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8882D-6FF4-423D-ADAE-CEA2E3A26ADF}" v="14" dt="2021-02-05T06:43:28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bal Administrator" userId="S::admin@m365x781559.onmicrosoft.com::5c279dbe-05d0-487c-847d-8a1a6f698f29" providerId="AD" clId="Web-{0BD8882D-6FF4-423D-ADAE-CEA2E3A26ADF}"/>
    <pc:docChg chg="modSld">
      <pc:chgData name="Global Administrator" userId="S::admin@m365x781559.onmicrosoft.com::5c279dbe-05d0-487c-847d-8a1a6f698f29" providerId="AD" clId="Web-{0BD8882D-6FF4-423D-ADAE-CEA2E3A26ADF}" dt="2021-02-05T06:43:28.085" v="10" actId="20577"/>
      <pc:docMkLst>
        <pc:docMk/>
      </pc:docMkLst>
      <pc:sldChg chg="modSp">
        <pc:chgData name="Global Administrator" userId="S::admin@m365x781559.onmicrosoft.com::5c279dbe-05d0-487c-847d-8a1a6f698f29" providerId="AD" clId="Web-{0BD8882D-6FF4-423D-ADAE-CEA2E3A26ADF}" dt="2021-02-05T06:43:28.085" v="10" actId="20577"/>
        <pc:sldMkLst>
          <pc:docMk/>
          <pc:sldMk cId="821756482" sldId="256"/>
        </pc:sldMkLst>
        <pc:spChg chg="mod">
          <ac:chgData name="Global Administrator" userId="S::admin@m365x781559.onmicrosoft.com::5c279dbe-05d0-487c-847d-8a1a6f698f29" providerId="AD" clId="Web-{0BD8882D-6FF4-423D-ADAE-CEA2E3A26ADF}" dt="2021-02-05T06:43:28.085" v="10" actId="20577"/>
          <ac:spMkLst>
            <pc:docMk/>
            <pc:sldMk cId="821756482" sldId="256"/>
            <ac:spMk id="9" creationId="{4D266CBD-7D1A-9341-B055-E1F3203A0907}"/>
          </ac:spMkLst>
        </pc:spChg>
      </pc:sldChg>
    </pc:docChg>
  </pc:docChgLst>
  <pc:docChgLst>
    <pc:chgData name="Katie Swanson" userId="c50b5480-b294-429a-a5b2-5dbbdefbbfc7" providerId="ADAL" clId="{D1D548E0-51FF-564B-89E8-475405101820}"/>
    <pc:docChg chg="modSld">
      <pc:chgData name="Katie Swanson" userId="c50b5480-b294-429a-a5b2-5dbbdefbbfc7" providerId="ADAL" clId="{D1D548E0-51FF-564B-89E8-475405101820}" dt="2021-02-05T17:36:13.992" v="4" actId="20577"/>
      <pc:docMkLst>
        <pc:docMk/>
      </pc:docMkLst>
      <pc:sldChg chg="modSp mod">
        <pc:chgData name="Katie Swanson" userId="c50b5480-b294-429a-a5b2-5dbbdefbbfc7" providerId="ADAL" clId="{D1D548E0-51FF-564B-89E8-475405101820}" dt="2021-02-05T17:36:13.992" v="4" actId="20577"/>
        <pc:sldMkLst>
          <pc:docMk/>
          <pc:sldMk cId="821756482" sldId="256"/>
        </pc:sldMkLst>
        <pc:spChg chg="mod">
          <ac:chgData name="Katie Swanson" userId="c50b5480-b294-429a-a5b2-5dbbdefbbfc7" providerId="ADAL" clId="{D1D548E0-51FF-564B-89E8-475405101820}" dt="2021-02-05T17:36:13.992" v="4" actId="20577"/>
          <ac:spMkLst>
            <pc:docMk/>
            <pc:sldMk cId="821756482" sldId="256"/>
            <ac:spMk id="9" creationId="{4D266CBD-7D1A-9341-B055-E1F3203A09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B017-2DEF-814A-8418-E2AFA325C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BA657-4E7A-0C45-A86E-030ADBA49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8D36-F213-B342-AA48-02E05DCF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57FF-719A-4B4D-9123-A748D2EF092C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DCE7-EF14-0044-B1F2-8F66E57B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417D-3240-524F-B5C0-13C59A7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A8A-2CB7-5E46-8373-9F100C93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4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E148-02CD-A046-BC6F-91784B4E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785A0-BEEE-0E4A-8CA6-BA52219A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79B4-8D35-614C-87D1-65FDB718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57FF-719A-4B4D-9123-A748D2EF092C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5C6C-6AF3-ED45-A93B-20D025A2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2D64-29EF-EE48-AA4F-CA30956D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A8A-2CB7-5E46-8373-9F100C93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891C0-6B24-A34D-AD19-94D7E7A0C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A3084-FB83-B34A-A60E-51EF58DE4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C5AC-B471-BB49-BA23-97445849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57FF-719A-4B4D-9123-A748D2EF092C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1327-5C89-E740-A8B5-4FB0C108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D84A8-01AC-714A-ADF7-EBC8A646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A8A-2CB7-5E46-8373-9F100C93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E84B-D822-644E-8C53-441D3806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2179-4123-224A-A37F-A52CAF90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4DB4-6EF6-D347-8AD5-B251CD96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57FF-719A-4B4D-9123-A748D2EF092C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97EE-9950-4A4F-B877-91BF98CD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0797-B986-A442-AAB6-47025578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A8A-2CB7-5E46-8373-9F100C93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47F1-4AF7-EF47-81B4-AAD37E67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C317C-DA2B-944A-97CC-70D6284EF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D0E27-A5EB-B54A-8458-57856D7B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57FF-719A-4B4D-9123-A748D2EF092C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0A54-379C-F04F-8C5F-C82B86F3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BD991-43C3-F440-BE2A-D10A5500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A8A-2CB7-5E46-8373-9F100C93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6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934B-978B-CB4A-8FEB-6E5154F6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A763-E127-624D-AFD5-3CFD99372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39673-5628-4347-BB66-885494B4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DC0BD-CBF1-6E4C-9170-B21B73A9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57FF-719A-4B4D-9123-A748D2EF092C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F8CB3-5796-2949-B485-D042C57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69696-6943-FE4F-8945-E1261746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A8A-2CB7-5E46-8373-9F100C93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8BCF-85C0-EF42-BC1C-E9E8962E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8347B-7547-D54B-8655-C9A8C4FA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4AE4B-B33D-7F4A-BE19-547095B9E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02DF3-1EE1-7A45-9FC9-B3EFE5D05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D3DA6-C178-0E4A-A6BF-281BE940F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64E3F-0382-4F46-A40E-A5D5DA98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57FF-719A-4B4D-9123-A748D2EF092C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3F60B-1E77-2742-98A0-2E7016E4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D919B-6F31-C843-8734-F1846EE4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A8A-2CB7-5E46-8373-9F100C93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6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C336-4A0C-7341-B9FB-6F2FDF9E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98FD1-16CD-8D4D-9465-ABDA2258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57FF-719A-4B4D-9123-A748D2EF092C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3CFFC-7CC5-014C-849C-316AC7A1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038B1-1265-194F-AD2F-CD6C14B3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A8A-2CB7-5E46-8373-9F100C93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3D887-C867-8243-9A52-909AEC1F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57FF-719A-4B4D-9123-A748D2EF092C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B5C13-39E1-4747-B861-5ADB0381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3C80F-7647-2A4E-9805-E8CCF4FC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A8A-2CB7-5E46-8373-9F100C93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2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1821-98B1-D74C-82BD-1879316F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C1D4-CC6A-2140-8C2F-631C141CE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63ACC-395F-344A-ACD8-818589A6E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A8153-D203-504C-83B5-19772253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57FF-719A-4B4D-9123-A748D2EF092C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44117-3690-A444-AD63-6C8B7DBA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CABCC-161E-7247-AF97-62E75AAA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A8A-2CB7-5E46-8373-9F100C93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C403-F143-1545-8FEA-1A622250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744F0-8C2F-0E45-8305-B5F142225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00BA-13F6-2840-8315-8BA665623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7824B-F36A-9A40-8709-13F83B79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57FF-719A-4B4D-9123-A748D2EF092C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27069-57D2-9E41-8FC3-DD8F1E28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72D55-D10A-5941-9099-A03C3614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A8A-2CB7-5E46-8373-9F100C93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15C3D-64AD-3448-84BC-0092CC15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CC32-1DCE-B849-83F0-9AC99336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49BD-618A-8540-9A10-9A9EFCDFD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57FF-719A-4B4D-9123-A748D2EF092C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01FF-69A0-9049-A3EC-6CB9AC3DD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A22D-718D-E947-90CE-4F867A8E0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A8A-2CB7-5E46-8373-9F100C936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4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0EC1-839E-FF46-A8FF-FA6F07234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AD4F2-E5BE-B94C-A5CA-057C7B239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52B8A-93D5-A447-9499-A96C10CB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45087C2-6327-FA45-A634-8D48B6C50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0620" y="5943600"/>
            <a:ext cx="547566" cy="5475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D266CBD-7D1A-9341-B055-E1F3203A0907}"/>
              </a:ext>
            </a:extLst>
          </p:cNvPr>
          <p:cNvSpPr txBox="1">
            <a:spLocks/>
          </p:cNvSpPr>
          <p:nvPr/>
        </p:nvSpPr>
        <p:spPr>
          <a:xfrm>
            <a:off x="557048" y="1828800"/>
            <a:ext cx="6100605" cy="249299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Segoe UI"/>
                <a:cs typeface="Segoe UI"/>
              </a:rPr>
              <a:t>Career planning </a:t>
            </a:r>
            <a:br>
              <a:rPr lang="en-US" sz="6000" b="1" dirty="0">
                <a:solidFill>
                  <a:schemeClr val="bg1"/>
                </a:solidFill>
                <a:latin typeface="Segoe UI"/>
                <a:cs typeface="Segoe UI"/>
              </a:rPr>
            </a:br>
            <a:r>
              <a:rPr lang="en-US" sz="6000" b="1" dirty="0">
                <a:solidFill>
                  <a:schemeClr val="bg1"/>
                </a:solidFill>
                <a:latin typeface="Segoe UI"/>
                <a:cs typeface="Segoe UI"/>
              </a:rPr>
              <a:t>in the hybrid workplace</a:t>
            </a:r>
            <a:endParaRPr lang="en-US" sz="13800" b="1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A6C9F23-B32C-B046-9D9A-9A522AD7E3AE}"/>
              </a:ext>
            </a:extLst>
          </p:cNvPr>
          <p:cNvSpPr/>
          <p:nvPr/>
        </p:nvSpPr>
        <p:spPr>
          <a:xfrm>
            <a:off x="557047" y="940716"/>
            <a:ext cx="3535981" cy="382772"/>
          </a:xfrm>
          <a:prstGeom prst="roundRect">
            <a:avLst>
              <a:gd name="adj" fmla="val 50000"/>
            </a:avLst>
          </a:prstGeom>
          <a:solidFill>
            <a:srgbClr val="D41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0" cap="all" spc="10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TRANSFORMING TO A HYBRID WORKPLACE</a:t>
            </a:r>
            <a:endParaRPr lang="en-US" sz="1050" b="1" spc="100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5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3B8A0E4AFAAD4A959DC02C461EDA31" ma:contentTypeVersion="5" ma:contentTypeDescription="Create a new document." ma:contentTypeScope="" ma:versionID="80097e74f39c56d4fad8519cc7a646ad">
  <xsd:schema xmlns:xsd="http://www.w3.org/2001/XMLSchema" xmlns:xs="http://www.w3.org/2001/XMLSchema" xmlns:p="http://schemas.microsoft.com/office/2006/metadata/properties" xmlns:ns2="415b2f62-d7df-4415-a174-36bd2a913ab1" targetNamespace="http://schemas.microsoft.com/office/2006/metadata/properties" ma:root="true" ma:fieldsID="8284c07bac09b34b950279f2f1f2559d" ns2:_="">
    <xsd:import namespace="415b2f62-d7df-4415-a174-36bd2a913a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5b2f62-d7df-4415-a174-36bd2a913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E36F9F-EEC0-481F-88CA-E913E10EEC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5b2f62-d7df-4415-a174-36bd2a913a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98E60A-7093-4D88-ACB8-94395711FC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B297CE-AA4E-4751-90BE-D9D86AB0D560}">
  <ds:schemaRefs>
    <ds:schemaRef ds:uri="415b2f62-d7df-4415-a174-36bd2a913ab1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</dc:creator>
  <cp:lastModifiedBy>Katie Swanson</cp:lastModifiedBy>
  <cp:revision>5</cp:revision>
  <dcterms:created xsi:type="dcterms:W3CDTF">2021-02-02T23:19:05Z</dcterms:created>
  <dcterms:modified xsi:type="dcterms:W3CDTF">2021-02-05T17:36:26Z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0x0101003E3B8A0E4AFAAD4A959DC02C461EDA31</vt:lpwstr>
  </property>
</Properties>
</file>