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10603-9CC6-8B5B-BC1A-63BD98B6B386}" v="64" dt="2021-02-05T06:45:32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bal Administrator" userId="S::admin@m365x781559.onmicrosoft.com::5c279dbe-05d0-487c-847d-8a1a6f698f29" providerId="AD" clId="Web-{98610603-9CC6-8B5B-BC1A-63BD98B6B386}"/>
    <pc:docChg chg="modSld">
      <pc:chgData name="Global Administrator" userId="S::admin@m365x781559.onmicrosoft.com::5c279dbe-05d0-487c-847d-8a1a6f698f29" providerId="AD" clId="Web-{98610603-9CC6-8B5B-BC1A-63BD98B6B386}" dt="2021-02-05T06:45:32.877" v="34" actId="20577"/>
      <pc:docMkLst>
        <pc:docMk/>
      </pc:docMkLst>
      <pc:sldChg chg="modSp">
        <pc:chgData name="Global Administrator" userId="S::admin@m365x781559.onmicrosoft.com::5c279dbe-05d0-487c-847d-8a1a6f698f29" providerId="AD" clId="Web-{98610603-9CC6-8B5B-BC1A-63BD98B6B386}" dt="2021-02-05T06:45:32.877" v="34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98610603-9CC6-8B5B-BC1A-63BD98B6B386}" dt="2021-02-05T06:45:32.877" v="34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620A-36EF-8248-90B9-9BD5DE4A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54ACC-25DB-EB41-800B-B95914BE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8D5F-61CF-194B-9FFB-A999E8D2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215B-C432-2E42-9440-4CA82043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22A0-0F4F-244F-BC0E-C4A56AF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4C2-F906-934B-B3A7-5089C207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2825-A8E2-9C4B-BD11-A1E3E65E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49C6-179F-7747-B559-1B8381F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6A88-A315-8B4E-BDD3-F8360E5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77BE-C049-A140-9333-755A271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DA4F-2AA2-6644-912F-AD4B1EE8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848E-A3AF-F847-86A1-8F3EA72E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B9DA-DE74-3B48-92ED-F795F44F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38FE-B2BD-364B-A0D5-05C7059B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93C-ABF0-7648-8866-98E34F2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A273-25D5-2B49-9C4C-DE242FD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2E72-1A35-7C44-AF08-390758FF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1BE-601C-0547-8D3E-3CD6283B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F950-6641-084F-8818-2AF76835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EDEC-A978-2345-8AE2-865B47A7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D1B-2AF6-7F4E-BA80-1C59836F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EDD0-C784-7F42-B55B-FAA324BE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370B-B9A9-B34F-B6A1-B942B6F6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A2C8-7A8D-7848-8317-58F2B4CA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6975-8C1E-2843-8403-0833AC6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6195-9432-114A-801C-741FBE5D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CB1A-395A-2F42-BD82-382E33F8F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781A-6E39-1A47-987F-E2398D2E6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1D05-8F2B-3141-9355-88CF240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40CF-0221-B543-AF59-F4B8707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CBD77-6145-9A4A-8E8D-0BF8997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A44-7BD7-F944-A70F-433ED566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8983-819F-E846-9177-7579EC73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F3616-EA5F-B249-8BD9-E10B103E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E9AB7-7F12-0547-9C51-74CA90C6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BC9C9-EE6F-0C41-B47C-26F5FB899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37932-7883-B249-A4C4-D0ADB2F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B74B-7ACC-5047-9C70-DA0A360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D7AF5-0B74-9E4A-97BC-C55CEC8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96F5-B4E4-0C48-A9EE-D8DF5E7D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3BF0-57DE-744E-955C-85441E92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551B-116A-7A4B-A165-69D00CDB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E827-01DC-5F43-9FE5-FE61B5AA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2088F-0CEC-E042-8F81-04B1FA5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0D64-AA93-244E-880E-6C8A9F8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48E6-E906-4241-A659-76B90C8A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EC9F-174B-6E49-9F07-9737F915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8C6E-FAE9-A84F-88F5-3D570AEF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520D-0FC2-0648-A129-194A992A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07EE-C106-8541-AE95-2A04113B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AEEF-5DB2-704F-BAE2-342886AB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EF94-CBCF-844E-BDEA-9C21FD0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C80-7770-8B49-AF95-797C1B4E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453A0-D3DD-AD46-8D5E-3AC36615D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1B2EE-C4F0-A34F-9399-86C57531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5616-DA6D-1E42-812A-BDB19A75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BEBE-1684-424F-9004-D2E304D0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842B-AE59-3046-AC79-E64096C4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DD437-FCF3-E14D-980C-1AC70063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17DC-0143-B84A-B4BD-63E9B454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DC4-EB97-EB42-BB23-F1DAB5923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792-A917-BA44-A2FD-21C1ED199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1ABF-26DF-E140-8C5E-27C9195C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9998-5D9C-2743-9241-85FF0749A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ADB78-4625-C549-9FFA-9258AF72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4636-75CC-E54A-8E51-25FB8740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AA22EE0-6D8E-5846-8AB9-D1697735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0620" y="5943600"/>
            <a:ext cx="547566" cy="5475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EA4359-8556-E740-8236-9527B8B919DB}"/>
              </a:ext>
            </a:extLst>
          </p:cNvPr>
          <p:cNvSpPr txBox="1">
            <a:spLocks/>
          </p:cNvSpPr>
          <p:nvPr/>
        </p:nvSpPr>
        <p:spPr>
          <a:xfrm>
            <a:off x="557048" y="1828800"/>
            <a:ext cx="6333609" cy="24929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solidFill>
                  <a:schemeClr val="bg1"/>
                </a:solidFill>
                <a:latin typeface="Segoe UI"/>
                <a:cs typeface="Segoe UI"/>
              </a:rPr>
              <a:t>Onboarding</a:t>
            </a:r>
            <a:r>
              <a:rPr lang="en-US" sz="6000" b="1" dirty="0">
                <a:solidFill>
                  <a:schemeClr val="bg1"/>
                </a:solidFill>
                <a:latin typeface="Segoe UI"/>
                <a:cs typeface="Segoe UI"/>
              </a:rPr>
              <a:t> your new hire in the hybrid workplace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7E7C0D-6DDD-A944-9B6E-1059AFA24E71}"/>
              </a:ext>
            </a:extLst>
          </p:cNvPr>
          <p:cNvSpPr/>
          <p:nvPr/>
        </p:nvSpPr>
        <p:spPr>
          <a:xfrm>
            <a:off x="557047" y="940716"/>
            <a:ext cx="3535981" cy="382772"/>
          </a:xfrm>
          <a:prstGeom prst="roundRect">
            <a:avLst>
              <a:gd name="adj" fmla="val 50000"/>
            </a:avLst>
          </a:prstGeom>
          <a:solidFill>
            <a:srgbClr val="D41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0" cap="all" spc="10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TRANSFORMING TO A HYBRID WORKPLACE</a:t>
            </a:r>
            <a:endParaRPr lang="en-US" sz="1050" b="1" spc="100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3B8A0E4AFAAD4A959DC02C461EDA31" ma:contentTypeVersion="5" ma:contentTypeDescription="Create a new document." ma:contentTypeScope="" ma:versionID="80097e74f39c56d4fad8519cc7a646ad">
  <xsd:schema xmlns:xsd="http://www.w3.org/2001/XMLSchema" xmlns:xs="http://www.w3.org/2001/XMLSchema" xmlns:p="http://schemas.microsoft.com/office/2006/metadata/properties" xmlns:ns2="415b2f62-d7df-4415-a174-36bd2a913ab1" targetNamespace="http://schemas.microsoft.com/office/2006/metadata/properties" ma:root="true" ma:fieldsID="8284c07bac09b34b950279f2f1f2559d" ns2:_="">
    <xsd:import namespace="415b2f62-d7df-4415-a174-36bd2a913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b2f62-d7df-4415-a174-36bd2a913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E0FC85-4218-4A12-8941-28E456D3E7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9F106C-E57F-4391-AD46-809648745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F164D6-1007-4617-AF85-F92F45D16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5b2f62-d7df-4415-a174-36bd2a913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Katie Swanson</cp:lastModifiedBy>
  <cp:revision>4</cp:revision>
  <dcterms:created xsi:type="dcterms:W3CDTF">2021-02-02T23:20:07Z</dcterms:created>
  <dcterms:modified xsi:type="dcterms:W3CDTF">2021-02-05T06:45:40Z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0x0101003E3B8A0E4AFAAD4A959DC02C461EDA31</vt:lpwstr>
  </property>
</Properties>
</file>