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8"/>
    <p:restoredTop sz="94703"/>
  </p:normalViewPr>
  <p:slideViewPr>
    <p:cSldViewPr snapToGrid="0" snapToObjects="1">
      <p:cViewPr varScale="1">
        <p:scale>
          <a:sx n="104" d="100"/>
          <a:sy n="104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2A00-5F2A-7E43-AE9B-140840075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21E24-242F-C34C-9556-6C2F2EF35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11FDF-3CEC-5C49-ACC0-B271BAF8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8665-A9CC-F143-90A3-DC6A6D6AD45C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3459E-A8E2-FD4C-9D59-A4AF1090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6B40B-30B5-254D-9879-29C82844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564F-905B-A049-BE53-9ED8A98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3621-87F7-3D40-812C-70FB4992D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EB15C-CCD1-E142-8EEE-D398B72C9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82875-65E5-AD40-A12A-9AB98BD1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8665-A9CC-F143-90A3-DC6A6D6AD45C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6863D-96C4-5E45-ACCE-5CE23C70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68116-FC3D-F047-B33C-848D3359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564F-905B-A049-BE53-9ED8A98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2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CEC741-1347-4646-9F29-E91EB0483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B0BB5-DE4D-4D48-8100-4CEB8FCBB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F13F-3EA4-AA4D-8CF4-D7AC34A2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8665-A9CC-F143-90A3-DC6A6D6AD45C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C77F5-D5D5-B542-995E-D8E38625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73BB-B1E4-AC45-B64E-96784A4F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564F-905B-A049-BE53-9ED8A98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8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75B8-FC10-5B45-8706-B146913E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B1440-3B90-6047-BE3C-A2EE1137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65135-4E6F-904A-807F-DFE720B7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8665-A9CC-F143-90A3-DC6A6D6AD45C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BE611-D2D4-B241-8CFF-B2AD8B26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4099B-6602-CA46-BA15-603A5AC3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564F-905B-A049-BE53-9ED8A98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244F-386E-0143-B6E1-F383D47A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F68A7-EB9B-BB4A-AC05-DC1B0C928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78DBF-88F7-7642-919A-7AE3CFEB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8665-A9CC-F143-90A3-DC6A6D6AD45C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C2362-5386-284E-A38F-EFD579D2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D8193-6EA1-8E49-B4E1-A4644A24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564F-905B-A049-BE53-9ED8A98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2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891D-6D55-3C40-9164-D3C841D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2DDE4-9A2F-C349-9498-78B2E8BB1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71A54-6BCF-8145-B402-F065A73EB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CEBA7-859F-614A-8ABF-08C7DF8F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8665-A9CC-F143-90A3-DC6A6D6AD45C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50B6C-33A4-5843-8608-562E3F13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5D0DF-E341-4848-8026-84A36D2E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564F-905B-A049-BE53-9ED8A98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5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D125-1269-8447-96B5-8F0D15144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F36AF-033C-9140-8A44-031DD5EB6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1AEE3-38F6-9D4C-BD7F-7CBA68BEB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BBEC2-73E0-494E-8119-BD232142F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A0D45-DB8C-A741-B59D-251EAA013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34B88-3FCF-1C48-A773-55B650DD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8665-A9CC-F143-90A3-DC6A6D6AD45C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20938-47FC-C34B-BD0A-2BE9F113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9F40B-5DFD-9247-9650-D0A9203E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564F-905B-A049-BE53-9ED8A98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6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DE6E-7F8F-6441-B317-89DAF1A3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7C4B9F-8B0C-1A49-8F75-A5D6BF43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8665-A9CC-F143-90A3-DC6A6D6AD45C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7E01E-EAE3-EB4C-BCD7-7ABBD7D3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80EAC-E217-B24F-AFA0-5ABF304E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564F-905B-A049-BE53-9ED8A98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3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3736D-B085-8941-9901-C8873D99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8665-A9CC-F143-90A3-DC6A6D6AD45C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37E22-1FBF-AE48-AA75-0CE85E7F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DB84A-694E-8348-B814-53003B5A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564F-905B-A049-BE53-9ED8A98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4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5C17-0E4A-E147-98A2-FB92F641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8489-80FD-1B4C-923C-F7BBCF8B4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60D71-7407-1748-92A6-C6A9B9CFB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35CB0-ED98-0847-9021-0A3D22F1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8665-A9CC-F143-90A3-DC6A6D6AD45C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B2F0-7ED6-F64C-AC98-B811355F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9B88F-50DD-ED4D-B860-73A9E59E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564F-905B-A049-BE53-9ED8A98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2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203C-80C0-4D4B-8374-F0F4FB90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B0658-425B-2446-BCF1-C95D60AFE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01293-24FD-A64A-BA85-4BE4BA256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7C91E-473C-8542-B4E6-69CD93CB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8665-A9CC-F143-90A3-DC6A6D6AD45C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28CE6-6CB9-6D43-AA8E-F4DBFD64A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B50FD-F434-3C46-BFA1-C60E5146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564F-905B-A049-BE53-9ED8A98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2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04EEF-5A85-484B-A984-8ECA017C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D6738-E39F-044E-86AC-2AE161744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1A7E0-7E33-C74D-B5A6-0733EEC97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F8665-A9CC-F143-90A3-DC6A6D6AD45C}" type="datetimeFigureOut">
              <a:rPr lang="en-US" smtClean="0"/>
              <a:t>2019-10-03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C521-70E2-FC43-82E9-DD5C251A5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083B2-8BEE-7548-9B1A-86AD4B427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564F-905B-A049-BE53-9ED8A988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9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D9B1-67BE-584A-BA2E-EA43374DB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F2382-EF50-F74D-8C86-2558C038B2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C16432-5F8C-4740-A677-464FF3004AC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447800"/>
            <a:ext cx="12191999" cy="97535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DB3BF0-F3FE-9D41-9A8A-508D2F9D69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4A5F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72634-1173-7A4F-A354-59C786829DD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6000" y="2316163"/>
            <a:ext cx="5080000" cy="723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98FAA9-D373-7C45-90B0-C3AD473CCB02}"/>
              </a:ext>
            </a:extLst>
          </p:cNvPr>
          <p:cNvSpPr txBox="1"/>
          <p:nvPr/>
        </p:nvSpPr>
        <p:spPr>
          <a:xfrm>
            <a:off x="0" y="34290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otham Book" panose="02000604040000020004" pitchFamily="2" charset="0"/>
              </a:rPr>
              <a:t>How apps can make corporate communications easier</a:t>
            </a:r>
          </a:p>
        </p:txBody>
      </p:sp>
    </p:spTree>
    <p:extLst>
      <p:ext uri="{BB962C8B-B14F-4D97-AF65-F5344CB8AC3E}">
        <p14:creationId xmlns:p14="http://schemas.microsoft.com/office/powerpoint/2010/main" val="45317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082F177E2911459B0B452B2A4A7FD5" ma:contentTypeVersion="2" ma:contentTypeDescription="Create a new document." ma:contentTypeScope="" ma:versionID="d920dcf22dd9b0dcaef8bd9309ab99b4">
  <xsd:schema xmlns:xsd="http://www.w3.org/2001/XMLSchema" xmlns:xs="http://www.w3.org/2001/XMLSchema" xmlns:p="http://schemas.microsoft.com/office/2006/metadata/properties" xmlns:ns2="66ec29cb-4bb6-4469-8151-febbdf7d94de" targetNamespace="http://schemas.microsoft.com/office/2006/metadata/properties" ma:root="true" ma:fieldsID="2ddaf4c51d92534b3971535c32b66a88" ns2:_="">
    <xsd:import namespace="66ec29cb-4bb6-4469-8151-febbdf7d94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ec29cb-4bb6-4469-8151-febbdf7d94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6C9352-1049-4E2E-9555-59017BB60C6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3100FA9-73F7-4168-8848-63CB1CAE9A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A54410-CB07-41DF-8178-4D800CABF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ec29cb-4bb6-4469-8151-febbdf7d94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Gotham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Swanson</dc:creator>
  <cp:lastModifiedBy>Erwin van Hunen</cp:lastModifiedBy>
  <cp:revision>2</cp:revision>
  <dcterms:created xsi:type="dcterms:W3CDTF">2019-06-10T20:50:22Z</dcterms:created>
  <dcterms:modified xsi:type="dcterms:W3CDTF">2019-10-03T12:52:46Z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2019-06-10T20:50:24-0800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8014856e-a841-4722-b440-0000f5be3f6e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0x010100EA082F177E2911459B0B452B2A4A7FD5</vt:lpwstr>
  </property>
</Properties>
</file>