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63" r:id="rId8"/>
    <p:sldId id="262" r:id="rId9"/>
    <p:sldId id="261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8C4"/>
    <a:srgbClr val="3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9"/>
    <p:restoredTop sz="94701"/>
  </p:normalViewPr>
  <p:slideViewPr>
    <p:cSldViewPr snapToGrid="0" snapToObjects="1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2A35-49D7-674E-AA46-AF67E0E6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586A-38DE-3C4E-9B9E-B3528AE4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43C-EB2B-FF49-98D2-AF814DAC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4D66-09AB-BD44-A9EB-CF4B9D19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46E7-8650-EE44-B2B6-F45649D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BE0-1608-3D4B-8B32-579F770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FA49-ED3D-6F45-999F-D365BCF8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AD5-76AC-AC4D-BB57-997CFDC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7244-C650-5742-8A51-6B96A94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E0C-0A56-0F4F-A9A5-3CC9271A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4495D-5A7A-6B4C-9F7D-C78FA526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F0FA-F62D-5649-A47A-72000AF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866D-4AA0-8E41-B568-261B698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95D6-9994-9E40-A352-3BCA4AF2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9E84-9477-2D40-9CEB-C1EBBCFB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C964-B26D-624B-94B0-18157A6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391D-2101-EC48-8300-005DC0DD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6BCC-2EDF-3341-AF01-B2A625B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6EF6-8D9B-4540-90C9-0647269C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56F-B8D7-BF4C-878C-96C5E67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2FE-E6E3-4C40-8E37-B8D8B981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B301-2197-2B42-AD91-F86ED3F7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013A-1ECE-8A45-85E7-1CCEF80C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35A0-A998-AE40-8342-3A0131B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4488-8DA3-5845-BCA0-FB56B600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E63-351F-9145-9EFD-01F61C8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24EB-47C8-DB44-B92C-24AE75A6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121D-3213-764D-9319-E954743E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F0C4-B118-9641-839F-3A30F051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860A-4F2E-ED49-A1A9-80F612F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25B3-CAB1-6D45-9B23-A51CD9CF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47F-F6AA-094E-896D-615EB6DB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7147-0002-9D4B-A3A9-2D636C81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AD8AA-FAD0-A642-9043-4485AA60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2FC4-C06D-AF44-AB61-5C19E787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77DE7-179B-5145-AC56-0A90E879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AB46-D1BA-3441-8EEC-29CAC4F1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3FCB-C43E-3D49-B0A0-270120AD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45AAD-E07A-DF43-A6C2-35301862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3223-F845-D54E-A19A-E9FD72D6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6F06C-8C0E-2945-B3F4-E70F06F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E5EB6-925B-6945-BCD4-F87111BE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28870-48B1-F74A-850E-668BA31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6EE9E-03BA-F340-B9F5-8916DAF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884B-3341-AC4F-96D3-6D8FCF9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E25D1-701C-AA4A-B088-66DF984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1D8E-7087-E341-B6F8-18B7C8C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E08-3114-D24F-A1B5-EAEA525E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3318-4ADD-564C-98DC-FD33FF2E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FEC7C-9431-9C44-B1C5-E99FAB02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40A7-9C51-3E44-9A1D-A7B2D058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148A-54D2-C543-BA48-6B4A5B1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6B1C-4F54-FF41-A2FE-1735644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FAEF-9C48-3043-BFD4-32AB2857D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17A35-118D-9348-AD50-BB760BCF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2575-DCAF-664F-8354-0A52402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285-6737-274F-BF12-6004947B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8979E-0676-494F-A985-E6AEFBD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A015-C683-AC44-9336-D093DFF9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D825-D48F-F249-9EB6-AD6C5ED6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B73A-3B8E-5E4A-8BC9-0A045130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159B-DEF3-9345-9380-9761E26C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E94F-9FE8-2C4E-A7E2-A315A982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4176F-251B-6043-89DB-C8A1DD234379}"/>
              </a:ext>
            </a:extLst>
          </p:cNvPr>
          <p:cNvSpPr/>
          <p:nvPr/>
        </p:nvSpPr>
        <p:spPr>
          <a:xfrm>
            <a:off x="3682481" y="0"/>
            <a:ext cx="8509519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1C22E-D6C2-1146-AAEF-C50E4859440F}"/>
              </a:ext>
            </a:extLst>
          </p:cNvPr>
          <p:cNvSpPr/>
          <p:nvPr/>
        </p:nvSpPr>
        <p:spPr>
          <a:xfrm>
            <a:off x="0" y="0"/>
            <a:ext cx="5038531" cy="6858000"/>
          </a:xfrm>
          <a:prstGeom prst="rect">
            <a:avLst/>
          </a:prstGeom>
          <a:solidFill>
            <a:srgbClr val="33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DEBE2-8343-624A-A3AF-7C93334EB0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" y="548640"/>
            <a:ext cx="1920240" cy="273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3845E-258E-4F42-9520-63500EEEA247}"/>
              </a:ext>
            </a:extLst>
          </p:cNvPr>
          <p:cNvSpPr txBox="1"/>
          <p:nvPr/>
        </p:nvSpPr>
        <p:spPr>
          <a:xfrm>
            <a:off x="0" y="1870368"/>
            <a:ext cx="5038531" cy="3939540"/>
          </a:xfrm>
          <a:prstGeom prst="rect">
            <a:avLst/>
          </a:prstGeom>
          <a:noFill/>
        </p:spPr>
        <p:txBody>
          <a:bodyPr wrap="square" lIns="548640" tIns="0" rIns="228600" bIns="0" rtlCol="0">
            <a:spAutoFit/>
          </a:bodyPr>
          <a:lstStyle/>
          <a:p>
            <a:r>
              <a:rPr lang="en-US" sz="1400" b="1" spc="300" dirty="0">
                <a:solidFill>
                  <a:srgbClr val="26B8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CONTOSO FALCON PRO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briefings</a:t>
            </a: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Singapore, May 2019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pradeepg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4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1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0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1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9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4" ma:contentTypeDescription="Create a new document." ma:contentTypeScope="" ma:versionID="17109ecdea92fc9f80e12f58f5c4043d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cb6b10c6e81839a81ef491638452e857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C44D27-38EC-47AC-A047-A601743C9A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2DDE5F-6C81-4EC4-86C5-858E3E17B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4D17D-D7A3-4B44-9968-18D2F5E9F8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c29cb-4bb6-4469-8151-febbdf7d9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Erwin van Hunen</cp:lastModifiedBy>
  <cp:revision>3</cp:revision>
  <dcterms:created xsi:type="dcterms:W3CDTF">2019-06-11T17:10:16Z</dcterms:created>
  <dcterms:modified xsi:type="dcterms:W3CDTF">2019-10-03T12:53:18Z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2019-06-11T17:10:18-0800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1100f150-aef4-4a64-90e1-0000148a2d1b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0x010100EA082F177E2911459B0B452B2A4A7FD5</vt:lpwstr>
  </property>
</Properties>
</file>