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64" r:id="rId7"/>
    <p:sldId id="263" r:id="rId8"/>
    <p:sldId id="262" r:id="rId9"/>
    <p:sldId id="261" r:id="rId10"/>
    <p:sldId id="260" r:id="rId11"/>
    <p:sldId id="259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B8C4"/>
    <a:srgbClr val="334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9"/>
    <p:restoredTop sz="94701"/>
  </p:normalViewPr>
  <p:slideViewPr>
    <p:cSldViewPr snapToGrid="0" snapToObjects="1">
      <p:cViewPr varScale="1">
        <p:scale>
          <a:sx n="104" d="100"/>
          <a:sy n="104" d="100"/>
        </p:scale>
        <p:origin x="7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22A35-49D7-674E-AA46-AF67E0E6A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6586A-38DE-3C4E-9B9E-B3528AE4C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3943C-EB2B-FF49-98D2-AF814DAC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6985-139D-7B49-96A7-6DB39910E69A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44D66-09AB-BD44-A9EB-CF4B9D196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046E7-8650-EE44-B2B6-F45649DD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7ED-FFFC-FF42-8687-B199BF09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0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16BE0-1608-3D4B-8B32-579F770E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9FA49-ED3D-6F45-999F-D365BCF81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21AD5-76AC-AC4D-BB57-997CFDC8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6985-139D-7B49-96A7-6DB39910E69A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C7244-C650-5742-8A51-6B96A949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52E0C-0A56-0F4F-A9A5-3CC9271A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7ED-FFFC-FF42-8687-B199BF09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2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4495D-5A7A-6B4C-9F7D-C78FA5261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EF0FA-F62D-5649-A47A-72000AF96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866D-4AA0-8E41-B568-261B698E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6985-139D-7B49-96A7-6DB39910E69A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A95D6-9994-9E40-A352-3BCA4AF2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59E84-9477-2D40-9CEB-C1EBBCFB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7ED-FFFC-FF42-8687-B199BF09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9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C964-B26D-624B-94B0-18157A62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3391D-2101-EC48-8300-005DC0DD9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B6BCC-2EDF-3341-AF01-B2A625B1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6985-139D-7B49-96A7-6DB39910E69A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96EF6-8D9B-4540-90C9-0647269C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FA56F-B8D7-BF4C-878C-96C5E67F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7ED-FFFC-FF42-8687-B199BF09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8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92FE-E6E3-4C40-8E37-B8D8B981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AB301-2197-2B42-AD91-F86ED3F77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2013A-1ECE-8A45-85E7-1CCEF80C7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6985-139D-7B49-96A7-6DB39910E69A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535A0-A998-AE40-8342-3A0131B0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24488-8DA3-5845-BCA0-FB56B600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7ED-FFFC-FF42-8687-B199BF09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1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7E63-351F-9145-9EFD-01F61C80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24EB-47C8-DB44-B92C-24AE75A67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6121D-3213-764D-9319-E954743E8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4F0C4-B118-9641-839F-3A30F051F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6985-139D-7B49-96A7-6DB39910E69A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D860A-4F2E-ED49-A1A9-80F612F8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25B3-CAB1-6D45-9B23-A51CD9CF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7ED-FFFC-FF42-8687-B199BF09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7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047F-F6AA-094E-896D-615EB6DB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07147-0002-9D4B-A3A9-2D636C811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AD8AA-FAD0-A642-9043-4485AA605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C2FC4-C06D-AF44-AB61-5C19E7877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77DE7-179B-5145-AC56-0A90E879B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3AB46-D1BA-3441-8EEC-29CAC4F1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6985-139D-7B49-96A7-6DB39910E69A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3FCB-C43E-3D49-B0A0-270120AD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E45AAD-E07A-DF43-A6C2-35301862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7ED-FFFC-FF42-8687-B199BF09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1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3223-F845-D54E-A19A-E9FD72D6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A6F06C-8C0E-2945-B3F4-E70F06F4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6985-139D-7B49-96A7-6DB39910E69A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E5EB6-925B-6945-BCD4-F87111BE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28870-48B1-F74A-850E-668BA317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7ED-FFFC-FF42-8687-B199BF09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4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6EE9E-03BA-F340-B9F5-8916DAF5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6985-139D-7B49-96A7-6DB39910E69A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C884B-3341-AC4F-96D3-6D8FCF99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E25D1-701C-AA4A-B088-66DF984D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7ED-FFFC-FF42-8687-B199BF09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7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1D8E-7087-E341-B6F8-18B7C8C72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04E08-3114-D24F-A1B5-EAEA525E7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33318-4ADD-564C-98DC-FD33FF2E4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FEC7C-9431-9C44-B1C5-E99FAB02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6985-139D-7B49-96A7-6DB39910E69A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B40A7-9C51-3E44-9A1D-A7B2D058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7148A-54D2-C543-BA48-6B4A5B12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7ED-FFFC-FF42-8687-B199BF09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0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6B1C-4F54-FF41-A2FE-17356443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C9FAEF-9C48-3043-BFD4-32AB2857D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17A35-118D-9348-AD50-BB760BCF3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52575-DCAF-664F-8354-0A524025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6985-139D-7B49-96A7-6DB39910E69A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D6285-6737-274F-BF12-6004947B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8979E-0676-494F-A985-E6AEFBD7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7ED-FFFC-FF42-8687-B199BF09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8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40A015-C683-AC44-9336-D093DFF9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FD825-D48F-F249-9EB6-AD6C5ED62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BB73A-3B8E-5E4A-8BC9-0A0451300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76985-139D-7B49-96A7-6DB39910E69A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3159B-DEF3-9345-9380-9761E26C4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AE94F-9FE8-2C4E-A7E2-A315A9823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8E7ED-FFFC-FF42-8687-B199BF09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1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C4176F-251B-6043-89DB-C8A1DD234379}"/>
              </a:ext>
            </a:extLst>
          </p:cNvPr>
          <p:cNvSpPr/>
          <p:nvPr/>
        </p:nvSpPr>
        <p:spPr>
          <a:xfrm>
            <a:off x="3682481" y="0"/>
            <a:ext cx="8509519" cy="6858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D1C22E-D6C2-1146-AAEF-C50E4859440F}"/>
              </a:ext>
            </a:extLst>
          </p:cNvPr>
          <p:cNvSpPr/>
          <p:nvPr/>
        </p:nvSpPr>
        <p:spPr>
          <a:xfrm>
            <a:off x="0" y="0"/>
            <a:ext cx="5038531" cy="6858000"/>
          </a:xfrm>
          <a:prstGeom prst="rect">
            <a:avLst/>
          </a:prstGeom>
          <a:solidFill>
            <a:srgbClr val="33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1DEBE2-8343-624A-A3AF-7C93334EB02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40" y="548640"/>
            <a:ext cx="1920240" cy="273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43845E-258E-4F42-9520-63500EEEA247}"/>
              </a:ext>
            </a:extLst>
          </p:cNvPr>
          <p:cNvSpPr txBox="1"/>
          <p:nvPr/>
        </p:nvSpPr>
        <p:spPr>
          <a:xfrm>
            <a:off x="0" y="1870368"/>
            <a:ext cx="5038531" cy="3816429"/>
          </a:xfrm>
          <a:prstGeom prst="rect">
            <a:avLst/>
          </a:prstGeom>
          <a:noFill/>
        </p:spPr>
        <p:txBody>
          <a:bodyPr wrap="square" lIns="548640" tIns="0" rIns="228600" bIns="0" rtlCol="0">
            <a:spAutoFit/>
          </a:bodyPr>
          <a:lstStyle/>
          <a:p>
            <a:r>
              <a:rPr lang="en-US" sz="1400" b="1" spc="300" dirty="0">
                <a:solidFill>
                  <a:srgbClr val="26B8C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CONTOSO FALCON PRO</a:t>
            </a:r>
          </a:p>
          <a:p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 briefings</a:t>
            </a:r>
          </a:p>
          <a:p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Singapore, May 2019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Megan Bowen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7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646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91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104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85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27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156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803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596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082F177E2911459B0B452B2A4A7FD5" ma:contentTypeVersion="4" ma:contentTypeDescription="Create a new document." ma:contentTypeScope="" ma:versionID="17109ecdea92fc9f80e12f58f5c4043d">
  <xsd:schema xmlns:xsd="http://www.w3.org/2001/XMLSchema" xmlns:xs="http://www.w3.org/2001/XMLSchema" xmlns:p="http://schemas.microsoft.com/office/2006/metadata/properties" xmlns:ns2="66ec29cb-4bb6-4469-8151-febbdf7d94de" targetNamespace="http://schemas.microsoft.com/office/2006/metadata/properties" ma:root="true" ma:fieldsID="cb6b10c6e81839a81ef491638452e857" ns2:_="">
    <xsd:import namespace="66ec29cb-4bb6-4469-8151-febbdf7d94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ec29cb-4bb6-4469-8151-febbdf7d94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189A75-196B-44AD-8875-1BDFAACECE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DC65D4-AF6A-4DF7-9CC7-38EED1BD9E3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D931515-7C17-44B4-AFDA-696F59CD5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ec29cb-4bb6-4469-8151-febbdf7d94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Swanson</dc:creator>
  <cp:lastModifiedBy>Erwin van Hunen</cp:lastModifiedBy>
  <cp:revision>4</cp:revision>
  <dcterms:created xsi:type="dcterms:W3CDTF">2019-06-11T17:10:16Z</dcterms:created>
  <dcterms:modified xsi:type="dcterms:W3CDTF">2019-10-03T13:13:38Z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2019-06-11T17:10:18-0800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1100f150-aef4-4a64-90e1-0000148a2d1b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0x010100EA082F177E2911459B0B452B2A4A7FD5</vt:lpwstr>
  </property>
</Properties>
</file>