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975" autoAdjust="0"/>
  </p:normalViewPr>
  <p:slideViewPr>
    <p:cSldViewPr snapToGrid="0">
      <p:cViewPr varScale="1">
        <p:scale>
          <a:sx n="55" d="100"/>
          <a:sy n="55" d="100"/>
        </p:scale>
        <p:origin x="9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(She/Her)</a:t>
            </a:r>
          </a:p>
          <a:p>
            <a:pPr algn="r"/>
            <a:r>
              <a:rPr lang="en-US" sz="3200" dirty="0">
                <a:latin typeface="+mj-lt"/>
              </a:rPr>
              <a:t>@jpomfret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2AD7F-52ED-450F-8EC7-CDCB2AA2B8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89122" y="6260123"/>
            <a:ext cx="537277" cy="5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2261749"/>
            <a:ext cx="11266004" cy="1167251"/>
          </a:xfrm>
        </p:spPr>
        <p:txBody>
          <a:bodyPr/>
          <a:lstStyle/>
          <a:p>
            <a:r>
              <a:rPr lang="en-US" dirty="0"/>
              <a:t>Life Hack #2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C5BBA9-44A2-47A5-8EFB-2171C192A33B}"/>
              </a:ext>
            </a:extLst>
          </p:cNvPr>
          <p:cNvSpPr txBox="1">
            <a:spLocks/>
          </p:cNvSpPr>
          <p:nvPr/>
        </p:nvSpPr>
        <p:spPr>
          <a:xfrm>
            <a:off x="462998" y="3345870"/>
            <a:ext cx="11266004" cy="872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bg2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5400" dirty="0"/>
              <a:t>Glenn's Diagnostic Queries &amp; </a:t>
            </a:r>
            <a:r>
              <a:rPr lang="en-US" sz="5400" dirty="0" err="1"/>
              <a:t>dbatools</a:t>
            </a:r>
            <a:endParaRPr lang="en-US" sz="5400" dirty="0"/>
          </a:p>
        </p:txBody>
      </p:sp>
      <p:pic>
        <p:nvPicPr>
          <p:cNvPr id="3" name="Picture 2" descr="dbatools">
            <a:extLst>
              <a:ext uri="{FF2B5EF4-FFF2-40B4-BE49-F238E27FC236}">
                <a16:creationId xmlns:a16="http://schemas.microsoft.com/office/drawing/2014/main" id="{96AE1D1F-91EA-4478-9854-7E820C40E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Life Hack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17</cp:revision>
  <dcterms:created xsi:type="dcterms:W3CDTF">2019-02-14T03:37:16Z</dcterms:created>
  <dcterms:modified xsi:type="dcterms:W3CDTF">2020-10-20T17:02:55Z</dcterms:modified>
</cp:coreProperties>
</file>