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5"/>
  </p:notesMasterIdLst>
  <p:sldIdLst>
    <p:sldId id="256" r:id="rId2"/>
    <p:sldId id="258" r:id="rId3"/>
    <p:sldId id="30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975" autoAdjust="0"/>
  </p:normalViewPr>
  <p:slideViewPr>
    <p:cSldViewPr snapToGrid="0">
      <p:cViewPr varScale="1">
        <p:scale>
          <a:sx n="55" d="100"/>
          <a:sy n="55" d="100"/>
        </p:scale>
        <p:origin x="17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+mj-lt"/>
              </a:rPr>
              <a:t>@</a:t>
            </a:r>
            <a:r>
              <a:rPr lang="en-US" sz="3200" err="1">
                <a:latin typeface="+mj-lt"/>
              </a:rPr>
              <a:t>jpomfret</a:t>
            </a:r>
            <a:endParaRPr lang="en-US" sz="3200">
              <a:latin typeface="+mj-lt"/>
            </a:endParaRPr>
          </a:p>
          <a:p>
            <a:pPr algn="r"/>
            <a:r>
              <a:rPr lang="en-US" sz="320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LifeHacks" TargetMode="External"/><Relationship Id="rId4" Type="http://schemas.openxmlformats.org/officeDocument/2006/relationships/hyperlink" Target="http://www.jesspomfr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1167251"/>
          </a:xfrm>
        </p:spPr>
        <p:txBody>
          <a:bodyPr/>
          <a:lstStyle/>
          <a:p>
            <a:r>
              <a:rPr lang="en-US" dirty="0"/>
              <a:t>Life Hack #1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C5BBA9-44A2-47A5-8EFB-2171C192A33B}"/>
              </a:ext>
            </a:extLst>
          </p:cNvPr>
          <p:cNvSpPr txBox="1">
            <a:spLocks/>
          </p:cNvSpPr>
          <p:nvPr/>
        </p:nvSpPr>
        <p:spPr>
          <a:xfrm>
            <a:off x="462998" y="2272143"/>
            <a:ext cx="11266004" cy="872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bg2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5400" dirty="0" err="1"/>
              <a:t>dbatools</a:t>
            </a:r>
            <a:r>
              <a:rPr lang="en-US" sz="5400" dirty="0"/>
              <a:t>: migrate databases</a:t>
            </a:r>
          </a:p>
        </p:txBody>
      </p:sp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SQL Server, PowerShell &amp; Proper Football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https://github.com/jpomfret/LifeHacks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Leave a comment – let me know how to make this better</a:t>
            </a:r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Life Hack #1</vt:lpstr>
      <vt:lpstr>Jess Pomfret (She/Her)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16</cp:revision>
  <dcterms:created xsi:type="dcterms:W3CDTF">2019-02-14T03:37:16Z</dcterms:created>
  <dcterms:modified xsi:type="dcterms:W3CDTF">2020-05-16T16:21:12Z</dcterms:modified>
</cp:coreProperties>
</file>