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77B0-24E1-453C-9FAE-7A2EDF3696AA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A16C-8A83-4F2B-937C-9AF3A136C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02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77B0-24E1-453C-9FAE-7A2EDF3696AA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A16C-8A83-4F2B-937C-9AF3A136C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87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77B0-24E1-453C-9FAE-7A2EDF3696AA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A16C-8A83-4F2B-937C-9AF3A136C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6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77B0-24E1-453C-9FAE-7A2EDF3696AA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A16C-8A83-4F2B-937C-9AF3A136C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41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77B0-24E1-453C-9FAE-7A2EDF3696AA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A16C-8A83-4F2B-937C-9AF3A136C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73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77B0-24E1-453C-9FAE-7A2EDF3696AA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A16C-8A83-4F2B-937C-9AF3A136C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20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77B0-24E1-453C-9FAE-7A2EDF3696AA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A16C-8A83-4F2B-937C-9AF3A136C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2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77B0-24E1-453C-9FAE-7A2EDF3696AA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A16C-8A83-4F2B-937C-9AF3A136C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98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77B0-24E1-453C-9FAE-7A2EDF3696AA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A16C-8A83-4F2B-937C-9AF3A136C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2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77B0-24E1-453C-9FAE-7A2EDF3696AA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A16C-8A83-4F2B-937C-9AF3A136C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95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77B0-24E1-453C-9FAE-7A2EDF3696AA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A16C-8A83-4F2B-937C-9AF3A136C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2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877B0-24E1-453C-9FAE-7A2EDF3696AA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A16C-8A83-4F2B-937C-9AF3A136C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87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ANALYSIS ON </a:t>
            </a:r>
            <a:r>
              <a:rPr lang="en-IN" b="1" dirty="0">
                <a:solidFill>
                  <a:srgbClr val="002060"/>
                </a:solidFill>
              </a:rPr>
              <a:t>COVID19 Tweets: Tweets with the hashtag #covid19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034" y="2769325"/>
            <a:ext cx="10099766" cy="24166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7200" dirty="0" smtClean="0">
                <a:solidFill>
                  <a:srgbClr val="00B0F0"/>
                </a:solidFill>
              </a:rPr>
              <a:t>ANALYSIS:</a:t>
            </a:r>
            <a:r>
              <a:rPr lang="en-IN" sz="7200" dirty="0" smtClean="0"/>
              <a:t>COVID19</a:t>
            </a:r>
            <a:r>
              <a:rPr lang="en-IN" sz="7200" dirty="0" smtClean="0">
                <a:solidFill>
                  <a:srgbClr val="00B0F0"/>
                </a:solidFill>
              </a:rPr>
              <a:t> </a:t>
            </a:r>
            <a:r>
              <a:rPr lang="en-IN" sz="7200" dirty="0" smtClean="0"/>
              <a:t>Tweets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5400" dirty="0" smtClean="0">
                <a:solidFill>
                  <a:srgbClr val="00B0F0"/>
                </a:solidFill>
              </a:rPr>
              <a:t>NAME</a:t>
            </a:r>
            <a:r>
              <a:rPr lang="en-IN" sz="5400" dirty="0" smtClean="0"/>
              <a:t> :AYOSHARYA DAS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298051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ANLYSIS BASED ON WORDCLOUD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this word cloud we can easily recognize that most of the people have used today, someone, hand, sanitizers, intoxicated, scent, think kind of words in their tweet.</a:t>
            </a:r>
            <a:br>
              <a:rPr lang="en-IN" dirty="0" smtClean="0"/>
            </a:br>
            <a:r>
              <a:rPr lang="en-IN" dirty="0" smtClean="0"/>
              <a:t>These are the most frequent words used in their tweets.</a:t>
            </a:r>
          </a:p>
          <a:p>
            <a:r>
              <a:rPr lang="en-IN" dirty="0" smtClean="0"/>
              <a:t>It describe the situation of people during covid19 and how to deal with this situation.</a:t>
            </a:r>
          </a:p>
          <a:p>
            <a:r>
              <a:rPr lang="en-IN" dirty="0" smtClean="0"/>
              <a:t>Through this word we can recognize  that they  are telling about the use of  sanitizer  helps  to prevent from covid19.</a:t>
            </a:r>
          </a:p>
          <a:p>
            <a:r>
              <a:rPr lang="en-IN" dirty="0" smtClean="0"/>
              <a:t>People are also mentioned if someone don’t use sanitizer and don’t take proper prevention they will intoxicated.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54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NEGATIVE WORDCLOUD GRAPH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7" t="33996" r="19732" b="11366"/>
          <a:stretch/>
        </p:blipFill>
        <p:spPr>
          <a:xfrm>
            <a:off x="483326" y="1502229"/>
            <a:ext cx="10870474" cy="4976948"/>
          </a:xfrm>
        </p:spPr>
      </p:pic>
    </p:spTree>
    <p:extLst>
      <p:ext uri="{BB962C8B-B14F-4D97-AF65-F5344CB8AC3E}">
        <p14:creationId xmlns:p14="http://schemas.microsoft.com/office/powerpoint/2010/main" val="231979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Analysis based on negative word cloud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Through this word cloud we can easily analyze the negative impact of covid19  in this year 2020.</a:t>
            </a:r>
          </a:p>
          <a:p>
            <a:r>
              <a:rPr lang="en-IN" dirty="0" smtClean="0"/>
              <a:t>How lockdown impact the  student studies.</a:t>
            </a:r>
          </a:p>
          <a:p>
            <a:r>
              <a:rPr lang="en-IN" dirty="0" smtClean="0"/>
              <a:t>How people lost their job due to this panademic situation.</a:t>
            </a:r>
          </a:p>
          <a:p>
            <a:r>
              <a:rPr lang="en-IN" dirty="0" smtClean="0"/>
              <a:t>Economic crises in different country.</a:t>
            </a:r>
          </a:p>
          <a:p>
            <a:r>
              <a:rPr lang="en-IN" dirty="0" smtClean="0"/>
              <a:t>Lot of people died in 2020.</a:t>
            </a:r>
          </a:p>
          <a:p>
            <a:r>
              <a:rPr lang="en-IN" dirty="0" smtClean="0"/>
              <a:t>Doctors are facing  issues due to lack of medical facilities.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79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POSSITIVE WORDCLOUD GRAPH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6" t="34295" r="20407" b="10467"/>
          <a:stretch/>
        </p:blipFill>
        <p:spPr>
          <a:xfrm>
            <a:off x="1084217" y="1690689"/>
            <a:ext cx="10269583" cy="4762362"/>
          </a:xfrm>
        </p:spPr>
      </p:pic>
    </p:spTree>
    <p:extLst>
      <p:ext uri="{BB962C8B-B14F-4D97-AF65-F5344CB8AC3E}">
        <p14:creationId xmlns:p14="http://schemas.microsoft.com/office/powerpoint/2010/main" val="120445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ANALYSIS BASED ON WORD CLOUD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6160"/>
            <a:ext cx="10515600" cy="2220685"/>
          </a:xfrm>
        </p:spPr>
        <p:txBody>
          <a:bodyPr>
            <a:normAutofit/>
          </a:bodyPr>
          <a:lstStyle/>
          <a:p>
            <a:r>
              <a:rPr lang="en-IN" dirty="0" smtClean="0"/>
              <a:t>Through this we can analyze how different country take different steps to deal with this situation.</a:t>
            </a:r>
          </a:p>
          <a:p>
            <a:r>
              <a:rPr lang="en-IN" dirty="0" smtClean="0"/>
              <a:t>If people follow certain rules and take proper prevention we  can handel the covid19 situation.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695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1841864"/>
            <a:ext cx="6348549" cy="3592286"/>
          </a:xfrm>
        </p:spPr>
        <p:txBody>
          <a:bodyPr>
            <a:normAutofit/>
          </a:bodyPr>
          <a:lstStyle/>
          <a:p>
            <a:r>
              <a:rPr lang="en-IN" sz="8800" dirty="0" smtClean="0">
                <a:solidFill>
                  <a:srgbClr val="00B0F0"/>
                </a:solidFill>
              </a:rPr>
              <a:t>THANK YOU</a:t>
            </a:r>
            <a:endParaRPr lang="en-IN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8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3046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INTRODUCTION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7623"/>
            <a:ext cx="10515600" cy="249500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smtClean="0"/>
              <a:t>We are going to analyze on covid19 Tweets dataset. This covid19 tweets dataset having information of all tweets based on covid19#tag made by different location people during this pandemic situation. The</a:t>
            </a:r>
          </a:p>
          <a:p>
            <a:pPr marL="0" indent="0">
              <a:buNone/>
            </a:pPr>
            <a:r>
              <a:rPr lang="en-IN" dirty="0" smtClean="0"/>
              <a:t>data collection started on 25/7/2020.From this dataset we will be able to analyze the situation and views of different location people. After recognizing the situation we can take a proper solution to prevent covid19.</a:t>
            </a:r>
          </a:p>
        </p:txBody>
      </p:sp>
    </p:spTree>
    <p:extLst>
      <p:ext uri="{BB962C8B-B14F-4D97-AF65-F5344CB8AC3E}">
        <p14:creationId xmlns:p14="http://schemas.microsoft.com/office/powerpoint/2010/main" val="380931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172"/>
          </a:xfrm>
        </p:spPr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Hashtags GRAPH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3" t="25591" r="32559" b="4669"/>
          <a:stretch/>
        </p:blipFill>
        <p:spPr>
          <a:xfrm>
            <a:off x="509451" y="1724298"/>
            <a:ext cx="11390812" cy="44075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9820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ANALYSIS ON HASTAG GARPH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0306"/>
          </a:xfrm>
        </p:spPr>
        <p:txBody>
          <a:bodyPr/>
          <a:lstStyle/>
          <a:p>
            <a:r>
              <a:rPr lang="en-IN" dirty="0" smtClean="0"/>
              <a:t>From this hastag graph we can easily recognize that people have given different hastag. Most of the people have given ['COVID19'] 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7" t="41312" r="20923" b="22951"/>
          <a:stretch/>
        </p:blipFill>
        <p:spPr>
          <a:xfrm>
            <a:off x="2625633" y="2860766"/>
            <a:ext cx="6466115" cy="28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2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 SOURCE GRAPH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9" t="42702" r="37621" b="12267"/>
          <a:stretch/>
        </p:blipFill>
        <p:spPr>
          <a:xfrm>
            <a:off x="404949" y="1436914"/>
            <a:ext cx="11495314" cy="5212079"/>
          </a:xfrm>
        </p:spPr>
      </p:pic>
    </p:spTree>
    <p:extLst>
      <p:ext uri="{BB962C8B-B14F-4D97-AF65-F5344CB8AC3E}">
        <p14:creationId xmlns:p14="http://schemas.microsoft.com/office/powerpoint/2010/main" val="282587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ANALYSIS ON SOURCE GRAPH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this source graph we can easily recognize that most of the people have  used Twitter Web App for tweet their views or condition.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3" t="42473" r="53246" b="26342"/>
          <a:stretch/>
        </p:blipFill>
        <p:spPr>
          <a:xfrm>
            <a:off x="1397726" y="3226526"/>
            <a:ext cx="8347165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1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4" y="260622"/>
            <a:ext cx="10515600" cy="1894749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Country wise analysis:</a:t>
            </a:r>
            <a:br>
              <a:rPr lang="en-IN" b="1" dirty="0" smtClean="0">
                <a:solidFill>
                  <a:srgbClr val="002060"/>
                </a:solidFill>
              </a:rPr>
            </a:br>
            <a:r>
              <a:rPr lang="en-IN" sz="2700" dirty="0" smtClean="0"/>
              <a:t>From this we can analyze that how many people tweeted from different location.</a:t>
            </a:r>
            <a:br>
              <a:rPr lang="en-IN" sz="2700" dirty="0" smtClean="0"/>
            </a:br>
            <a:r>
              <a:rPr lang="en-IN" sz="2700" dirty="0" smtClean="0"/>
              <a:t>We can also see that most of the people are from </a:t>
            </a:r>
            <a:r>
              <a:rPr lang="en-IN" sz="2700" dirty="0"/>
              <a:t>I</a:t>
            </a:r>
            <a:r>
              <a:rPr lang="en-IN" sz="2700" dirty="0" smtClean="0"/>
              <a:t>ndia</a:t>
            </a:r>
            <a:endParaRPr lang="en-IN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1" t="51413" r="43699" b="16558"/>
          <a:stretch/>
        </p:blipFill>
        <p:spPr>
          <a:xfrm>
            <a:off x="838201" y="2259875"/>
            <a:ext cx="10291354" cy="4180114"/>
          </a:xfrm>
        </p:spPr>
      </p:pic>
    </p:spTree>
    <p:extLst>
      <p:ext uri="{BB962C8B-B14F-4D97-AF65-F5344CB8AC3E}">
        <p14:creationId xmlns:p14="http://schemas.microsoft.com/office/powerpoint/2010/main" val="402752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ANALYSIS BASED ON VARIFYING USER /PEOPLE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6" t="32494" r="33578" b="21274"/>
          <a:stretch/>
        </p:blipFill>
        <p:spPr>
          <a:xfrm>
            <a:off x="838199" y="1972491"/>
            <a:ext cx="10226041" cy="4101738"/>
          </a:xfrm>
        </p:spPr>
      </p:pic>
    </p:spTree>
    <p:extLst>
      <p:ext uri="{BB962C8B-B14F-4D97-AF65-F5344CB8AC3E}">
        <p14:creationId xmlns:p14="http://schemas.microsoft.com/office/powerpoint/2010/main" val="368344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125"/>
            <a:ext cx="10805160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WORDCLOUD BASED ON PEOPLE TWEETS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8" t="37146" r="20069" b="8404"/>
          <a:stretch/>
        </p:blipFill>
        <p:spPr>
          <a:xfrm>
            <a:off x="548640" y="1690689"/>
            <a:ext cx="10805159" cy="4840740"/>
          </a:xfrm>
        </p:spPr>
      </p:pic>
    </p:spTree>
    <p:extLst>
      <p:ext uri="{BB962C8B-B14F-4D97-AF65-F5344CB8AC3E}">
        <p14:creationId xmlns:p14="http://schemas.microsoft.com/office/powerpoint/2010/main" val="324064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319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ANALYSIS ON COVID19 Tweets: Tweets with the hashtag #covid19</vt:lpstr>
      <vt:lpstr>INTRODUCTION</vt:lpstr>
      <vt:lpstr>Hashtags GRAPH</vt:lpstr>
      <vt:lpstr>ANALYSIS ON HASTAG GARPH</vt:lpstr>
      <vt:lpstr> SOURCE GRAPH</vt:lpstr>
      <vt:lpstr>ANALYSIS ON SOURCE GRAPH</vt:lpstr>
      <vt:lpstr>Country wise analysis: From this we can analyze that how many people tweeted from different location. We can also see that most of the people are from India</vt:lpstr>
      <vt:lpstr>ANALYSIS BASED ON VARIFYING USER /PEOPLE</vt:lpstr>
      <vt:lpstr>WORDCLOUD BASED ON PEOPLE TWEETS</vt:lpstr>
      <vt:lpstr>ANLYSIS BASED ON WORDCLOUD</vt:lpstr>
      <vt:lpstr>NEGATIVE WORDCLOUD GRAPH</vt:lpstr>
      <vt:lpstr>Analysis based on negative word cloud</vt:lpstr>
      <vt:lpstr>POSSITIVE WORDCLOUD GRAPH</vt:lpstr>
      <vt:lpstr>ANALYSIS BASED ON WORD CLOUD</vt:lpstr>
      <vt:lpstr>THANK YOU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COVID19 Tweets: Tweets with the hashtag #covid19</dc:title>
  <dc:creator>aysh</dc:creator>
  <cp:lastModifiedBy>aysh</cp:lastModifiedBy>
  <cp:revision>14</cp:revision>
  <dcterms:created xsi:type="dcterms:W3CDTF">2020-09-17T05:47:19Z</dcterms:created>
  <dcterms:modified xsi:type="dcterms:W3CDTF">2020-09-17T07:43:05Z</dcterms:modified>
</cp:coreProperties>
</file>