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3C5F-CE1B-4144-7005-61D4D1EA8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53022-FA19-851C-B66C-A113B8AA8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9E87C-B2A0-C2DD-BB2E-ECD11ABA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C7AF-9A92-4249-AB2E-94444C57B10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62B30-1DAF-7645-4EA7-15CD3BB0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8B41-AABE-B183-2746-F103403D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17DB-5444-4B67-9369-75A6AE3F3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3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A66A-A949-4105-EC33-AE54D885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94FEA-1347-4A68-1C19-E08E4A994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EE30E-8D7D-233D-7229-DF0B4019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C7AF-9A92-4249-AB2E-94444C57B10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D59B5-B147-D506-45AC-8D74EFD9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6A39F-8F46-5521-D08B-5B41DA99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17DB-5444-4B67-9369-75A6AE3F3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82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2B31E-9B16-EF48-F738-34A6C3680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EC460-E355-C060-3F3E-7AB77B682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4F8F-998F-00B8-26C0-195E1CC3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C7AF-9A92-4249-AB2E-94444C57B10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83749-85CF-05ED-D5FD-9311A8BE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D80E-06C5-DCDB-EA6F-913A0504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17DB-5444-4B67-9369-75A6AE3F3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02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A7B2-5A5E-D0F8-E520-2626B149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D2D3E-6C3C-59AD-A291-14C336AD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08E54-5C93-D369-6846-E617B6D3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C7AF-9A92-4249-AB2E-94444C57B10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8FFFA-558C-0A42-393A-E65B45F8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072DE-6686-6237-728F-714214EF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17DB-5444-4B67-9369-75A6AE3F3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72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9278-C72A-DA67-2A2F-4819AD6E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E56C8-AC60-3647-3F43-6F9C707B7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1974B-BE62-E581-FDDB-3F4AD404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C7AF-9A92-4249-AB2E-94444C57B10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E6730-CB44-3AA3-317C-9512B7DB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1860-9CCD-CED2-70CE-DBFBC4AF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17DB-5444-4B67-9369-75A6AE3F3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BE32-640A-9481-E562-90385E33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601A-ACE9-59E2-D728-8E55B95FD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EB439-9D81-CD88-49B7-813B4E45E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0C315-D0F4-521D-8D02-0FAFDEC6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C7AF-9A92-4249-AB2E-94444C57B10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AD881-8838-0BF5-71D5-970B612B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96A31-2890-349A-01FC-8CCB94E2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17DB-5444-4B67-9369-75A6AE3F3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18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71B1-0EF0-3113-63D2-C96F4E78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85E0E-2887-536F-76AC-2E726C4F9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CAAD2-8693-2898-DFAA-5EE8D41FA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2F04A-33F5-865D-7698-C0966E265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E5C97-7B04-0FEF-E892-69FF87038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199A5-BFA9-845B-B202-03C8F8F1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C7AF-9A92-4249-AB2E-94444C57B10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23C2A-59A8-85EF-01EC-88B91B74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D9C3F-5F85-A5FD-E70E-DD74770D1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17DB-5444-4B67-9369-75A6AE3F3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23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34E2-DCF0-A5AE-DEBE-EEC73EB1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33A75-94F3-73AB-638D-4BEA528D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C7AF-9A92-4249-AB2E-94444C57B10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FB05F-F11C-DC47-0417-F0E6CBEF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84AA3-741D-57BA-EEC7-BD515121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17DB-5444-4B67-9369-75A6AE3F3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9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FE041-3242-122C-7F7B-7F41E34B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C7AF-9A92-4249-AB2E-94444C57B10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67F27-22E5-9635-A5BC-74E6538F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B6E21-3AF5-E99C-DBB1-E7D6CD52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17DB-5444-4B67-9369-75A6AE3F3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69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C5E0-0A2A-8764-25B1-5ADE33E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3230-1315-F601-AE02-19896EA4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1F925-34A2-8A84-1D0F-892F4C01D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62860-B9BA-1895-5C4C-88ABDD57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C7AF-9A92-4249-AB2E-94444C57B10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1062A-E9D2-739D-DF40-F2EDA53D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1033F-6636-D930-CCA4-CBE13AA2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17DB-5444-4B67-9369-75A6AE3F3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20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DF87-454D-C253-FCBE-AC80EAD1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B195E-2939-D4A1-6B47-4F92665D9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CB6AA-F7FF-6E25-FCB0-1B1E105B0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916AB-64AA-D2BE-7219-2974323C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C7AF-9A92-4249-AB2E-94444C57B10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A0BB7-7942-04D8-3971-E9567365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F1A2F-B583-3FFA-CFDF-6990B818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17DB-5444-4B67-9369-75A6AE3F3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7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84CC5-B6A2-92A1-61DF-2EF6E6F5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E5D5C-15D9-DA43-E062-2C84E47D1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73C2D-D1CC-A1CF-A3A9-2F6ECDA79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2C7AF-9A92-4249-AB2E-94444C57B10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CAED4-13C3-8EFF-2001-9CAAC82877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88AF-4262-3DBF-2A4E-45F0526A5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C17DB-5444-4B67-9369-75A6AE3F31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1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abac.org/blog/do-you-need-programming-skills-for-data-science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ereport.com/en/data-analysis/6-key-skills-that-data-analysts-need-to-master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r-agency.com/formation-data-analyst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ai-image/working-as-data-analyst_45877699.htm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Content Placeholder 10" descr="A screenshot of a dashboard&#10;&#10;AI-generated content may be incorrect.">
            <a:extLst>
              <a:ext uri="{FF2B5EF4-FFF2-40B4-BE49-F238E27FC236}">
                <a16:creationId xmlns:a16="http://schemas.microsoft.com/office/drawing/2014/main" id="{626F1DB4-8970-F347-FD70-7B8F68A8AB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435"/>
          <a:stretch>
            <a:fillRect/>
          </a:stretch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pic>
        <p:nvPicPr>
          <p:cNvPr id="19" name="Picture 18" descr="A screenshot of a computer dashboard&#10;&#10;AI-generated content may be incorrect.">
            <a:extLst>
              <a:ext uri="{FF2B5EF4-FFF2-40B4-BE49-F238E27FC236}">
                <a16:creationId xmlns:a16="http://schemas.microsoft.com/office/drawing/2014/main" id="{C9BDC516-FF92-85F1-FC88-7995B5596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5792"/>
          <a:stretch>
            <a:fillRect/>
          </a:stretch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88978-D7C6-F396-37D9-B21C83CC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4599562" cy="238760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b="1" kern="1200" dirty="0">
                <a:solidFill>
                  <a:schemeClr val="bg1"/>
                </a:solidFill>
                <a:latin typeface="Algerian" panose="04020705040A02060702" pitchFamily="82" charset="0"/>
              </a:rPr>
              <a:t>         HR DASHBOARD REPORT 2025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F238E-003F-9406-9DD0-52A52106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Algerian" panose="04020705040A02060702" pitchFamily="82" charset="0"/>
              </a:rPr>
              <a:t>Project Summary</a:t>
            </a:r>
          </a:p>
        </p:txBody>
      </p:sp>
      <p:pic>
        <p:nvPicPr>
          <p:cNvPr id="5" name="Picture 4" descr="Business people meeting in office">
            <a:extLst>
              <a:ext uri="{FF2B5EF4-FFF2-40B4-BE49-F238E27FC236}">
                <a16:creationId xmlns:a16="http://schemas.microsoft.com/office/drawing/2014/main" id="{AC8D4047-D653-EEF1-E509-F5A8E4632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r="8626" b="-1"/>
          <a:stretch>
            <a:fillRect/>
          </a:stretch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CE978-29CE-EE3C-E8DD-EB46A7E7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endParaRPr lang="en-GB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HR data analysis project using Power BI, I extracted insights from three text files: employee data, training and development, and recruitment. </a:t>
            </a:r>
          </a:p>
          <a:p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data cleaning, I used DAX to create measures and KPIs.</a:t>
            </a:r>
          </a:p>
          <a:p>
            <a:r>
              <a:rPr lang="en-GB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Visuals included average salary, active staff, gender distribution, training costs, recruitment outcomes, and workforce breakdowns by state, race, marital status, department, and performance.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83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working on a computer&#10;&#10;AI-generated content may be incorrect.">
            <a:extLst>
              <a:ext uri="{FF2B5EF4-FFF2-40B4-BE49-F238E27FC236}">
                <a16:creationId xmlns:a16="http://schemas.microsoft.com/office/drawing/2014/main" id="{25D38138-7800-47A4-F233-02BEFE44F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17" r="3965" b="-1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6CA42B-A983-FF6F-7D79-0B10D38CB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1266825"/>
            <a:ext cx="3936490" cy="49101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b="1" i="0" u="sng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Cleaning/Preparation</a:t>
            </a:r>
          </a:p>
          <a:p>
            <a:pPr>
              <a:buNone/>
            </a:pPr>
            <a:r>
              <a:rPr lang="en-GB" sz="2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the initial data preparation phase, we performed the following task;</a:t>
            </a:r>
          </a:p>
          <a:p>
            <a:pPr>
              <a:buFont typeface="+mj-lt"/>
              <a:buAutoNum type="arabicPeriod"/>
            </a:pPr>
            <a:r>
              <a:rPr lang="en-GB" sz="2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Loading and inspection</a:t>
            </a:r>
          </a:p>
          <a:p>
            <a:pPr>
              <a:buFont typeface="+mj-lt"/>
              <a:buAutoNum type="arabicPeriod"/>
            </a:pPr>
            <a:r>
              <a:rPr lang="en-GB" sz="2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>
              <a:buFont typeface="+mj-lt"/>
              <a:buAutoNum type="arabicPeriod"/>
            </a:pPr>
            <a:r>
              <a:rPr lang="en-GB" sz="2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Removing blank rows and unwanted columns</a:t>
            </a:r>
          </a:p>
          <a:p>
            <a:pPr>
              <a:buFont typeface="+mj-lt"/>
              <a:buAutoNum type="arabicPeriod"/>
            </a:pPr>
            <a:r>
              <a:rPr lang="en-GB" sz="2000" b="1" i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Cleaning and formatting</a:t>
            </a:r>
          </a:p>
          <a:p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16D30-4B76-F23A-9898-170D300D2BAC}"/>
              </a:ext>
            </a:extLst>
          </p:cNvPr>
          <p:cNvSpPr txBox="1"/>
          <p:nvPr/>
        </p:nvSpPr>
        <p:spPr>
          <a:xfrm>
            <a:off x="7237567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iabac.org/blog/do-you-need-programming-skills-for-data-scienc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1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 descr="A person looking at a large screen&#10;&#10;AI-generated content may be incorrect.">
            <a:extLst>
              <a:ext uri="{FF2B5EF4-FFF2-40B4-BE49-F238E27FC236}">
                <a16:creationId xmlns:a16="http://schemas.microsoft.com/office/drawing/2014/main" id="{01FC01AA-19E5-6B22-0036-26A2AE77C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904" r="25143" b="-1"/>
          <a:stretch>
            <a:fillRect/>
          </a:stretch>
        </p:blipFill>
        <p:spPr>
          <a:xfrm>
            <a:off x="2715507" y="3104705"/>
            <a:ext cx="3227085" cy="3217333"/>
          </a:xfrm>
          <a:prstGeom prst="rect">
            <a:avLst/>
          </a:prstGeom>
        </p:spPr>
      </p:pic>
      <p:grpSp>
        <p:nvGrpSpPr>
          <p:cNvPr id="242" name="Group 241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4" name="Rectangle 243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2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4" name="Content Placeholder 2">
            <a:extLst>
              <a:ext uri="{FF2B5EF4-FFF2-40B4-BE49-F238E27FC236}">
                <a16:creationId xmlns:a16="http://schemas.microsoft.com/office/drawing/2014/main" id="{D94F7906-03AD-8496-882E-096DD5FE9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685805"/>
            <a:ext cx="4974771" cy="5534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>
              <a:buNone/>
            </a:pPr>
            <a:r>
              <a:rPr lang="en-GB" sz="15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GB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Exploratory question from HR data set, such as:</a:t>
            </a:r>
          </a:p>
          <a:p>
            <a:pPr>
              <a:buNone/>
            </a:pPr>
            <a:r>
              <a:rPr lang="en-GB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are 10 key questions this Power BI project aims to answer: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average salary across departments?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many active employees are there?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gender distribution among employees?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cost of training provided?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many offer letters and rejection letters were issued?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many employees are there by marital status?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racial distribution of employees?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 employee ratings vary by department?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employee count by state and division?</a:t>
            </a:r>
          </a:p>
          <a:p>
            <a:pPr>
              <a:buFont typeface="+mj-lt"/>
              <a:buAutoNum type="arabicPeriod"/>
            </a:pPr>
            <a:r>
              <a:rPr lang="en-GB" sz="15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many applications fall under each recruitment status?</a:t>
            </a:r>
          </a:p>
          <a:p>
            <a:endParaRPr lang="en-GB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62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looking at multiple computer screens&#10;&#10;AI-generated content may be incorrect.">
            <a:extLst>
              <a:ext uri="{FF2B5EF4-FFF2-40B4-BE49-F238E27FC236}">
                <a16:creationId xmlns:a16="http://schemas.microsoft.com/office/drawing/2014/main" id="{3A99C4D4-3519-0A06-69A8-DD4B9B982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884" r="-1" b="-1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94DD8-8771-AE15-101C-07FED4D6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b="1" i="0" dirty="0">
                <a:effectLst/>
                <a:latin typeface="-apple-system"/>
              </a:rPr>
              <a:t>Results/Findings</a:t>
            </a:r>
            <a:br>
              <a:rPr lang="en-GB" sz="4000" b="1" i="0" dirty="0">
                <a:effectLst/>
                <a:latin typeface="-apple-system"/>
              </a:rPr>
            </a:b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8C9FA-F3A3-3D13-D5AF-EC102B92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3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results are summarized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HR Analytic Dashboard provides key insights into the workforce.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salary is $66K for 991 active employees with an average age of 53.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gender distribution is 668 males (56%) and 865 females (44%), </a:t>
            </a:r>
            <a:r>
              <a:rPr lang="en-GB" sz="1300" i="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totaling</a:t>
            </a:r>
            <a:r>
              <a:rPr lang="en-GB" sz="13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1,533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total cost of training is $2M, and there were 1,997 total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i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includes exit trends by department, average employee contract types, application status, training outcomes ($1.67M total cost), and employee distribution across states and departments.</a:t>
            </a:r>
          </a:p>
          <a:p>
            <a:endParaRPr lang="en-GB" sz="13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7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tting at a desk with multiple computer screens&#10;&#10;AI-generated content may be incorrect.">
            <a:extLst>
              <a:ext uri="{FF2B5EF4-FFF2-40B4-BE49-F238E27FC236}">
                <a16:creationId xmlns:a16="http://schemas.microsoft.com/office/drawing/2014/main" id="{780024A9-A5AD-DA23-8949-00195D184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" r="-1" b="-1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1F242-9698-2D52-4C69-8FA3F770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52781"/>
          </a:xfrm>
        </p:spPr>
        <p:txBody>
          <a:bodyPr>
            <a:normAutofit/>
          </a:bodyPr>
          <a:lstStyle/>
          <a:p>
            <a:r>
              <a:rPr lang="en-GB" sz="3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br>
              <a:rPr lang="en-GB" sz="37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A5125-BF88-A484-0EA2-EBEA43CD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analysis, we recommend the following actions:</a:t>
            </a:r>
          </a:p>
          <a:p>
            <a:r>
              <a:rPr lang="en-GB" sz="19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HR data, investigate gender distribution in applications and analyse "Needs Improvement" exits to improve retention.</a:t>
            </a:r>
          </a:p>
          <a:p>
            <a:r>
              <a:rPr lang="en-GB" sz="19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Evaluate training cost-effectiveness across different outcomes. Further explore employee distribution within specific departments for better resource allocation and workforce planning.</a:t>
            </a:r>
          </a:p>
          <a:p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4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-apple-system</vt:lpstr>
      <vt:lpstr>Aptos</vt:lpstr>
      <vt:lpstr>Aptos Display</vt:lpstr>
      <vt:lpstr>Arial</vt:lpstr>
      <vt:lpstr>Cambria</vt:lpstr>
      <vt:lpstr>Times New Roman</vt:lpstr>
      <vt:lpstr>Office Theme</vt:lpstr>
      <vt:lpstr>         HR DASHBOARD REPORT 2025</vt:lpstr>
      <vt:lpstr>Project Summary</vt:lpstr>
      <vt:lpstr>PowerPoint Presentation</vt:lpstr>
      <vt:lpstr>PowerPoint Presentation</vt:lpstr>
      <vt:lpstr>Results/Findings </vt:lpstr>
      <vt:lpstr>Recommendation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Ayokunle Oke</dc:creator>
  <cp:lastModifiedBy>Ayokunle Oke</cp:lastModifiedBy>
  <cp:revision>4</cp:revision>
  <dcterms:created xsi:type="dcterms:W3CDTF">2025-05-14T18:02:40Z</dcterms:created>
  <dcterms:modified xsi:type="dcterms:W3CDTF">2025-05-14T18:56:06Z</dcterms:modified>
</cp:coreProperties>
</file>