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5" r:id="rId8"/>
    <p:sldId id="3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9E50-742C-4B2A-91C0-BE95B40F0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336C-3AAA-4570-86BF-657D80A49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FDB40-C32C-4CAA-BD8B-053C6FE8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B75-C7B8-4278-8755-BA6BB0309C3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D376-CFA7-4331-8C90-344E5D4C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0018-23F9-43DA-AE77-7897FA87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5020-8CA5-4202-A983-86055C8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51C5-DAA5-43C5-93D3-6187FA1F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B09D2-F142-43DE-8BEC-E73F367A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0B29-1F3F-4DD0-ADCB-3ADD5EFA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B75-C7B8-4278-8755-BA6BB0309C3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1B22A-994A-415E-96B7-3E59DD76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D26D1-8C03-4735-AF75-93699295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5020-8CA5-4202-A983-86055C8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AEBDC-5B34-4BF0-8BCC-19D139F6A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8DA81-92CC-470B-8862-3271BC96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0564-D442-4517-B265-0DEC3AA9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B75-C7B8-4278-8755-BA6BB0309C3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030C-F33A-4743-9F1E-3469B263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4FF9D-BD57-4EAA-8430-2CD88C2C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5020-8CA5-4202-A983-86055C8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3110-D587-4E90-A5F4-F712ACE6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90AD-5AC5-4DEE-9BD8-79447F82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9535F-3BD7-423F-ABCA-6DD21591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B75-C7B8-4278-8755-BA6BB0309C3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96EB-2895-49C8-BE23-7664B458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EAE2-8B49-4CF3-9BDB-3D581AB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5020-8CA5-4202-A983-86055C8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728C-1A03-4C21-9EE3-589479B4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78057-D1BC-44F7-98FC-B865FC6C5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B986C-50EF-4DC6-8768-673DD309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B75-C7B8-4278-8755-BA6BB0309C3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6C4D-6220-4EA6-B060-42B71F5D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DC8A-B388-4B78-B18E-7C92EF2E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5020-8CA5-4202-A983-86055C8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E099-7A6D-45C2-9B60-4717B0DE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66C8-D293-4561-A316-8328CA267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0D76C-B0E0-410E-9C90-F5B7C760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E4EE-3666-47BE-8266-783D6FD1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B75-C7B8-4278-8755-BA6BB0309C3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9071C-AA18-46A4-9434-D6D1807C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056B0-5165-4AF5-8C86-5B2D5816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5020-8CA5-4202-A983-86055C8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4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3D9B-50F9-4B24-BFAE-B81C7EED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1ABA-731A-4B58-BE0E-B8913B7C0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7AD20-DEC5-4406-9D64-8E3A10EB2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80826-E2E0-4C3D-8878-3BF86A810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8CE35-B4A8-4544-92F1-CBDAD65B8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BF8BB-306C-48B0-9C05-7DF8C34F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B75-C7B8-4278-8755-BA6BB0309C3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43C0F-9CC2-4766-A735-2CB37DBF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50E77-CD23-4391-A024-0A4E9EC8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5020-8CA5-4202-A983-86055C8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ECF1-5C47-468D-BA47-C42F49B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32E98-DBFE-461B-A8EB-04BFAA3D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B75-C7B8-4278-8755-BA6BB0309C3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CC041-1848-4490-BA4F-77E50DC7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8384E-6F49-4092-A519-91D2B265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5020-8CA5-4202-A983-86055C8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29816-9B21-4452-85A5-F7F21A00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B75-C7B8-4278-8755-BA6BB0309C3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B9BC4-9ED0-414F-A628-79F44CEE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6486F-86AF-4698-9A18-E77E1C61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5020-8CA5-4202-A983-86055C8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7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72D4-933F-42B6-9A47-3FC76830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CB66-B5FE-4ADD-BF3A-39DD18070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E7E6B-97ED-4A88-BC91-696DB7C18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4587-0AC5-4791-B5F1-6FF08E9D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B75-C7B8-4278-8755-BA6BB0309C3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C682A-129D-43ED-B437-92706BD5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B7D0-890B-4A0E-BA86-6AC86EF0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5020-8CA5-4202-A983-86055C8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79A1-4449-4D5C-8974-87C958F3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266E7-9884-4939-9E18-446076D2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B296-5539-4115-8541-EE86D52B6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4885F-E5E7-4F04-BB8C-74F9E6C8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B75-C7B8-4278-8755-BA6BB0309C3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93ECE-1AFB-4024-BC63-37FCAD99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A963E-0E4D-4FB2-B7A7-36678A51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5020-8CA5-4202-A983-86055C8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7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E3872-F9D6-4C09-A67D-3A4C835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2C085-9350-404C-B77F-03953EDEA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D35A-8624-4982-B639-572D47153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4B75-C7B8-4278-8755-BA6BB0309C3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E3F7F-3ACB-4699-9EE2-59CC9AFD3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B754-70DB-4713-837D-0670BED60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5020-8CA5-4202-A983-86055C8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0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1CBA12C-54F0-4B77-8AC4-A3085FF9E221}"/>
              </a:ext>
            </a:extLst>
          </p:cNvPr>
          <p:cNvSpPr/>
          <p:nvPr/>
        </p:nvSpPr>
        <p:spPr>
          <a:xfrm>
            <a:off x="6101508" y="4653461"/>
            <a:ext cx="3666744" cy="218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BC9703-DFCF-4E84-8F03-3B3EC99EFE93}"/>
              </a:ext>
            </a:extLst>
          </p:cNvPr>
          <p:cNvSpPr/>
          <p:nvPr/>
        </p:nvSpPr>
        <p:spPr>
          <a:xfrm>
            <a:off x="1985043" y="282539"/>
            <a:ext cx="7798925" cy="6567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621BA-8D03-439D-9293-0CBDA67D2A20}"/>
              </a:ext>
            </a:extLst>
          </p:cNvPr>
          <p:cNvSpPr txBox="1"/>
          <p:nvPr/>
        </p:nvSpPr>
        <p:spPr>
          <a:xfrm>
            <a:off x="1312606" y="-707923"/>
            <a:ext cx="154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Synthetic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C6AE2-6E13-4D19-AAA1-599BABDAAACA}"/>
              </a:ext>
            </a:extLst>
          </p:cNvPr>
          <p:cNvSpPr txBox="1"/>
          <p:nvPr/>
        </p:nvSpPr>
        <p:spPr>
          <a:xfrm>
            <a:off x="8567992" y="-707923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5D632-6C1D-4E5B-84F4-2434EAE1DE08}"/>
              </a:ext>
            </a:extLst>
          </p:cNvPr>
          <p:cNvSpPr txBox="1"/>
          <p:nvPr/>
        </p:nvSpPr>
        <p:spPr>
          <a:xfrm>
            <a:off x="-1586014" y="30596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20327-1DB6-470B-8EA7-30E4B9577E74}"/>
              </a:ext>
            </a:extLst>
          </p:cNvPr>
          <p:cNvSpPr txBox="1"/>
          <p:nvPr/>
        </p:nvSpPr>
        <p:spPr>
          <a:xfrm>
            <a:off x="-1586014" y="580470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1012E-7881-409F-8F67-B943C16D20B3}"/>
              </a:ext>
            </a:extLst>
          </p:cNvPr>
          <p:cNvSpPr txBox="1"/>
          <p:nvPr/>
        </p:nvSpPr>
        <p:spPr>
          <a:xfrm>
            <a:off x="5607790" y="-1750142"/>
            <a:ext cx="97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Score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877EEAE-A2A7-490F-87C7-2762D3013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67" y="294082"/>
            <a:ext cx="3671901" cy="2181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79AFAD-AAA2-4A7A-AEBD-BE36DD08E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95" y="294082"/>
            <a:ext cx="3657598" cy="2181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80817C-BBC2-4701-88EB-E93FA9C5A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97" y="2479713"/>
            <a:ext cx="3658028" cy="2181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F1BE28-8A99-41B3-901B-047D981413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31" y="2479714"/>
            <a:ext cx="3666745" cy="2181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AEE5E90-322B-4149-8D15-E8282D5F884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97" y="4666466"/>
            <a:ext cx="3658028" cy="2185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C6B1CF-E478-4409-8776-D0538DA86727}"/>
              </a:ext>
            </a:extLst>
          </p:cNvPr>
          <p:cNvSpPr txBox="1"/>
          <p:nvPr/>
        </p:nvSpPr>
        <p:spPr>
          <a:xfrm>
            <a:off x="7427102" y="3375991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available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4347E1-23E9-48C8-B899-1B9DF85D3C46}"/>
              </a:ext>
            </a:extLst>
          </p:cNvPr>
          <p:cNvSpPr txBox="1"/>
          <p:nvPr/>
        </p:nvSpPr>
        <p:spPr>
          <a:xfrm>
            <a:off x="7427102" y="5610024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available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4438F4-B023-400F-9363-F2EA35050D30}"/>
              </a:ext>
            </a:extLst>
          </p:cNvPr>
          <p:cNvSpPr/>
          <p:nvPr/>
        </p:nvSpPr>
        <p:spPr>
          <a:xfrm rot="16200000">
            <a:off x="1117437" y="1146327"/>
            <a:ext cx="2198465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Submission_1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335892-996E-4AC2-8DB4-C06E0FC2CFAD}"/>
              </a:ext>
            </a:extLst>
          </p:cNvPr>
          <p:cNvSpPr/>
          <p:nvPr/>
        </p:nvSpPr>
        <p:spPr>
          <a:xfrm rot="16200000">
            <a:off x="1120040" y="3335947"/>
            <a:ext cx="2193255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Submission_2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E39805-4FF3-4685-8907-4DDB6E6E1361}"/>
              </a:ext>
            </a:extLst>
          </p:cNvPr>
          <p:cNvSpPr/>
          <p:nvPr/>
        </p:nvSpPr>
        <p:spPr>
          <a:xfrm rot="16200000">
            <a:off x="1122068" y="5524103"/>
            <a:ext cx="2193255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Submission_3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FF3919-2F69-4A81-B040-86F1BDF2D3A5}"/>
              </a:ext>
            </a:extLst>
          </p:cNvPr>
          <p:cNvSpPr txBox="1"/>
          <p:nvPr/>
        </p:nvSpPr>
        <p:spPr>
          <a:xfrm>
            <a:off x="2460118" y="29355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DD516E-D730-4B83-9558-0F744C56FCE4}"/>
              </a:ext>
            </a:extLst>
          </p:cNvPr>
          <p:cNvSpPr txBox="1"/>
          <p:nvPr/>
        </p:nvSpPr>
        <p:spPr>
          <a:xfrm>
            <a:off x="6114602" y="291109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D16EA3-620A-4F86-B4BA-F681FE01FD1D}"/>
              </a:ext>
            </a:extLst>
          </p:cNvPr>
          <p:cNvSpPr txBox="1"/>
          <p:nvPr/>
        </p:nvSpPr>
        <p:spPr>
          <a:xfrm>
            <a:off x="2460118" y="2478627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8E4893-41AB-4045-959D-AA4D68946FCA}"/>
              </a:ext>
            </a:extLst>
          </p:cNvPr>
          <p:cNvSpPr txBox="1"/>
          <p:nvPr/>
        </p:nvSpPr>
        <p:spPr>
          <a:xfrm>
            <a:off x="6113418" y="247648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8DD899-261B-41D6-B2D0-F75D620AFC14}"/>
              </a:ext>
            </a:extLst>
          </p:cNvPr>
          <p:cNvSpPr txBox="1"/>
          <p:nvPr/>
        </p:nvSpPr>
        <p:spPr>
          <a:xfrm>
            <a:off x="2455023" y="466286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AD956F-3FA4-4E2B-9F4D-76FC16D362F9}"/>
              </a:ext>
            </a:extLst>
          </p:cNvPr>
          <p:cNvSpPr txBox="1"/>
          <p:nvPr/>
        </p:nvSpPr>
        <p:spPr>
          <a:xfrm>
            <a:off x="6110814" y="466695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0348BA-492D-4F37-AC69-406A96E43905}"/>
              </a:ext>
            </a:extLst>
          </p:cNvPr>
          <p:cNvSpPr/>
          <p:nvPr/>
        </p:nvSpPr>
        <p:spPr>
          <a:xfrm>
            <a:off x="2450174" y="-178749"/>
            <a:ext cx="3657550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DeepDRiD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E2D2C9-4629-418A-BE30-46CACCB43E56}"/>
              </a:ext>
            </a:extLst>
          </p:cNvPr>
          <p:cNvSpPr/>
          <p:nvPr/>
        </p:nvSpPr>
        <p:spPr>
          <a:xfrm>
            <a:off x="6109029" y="-177331"/>
            <a:ext cx="367493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EviRed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547703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59F8D33-5155-4F06-8C63-464089EAF84D}"/>
              </a:ext>
            </a:extLst>
          </p:cNvPr>
          <p:cNvSpPr/>
          <p:nvPr/>
        </p:nvSpPr>
        <p:spPr>
          <a:xfrm>
            <a:off x="6104015" y="4670607"/>
            <a:ext cx="3657600" cy="218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0E7925-11D3-4BF0-95E8-403860DCCAA8}"/>
              </a:ext>
            </a:extLst>
          </p:cNvPr>
          <p:cNvSpPr/>
          <p:nvPr/>
        </p:nvSpPr>
        <p:spPr>
          <a:xfrm>
            <a:off x="1975211" y="292370"/>
            <a:ext cx="7785705" cy="6567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621BA-8D03-439D-9293-0CBDA67D2A20}"/>
              </a:ext>
            </a:extLst>
          </p:cNvPr>
          <p:cNvSpPr txBox="1"/>
          <p:nvPr/>
        </p:nvSpPr>
        <p:spPr>
          <a:xfrm>
            <a:off x="1312606" y="-707923"/>
            <a:ext cx="154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Synthetic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C6AE2-6E13-4D19-AAA1-599BABDAAACA}"/>
              </a:ext>
            </a:extLst>
          </p:cNvPr>
          <p:cNvSpPr txBox="1"/>
          <p:nvPr/>
        </p:nvSpPr>
        <p:spPr>
          <a:xfrm>
            <a:off x="8567992" y="-707923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61664-A352-4FE4-BDA5-B198A17439F8}"/>
              </a:ext>
            </a:extLst>
          </p:cNvPr>
          <p:cNvSpPr txBox="1"/>
          <p:nvPr/>
        </p:nvSpPr>
        <p:spPr>
          <a:xfrm>
            <a:off x="-1586014" y="31463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5D632-6C1D-4E5B-84F4-2434EAE1DE08}"/>
              </a:ext>
            </a:extLst>
          </p:cNvPr>
          <p:cNvSpPr txBox="1"/>
          <p:nvPr/>
        </p:nvSpPr>
        <p:spPr>
          <a:xfrm>
            <a:off x="-1586014" y="30596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20327-1DB6-470B-8EA7-30E4B9577E74}"/>
              </a:ext>
            </a:extLst>
          </p:cNvPr>
          <p:cNvSpPr txBox="1"/>
          <p:nvPr/>
        </p:nvSpPr>
        <p:spPr>
          <a:xfrm>
            <a:off x="-1586014" y="580470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1012E-7881-409F-8F67-B943C16D20B3}"/>
              </a:ext>
            </a:extLst>
          </p:cNvPr>
          <p:cNvSpPr txBox="1"/>
          <p:nvPr/>
        </p:nvSpPr>
        <p:spPr>
          <a:xfrm>
            <a:off x="5803484" y="-1750142"/>
            <a:ext cx="5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8694C0-CE72-4F00-8D67-23B53E9FC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16" y="302044"/>
            <a:ext cx="3657595" cy="2181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15B537-5482-4B74-A9D1-B7103F3CC12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16" y="302044"/>
            <a:ext cx="3657600" cy="2185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3EE022-3CDF-4C7C-8796-621506DD7DC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11" y="2487760"/>
            <a:ext cx="3657600" cy="2185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816915-75BB-415F-818D-ED6BDC3AD6A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16" y="2487430"/>
            <a:ext cx="3657600" cy="2185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910A54-A7A5-427F-B303-EB4E48E3178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68" y="4679020"/>
            <a:ext cx="3657600" cy="2185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0EB6F1-2D8E-4BB4-8801-41DA49853F66}"/>
              </a:ext>
            </a:extLst>
          </p:cNvPr>
          <p:cNvSpPr txBox="1"/>
          <p:nvPr/>
        </p:nvSpPr>
        <p:spPr>
          <a:xfrm>
            <a:off x="7427102" y="3385822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available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06D06-C10D-4D97-A973-161C9737761B}"/>
              </a:ext>
            </a:extLst>
          </p:cNvPr>
          <p:cNvSpPr txBox="1"/>
          <p:nvPr/>
        </p:nvSpPr>
        <p:spPr>
          <a:xfrm>
            <a:off x="7427102" y="5619855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available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5528F6-C1A9-4E03-95BA-6E389481FD3F}"/>
              </a:ext>
            </a:extLst>
          </p:cNvPr>
          <p:cNvSpPr/>
          <p:nvPr/>
        </p:nvSpPr>
        <p:spPr>
          <a:xfrm rot="16200000">
            <a:off x="1110210" y="1158763"/>
            <a:ext cx="2193255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Submission_1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170064-7C09-41AF-8216-40626BE91976}"/>
              </a:ext>
            </a:extLst>
          </p:cNvPr>
          <p:cNvSpPr/>
          <p:nvPr/>
        </p:nvSpPr>
        <p:spPr>
          <a:xfrm rot="16200000">
            <a:off x="1110208" y="3345778"/>
            <a:ext cx="2193255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Submission_2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E9D186-3023-4CC3-A33B-6C4CB85E56D6}"/>
              </a:ext>
            </a:extLst>
          </p:cNvPr>
          <p:cNvSpPr/>
          <p:nvPr/>
        </p:nvSpPr>
        <p:spPr>
          <a:xfrm rot="16200000">
            <a:off x="1112236" y="5533934"/>
            <a:ext cx="2193255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Submission_3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66FB3-5975-4764-B43B-20F98D1A7523}"/>
              </a:ext>
            </a:extLst>
          </p:cNvPr>
          <p:cNvSpPr txBox="1"/>
          <p:nvPr/>
        </p:nvSpPr>
        <p:spPr>
          <a:xfrm>
            <a:off x="2460118" y="303382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24A263-555C-4763-99C7-755D71AED9E7}"/>
              </a:ext>
            </a:extLst>
          </p:cNvPr>
          <p:cNvSpPr txBox="1"/>
          <p:nvPr/>
        </p:nvSpPr>
        <p:spPr>
          <a:xfrm>
            <a:off x="6114602" y="300940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8C7DE7-921B-4F94-AB96-87490405EBB8}"/>
              </a:ext>
            </a:extLst>
          </p:cNvPr>
          <p:cNvSpPr txBox="1"/>
          <p:nvPr/>
        </p:nvSpPr>
        <p:spPr>
          <a:xfrm>
            <a:off x="2460118" y="2488458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DF0851-291E-46FC-AAFB-0AF0CCBB17AE}"/>
              </a:ext>
            </a:extLst>
          </p:cNvPr>
          <p:cNvSpPr txBox="1"/>
          <p:nvPr/>
        </p:nvSpPr>
        <p:spPr>
          <a:xfrm>
            <a:off x="6113418" y="2486319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B480FF-6ACE-4034-8FE4-08182BDC1D96}"/>
              </a:ext>
            </a:extLst>
          </p:cNvPr>
          <p:cNvSpPr txBox="1"/>
          <p:nvPr/>
        </p:nvSpPr>
        <p:spPr>
          <a:xfrm>
            <a:off x="2455023" y="467269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468978-89AE-4220-8DF6-D719E44C4ACF}"/>
              </a:ext>
            </a:extLst>
          </p:cNvPr>
          <p:cNvSpPr txBox="1"/>
          <p:nvPr/>
        </p:nvSpPr>
        <p:spPr>
          <a:xfrm>
            <a:off x="6110814" y="4676789"/>
            <a:ext cx="279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DA318D-7234-487A-9870-D8399FA05DE1}"/>
              </a:ext>
            </a:extLst>
          </p:cNvPr>
          <p:cNvSpPr/>
          <p:nvPr/>
        </p:nvSpPr>
        <p:spPr>
          <a:xfrm>
            <a:off x="2440342" y="-168917"/>
            <a:ext cx="3657550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DeepDRiD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B87C4D-9AD0-4B56-9D07-671506B26541}"/>
              </a:ext>
            </a:extLst>
          </p:cNvPr>
          <p:cNvSpPr/>
          <p:nvPr/>
        </p:nvSpPr>
        <p:spPr>
          <a:xfrm>
            <a:off x="6099197" y="-167499"/>
            <a:ext cx="3666744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EviRed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89755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428930D-4C7E-4AA7-82EF-CE855E245D9B}"/>
              </a:ext>
            </a:extLst>
          </p:cNvPr>
          <p:cNvSpPr/>
          <p:nvPr/>
        </p:nvSpPr>
        <p:spPr>
          <a:xfrm>
            <a:off x="1975211" y="272706"/>
            <a:ext cx="7793048" cy="6577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C6EEE3-4266-46D9-94E0-0EE30E6702B3}"/>
              </a:ext>
            </a:extLst>
          </p:cNvPr>
          <p:cNvSpPr/>
          <p:nvPr/>
        </p:nvSpPr>
        <p:spPr>
          <a:xfrm>
            <a:off x="6094183" y="4654779"/>
            <a:ext cx="3666744" cy="218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621BA-8D03-439D-9293-0CBDA67D2A20}"/>
              </a:ext>
            </a:extLst>
          </p:cNvPr>
          <p:cNvSpPr txBox="1"/>
          <p:nvPr/>
        </p:nvSpPr>
        <p:spPr>
          <a:xfrm>
            <a:off x="1312606" y="-707923"/>
            <a:ext cx="154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Synthetic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C6AE2-6E13-4D19-AAA1-599BABDAAACA}"/>
              </a:ext>
            </a:extLst>
          </p:cNvPr>
          <p:cNvSpPr txBox="1"/>
          <p:nvPr/>
        </p:nvSpPr>
        <p:spPr>
          <a:xfrm>
            <a:off x="8567992" y="-707923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61664-A352-4FE4-BDA5-B198A17439F8}"/>
              </a:ext>
            </a:extLst>
          </p:cNvPr>
          <p:cNvSpPr txBox="1"/>
          <p:nvPr/>
        </p:nvSpPr>
        <p:spPr>
          <a:xfrm>
            <a:off x="-1586014" y="31463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5D632-6C1D-4E5B-84F4-2434EAE1DE08}"/>
              </a:ext>
            </a:extLst>
          </p:cNvPr>
          <p:cNvSpPr txBox="1"/>
          <p:nvPr/>
        </p:nvSpPr>
        <p:spPr>
          <a:xfrm>
            <a:off x="-1586014" y="30596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20327-1DB6-470B-8EA7-30E4B9577E74}"/>
              </a:ext>
            </a:extLst>
          </p:cNvPr>
          <p:cNvSpPr txBox="1"/>
          <p:nvPr/>
        </p:nvSpPr>
        <p:spPr>
          <a:xfrm>
            <a:off x="-1586014" y="580470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1012E-7881-409F-8F67-B943C16D20B3}"/>
              </a:ext>
            </a:extLst>
          </p:cNvPr>
          <p:cNvSpPr txBox="1"/>
          <p:nvPr/>
        </p:nvSpPr>
        <p:spPr>
          <a:xfrm>
            <a:off x="5831088" y="-1750142"/>
            <a:ext cx="5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95BEC-6244-4EA3-B991-5B4C63EEE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32" y="284250"/>
            <a:ext cx="3660048" cy="2181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02EED4-A2E8-490E-B354-5D5F3CAD3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52" y="284250"/>
            <a:ext cx="3660048" cy="2181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1918A0-60D6-46D5-A899-35C6C7AA109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80" y="2468223"/>
            <a:ext cx="3657600" cy="2185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D249B7-5CF5-4202-B982-67B4F1893C2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645" y="2468228"/>
            <a:ext cx="3657590" cy="2181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045B1E-58B0-46C1-94DD-A4A7E10825C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34" y="4664611"/>
            <a:ext cx="3657600" cy="2185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EBD27F9-E04A-40D3-A7C8-97F4FD7F1FA8}"/>
              </a:ext>
            </a:extLst>
          </p:cNvPr>
          <p:cNvSpPr txBox="1"/>
          <p:nvPr/>
        </p:nvSpPr>
        <p:spPr>
          <a:xfrm>
            <a:off x="7427102" y="3366158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available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DA541-B67C-4A51-BFA7-CF8606591E5C}"/>
              </a:ext>
            </a:extLst>
          </p:cNvPr>
          <p:cNvSpPr txBox="1"/>
          <p:nvPr/>
        </p:nvSpPr>
        <p:spPr>
          <a:xfrm>
            <a:off x="7427102" y="5600191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available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EDB3D3-76FC-4BF1-99C9-9057B7399B12}"/>
              </a:ext>
            </a:extLst>
          </p:cNvPr>
          <p:cNvSpPr/>
          <p:nvPr/>
        </p:nvSpPr>
        <p:spPr>
          <a:xfrm rot="16200000">
            <a:off x="1110210" y="1139099"/>
            <a:ext cx="2193255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Submission_1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7F482F-5A97-4037-86A7-08B36C97A675}"/>
              </a:ext>
            </a:extLst>
          </p:cNvPr>
          <p:cNvSpPr/>
          <p:nvPr/>
        </p:nvSpPr>
        <p:spPr>
          <a:xfrm rot="16200000">
            <a:off x="1110208" y="3331976"/>
            <a:ext cx="2193255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Submission_2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261EB8-8840-4E7F-8539-11B4DDF1A841}"/>
              </a:ext>
            </a:extLst>
          </p:cNvPr>
          <p:cNvSpPr/>
          <p:nvPr/>
        </p:nvSpPr>
        <p:spPr>
          <a:xfrm rot="16200000">
            <a:off x="1108485" y="5521036"/>
            <a:ext cx="2200758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Submission_3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BFB4F1-DDD1-4B81-9C12-2B16833EFC19}"/>
              </a:ext>
            </a:extLst>
          </p:cNvPr>
          <p:cNvSpPr txBox="1"/>
          <p:nvPr/>
        </p:nvSpPr>
        <p:spPr>
          <a:xfrm>
            <a:off x="2460118" y="283718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648198-7698-41C1-9C5D-15CB60B1F07E}"/>
              </a:ext>
            </a:extLst>
          </p:cNvPr>
          <p:cNvSpPr txBox="1"/>
          <p:nvPr/>
        </p:nvSpPr>
        <p:spPr>
          <a:xfrm>
            <a:off x="6114602" y="281276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7F84ED-F736-4D54-B354-C262688D9A05}"/>
              </a:ext>
            </a:extLst>
          </p:cNvPr>
          <p:cNvSpPr txBox="1"/>
          <p:nvPr/>
        </p:nvSpPr>
        <p:spPr>
          <a:xfrm>
            <a:off x="2460118" y="2468794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EE68EB-0ADA-4D78-8569-392A01DB1BAC}"/>
              </a:ext>
            </a:extLst>
          </p:cNvPr>
          <p:cNvSpPr txBox="1"/>
          <p:nvPr/>
        </p:nvSpPr>
        <p:spPr>
          <a:xfrm>
            <a:off x="6113418" y="2466655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9FC3AA-3715-498D-96BD-980B455741CC}"/>
              </a:ext>
            </a:extLst>
          </p:cNvPr>
          <p:cNvSpPr txBox="1"/>
          <p:nvPr/>
        </p:nvSpPr>
        <p:spPr>
          <a:xfrm>
            <a:off x="2455023" y="465303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1BD19A-13A1-43FC-9501-DA54B79C42E2}"/>
              </a:ext>
            </a:extLst>
          </p:cNvPr>
          <p:cNvSpPr txBox="1"/>
          <p:nvPr/>
        </p:nvSpPr>
        <p:spPr>
          <a:xfrm>
            <a:off x="6110814" y="4657125"/>
            <a:ext cx="279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C3BB5-95EB-4D42-8197-24455A1D7E3B}"/>
              </a:ext>
            </a:extLst>
          </p:cNvPr>
          <p:cNvSpPr/>
          <p:nvPr/>
        </p:nvSpPr>
        <p:spPr>
          <a:xfrm>
            <a:off x="2440342" y="-188581"/>
            <a:ext cx="3657550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DeepDRiD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28C3EF-AFB2-4D51-AE37-F4B6092A6A4F}"/>
              </a:ext>
            </a:extLst>
          </p:cNvPr>
          <p:cNvSpPr/>
          <p:nvPr/>
        </p:nvSpPr>
        <p:spPr>
          <a:xfrm>
            <a:off x="6099197" y="-187163"/>
            <a:ext cx="3666744" cy="463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EviRed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13677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87B804-EE18-4C95-91E6-CDF1485EEAF5}"/>
              </a:ext>
            </a:extLst>
          </p:cNvPr>
          <p:cNvGrpSpPr/>
          <p:nvPr/>
        </p:nvGrpSpPr>
        <p:grpSpPr>
          <a:xfrm>
            <a:off x="2433486" y="156433"/>
            <a:ext cx="7325028" cy="2181711"/>
            <a:chOff x="2433486" y="156433"/>
            <a:chExt cx="7325028" cy="21817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5D35F5-C2EF-4E5A-8C32-64741591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916" y="156433"/>
              <a:ext cx="3657598" cy="2181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93953E-9EA6-4151-8B13-936C87D6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486" y="156433"/>
              <a:ext cx="3657598" cy="2181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B18388A-FFF0-4DFF-9243-1D11D674BB70}"/>
              </a:ext>
            </a:extLst>
          </p:cNvPr>
          <p:cNvSpPr txBox="1"/>
          <p:nvPr/>
        </p:nvSpPr>
        <p:spPr>
          <a:xfrm>
            <a:off x="12844677" y="5588251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available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F1D045-E758-4FE1-BD12-F05F55744974}"/>
              </a:ext>
            </a:extLst>
          </p:cNvPr>
          <p:cNvGrpSpPr/>
          <p:nvPr/>
        </p:nvGrpSpPr>
        <p:grpSpPr>
          <a:xfrm>
            <a:off x="2433271" y="2349869"/>
            <a:ext cx="7327677" cy="2181711"/>
            <a:chOff x="2433271" y="2389613"/>
            <a:chExt cx="7327677" cy="218171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31B133-77A4-4CA0-B70C-85A84849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271" y="2389613"/>
              <a:ext cx="3658028" cy="2181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437707D-3290-48AC-A57A-6C6C3004D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703" y="2389614"/>
              <a:ext cx="3660245" cy="21817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4BECFF1-D19F-40E5-88F7-7FE79881511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58" y="4540043"/>
            <a:ext cx="3665352" cy="2185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24A624-AE8D-4E22-A91C-3EA741C4CA0A}"/>
              </a:ext>
            </a:extLst>
          </p:cNvPr>
          <p:cNvSpPr/>
          <p:nvPr/>
        </p:nvSpPr>
        <p:spPr>
          <a:xfrm>
            <a:off x="6224391" y="4639713"/>
            <a:ext cx="3363393" cy="2048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BAEB52-A6BC-4711-89F8-11A7DA1748E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88" y="4540409"/>
            <a:ext cx="3658028" cy="2185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27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C076AE-167B-4113-96C1-64925C5C19E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40" y="2336292"/>
            <a:ext cx="3658028" cy="2185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A6E44B-A6F2-49CE-91D8-4CBB1611A5A9}"/>
              </a:ext>
            </a:extLst>
          </p:cNvPr>
          <p:cNvSpPr/>
          <p:nvPr/>
        </p:nvSpPr>
        <p:spPr>
          <a:xfrm>
            <a:off x="6225235" y="2435962"/>
            <a:ext cx="3363393" cy="2048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95F80-1F1F-433C-AA61-53A35DFF87E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32" y="2336658"/>
            <a:ext cx="3658028" cy="2185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422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9A1650-82B0-43F3-B689-21041B111EAD}"/>
              </a:ext>
            </a:extLst>
          </p:cNvPr>
          <p:cNvSpPr/>
          <p:nvPr/>
        </p:nvSpPr>
        <p:spPr>
          <a:xfrm>
            <a:off x="383458" y="366250"/>
            <a:ext cx="2310582" cy="5723242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AD9B0B-7C77-48E5-9D34-89865D59F87A}"/>
              </a:ext>
            </a:extLst>
          </p:cNvPr>
          <p:cNvCxnSpPr>
            <a:cxnSpLocks/>
          </p:cNvCxnSpPr>
          <p:nvPr/>
        </p:nvCxnSpPr>
        <p:spPr>
          <a:xfrm>
            <a:off x="383458" y="867551"/>
            <a:ext cx="231058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B03D32-D4FD-4B0F-926F-3308C335D8EE}"/>
              </a:ext>
            </a:extLst>
          </p:cNvPr>
          <p:cNvSpPr txBox="1"/>
          <p:nvPr/>
        </p:nvSpPr>
        <p:spPr>
          <a:xfrm>
            <a:off x="1186310" y="432235"/>
            <a:ext cx="70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68BE7-62B0-4632-BBEF-516E4356E118}"/>
              </a:ext>
            </a:extLst>
          </p:cNvPr>
          <p:cNvSpPr txBox="1"/>
          <p:nvPr/>
        </p:nvSpPr>
        <p:spPr>
          <a:xfrm>
            <a:off x="509522" y="933536"/>
            <a:ext cx="2082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Id</a:t>
            </a:r>
            <a:r>
              <a:rPr lang="en-US" dirty="0"/>
              <a:t>: String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firstName</a:t>
            </a:r>
            <a:r>
              <a:rPr lang="en-US" dirty="0"/>
              <a:t>: String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lastName</a:t>
            </a:r>
            <a:r>
              <a:rPr lang="en-US" dirty="0"/>
              <a:t>: String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type</a:t>
            </a:r>
            <a:r>
              <a:rPr lang="en-US" dirty="0"/>
              <a:t>: String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password</a:t>
            </a:r>
            <a:r>
              <a:rPr lang="en-US" dirty="0"/>
              <a:t>: String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birthdate</a:t>
            </a:r>
            <a:r>
              <a:rPr lang="en-US" dirty="0"/>
              <a:t>: Date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isVerified</a:t>
            </a:r>
            <a:r>
              <a:rPr lang="en-US" dirty="0"/>
              <a:t>: bool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579924-DBC6-4942-82D3-E57110F7F7BE}"/>
              </a:ext>
            </a:extLst>
          </p:cNvPr>
          <p:cNvCxnSpPr>
            <a:cxnSpLocks/>
          </p:cNvCxnSpPr>
          <p:nvPr/>
        </p:nvCxnSpPr>
        <p:spPr>
          <a:xfrm>
            <a:off x="383456" y="3121908"/>
            <a:ext cx="231058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BAE696-F093-44B7-9F76-54AC9EF1B7E6}"/>
              </a:ext>
            </a:extLst>
          </p:cNvPr>
          <p:cNvSpPr txBox="1"/>
          <p:nvPr/>
        </p:nvSpPr>
        <p:spPr>
          <a:xfrm>
            <a:off x="509522" y="3174540"/>
            <a:ext cx="19690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/>
              <a:t>registerUser</a:t>
            </a:r>
            <a:r>
              <a:rPr lang="en-US" b="1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loginUser</a:t>
            </a:r>
            <a:r>
              <a:rPr lang="en-US" b="1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createProject</a:t>
            </a:r>
            <a:r>
              <a:rPr lang="en-US" b="1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readProject</a:t>
            </a:r>
            <a:r>
              <a:rPr lang="en-US" b="1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updateProject</a:t>
            </a:r>
            <a:r>
              <a:rPr lang="en-US" b="1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deleteProject</a:t>
            </a:r>
            <a:r>
              <a:rPr lang="en-US" b="1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createQuize</a:t>
            </a:r>
            <a:r>
              <a:rPr lang="en-US" b="1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readQuize</a:t>
            </a:r>
            <a:r>
              <a:rPr lang="en-US" b="1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updateQuize</a:t>
            </a:r>
            <a:r>
              <a:rPr lang="en-US" b="1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deleteQuize</a:t>
            </a:r>
            <a:r>
              <a:rPr lang="en-US" b="1" dirty="0"/>
              <a:t>()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D9F15C-F84D-419E-BFCD-6BE67266FB0E}"/>
              </a:ext>
            </a:extLst>
          </p:cNvPr>
          <p:cNvSpPr/>
          <p:nvPr/>
        </p:nvSpPr>
        <p:spPr>
          <a:xfrm>
            <a:off x="4798142" y="432236"/>
            <a:ext cx="2310582" cy="1558934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3315C0-ED27-4A2C-BF53-8535A09644E2}"/>
              </a:ext>
            </a:extLst>
          </p:cNvPr>
          <p:cNvCxnSpPr>
            <a:cxnSpLocks/>
          </p:cNvCxnSpPr>
          <p:nvPr/>
        </p:nvCxnSpPr>
        <p:spPr>
          <a:xfrm>
            <a:off x="4798142" y="933536"/>
            <a:ext cx="231058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0454A-A28D-488E-BEB3-5D9CFA95E699}"/>
              </a:ext>
            </a:extLst>
          </p:cNvPr>
          <p:cNvSpPr txBox="1"/>
          <p:nvPr/>
        </p:nvSpPr>
        <p:spPr>
          <a:xfrm>
            <a:off x="5522674" y="498220"/>
            <a:ext cx="8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9C4A2B-7511-40CD-820D-C2F07D096264}"/>
              </a:ext>
            </a:extLst>
          </p:cNvPr>
          <p:cNvSpPr txBox="1"/>
          <p:nvPr/>
        </p:nvSpPr>
        <p:spPr>
          <a:xfrm>
            <a:off x="4924206" y="999521"/>
            <a:ext cx="2205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Id</a:t>
            </a:r>
            <a:r>
              <a:rPr lang="en-US" dirty="0"/>
              <a:t>: String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title</a:t>
            </a:r>
            <a:r>
              <a:rPr lang="en-US" dirty="0"/>
              <a:t>: String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description</a:t>
            </a:r>
            <a:r>
              <a:rPr lang="en-US" dirty="0"/>
              <a:t>: String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A9C7ED-2276-4DC9-BFB0-71673A854B2B}"/>
              </a:ext>
            </a:extLst>
          </p:cNvPr>
          <p:cNvSpPr/>
          <p:nvPr/>
        </p:nvSpPr>
        <p:spPr>
          <a:xfrm>
            <a:off x="4820033" y="3241477"/>
            <a:ext cx="3043940" cy="2927189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0C581A-78CC-433D-A40B-79F17FCDB6C6}"/>
              </a:ext>
            </a:extLst>
          </p:cNvPr>
          <p:cNvCxnSpPr>
            <a:cxnSpLocks/>
          </p:cNvCxnSpPr>
          <p:nvPr/>
        </p:nvCxnSpPr>
        <p:spPr>
          <a:xfrm>
            <a:off x="4819527" y="3742778"/>
            <a:ext cx="304495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A58B1D-BD3C-419A-8969-8732AEA93437}"/>
              </a:ext>
            </a:extLst>
          </p:cNvPr>
          <p:cNvSpPr txBox="1"/>
          <p:nvPr/>
        </p:nvSpPr>
        <p:spPr>
          <a:xfrm>
            <a:off x="5979308" y="330746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Quiz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D5FB5A-33AB-4898-9404-1EE7FB0FDFEA}"/>
              </a:ext>
            </a:extLst>
          </p:cNvPr>
          <p:cNvSpPr txBox="1"/>
          <p:nvPr/>
        </p:nvSpPr>
        <p:spPr>
          <a:xfrm>
            <a:off x="4806855" y="3808763"/>
            <a:ext cx="3070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Id</a:t>
            </a:r>
            <a:r>
              <a:rPr lang="en-US" dirty="0"/>
              <a:t>: String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title</a:t>
            </a:r>
            <a:r>
              <a:rPr lang="en-US" dirty="0"/>
              <a:t>: String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associatedApi</a:t>
            </a:r>
            <a:r>
              <a:rPr lang="en-US" dirty="0"/>
              <a:t>: String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subject: </a:t>
            </a:r>
            <a:r>
              <a:rPr lang="en-US" dirty="0"/>
              <a:t>String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nbrQuestion</a:t>
            </a:r>
            <a:r>
              <a:rPr lang="en-US" b="1" dirty="0"/>
              <a:t>: </a:t>
            </a:r>
            <a:r>
              <a:rPr lang="en-US" dirty="0"/>
              <a:t>Integer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typeQuestion</a:t>
            </a:r>
            <a:r>
              <a:rPr lang="en-US" b="1" dirty="0"/>
              <a:t>: </a:t>
            </a:r>
            <a:r>
              <a:rPr lang="en-US" dirty="0"/>
              <a:t>String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promptText</a:t>
            </a:r>
            <a:r>
              <a:rPr lang="en-US" b="1" dirty="0"/>
              <a:t>: </a:t>
            </a:r>
            <a:r>
              <a:rPr lang="en-US" dirty="0"/>
              <a:t>String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diffuculty</a:t>
            </a:r>
            <a:r>
              <a:rPr lang="en-US" dirty="0"/>
              <a:t>: </a:t>
            </a:r>
            <a:r>
              <a:rPr lang="en-US" dirty="0" err="1"/>
              <a:t>diffucultyLevel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54198A-8A44-4CB8-B9B6-AE9DE93272AA}"/>
              </a:ext>
            </a:extLst>
          </p:cNvPr>
          <p:cNvSpPr/>
          <p:nvPr/>
        </p:nvSpPr>
        <p:spPr>
          <a:xfrm>
            <a:off x="9604439" y="159450"/>
            <a:ext cx="2310582" cy="188333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A84483-3E01-4021-A895-12114A962FF8}"/>
              </a:ext>
            </a:extLst>
          </p:cNvPr>
          <p:cNvCxnSpPr>
            <a:cxnSpLocks/>
          </p:cNvCxnSpPr>
          <p:nvPr/>
        </p:nvCxnSpPr>
        <p:spPr>
          <a:xfrm>
            <a:off x="9604439" y="660750"/>
            <a:ext cx="231058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8714EBC-199E-479C-9BB9-3799EB14A2C5}"/>
              </a:ext>
            </a:extLst>
          </p:cNvPr>
          <p:cNvSpPr txBox="1"/>
          <p:nvPr/>
        </p:nvSpPr>
        <p:spPr>
          <a:xfrm>
            <a:off x="10300085" y="22543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Dataset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530C42-21DB-4CEC-8847-BD47FDCD3CA3}"/>
              </a:ext>
            </a:extLst>
          </p:cNvPr>
          <p:cNvSpPr txBox="1"/>
          <p:nvPr/>
        </p:nvSpPr>
        <p:spPr>
          <a:xfrm>
            <a:off x="9657153" y="726735"/>
            <a:ext cx="220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Id</a:t>
            </a:r>
            <a:r>
              <a:rPr lang="en-US" dirty="0"/>
              <a:t>: String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Name</a:t>
            </a:r>
            <a:r>
              <a:rPr lang="en-US" dirty="0"/>
              <a:t>: String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description</a:t>
            </a:r>
            <a:r>
              <a:rPr lang="en-US" dirty="0"/>
              <a:t>: String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type: </a:t>
            </a:r>
            <a:r>
              <a:rPr lang="en-US" dirty="0"/>
              <a:t>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8C85CB-24E0-466F-B4E7-11C3EA11487B}"/>
              </a:ext>
            </a:extLst>
          </p:cNvPr>
          <p:cNvSpPr/>
          <p:nvPr/>
        </p:nvSpPr>
        <p:spPr>
          <a:xfrm>
            <a:off x="9627656" y="3805595"/>
            <a:ext cx="2310582" cy="275350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60DAA2-EA5F-4573-9DFE-AA25DEA8907C}"/>
              </a:ext>
            </a:extLst>
          </p:cNvPr>
          <p:cNvCxnSpPr>
            <a:cxnSpLocks/>
          </p:cNvCxnSpPr>
          <p:nvPr/>
        </p:nvCxnSpPr>
        <p:spPr>
          <a:xfrm>
            <a:off x="9627656" y="4614544"/>
            <a:ext cx="231058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AA8DA62-0B64-4900-B129-F5E0FCD10CB7}"/>
              </a:ext>
            </a:extLst>
          </p:cNvPr>
          <p:cNvSpPr txBox="1"/>
          <p:nvPr/>
        </p:nvSpPr>
        <p:spPr>
          <a:xfrm>
            <a:off x="10006324" y="3840738"/>
            <a:ext cx="1553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</a:t>
            </a:r>
            <a:r>
              <a:rPr lang="en-US" b="1" dirty="0" err="1"/>
              <a:t>Ennumerate</a:t>
            </a:r>
            <a:r>
              <a:rPr lang="en-US" b="1" dirty="0"/>
              <a:t>”</a:t>
            </a:r>
          </a:p>
          <a:p>
            <a:r>
              <a:rPr lang="en-US" dirty="0" err="1"/>
              <a:t>diffucultyLevel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DD0796-5C2F-4DBF-841A-BF358BF015C5}"/>
              </a:ext>
            </a:extLst>
          </p:cNvPr>
          <p:cNvSpPr txBox="1"/>
          <p:nvPr/>
        </p:nvSpPr>
        <p:spPr>
          <a:xfrm>
            <a:off x="10095451" y="4820139"/>
            <a:ext cx="13749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Very Low</a:t>
            </a:r>
          </a:p>
          <a:p>
            <a:pPr marL="285750" indent="-285750">
              <a:buFontTx/>
              <a:buChar char="-"/>
            </a:pPr>
            <a:r>
              <a:rPr lang="en-US" dirty="0"/>
              <a:t>Low</a:t>
            </a:r>
          </a:p>
          <a:p>
            <a:pPr marL="285750" indent="-285750">
              <a:buFontTx/>
              <a:buChar char="-"/>
            </a:pPr>
            <a:r>
              <a:rPr lang="en-US" dirty="0"/>
              <a:t>Medium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</a:t>
            </a:r>
          </a:p>
          <a:p>
            <a:pPr marL="285750" indent="-285750">
              <a:buFontTx/>
              <a:buChar char="-"/>
            </a:pPr>
            <a:r>
              <a:rPr lang="en-US" dirty="0"/>
              <a:t>Very High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C8BC3A3-692E-48C1-A828-6BBCD6D71BC7}"/>
              </a:ext>
            </a:extLst>
          </p:cNvPr>
          <p:cNvCxnSpPr>
            <a:cxnSpLocks/>
          </p:cNvCxnSpPr>
          <p:nvPr/>
        </p:nvCxnSpPr>
        <p:spPr>
          <a:xfrm flipV="1">
            <a:off x="2694038" y="1219018"/>
            <a:ext cx="2104104" cy="1898966"/>
          </a:xfrm>
          <a:prstGeom prst="bentConnector3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CAD4317-1170-4539-8400-03CD962ED4F2}"/>
              </a:ext>
            </a:extLst>
          </p:cNvPr>
          <p:cNvSpPr txBox="1"/>
          <p:nvPr/>
        </p:nvSpPr>
        <p:spPr>
          <a:xfrm>
            <a:off x="4400276" y="9301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1..*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B4C13C-0EBE-400C-9856-31B1FE669059}"/>
              </a:ext>
            </a:extLst>
          </p:cNvPr>
          <p:cNvSpPr txBox="1"/>
          <p:nvPr/>
        </p:nvSpPr>
        <p:spPr>
          <a:xfrm>
            <a:off x="2681233" y="286904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1..1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A790D63-E569-4863-A7AD-7F9433271BDE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681233" y="3140748"/>
            <a:ext cx="2125622" cy="182217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0B1A71-08AE-40C3-A669-124BAA19AC4E}"/>
              </a:ext>
            </a:extLst>
          </p:cNvPr>
          <p:cNvSpPr txBox="1"/>
          <p:nvPr/>
        </p:nvSpPr>
        <p:spPr>
          <a:xfrm>
            <a:off x="2687214" y="314074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1..1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46895A-F688-4411-B4E1-70CC2D4FD385}"/>
              </a:ext>
            </a:extLst>
          </p:cNvPr>
          <p:cNvSpPr txBox="1"/>
          <p:nvPr/>
        </p:nvSpPr>
        <p:spPr>
          <a:xfrm>
            <a:off x="4400276" y="469959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1..*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B6515C5-7FA4-43F2-8036-340F7F1A1D77}"/>
              </a:ext>
            </a:extLst>
          </p:cNvPr>
          <p:cNvCxnSpPr>
            <a:cxnSpLocks/>
            <a:stCxn id="46" idx="0"/>
            <a:endCxn id="43" idx="3"/>
          </p:cNvCxnSpPr>
          <p:nvPr/>
        </p:nvCxnSpPr>
        <p:spPr>
          <a:xfrm rot="5400000" flipH="1" flipV="1">
            <a:off x="5845537" y="1957653"/>
            <a:ext cx="1780291" cy="787358"/>
          </a:xfrm>
          <a:prstGeom prst="bentConnector4">
            <a:avLst>
              <a:gd name="adj1" fmla="val 37034"/>
              <a:gd name="adj2" fmla="val 12903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39E05C9-A1E0-4CFA-9B56-35BFA6FA0F10}"/>
              </a:ext>
            </a:extLst>
          </p:cNvPr>
          <p:cNvSpPr txBox="1"/>
          <p:nvPr/>
        </p:nvSpPr>
        <p:spPr>
          <a:xfrm>
            <a:off x="6292765" y="29648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1..*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1B4F00-14FF-4A93-9D99-46259EE79D13}"/>
              </a:ext>
            </a:extLst>
          </p:cNvPr>
          <p:cNvSpPr txBox="1"/>
          <p:nvPr/>
        </p:nvSpPr>
        <p:spPr>
          <a:xfrm>
            <a:off x="7123600" y="119172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1..1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5343FD0-627F-4738-835C-7701E38FA07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7877152" y="1101119"/>
            <a:ext cx="1727287" cy="386180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A7CF3CE-33A6-4A36-9D97-21A3071FBB22}"/>
              </a:ext>
            </a:extLst>
          </p:cNvPr>
          <p:cNvSpPr txBox="1"/>
          <p:nvPr/>
        </p:nvSpPr>
        <p:spPr>
          <a:xfrm>
            <a:off x="7860107" y="469959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1..*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56A3424-A4EB-4CF6-9495-A448D1DD0E4C}"/>
              </a:ext>
            </a:extLst>
          </p:cNvPr>
          <p:cNvSpPr txBox="1"/>
          <p:nvPr/>
        </p:nvSpPr>
        <p:spPr>
          <a:xfrm>
            <a:off x="9202500" y="83950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262092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158E2-A524-41E2-89FE-244BC8A39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9" y="990259"/>
            <a:ext cx="4572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1D9FE7-A784-42F4-B580-8432E6A2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17" y="990259"/>
            <a:ext cx="4572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3B7F7-39BF-4B76-9700-05DEE09A8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75" y="990259"/>
            <a:ext cx="4572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08B1C8-FD37-4A7C-BB3D-A970F1953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33" y="990259"/>
            <a:ext cx="4572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160BAD-D412-4C4F-8667-D481399BB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91" y="990259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B48D02-AD5F-4A98-9334-7666DEC91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49" y="990259"/>
            <a:ext cx="457200" cy="457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C8B7A5-D03C-4930-AE9C-547CD6DD7F34}"/>
              </a:ext>
            </a:extLst>
          </p:cNvPr>
          <p:cNvSpPr/>
          <p:nvPr/>
        </p:nvSpPr>
        <p:spPr>
          <a:xfrm>
            <a:off x="3557239" y="1639229"/>
            <a:ext cx="5051502" cy="880947"/>
          </a:xfrm>
          <a:prstGeom prst="rect">
            <a:avLst/>
          </a:pr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50D690B-E129-4C38-A0E7-4A175FF34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9" y="1851102"/>
            <a:ext cx="457200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0B7E90-3BED-4B09-9194-C49D686C5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00" y="1851102"/>
            <a:ext cx="457200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858FBD-4E5F-46F2-8A3D-4CC31229BA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75" y="1851102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BE3FBD-4187-4201-8B44-ECA0C5B142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33" y="1851102"/>
            <a:ext cx="457200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2505407-7FED-4459-906D-D49521C62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26" y="1851102"/>
            <a:ext cx="457200" cy="45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1CD9728-D213-4D6B-9CB0-6F5CCC5748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49" y="1851102"/>
            <a:ext cx="457200" cy="457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10017A7-2112-49C2-AB1C-17BA1865459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37168" y="2711946"/>
            <a:ext cx="457200" cy="4572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A7AAC61-B060-4306-8986-234306A92D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2000" y="2711946"/>
            <a:ext cx="457200" cy="4572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0AD5844-9744-4295-9C7E-B0F78A32BC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79233" y="2694096"/>
            <a:ext cx="457200" cy="4572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40D1EB1-1DB3-4E7E-9CAA-BDFF4366BD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25126" y="2694096"/>
            <a:ext cx="457200" cy="4572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FF39BDD-D0EA-4584-A85D-B4B093659D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60549" y="2711946"/>
            <a:ext cx="457200" cy="457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EF9DACA-64AC-41CF-B564-6AA70AEE64C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38575" y="27119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96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4957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04.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11B6787-7D1B-47E6-B319-46AE8D476BD6}"/>
              </a:ext>
            </a:extLst>
          </p:cNvPr>
          <p:cNvSpPr/>
          <p:nvPr/>
        </p:nvSpPr>
        <p:spPr>
          <a:xfrm rot="19800000">
            <a:off x="-644672" y="1266332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548FF4-D6A8-4A91-8247-033C25A8AB37}"/>
              </a:ext>
            </a:extLst>
          </p:cNvPr>
          <p:cNvSpPr/>
          <p:nvPr/>
        </p:nvSpPr>
        <p:spPr>
          <a:xfrm rot="19800000">
            <a:off x="-825310" y="4895329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34F56E-F5DD-4B29-B0A7-F112789120E1}"/>
              </a:ext>
            </a:extLst>
          </p:cNvPr>
          <p:cNvSpPr/>
          <p:nvPr/>
        </p:nvSpPr>
        <p:spPr>
          <a:xfrm rot="19800000">
            <a:off x="1555630" y="1490701"/>
            <a:ext cx="1001982" cy="2457806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4D26EDA-F455-49C6-B709-B6E93BC97382}"/>
              </a:ext>
            </a:extLst>
          </p:cNvPr>
          <p:cNvSpPr/>
          <p:nvPr/>
        </p:nvSpPr>
        <p:spPr>
          <a:xfrm rot="19800000">
            <a:off x="881572" y="3909861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3B1958-EBF6-4EC5-B369-C3D5F02A6540}"/>
              </a:ext>
            </a:extLst>
          </p:cNvPr>
          <p:cNvSpPr/>
          <p:nvPr/>
        </p:nvSpPr>
        <p:spPr>
          <a:xfrm rot="19800000">
            <a:off x="-1799459" y="3612142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9D65C3E-FB80-4F5A-923B-5CEACDFC281F}"/>
              </a:ext>
            </a:extLst>
          </p:cNvPr>
          <p:cNvSpPr/>
          <p:nvPr/>
        </p:nvSpPr>
        <p:spPr>
          <a:xfrm rot="19800000">
            <a:off x="-2351551" y="2251799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BE28E8C-A107-4214-AC56-9CFD2C4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27" y="1654966"/>
            <a:ext cx="457200" cy="4572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6C6123-DEFC-43CC-8A60-7080930E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4425" y="2482911"/>
            <a:ext cx="457200" cy="4572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AE89B2-7018-4346-98B2-144FB2D1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25650" y="4489356"/>
            <a:ext cx="457200" cy="4572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792EAC-9CC9-4D76-B8AF-92676828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619" y="5461632"/>
            <a:ext cx="457200" cy="457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44278B-45E7-4722-9937-5468E312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581" y="4387584"/>
            <a:ext cx="457200" cy="4572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BD0020-0E96-403A-80DA-AD151DDA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81" y="2303679"/>
            <a:ext cx="457200" cy="457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E1C839C-1480-4955-9ACA-4B112E913437}"/>
              </a:ext>
            </a:extLst>
          </p:cNvPr>
          <p:cNvSpPr txBox="1"/>
          <p:nvPr/>
        </p:nvSpPr>
        <p:spPr>
          <a:xfrm>
            <a:off x="3080888" y="1756276"/>
            <a:ext cx="4598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Result </a:t>
            </a:r>
            <a:r>
              <a:rPr lang="en-US" sz="2000" dirty="0"/>
              <a:t>on</a:t>
            </a:r>
            <a:r>
              <a:rPr lang="en-US" sz="2000" b="1" dirty="0"/>
              <a:t> DeepDRiD </a:t>
            </a:r>
            <a:r>
              <a:rPr lang="en-US" sz="2000" dirty="0"/>
              <a:t>Synthetic Dataset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939129-7E3E-4CDD-940B-C448AA7653C1}"/>
              </a:ext>
            </a:extLst>
          </p:cNvPr>
          <p:cNvGraphicFramePr>
            <a:graphicFrameLocks noGrp="1"/>
          </p:cNvGraphicFramePr>
          <p:nvPr/>
        </p:nvGraphicFramePr>
        <p:xfrm>
          <a:off x="3199015" y="2344331"/>
          <a:ext cx="8128000" cy="231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490425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000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48227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56481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82679761"/>
                    </a:ext>
                  </a:extLst>
                </a:gridCol>
              </a:tblGrid>
              <a:tr h="5776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AUC</a:t>
                      </a:r>
                    </a:p>
                  </a:txBody>
                  <a:tcPr anchor="ctr"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 anchor="ctr"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ECE</a:t>
                      </a:r>
                    </a:p>
                  </a:txBody>
                  <a:tcPr anchor="ctr"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Final Score</a:t>
                      </a:r>
                    </a:p>
                  </a:txBody>
                  <a:tcPr anchor="ctr">
                    <a:solidFill>
                      <a:srgbClr val="3282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79081"/>
                  </a:ext>
                </a:extLst>
              </a:tr>
              <a:tr h="5776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Submission 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1.17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55665"/>
                  </a:ext>
                </a:extLst>
              </a:tr>
              <a:tr h="5776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Submission 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0.57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0.17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56083"/>
                  </a:ext>
                </a:extLst>
              </a:tr>
              <a:tr h="5776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Submission 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0.79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1.56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2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795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8197</TotalTime>
  <Words>265</Words>
  <Application>Microsoft Office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AE</dc:creator>
  <cp:lastModifiedBy>BR AE</cp:lastModifiedBy>
  <cp:revision>22</cp:revision>
  <dcterms:created xsi:type="dcterms:W3CDTF">2024-09-21T22:50:51Z</dcterms:created>
  <dcterms:modified xsi:type="dcterms:W3CDTF">2024-10-07T10:25:30Z</dcterms:modified>
</cp:coreProperties>
</file>