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485"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C4F63ED-79AA-43A2-A5F9-0C75B35F7134}" type="datetimeFigureOut">
              <a:rPr lang="fr-FR" smtClean="0"/>
              <a:t>08/06/2024</a:t>
            </a:fld>
            <a:endParaRPr lang="fr-FR"/>
          </a:p>
        </p:txBody>
      </p:sp>
      <p:sp>
        <p:nvSpPr>
          <p:cNvPr id="5" name="Footer Placeholder 4"/>
          <p:cNvSpPr>
            <a:spLocks noGrp="1"/>
          </p:cNvSpPr>
          <p:nvPr>
            <p:ph type="ftr" sz="quarter" idx="11"/>
          </p:nvPr>
        </p:nvSpPr>
        <p:spPr/>
        <p:txBody>
          <a:bodyPr/>
          <a:lstStyle/>
          <a:p>
            <a:endParaRPr lang="fr-FR"/>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C82B25B9-3018-4119-ADFA-85CD9C4F9791}" type="slidenum">
              <a:rPr lang="fr-FR" smtClean="0"/>
              <a:t>‹#›</a:t>
            </a:fld>
            <a:endParaRPr lang="fr-FR"/>
          </a:p>
        </p:txBody>
      </p:sp>
    </p:spTree>
    <p:extLst>
      <p:ext uri="{BB962C8B-B14F-4D97-AF65-F5344CB8AC3E}">
        <p14:creationId xmlns:p14="http://schemas.microsoft.com/office/powerpoint/2010/main" val="33112391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C4F63ED-79AA-43A2-A5F9-0C75B35F7134}" type="datetimeFigureOut">
              <a:rPr lang="fr-FR" smtClean="0"/>
              <a:t>08/06/2024</a:t>
            </a:fld>
            <a:endParaRPr lang="fr-FR"/>
          </a:p>
        </p:txBody>
      </p:sp>
      <p:sp>
        <p:nvSpPr>
          <p:cNvPr id="5" name="Footer Placeholder 4"/>
          <p:cNvSpPr>
            <a:spLocks noGrp="1"/>
          </p:cNvSpPr>
          <p:nvPr>
            <p:ph type="ftr" sz="quarter" idx="11"/>
          </p:nvPr>
        </p:nvSpPr>
        <p:spPr/>
        <p:txBody>
          <a:bodyPr/>
          <a:lstStyle/>
          <a:p>
            <a:endParaRPr lang="fr-F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82B25B9-3018-4119-ADFA-85CD9C4F9791}" type="slidenum">
              <a:rPr lang="fr-FR" smtClean="0"/>
              <a:t>‹#›</a:t>
            </a:fld>
            <a:endParaRPr lang="fr-FR"/>
          </a:p>
        </p:txBody>
      </p:sp>
    </p:spTree>
    <p:extLst>
      <p:ext uri="{BB962C8B-B14F-4D97-AF65-F5344CB8AC3E}">
        <p14:creationId xmlns:p14="http://schemas.microsoft.com/office/powerpoint/2010/main" val="24849076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C4F63ED-79AA-43A2-A5F9-0C75B35F7134}" type="datetimeFigureOut">
              <a:rPr lang="fr-FR" smtClean="0"/>
              <a:t>08/06/2024</a:t>
            </a:fld>
            <a:endParaRPr lang="fr-FR"/>
          </a:p>
        </p:txBody>
      </p:sp>
      <p:sp>
        <p:nvSpPr>
          <p:cNvPr id="5" name="Footer Placeholder 4"/>
          <p:cNvSpPr>
            <a:spLocks noGrp="1"/>
          </p:cNvSpPr>
          <p:nvPr>
            <p:ph type="ftr" sz="quarter" idx="11"/>
          </p:nvPr>
        </p:nvSpPr>
        <p:spPr/>
        <p:txBody>
          <a:bodyPr/>
          <a:lstStyle/>
          <a:p>
            <a:endParaRPr lang="fr-FR"/>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82B25B9-3018-4119-ADFA-85CD9C4F9791}" type="slidenum">
              <a:rPr lang="fr-FR" smtClean="0"/>
              <a:t>‹#›</a:t>
            </a:fld>
            <a:endParaRPr lang="fr-FR"/>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4155467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C4F63ED-79AA-43A2-A5F9-0C75B35F7134}" type="datetimeFigureOut">
              <a:rPr lang="fr-FR" smtClean="0"/>
              <a:t>08/06/2024</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82B25B9-3018-4119-ADFA-85CD9C4F9791}" type="slidenum">
              <a:rPr lang="fr-FR" smtClean="0"/>
              <a:t>‹#›</a:t>
            </a:fld>
            <a:endParaRPr lang="fr-FR"/>
          </a:p>
        </p:txBody>
      </p:sp>
    </p:spTree>
    <p:extLst>
      <p:ext uri="{BB962C8B-B14F-4D97-AF65-F5344CB8AC3E}">
        <p14:creationId xmlns:p14="http://schemas.microsoft.com/office/powerpoint/2010/main" val="38252538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C4F63ED-79AA-43A2-A5F9-0C75B35F7134}" type="datetimeFigureOut">
              <a:rPr lang="fr-FR" smtClean="0"/>
              <a:t>08/06/2024</a:t>
            </a:fld>
            <a:endParaRPr lang="fr-FR"/>
          </a:p>
        </p:txBody>
      </p:sp>
      <p:sp>
        <p:nvSpPr>
          <p:cNvPr id="6" name="Footer Placeholder 5"/>
          <p:cNvSpPr>
            <a:spLocks noGrp="1"/>
          </p:cNvSpPr>
          <p:nvPr>
            <p:ph type="ftr" sz="quarter" idx="11"/>
          </p:nvPr>
        </p:nvSpPr>
        <p:spPr/>
        <p:txBody>
          <a:bodyPr/>
          <a:lstStyle/>
          <a:p>
            <a:endParaRPr lang="fr-FR"/>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82B25B9-3018-4119-ADFA-85CD9C4F9791}" type="slidenum">
              <a:rPr lang="fr-FR" smtClean="0"/>
              <a:t>‹#›</a:t>
            </a:fld>
            <a:endParaRPr lang="fr-FR"/>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7695718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C4F63ED-79AA-43A2-A5F9-0C75B35F7134}" type="datetimeFigureOut">
              <a:rPr lang="fr-FR" smtClean="0"/>
              <a:t>08/06/2024</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82B25B9-3018-4119-ADFA-85CD9C4F9791}" type="slidenum">
              <a:rPr lang="fr-FR" smtClean="0"/>
              <a:t>‹#›</a:t>
            </a:fld>
            <a:endParaRPr lang="fr-FR"/>
          </a:p>
        </p:txBody>
      </p:sp>
    </p:spTree>
    <p:extLst>
      <p:ext uri="{BB962C8B-B14F-4D97-AF65-F5344CB8AC3E}">
        <p14:creationId xmlns:p14="http://schemas.microsoft.com/office/powerpoint/2010/main" val="31973895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C4F63ED-79AA-43A2-A5F9-0C75B35F7134}" type="datetimeFigureOut">
              <a:rPr lang="fr-FR" smtClean="0"/>
              <a:t>08/06/2024</a:t>
            </a:fld>
            <a:endParaRPr lang="fr-FR"/>
          </a:p>
        </p:txBody>
      </p:sp>
      <p:sp>
        <p:nvSpPr>
          <p:cNvPr id="5" name="Footer Placeholder 4"/>
          <p:cNvSpPr>
            <a:spLocks noGrp="1"/>
          </p:cNvSpPr>
          <p:nvPr>
            <p:ph type="ftr" sz="quarter" idx="11"/>
          </p:nvPr>
        </p:nvSpPr>
        <p:spPr/>
        <p:txBody>
          <a:bodyPr/>
          <a:lstStyle/>
          <a:p>
            <a:endParaRPr lang="fr-F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82B25B9-3018-4119-ADFA-85CD9C4F9791}" type="slidenum">
              <a:rPr lang="fr-FR" smtClean="0"/>
              <a:t>‹#›</a:t>
            </a:fld>
            <a:endParaRPr lang="fr-FR"/>
          </a:p>
        </p:txBody>
      </p:sp>
    </p:spTree>
    <p:extLst>
      <p:ext uri="{BB962C8B-B14F-4D97-AF65-F5344CB8AC3E}">
        <p14:creationId xmlns:p14="http://schemas.microsoft.com/office/powerpoint/2010/main" val="5029947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C4F63ED-79AA-43A2-A5F9-0C75B35F7134}" type="datetimeFigureOut">
              <a:rPr lang="fr-FR" smtClean="0"/>
              <a:t>08/06/2024</a:t>
            </a:fld>
            <a:endParaRPr lang="fr-FR"/>
          </a:p>
        </p:txBody>
      </p:sp>
      <p:sp>
        <p:nvSpPr>
          <p:cNvPr id="5" name="Footer Placeholder 4"/>
          <p:cNvSpPr>
            <a:spLocks noGrp="1"/>
          </p:cNvSpPr>
          <p:nvPr>
            <p:ph type="ftr" sz="quarter" idx="11"/>
          </p:nvPr>
        </p:nvSpPr>
        <p:spPr/>
        <p:txBody>
          <a:bodyPr/>
          <a:lstStyle/>
          <a:p>
            <a:endParaRPr lang="fr-F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82B25B9-3018-4119-ADFA-85CD9C4F9791}" type="slidenum">
              <a:rPr lang="fr-FR" smtClean="0"/>
              <a:t>‹#›</a:t>
            </a:fld>
            <a:endParaRPr lang="fr-FR"/>
          </a:p>
        </p:txBody>
      </p:sp>
    </p:spTree>
    <p:extLst>
      <p:ext uri="{BB962C8B-B14F-4D97-AF65-F5344CB8AC3E}">
        <p14:creationId xmlns:p14="http://schemas.microsoft.com/office/powerpoint/2010/main" val="34675713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C4F63ED-79AA-43A2-A5F9-0C75B35F7134}" type="datetimeFigureOut">
              <a:rPr lang="fr-FR" smtClean="0"/>
              <a:t>08/06/2024</a:t>
            </a:fld>
            <a:endParaRPr lang="fr-FR"/>
          </a:p>
        </p:txBody>
      </p:sp>
      <p:sp>
        <p:nvSpPr>
          <p:cNvPr id="5" name="Footer Placeholder 4"/>
          <p:cNvSpPr>
            <a:spLocks noGrp="1"/>
          </p:cNvSpPr>
          <p:nvPr>
            <p:ph type="ftr" sz="quarter" idx="11"/>
          </p:nvPr>
        </p:nvSpPr>
        <p:spPr/>
        <p:txBody>
          <a:bodyPr/>
          <a:lstStyle/>
          <a:p>
            <a:endParaRPr lang="fr-F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82B25B9-3018-4119-ADFA-85CD9C4F9791}" type="slidenum">
              <a:rPr lang="fr-FR" smtClean="0"/>
              <a:t>‹#›</a:t>
            </a:fld>
            <a:endParaRPr lang="fr-FR"/>
          </a:p>
        </p:txBody>
      </p:sp>
    </p:spTree>
    <p:extLst>
      <p:ext uri="{BB962C8B-B14F-4D97-AF65-F5344CB8AC3E}">
        <p14:creationId xmlns:p14="http://schemas.microsoft.com/office/powerpoint/2010/main" val="20110788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C4F63ED-79AA-43A2-A5F9-0C75B35F7134}" type="datetimeFigureOut">
              <a:rPr lang="fr-FR" smtClean="0"/>
              <a:t>08/06/2024</a:t>
            </a:fld>
            <a:endParaRPr lang="fr-FR"/>
          </a:p>
        </p:txBody>
      </p:sp>
      <p:sp>
        <p:nvSpPr>
          <p:cNvPr id="5" name="Footer Placeholder 4"/>
          <p:cNvSpPr>
            <a:spLocks noGrp="1"/>
          </p:cNvSpPr>
          <p:nvPr>
            <p:ph type="ftr" sz="quarter" idx="11"/>
          </p:nvPr>
        </p:nvSpPr>
        <p:spPr/>
        <p:txBody>
          <a:bodyPr/>
          <a:lstStyle/>
          <a:p>
            <a:endParaRPr lang="fr-F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82B25B9-3018-4119-ADFA-85CD9C4F9791}" type="slidenum">
              <a:rPr lang="fr-FR" smtClean="0"/>
              <a:t>‹#›</a:t>
            </a:fld>
            <a:endParaRPr lang="fr-FR"/>
          </a:p>
        </p:txBody>
      </p:sp>
    </p:spTree>
    <p:extLst>
      <p:ext uri="{BB962C8B-B14F-4D97-AF65-F5344CB8AC3E}">
        <p14:creationId xmlns:p14="http://schemas.microsoft.com/office/powerpoint/2010/main" val="36062245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C4F63ED-79AA-43A2-A5F9-0C75B35F7134}" type="datetimeFigureOut">
              <a:rPr lang="fr-FR" smtClean="0"/>
              <a:t>08/06/2024</a:t>
            </a:fld>
            <a:endParaRPr lang="fr-FR"/>
          </a:p>
        </p:txBody>
      </p:sp>
      <p:sp>
        <p:nvSpPr>
          <p:cNvPr id="6" name="Footer Placeholder 5"/>
          <p:cNvSpPr>
            <a:spLocks noGrp="1"/>
          </p:cNvSpPr>
          <p:nvPr>
            <p:ph type="ftr" sz="quarter" idx="11"/>
          </p:nvPr>
        </p:nvSpPr>
        <p:spPr/>
        <p:txBody>
          <a:bodyPr/>
          <a:lstStyle/>
          <a:p>
            <a:endParaRPr lang="fr-FR"/>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C82B25B9-3018-4119-ADFA-85CD9C4F9791}" type="slidenum">
              <a:rPr lang="fr-FR" smtClean="0"/>
              <a:t>‹#›</a:t>
            </a:fld>
            <a:endParaRPr lang="fr-FR"/>
          </a:p>
        </p:txBody>
      </p:sp>
    </p:spTree>
    <p:extLst>
      <p:ext uri="{BB962C8B-B14F-4D97-AF65-F5344CB8AC3E}">
        <p14:creationId xmlns:p14="http://schemas.microsoft.com/office/powerpoint/2010/main" val="9804339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C4F63ED-79AA-43A2-A5F9-0C75B35F7134}" type="datetimeFigureOut">
              <a:rPr lang="fr-FR" smtClean="0"/>
              <a:t>08/06/2024</a:t>
            </a:fld>
            <a:endParaRPr lang="fr-FR"/>
          </a:p>
        </p:txBody>
      </p:sp>
      <p:sp>
        <p:nvSpPr>
          <p:cNvPr id="8" name="Footer Placeholder 7"/>
          <p:cNvSpPr>
            <a:spLocks noGrp="1"/>
          </p:cNvSpPr>
          <p:nvPr>
            <p:ph type="ftr" sz="quarter" idx="11"/>
          </p:nvPr>
        </p:nvSpPr>
        <p:spPr/>
        <p:txBody>
          <a:bodyPr/>
          <a:lstStyle/>
          <a:p>
            <a:endParaRPr lang="fr-F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C82B25B9-3018-4119-ADFA-85CD9C4F9791}" type="slidenum">
              <a:rPr lang="fr-FR" smtClean="0"/>
              <a:t>‹#›</a:t>
            </a:fld>
            <a:endParaRPr lang="fr-FR"/>
          </a:p>
        </p:txBody>
      </p:sp>
    </p:spTree>
    <p:extLst>
      <p:ext uri="{BB962C8B-B14F-4D97-AF65-F5344CB8AC3E}">
        <p14:creationId xmlns:p14="http://schemas.microsoft.com/office/powerpoint/2010/main" val="34612977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C4F63ED-79AA-43A2-A5F9-0C75B35F7134}" type="datetimeFigureOut">
              <a:rPr lang="fr-FR" smtClean="0"/>
              <a:t>08/06/2024</a:t>
            </a:fld>
            <a:endParaRPr lang="fr-FR"/>
          </a:p>
        </p:txBody>
      </p:sp>
      <p:sp>
        <p:nvSpPr>
          <p:cNvPr id="4" name="Footer Placeholder 3"/>
          <p:cNvSpPr>
            <a:spLocks noGrp="1"/>
          </p:cNvSpPr>
          <p:nvPr>
            <p:ph type="ftr" sz="quarter" idx="11"/>
          </p:nvPr>
        </p:nvSpPr>
        <p:spPr/>
        <p:txBody>
          <a:bodyPr/>
          <a:lstStyle/>
          <a:p>
            <a:endParaRPr lang="fr-FR"/>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C82B25B9-3018-4119-ADFA-85CD9C4F9791}" type="slidenum">
              <a:rPr lang="fr-FR" smtClean="0"/>
              <a:t>‹#›</a:t>
            </a:fld>
            <a:endParaRPr lang="fr-FR"/>
          </a:p>
        </p:txBody>
      </p:sp>
    </p:spTree>
    <p:extLst>
      <p:ext uri="{BB962C8B-B14F-4D97-AF65-F5344CB8AC3E}">
        <p14:creationId xmlns:p14="http://schemas.microsoft.com/office/powerpoint/2010/main" val="1544574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4F63ED-79AA-43A2-A5F9-0C75B35F7134}" type="datetimeFigureOut">
              <a:rPr lang="fr-FR" smtClean="0"/>
              <a:t>08/06/2024</a:t>
            </a:fld>
            <a:endParaRPr lang="fr-FR"/>
          </a:p>
        </p:txBody>
      </p:sp>
      <p:sp>
        <p:nvSpPr>
          <p:cNvPr id="3" name="Footer Placeholder 2"/>
          <p:cNvSpPr>
            <a:spLocks noGrp="1"/>
          </p:cNvSpPr>
          <p:nvPr>
            <p:ph type="ftr" sz="quarter" idx="11"/>
          </p:nvPr>
        </p:nvSpPr>
        <p:spPr/>
        <p:txBody>
          <a:bodyPr/>
          <a:lstStyle/>
          <a:p>
            <a:endParaRPr lang="fr-FR"/>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C82B25B9-3018-4119-ADFA-85CD9C4F9791}" type="slidenum">
              <a:rPr lang="fr-FR" smtClean="0"/>
              <a:t>‹#›</a:t>
            </a:fld>
            <a:endParaRPr lang="fr-FR"/>
          </a:p>
        </p:txBody>
      </p:sp>
    </p:spTree>
    <p:extLst>
      <p:ext uri="{BB962C8B-B14F-4D97-AF65-F5344CB8AC3E}">
        <p14:creationId xmlns:p14="http://schemas.microsoft.com/office/powerpoint/2010/main" val="2903419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C4F63ED-79AA-43A2-A5F9-0C75B35F7134}" type="datetimeFigureOut">
              <a:rPr lang="fr-FR" smtClean="0"/>
              <a:t>08/06/2024</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C82B25B9-3018-4119-ADFA-85CD9C4F9791}" type="slidenum">
              <a:rPr lang="fr-FR" smtClean="0"/>
              <a:t>‹#›</a:t>
            </a:fld>
            <a:endParaRPr lang="fr-FR"/>
          </a:p>
        </p:txBody>
      </p:sp>
    </p:spTree>
    <p:extLst>
      <p:ext uri="{BB962C8B-B14F-4D97-AF65-F5344CB8AC3E}">
        <p14:creationId xmlns:p14="http://schemas.microsoft.com/office/powerpoint/2010/main" val="20135445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C4F63ED-79AA-43A2-A5F9-0C75B35F7134}" type="datetimeFigureOut">
              <a:rPr lang="fr-FR" smtClean="0"/>
              <a:t>08/06/2024</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82B25B9-3018-4119-ADFA-85CD9C4F9791}" type="slidenum">
              <a:rPr lang="fr-FR" smtClean="0"/>
              <a:t>‹#›</a:t>
            </a:fld>
            <a:endParaRPr lang="fr-FR"/>
          </a:p>
        </p:txBody>
      </p:sp>
    </p:spTree>
    <p:extLst>
      <p:ext uri="{BB962C8B-B14F-4D97-AF65-F5344CB8AC3E}">
        <p14:creationId xmlns:p14="http://schemas.microsoft.com/office/powerpoint/2010/main" val="3328312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C4F63ED-79AA-43A2-A5F9-0C75B35F7134}" type="datetimeFigureOut">
              <a:rPr lang="fr-FR" smtClean="0"/>
              <a:t>08/06/2024</a:t>
            </a:fld>
            <a:endParaRPr lang="fr-FR"/>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fr-FR"/>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C82B25B9-3018-4119-ADFA-85CD9C4F9791}" type="slidenum">
              <a:rPr lang="fr-FR" smtClean="0"/>
              <a:t>‹#›</a:t>
            </a:fld>
            <a:endParaRPr lang="fr-FR"/>
          </a:p>
        </p:txBody>
      </p:sp>
    </p:spTree>
    <p:extLst>
      <p:ext uri="{BB962C8B-B14F-4D97-AF65-F5344CB8AC3E}">
        <p14:creationId xmlns:p14="http://schemas.microsoft.com/office/powerpoint/2010/main" val="1868474018"/>
      </p:ext>
    </p:extLst>
  </p:cSld>
  <p:clrMap bg1="lt1" tx1="dk1" bg2="lt2" tx2="dk2" accent1="accent1" accent2="accent2" accent3="accent3" accent4="accent4" accent5="accent5" accent6="accent6" hlink="hlink" folHlink="folHlink"/>
  <p:sldLayoutIdLst>
    <p:sldLayoutId id="2147483839" r:id="rId1"/>
    <p:sldLayoutId id="2147483840" r:id="rId2"/>
    <p:sldLayoutId id="2147483841" r:id="rId3"/>
    <p:sldLayoutId id="2147483842" r:id="rId4"/>
    <p:sldLayoutId id="2147483843" r:id="rId5"/>
    <p:sldLayoutId id="2147483844" r:id="rId6"/>
    <p:sldLayoutId id="2147483845" r:id="rId7"/>
    <p:sldLayoutId id="2147483846" r:id="rId8"/>
    <p:sldLayoutId id="2147483847" r:id="rId9"/>
    <p:sldLayoutId id="2147483848" r:id="rId10"/>
    <p:sldLayoutId id="2147483849" r:id="rId11"/>
    <p:sldLayoutId id="2147483850" r:id="rId12"/>
    <p:sldLayoutId id="2147483851" r:id="rId13"/>
    <p:sldLayoutId id="2147483852" r:id="rId14"/>
    <p:sldLayoutId id="2147483853" r:id="rId15"/>
    <p:sldLayoutId id="214748385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58069" y="514904"/>
            <a:ext cx="10576370" cy="2185101"/>
          </a:xfrm>
        </p:spPr>
        <p:txBody>
          <a:bodyPr>
            <a:noAutofit/>
          </a:bodyPr>
          <a:lstStyle/>
          <a:p>
            <a:pPr algn="ctr"/>
            <a:r>
              <a:rPr lang="fr-FR" sz="6600" dirty="0" smtClean="0"/>
              <a:t>Projet J2EE : Gestion de cabinet dentaire</a:t>
            </a:r>
            <a:endParaRPr lang="fr-FR" sz="6000" dirty="0"/>
          </a:p>
        </p:txBody>
      </p:sp>
      <p:sp>
        <p:nvSpPr>
          <p:cNvPr id="3" name="Subtitle 2"/>
          <p:cNvSpPr>
            <a:spLocks noGrp="1"/>
          </p:cNvSpPr>
          <p:nvPr>
            <p:ph type="subTitle" idx="1"/>
          </p:nvPr>
        </p:nvSpPr>
        <p:spPr>
          <a:xfrm>
            <a:off x="1748900" y="3417903"/>
            <a:ext cx="2911877" cy="1429306"/>
          </a:xfrm>
        </p:spPr>
        <p:txBody>
          <a:bodyPr>
            <a:normAutofit/>
          </a:bodyPr>
          <a:lstStyle/>
          <a:p>
            <a:r>
              <a:rPr lang="fr-FR" b="1" dirty="0" smtClean="0">
                <a:solidFill>
                  <a:schemeClr val="tx1"/>
                </a:solidFill>
              </a:rPr>
              <a:t>Présenté par:</a:t>
            </a:r>
          </a:p>
          <a:p>
            <a:r>
              <a:rPr lang="fr-FR" b="1" dirty="0" smtClean="0">
                <a:solidFill>
                  <a:schemeClr val="tx1"/>
                </a:solidFill>
              </a:rPr>
              <a:t>	</a:t>
            </a:r>
            <a:r>
              <a:rPr lang="fr-FR" b="1" dirty="0" smtClean="0">
                <a:solidFill>
                  <a:schemeClr val="tx1"/>
                </a:solidFill>
              </a:rPr>
              <a:t>BOUX Hamza</a:t>
            </a:r>
          </a:p>
          <a:p>
            <a:r>
              <a:rPr lang="fr-FR" b="1" dirty="0" smtClean="0">
                <a:solidFill>
                  <a:schemeClr val="tx1"/>
                </a:solidFill>
              </a:rPr>
              <a:t>	ENNOUNI Ayoub</a:t>
            </a:r>
            <a:endParaRPr lang="fr-FR" b="1" dirty="0">
              <a:solidFill>
                <a:schemeClr val="tx1"/>
              </a:solidFill>
            </a:endParaRPr>
          </a:p>
        </p:txBody>
      </p:sp>
      <p:sp>
        <p:nvSpPr>
          <p:cNvPr id="4" name="Subtitle 2"/>
          <p:cNvSpPr txBox="1">
            <a:spLocks/>
          </p:cNvSpPr>
          <p:nvPr/>
        </p:nvSpPr>
        <p:spPr>
          <a:xfrm>
            <a:off x="7813828" y="3943165"/>
            <a:ext cx="3016929" cy="1429306"/>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fr-FR" b="1" dirty="0" smtClean="0">
                <a:solidFill>
                  <a:schemeClr val="tx1"/>
                </a:solidFill>
              </a:rPr>
              <a:t>Encadré par:</a:t>
            </a:r>
          </a:p>
          <a:p>
            <a:r>
              <a:rPr lang="fr-FR" b="1" dirty="0" smtClean="0">
                <a:solidFill>
                  <a:schemeClr val="tx1"/>
                </a:solidFill>
              </a:rPr>
              <a:t>	M. Omar EL MIDAOUI</a:t>
            </a:r>
            <a:endParaRPr lang="fr-FR" b="1" dirty="0">
              <a:solidFill>
                <a:schemeClr val="tx1"/>
              </a:solidFill>
            </a:endParaRPr>
          </a:p>
        </p:txBody>
      </p:sp>
    </p:spTree>
    <p:extLst>
      <p:ext uri="{BB962C8B-B14F-4D97-AF65-F5344CB8AC3E}">
        <p14:creationId xmlns:p14="http://schemas.microsoft.com/office/powerpoint/2010/main" val="4879080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03287" y="905522"/>
            <a:ext cx="8915400" cy="5194040"/>
          </a:xfrm>
        </p:spPr>
      </p:pic>
    </p:spTree>
    <p:extLst>
      <p:ext uri="{BB962C8B-B14F-4D97-AF65-F5344CB8AC3E}">
        <p14:creationId xmlns:p14="http://schemas.microsoft.com/office/powerpoint/2010/main" val="9546931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23388" y="816745"/>
            <a:ext cx="8915400" cy="5261871"/>
          </a:xfrm>
        </p:spPr>
      </p:pic>
    </p:spTree>
    <p:extLst>
      <p:ext uri="{BB962C8B-B14F-4D97-AF65-F5344CB8AC3E}">
        <p14:creationId xmlns:p14="http://schemas.microsoft.com/office/powerpoint/2010/main" val="5767365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12886" y="340024"/>
            <a:ext cx="9889724" cy="1000504"/>
          </a:xfrm>
        </p:spPr>
        <p:txBody>
          <a:bodyPr>
            <a:noAutofit/>
          </a:bodyPr>
          <a:lstStyle/>
          <a:p>
            <a:r>
              <a:rPr lang="fr-FR" sz="4400" b="1" dirty="0" smtClean="0"/>
              <a:t>Présentation générale du projet</a:t>
            </a:r>
            <a:endParaRPr lang="fr-FR" sz="4400" b="1" dirty="0"/>
          </a:p>
        </p:txBody>
      </p:sp>
      <p:sp>
        <p:nvSpPr>
          <p:cNvPr id="3" name="Content Placeholder 2"/>
          <p:cNvSpPr>
            <a:spLocks noGrp="1"/>
          </p:cNvSpPr>
          <p:nvPr>
            <p:ph idx="1"/>
          </p:nvPr>
        </p:nvSpPr>
        <p:spPr>
          <a:xfrm>
            <a:off x="1541647" y="1565429"/>
            <a:ext cx="8915400" cy="2962184"/>
          </a:xfrm>
        </p:spPr>
        <p:txBody>
          <a:bodyPr>
            <a:noAutofit/>
          </a:bodyPr>
          <a:lstStyle/>
          <a:p>
            <a:pPr algn="just"/>
            <a:r>
              <a:rPr lang="fr-FR" sz="2000" dirty="0" smtClean="0"/>
              <a:t>L'objectif </a:t>
            </a:r>
            <a:r>
              <a:rPr lang="fr-FR" sz="2000" dirty="0"/>
              <a:t>principal de notre application web est de faciliter la gestion quotidienne d'un cabinet dentaire. Grâce à cette solution tout-en-un, les dentistes et leur équipe peuvent désormais gérer efficacement tous les aspects de leur pratique, du planning des rendez-vous à la facturation en passant par la gestion des dossiers patients. Les principales fonctionnalités incluent un calendrier de réservation en ligne permettant aux patients de prendre rendez-vous à leur convenance, un module de gestion des dossiers médicaux pour centraliser toutes les informations des patients, ainsi qu'un outil de facturation et de comptabilité intégré afin de simplifier la tenue des comptes. Notre application web vise à optimiser les processus administratifs et à offrir aux cabinets dentaires une plateforme intuitive et complète pour une meilleure expérience patient et une gestion plus fluide de leur activité.</a:t>
            </a:r>
            <a:endParaRPr lang="fr-FR" sz="2000" dirty="0"/>
          </a:p>
        </p:txBody>
      </p:sp>
    </p:spTree>
    <p:extLst>
      <p:ext uri="{BB962C8B-B14F-4D97-AF65-F5344CB8AC3E}">
        <p14:creationId xmlns:p14="http://schemas.microsoft.com/office/powerpoint/2010/main" val="18448741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25912" y="624110"/>
            <a:ext cx="8911687" cy="1280890"/>
          </a:xfrm>
        </p:spPr>
        <p:txBody>
          <a:bodyPr/>
          <a:lstStyle/>
          <a:p>
            <a:r>
              <a:rPr lang="fr-FR" dirty="0" smtClean="0"/>
              <a:t>Outils utilisés</a:t>
            </a:r>
            <a:endParaRPr lang="fr-FR" dirty="0"/>
          </a:p>
        </p:txBody>
      </p:sp>
      <p:sp>
        <p:nvSpPr>
          <p:cNvPr id="3" name="Content Placeholder 2"/>
          <p:cNvSpPr>
            <a:spLocks noGrp="1"/>
          </p:cNvSpPr>
          <p:nvPr>
            <p:ph idx="1"/>
          </p:nvPr>
        </p:nvSpPr>
        <p:spPr/>
        <p:txBody>
          <a:bodyPr/>
          <a:lstStyle/>
          <a:p>
            <a:r>
              <a:rPr lang="fr-FR" dirty="0" smtClean="0"/>
              <a:t>Java: </a:t>
            </a:r>
            <a:r>
              <a:rPr lang="fr-FR" dirty="0"/>
              <a:t>Langage de programmation polyvalent largement utilisé pour le développement </a:t>
            </a:r>
            <a:r>
              <a:rPr lang="fr-FR" dirty="0" err="1"/>
              <a:t>backend</a:t>
            </a:r>
            <a:r>
              <a:rPr lang="fr-FR" dirty="0"/>
              <a:t>. Il offre une grande portabilité et une syntaxe claire, ce qui en fait un choix populaire pour les applications web.</a:t>
            </a:r>
          </a:p>
          <a:p>
            <a:r>
              <a:rPr lang="fr-FR" dirty="0" err="1" smtClean="0"/>
              <a:t>Springboot</a:t>
            </a:r>
            <a:r>
              <a:rPr lang="fr-FR" dirty="0" smtClean="0"/>
              <a:t>: </a:t>
            </a:r>
            <a:r>
              <a:rPr lang="fr-FR" dirty="0"/>
              <a:t>Framework Java qui simplifie le développement d'applications web en fournissant des fonctionnalités prêtes à l'emploi pour la configuration, la sécurité, et la gestion des dépendances. Il permet de créer rapidement des applications web robustes et évolutives.</a:t>
            </a:r>
          </a:p>
          <a:p>
            <a:r>
              <a:rPr lang="fr-FR" dirty="0" err="1" smtClean="0"/>
              <a:t>Spring</a:t>
            </a:r>
            <a:r>
              <a:rPr lang="fr-FR" dirty="0" smtClean="0"/>
              <a:t> data: </a:t>
            </a:r>
            <a:r>
              <a:rPr lang="fr-FR" dirty="0"/>
              <a:t>Module de </a:t>
            </a:r>
            <a:r>
              <a:rPr lang="fr-FR" dirty="0" err="1"/>
              <a:t>Spring</a:t>
            </a:r>
            <a:r>
              <a:rPr lang="fr-FR" dirty="0"/>
              <a:t> qui facilite l'accès aux données en fournissant une abstraction au-dessus des technologies de persistance de données, telles que les bases de données relationnelles et </a:t>
            </a:r>
            <a:r>
              <a:rPr lang="fr-FR" dirty="0" err="1"/>
              <a:t>NoSQL</a:t>
            </a:r>
            <a:r>
              <a:rPr lang="fr-FR" dirty="0"/>
              <a:t>. Il simplifie le code en évitant la répétition des opérations CRUD (</a:t>
            </a:r>
            <a:r>
              <a:rPr lang="fr-FR" dirty="0" err="1"/>
              <a:t>Create</a:t>
            </a:r>
            <a:r>
              <a:rPr lang="fr-FR" dirty="0"/>
              <a:t>, Read, Update, </a:t>
            </a:r>
            <a:r>
              <a:rPr lang="fr-FR" dirty="0" err="1"/>
              <a:t>Delete</a:t>
            </a:r>
            <a:r>
              <a:rPr lang="fr-FR" dirty="0"/>
              <a:t>).</a:t>
            </a:r>
          </a:p>
          <a:p>
            <a:endParaRPr lang="fr-FR" dirty="0"/>
          </a:p>
        </p:txBody>
      </p:sp>
    </p:spTree>
    <p:extLst>
      <p:ext uri="{BB962C8B-B14F-4D97-AF65-F5344CB8AC3E}">
        <p14:creationId xmlns:p14="http://schemas.microsoft.com/office/powerpoint/2010/main" val="38347147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fr-FR" dirty="0" err="1" smtClean="0"/>
              <a:t>Spring</a:t>
            </a:r>
            <a:r>
              <a:rPr lang="fr-FR" dirty="0" smtClean="0"/>
              <a:t> MVC : </a:t>
            </a:r>
            <a:r>
              <a:rPr lang="fr-FR" dirty="0"/>
              <a:t>Modèle-Vue-Contrôleur (MVC) est un motif de conception couramment utilisé pour développer des applications web. </a:t>
            </a:r>
            <a:r>
              <a:rPr lang="fr-FR" dirty="0" err="1"/>
              <a:t>Spring</a:t>
            </a:r>
            <a:r>
              <a:rPr lang="fr-FR" dirty="0"/>
              <a:t> MVC fournit une structure pour organiser le code en séparant les préoccupations (logique métier, présentation, contrôle) et en facilitant la création de vues dynamiques.</a:t>
            </a:r>
          </a:p>
          <a:p>
            <a:r>
              <a:rPr lang="fr-FR" dirty="0" err="1" smtClean="0"/>
              <a:t>Thymleaf</a:t>
            </a:r>
            <a:r>
              <a:rPr lang="fr-FR" dirty="0" smtClean="0"/>
              <a:t> : </a:t>
            </a:r>
            <a:r>
              <a:rPr lang="fr-FR" dirty="0"/>
              <a:t>Moteur de </a:t>
            </a:r>
            <a:r>
              <a:rPr lang="fr-FR" dirty="0" err="1"/>
              <a:t>template</a:t>
            </a:r>
            <a:r>
              <a:rPr lang="fr-FR" dirty="0"/>
              <a:t> pour les applications web Java. Il permet d'intégrer facilement du contenu dynamique dans les pages HTML en utilisant des attributs spécifiques. </a:t>
            </a:r>
            <a:r>
              <a:rPr lang="fr-FR" dirty="0" err="1"/>
              <a:t>Thymeleaf</a:t>
            </a:r>
            <a:r>
              <a:rPr lang="fr-FR" dirty="0"/>
              <a:t> facilite la création de vues côté serveur en rendant le code HTML plus lisible et maintenable.</a:t>
            </a:r>
          </a:p>
          <a:p>
            <a:endParaRPr lang="fr-FR" dirty="0"/>
          </a:p>
        </p:txBody>
      </p:sp>
    </p:spTree>
    <p:extLst>
      <p:ext uri="{BB962C8B-B14F-4D97-AF65-F5344CB8AC3E}">
        <p14:creationId xmlns:p14="http://schemas.microsoft.com/office/powerpoint/2010/main" val="19299119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66618" y="135838"/>
            <a:ext cx="8911687" cy="1280890"/>
          </a:xfrm>
        </p:spPr>
        <p:txBody>
          <a:bodyPr/>
          <a:lstStyle/>
          <a:p>
            <a:r>
              <a:rPr lang="fr-FR" dirty="0" smtClean="0"/>
              <a:t>Conception </a:t>
            </a:r>
            <a:endParaRPr lang="fr-FR" dirty="0"/>
          </a:p>
        </p:txBody>
      </p:sp>
      <p:pic>
        <p:nvPicPr>
          <p:cNvPr id="4" name="Image 1"/>
          <p:cNvPicPr/>
          <p:nvPr/>
        </p:nvPicPr>
        <p:blipFill>
          <a:blip r:embed="rId2"/>
          <a:stretch>
            <a:fillRect/>
          </a:stretch>
        </p:blipFill>
        <p:spPr>
          <a:xfrm>
            <a:off x="1535005" y="1202924"/>
            <a:ext cx="8461252" cy="5268898"/>
          </a:xfrm>
          <a:prstGeom prst="rect">
            <a:avLst/>
          </a:prstGeom>
        </p:spPr>
      </p:pic>
    </p:spTree>
    <p:extLst>
      <p:ext uri="{BB962C8B-B14F-4D97-AF65-F5344CB8AC3E}">
        <p14:creationId xmlns:p14="http://schemas.microsoft.com/office/powerpoint/2010/main" val="31309307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Interfaces de l’application</a:t>
            </a:r>
            <a:endParaRPr lang="fr-FR"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3098" y="1667538"/>
            <a:ext cx="8245555" cy="4686706"/>
          </a:xfrm>
          <a:prstGeom prst="rect">
            <a:avLst/>
          </a:prstGeom>
        </p:spPr>
      </p:pic>
    </p:spTree>
    <p:extLst>
      <p:ext uri="{BB962C8B-B14F-4D97-AF65-F5344CB8AC3E}">
        <p14:creationId xmlns:p14="http://schemas.microsoft.com/office/powerpoint/2010/main" val="21377159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15961" y="1802166"/>
            <a:ext cx="8902105" cy="4704488"/>
          </a:xfrm>
        </p:spPr>
      </p:pic>
    </p:spTree>
    <p:extLst>
      <p:ext uri="{BB962C8B-B14F-4D97-AF65-F5344CB8AC3E}">
        <p14:creationId xmlns:p14="http://schemas.microsoft.com/office/powerpoint/2010/main" val="12910000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89213" y="976544"/>
            <a:ext cx="8915400" cy="4901803"/>
          </a:xfrm>
        </p:spPr>
      </p:pic>
    </p:spTree>
    <p:extLst>
      <p:ext uri="{BB962C8B-B14F-4D97-AF65-F5344CB8AC3E}">
        <p14:creationId xmlns:p14="http://schemas.microsoft.com/office/powerpoint/2010/main" val="26653430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1635" y="967666"/>
            <a:ext cx="8910555" cy="4944184"/>
          </a:xfrm>
        </p:spPr>
      </p:pic>
    </p:spTree>
    <p:extLst>
      <p:ext uri="{BB962C8B-B14F-4D97-AF65-F5344CB8AC3E}">
        <p14:creationId xmlns:p14="http://schemas.microsoft.com/office/powerpoint/2010/main" val="645641975"/>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107</TotalTime>
  <Words>389</Words>
  <Application>Microsoft Office PowerPoint</Application>
  <PresentationFormat>Widescreen</PresentationFormat>
  <Paragraphs>16</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Century Gothic</vt:lpstr>
      <vt:lpstr>Wingdings 3</vt:lpstr>
      <vt:lpstr>Wisp</vt:lpstr>
      <vt:lpstr>Projet J2EE : Gestion de cabinet dentaire</vt:lpstr>
      <vt:lpstr>Présentation générale du projet</vt:lpstr>
      <vt:lpstr>Outils utilisés</vt:lpstr>
      <vt:lpstr>PowerPoint Presentation</vt:lpstr>
      <vt:lpstr>Conception </vt:lpstr>
      <vt:lpstr>Interfaces de l’application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Génie Logiciel</dc:title>
  <dc:creator>HP</dc:creator>
  <cp:lastModifiedBy>HP</cp:lastModifiedBy>
  <cp:revision>73</cp:revision>
  <dcterms:created xsi:type="dcterms:W3CDTF">2024-05-06T17:31:18Z</dcterms:created>
  <dcterms:modified xsi:type="dcterms:W3CDTF">2024-06-08T20:47:57Z</dcterms:modified>
</cp:coreProperties>
</file>