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miri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j3wgN73/3rvYwFe/+dBqyZ9H9+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iri-bold.fntdata"/><Relationship Id="rId10" Type="http://schemas.openxmlformats.org/officeDocument/2006/relationships/font" Target="fonts/Amiri-regular.fntdata"/><Relationship Id="rId13" Type="http://schemas.openxmlformats.org/officeDocument/2006/relationships/font" Target="fonts/Amiri-boldItalic.fntdata"/><Relationship Id="rId12" Type="http://schemas.openxmlformats.org/officeDocument/2006/relationships/font" Target="fonts/Amiri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rgbClr val="93939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513429" y="662049"/>
            <a:ext cx="807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5000">
                <a:latin typeface="Amiri"/>
                <a:ea typeface="Amiri"/>
                <a:cs typeface="Amiri"/>
                <a:sym typeface="Amiri"/>
              </a:rPr>
              <a:t>Projet d’itinéraires de métro</a:t>
            </a:r>
            <a:endParaRPr sz="5000">
              <a:latin typeface="Amiri"/>
              <a:ea typeface="Amiri"/>
              <a:cs typeface="Amiri"/>
              <a:sym typeface="Amiri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534450" y="1661400"/>
            <a:ext cx="4139100" cy="17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fr" sz="2000" u="sng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Réalisé par:</a:t>
            </a:r>
            <a:br>
              <a:rPr lang="fr">
                <a:solidFill>
                  <a:srgbClr val="434343"/>
                </a:solidFill>
                <a:latin typeface="Amiri"/>
                <a:ea typeface="Amiri"/>
                <a:cs typeface="Amiri"/>
                <a:sym typeface="Amiri"/>
              </a:rPr>
            </a:br>
            <a:r>
              <a:rPr lang="fr">
                <a:solidFill>
                  <a:srgbClr val="434343"/>
                </a:solidFill>
                <a:latin typeface="Amiri"/>
                <a:ea typeface="Amiri"/>
                <a:cs typeface="Amiri"/>
                <a:sym typeface="Amiri"/>
              </a:rPr>
              <a:t>Ayoub Taihi</a:t>
            </a:r>
            <a:endParaRPr>
              <a:solidFill>
                <a:srgbClr val="434343"/>
              </a:solidFill>
              <a:latin typeface="Amiri"/>
              <a:ea typeface="Amiri"/>
              <a:cs typeface="Amiri"/>
              <a:sym typeface="Amiri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9400" y="1366238"/>
            <a:ext cx="3510175" cy="35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2400" y="-115875"/>
            <a:ext cx="160972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285225" y="3763725"/>
            <a:ext cx="44925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" sz="1800" u="sng" cap="none" strike="noStrike"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rPr>
              <a:t>Objectif du projet:</a:t>
            </a:r>
            <a:r>
              <a:rPr b="1" i="0" lang="fr" sz="1600" u="none" cap="none" strike="noStrike"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rPr>
              <a:t> </a:t>
            </a:r>
            <a:r>
              <a:rPr b="0" i="0" lang="fr" sz="1400" u="none" cap="none" strike="noStrike">
                <a:solidFill>
                  <a:schemeClr val="dk1"/>
                </a:solidFill>
                <a:latin typeface="Amiri"/>
                <a:ea typeface="Amiri"/>
                <a:cs typeface="Amiri"/>
                <a:sym typeface="Amiri"/>
              </a:rPr>
              <a:t>Réaliser un programme capable de trouver le chemin optimal (temps le plus court) permettant d’aller d’une station de ligne de métro à une autre.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"/>
          <p:cNvCxnSpPr/>
          <p:nvPr/>
        </p:nvCxnSpPr>
        <p:spPr>
          <a:xfrm rot="10800000">
            <a:off x="5239950" y="1631200"/>
            <a:ext cx="2667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64" name="Google Shape;64;p2"/>
          <p:cNvCxnSpPr/>
          <p:nvPr/>
        </p:nvCxnSpPr>
        <p:spPr>
          <a:xfrm rot="10800000">
            <a:off x="5239950" y="1953375"/>
            <a:ext cx="2667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5" name="Google Shape;65;p2"/>
          <p:cNvCxnSpPr/>
          <p:nvPr/>
        </p:nvCxnSpPr>
        <p:spPr>
          <a:xfrm>
            <a:off x="8186000" y="1498925"/>
            <a:ext cx="380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-25801" l="249" r="-248" t="0"/>
          <a:stretch/>
        </p:blipFill>
        <p:spPr>
          <a:xfrm>
            <a:off x="312384" y="-2619"/>
            <a:ext cx="8407568" cy="264156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2"/>
          <p:cNvSpPr txBox="1"/>
          <p:nvPr/>
        </p:nvSpPr>
        <p:spPr>
          <a:xfrm>
            <a:off x="1758250" y="-67325"/>
            <a:ext cx="61209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- Figures Montrant les pointeurs de la liste doublement chaînée -</a:t>
            </a:r>
            <a:endParaRPr b="0" i="0" sz="1800" u="none" cap="none" strike="noStrike">
              <a:solidFill>
                <a:srgbClr val="000000"/>
              </a:solidFill>
              <a:latin typeface="Amiri"/>
              <a:ea typeface="Amiri"/>
              <a:cs typeface="Amiri"/>
              <a:sym typeface="Amiri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5057837" y="1546705"/>
            <a:ext cx="677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pnext</a:t>
            </a:r>
            <a:endParaRPr b="0" i="0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5057837" y="1879246"/>
            <a:ext cx="677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pprev</a:t>
            </a:r>
            <a:endParaRPr b="0" i="0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8145315" y="1559394"/>
            <a:ext cx="1041900" cy="2833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2"/>
          <p:cNvCxnSpPr/>
          <p:nvPr/>
        </p:nvCxnSpPr>
        <p:spPr>
          <a:xfrm rot="10800000">
            <a:off x="495625" y="184277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" name="Google Shape;72;p2"/>
          <p:cNvSpPr txBox="1"/>
          <p:nvPr/>
        </p:nvSpPr>
        <p:spPr>
          <a:xfrm>
            <a:off x="237175" y="2334225"/>
            <a:ext cx="1126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phead</a:t>
            </a:r>
            <a:endParaRPr b="0" i="0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2"/>
          <p:cNvCxnSpPr/>
          <p:nvPr/>
        </p:nvCxnSpPr>
        <p:spPr>
          <a:xfrm>
            <a:off x="8732775" y="272300"/>
            <a:ext cx="4347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225" y="3191850"/>
            <a:ext cx="7213777" cy="19381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" name="Google Shape;75;p2"/>
          <p:cNvSpPr txBox="1"/>
          <p:nvPr/>
        </p:nvSpPr>
        <p:spPr>
          <a:xfrm>
            <a:off x="4039475" y="2719425"/>
            <a:ext cx="1126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enterLine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2"/>
          <p:cNvCxnSpPr/>
          <p:nvPr/>
        </p:nvCxnSpPr>
        <p:spPr>
          <a:xfrm>
            <a:off x="4064275" y="2647275"/>
            <a:ext cx="0" cy="54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" name="Google Shape;77;p2"/>
          <p:cNvCxnSpPr/>
          <p:nvPr/>
        </p:nvCxnSpPr>
        <p:spPr>
          <a:xfrm>
            <a:off x="-13350" y="272300"/>
            <a:ext cx="3258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" name="Google Shape;78;p2"/>
          <p:cNvSpPr txBox="1"/>
          <p:nvPr/>
        </p:nvSpPr>
        <p:spPr>
          <a:xfrm rot="5400000">
            <a:off x="8392354" y="577400"/>
            <a:ext cx="1041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exitLine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 rot="5400000">
            <a:off x="-486125" y="657200"/>
            <a:ext cx="1201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enterLine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830225" y="3339425"/>
            <a:ext cx="1335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CurrentLine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2"/>
          <p:cNvCxnSpPr/>
          <p:nvPr/>
        </p:nvCxnSpPr>
        <p:spPr>
          <a:xfrm>
            <a:off x="8183788" y="3339425"/>
            <a:ext cx="4347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" name="Google Shape;82;p2"/>
          <p:cNvSpPr txBox="1"/>
          <p:nvPr/>
        </p:nvSpPr>
        <p:spPr>
          <a:xfrm rot="5400000">
            <a:off x="7843367" y="3644525"/>
            <a:ext cx="1041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exitLine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2041150" y="1703625"/>
            <a:ext cx="144000" cy="139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1479275" y="1881650"/>
            <a:ext cx="1639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CurrentStation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1363675" y="2116071"/>
            <a:ext cx="2890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firstTrain {hour,minute}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lastTrain {hour,minute}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"/>
          <p:cNvCxnSpPr/>
          <p:nvPr/>
        </p:nvCxnSpPr>
        <p:spPr>
          <a:xfrm flipH="1" rot="10800000">
            <a:off x="2041150" y="1517475"/>
            <a:ext cx="1208700" cy="25230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7" name="Google Shape;87;p2"/>
          <p:cNvSpPr txBox="1"/>
          <p:nvPr/>
        </p:nvSpPr>
        <p:spPr>
          <a:xfrm>
            <a:off x="3572250" y="2036375"/>
            <a:ext cx="5775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2530350" y="1528113"/>
            <a:ext cx="1041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endParaRPr b="1" i="0" sz="14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3200"/>
              <a:t>                       Fonctions Utilisées </a:t>
            </a:r>
            <a:endParaRPr sz="3200"/>
          </a:p>
        </p:txBody>
      </p:sp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13350" l="2122" r="29412" t="12144"/>
          <a:stretch/>
        </p:blipFill>
        <p:spPr>
          <a:xfrm>
            <a:off x="618600" y="217263"/>
            <a:ext cx="7755076" cy="470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-BF2.png"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081" y="500021"/>
            <a:ext cx="6375184" cy="412474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/>
        </p:nvSpPr>
        <p:spPr>
          <a:xfrm>
            <a:off x="3037144" y="263769"/>
            <a:ext cx="3170217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Algorithme de Dijkstra [1] 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4"/>
          <p:cNvCxnSpPr/>
          <p:nvPr/>
        </p:nvCxnSpPr>
        <p:spPr>
          <a:xfrm flipH="1" rot="10800000">
            <a:off x="956499" y="2795961"/>
            <a:ext cx="652481" cy="32366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" name="Google Shape;102;p4"/>
          <p:cNvSpPr/>
          <p:nvPr/>
        </p:nvSpPr>
        <p:spPr>
          <a:xfrm>
            <a:off x="43960" y="3121253"/>
            <a:ext cx="140615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 du plus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 chemin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menant à la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station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0" y="4889584"/>
            <a:ext cx="280557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alamanya.free.fr/themes/dijkstra.htm  </a:t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TAIHI</dc:creator>
</cp:coreProperties>
</file>