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57" r:id="rId5"/>
    <p:sldId id="256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9696D-92FB-4EFC-AB0C-AC2893A673E1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1A093-EED3-4D59-BAA8-8416AB7C1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67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1A093-EED3-4D59-BAA8-8416AB7C13A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70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872E-5413-489A-96EF-9653F1129D24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70BE0-7A56-4C22-A83C-D169DDDEE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47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872E-5413-489A-96EF-9653F1129D24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70BE0-7A56-4C22-A83C-D169DDDEE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1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872E-5413-489A-96EF-9653F1129D24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70BE0-7A56-4C22-A83C-D169DDDEE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07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872E-5413-489A-96EF-9653F1129D24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70BE0-7A56-4C22-A83C-D169DDDEE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16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872E-5413-489A-96EF-9653F1129D24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70BE0-7A56-4C22-A83C-D169DDDEE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20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872E-5413-489A-96EF-9653F1129D24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70BE0-7A56-4C22-A83C-D169DDDEE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17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872E-5413-489A-96EF-9653F1129D24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70BE0-7A56-4C22-A83C-D169DDDEE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19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872E-5413-489A-96EF-9653F1129D24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70BE0-7A56-4C22-A83C-D169DDDEE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05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872E-5413-489A-96EF-9653F1129D24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70BE0-7A56-4C22-A83C-D169DDDEE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60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872E-5413-489A-96EF-9653F1129D24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70BE0-7A56-4C22-A83C-D169DDDEE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96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872E-5413-489A-96EF-9653F1129D24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70BE0-7A56-4C22-A83C-D169DDDEE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81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3872E-5413-489A-96EF-9653F1129D24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70BE0-7A56-4C22-A83C-D169DDDEE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20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5" name="Bouée 4"/>
          <p:cNvSpPr/>
          <p:nvPr/>
        </p:nvSpPr>
        <p:spPr>
          <a:xfrm>
            <a:off x="3056708" y="1690688"/>
            <a:ext cx="5024846" cy="4511040"/>
          </a:xfrm>
          <a:prstGeom prst="donut">
            <a:avLst>
              <a:gd name="adj" fmla="val 803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exagone 6"/>
          <p:cNvSpPr/>
          <p:nvPr/>
        </p:nvSpPr>
        <p:spPr>
          <a:xfrm>
            <a:off x="6458610" y="1254223"/>
            <a:ext cx="570334" cy="319597"/>
          </a:xfrm>
          <a:prstGeom prst="hexagon">
            <a:avLst>
              <a:gd name="adj" fmla="val 22222"/>
              <a:gd name="vf" fmla="val 11547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 err="1" smtClean="0">
                <a:solidFill>
                  <a:schemeClr val="tx1"/>
                </a:solidFill>
              </a:rPr>
              <a:t>Async</a:t>
            </a:r>
            <a:r>
              <a:rPr lang="fr-FR" sz="700" b="1" dirty="0" smtClean="0">
                <a:solidFill>
                  <a:schemeClr val="tx1"/>
                </a:solidFill>
              </a:rPr>
              <a:t> </a:t>
            </a:r>
            <a:r>
              <a:rPr lang="fr-FR" sz="700" b="1" dirty="0" err="1" smtClean="0">
                <a:solidFill>
                  <a:schemeClr val="tx1"/>
                </a:solidFill>
              </a:rPr>
              <a:t>task</a:t>
            </a:r>
            <a:endParaRPr lang="fr-FR" sz="700" b="1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460274" y="1776549"/>
            <a:ext cx="217714" cy="21771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0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48148E-6 C 0.10651 1.48148E-6 0.19323 0.13495 0.19323 0.30139 C 0.19323 0.46736 0.10651 0.60278 2.08333E-7 0.60278 C -0.10638 0.60278 -0.19258 0.46736 -0.19258 0.30139 C -0.19258 0.13495 -0.10638 1.48148E-6 2.08333E-7 1.48148E-6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7" presetClass="emph" presetSubtype="0" repeatCount="indefinite" fill="remove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-0.00117 0.1111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48148E-6 L 0.09518 0.033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3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path" presetSubtype="0" repeatCount="indefinite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48148E-6 C 0.10638 1.48148E-6 0.19297 0.13495 0.19297 0.30139 C 0.19297 0.46759 0.10638 0.60301 -8.33333E-7 0.60301 C -0.10677 0.60301 -0.19297 0.46759 -0.19297 0.30139 C -0.19297 0.13495 -0.10677 1.48148E-6 -8.33333E-7 1.48148E-6 Z " pathEditMode="relative" rAng="0" ptsTypes="AAAAA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6" grpId="0" animBg="1"/>
      <p:bldP spid="6" grpId="1" animBg="1"/>
      <p:bldP spid="6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78550" y="258593"/>
            <a:ext cx="3103485" cy="1325563"/>
          </a:xfrm>
        </p:spPr>
        <p:txBody>
          <a:bodyPr/>
          <a:lstStyle/>
          <a:p>
            <a:r>
              <a:rPr lang="en-US" dirty="0" err="1" smtClean="0"/>
              <a:t>Asysnc</a:t>
            </a:r>
            <a:r>
              <a:rPr lang="en-US" dirty="0" smtClean="0"/>
              <a:t> tasks</a:t>
            </a:r>
            <a:endParaRPr lang="en-US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097133" y="2887864"/>
            <a:ext cx="38210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MACRO TASKS</a:t>
            </a:r>
            <a:endParaRPr lang="en-US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7182035" y="2887863"/>
            <a:ext cx="38210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MICRO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6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tasks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008505"/>
            <a:ext cx="8654143" cy="3390809"/>
          </a:xfrm>
        </p:spPr>
        <p:txBody>
          <a:bodyPr/>
          <a:lstStyle/>
          <a:p>
            <a:r>
              <a:rPr lang="en-US" dirty="0" err="1" smtClean="0"/>
              <a:t>setTimeout</a:t>
            </a:r>
            <a:endParaRPr lang="en-US" dirty="0" smtClean="0"/>
          </a:p>
          <a:p>
            <a:r>
              <a:rPr lang="en-US" dirty="0" err="1" smtClean="0"/>
              <a:t>setInterval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requestAnimationFrame</a:t>
            </a:r>
            <a:endParaRPr lang="en-US" dirty="0" smtClean="0"/>
          </a:p>
          <a:p>
            <a:r>
              <a:rPr lang="en-US" dirty="0" smtClean="0"/>
              <a:t>UI rendering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1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 tasks</a:t>
            </a:r>
            <a:endParaRPr lang="en-US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838200" y="2008505"/>
            <a:ext cx="8654143" cy="3390809"/>
          </a:xfrm>
        </p:spPr>
        <p:txBody>
          <a:bodyPr/>
          <a:lstStyle/>
          <a:p>
            <a:r>
              <a:rPr lang="en-US" dirty="0" smtClean="0"/>
              <a:t>Promises</a:t>
            </a:r>
          </a:p>
          <a:p>
            <a:r>
              <a:rPr lang="en-US" dirty="0" err="1" smtClean="0"/>
              <a:t>queueMicrotask</a:t>
            </a:r>
            <a:endParaRPr lang="en-US" dirty="0" smtClean="0"/>
          </a:p>
          <a:p>
            <a:r>
              <a:rPr lang="en-US" dirty="0" err="1" smtClean="0"/>
              <a:t>MutationObserver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8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uée 3"/>
          <p:cNvSpPr/>
          <p:nvPr/>
        </p:nvSpPr>
        <p:spPr>
          <a:xfrm>
            <a:off x="2136530" y="1582616"/>
            <a:ext cx="7403124" cy="3754316"/>
          </a:xfrm>
          <a:prstGeom prst="donut">
            <a:avLst>
              <a:gd name="adj" fmla="val 1334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Bouée 4"/>
          <p:cNvSpPr/>
          <p:nvPr/>
        </p:nvSpPr>
        <p:spPr>
          <a:xfrm>
            <a:off x="3851031" y="1582616"/>
            <a:ext cx="4079630" cy="3754316"/>
          </a:xfrm>
          <a:prstGeom prst="donut">
            <a:avLst>
              <a:gd name="adj" fmla="val 1452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 flipH="1" flipV="1">
            <a:off x="7156938" y="1723292"/>
            <a:ext cx="342901" cy="52753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7411915" y="2184888"/>
            <a:ext cx="123094" cy="13188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4302369" y="4623287"/>
            <a:ext cx="123094" cy="13188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 flipH="1" flipV="1">
            <a:off x="4363916" y="4671646"/>
            <a:ext cx="348761" cy="57736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xagone 19"/>
          <p:cNvSpPr/>
          <p:nvPr/>
        </p:nvSpPr>
        <p:spPr>
          <a:xfrm>
            <a:off x="8735629" y="2627792"/>
            <a:ext cx="523782" cy="319597"/>
          </a:xfrm>
          <a:prstGeom prst="hexagon">
            <a:avLst>
              <a:gd name="adj" fmla="val 33333"/>
              <a:gd name="vf" fmla="val 11547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 smtClean="0"/>
              <a:t>CSS</a:t>
            </a:r>
            <a:endParaRPr lang="fr-FR" sz="700" b="1" dirty="0"/>
          </a:p>
        </p:txBody>
      </p:sp>
      <p:sp>
        <p:nvSpPr>
          <p:cNvPr id="21" name="Hexagone 20"/>
          <p:cNvSpPr/>
          <p:nvPr/>
        </p:nvSpPr>
        <p:spPr>
          <a:xfrm>
            <a:off x="8966446" y="3002132"/>
            <a:ext cx="537697" cy="319597"/>
          </a:xfrm>
          <a:prstGeom prst="hexagon">
            <a:avLst>
              <a:gd name="adj" fmla="val 22222"/>
              <a:gd name="vf" fmla="val 11547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 smtClean="0"/>
              <a:t>HTML</a:t>
            </a:r>
            <a:endParaRPr lang="fr-FR" sz="700" b="1" dirty="0"/>
          </a:p>
        </p:txBody>
      </p:sp>
      <p:sp>
        <p:nvSpPr>
          <p:cNvPr id="22" name="Hexagone 21"/>
          <p:cNvSpPr/>
          <p:nvPr/>
        </p:nvSpPr>
        <p:spPr>
          <a:xfrm>
            <a:off x="9001957" y="3433140"/>
            <a:ext cx="537697" cy="319597"/>
          </a:xfrm>
          <a:prstGeom prst="hexagon">
            <a:avLst>
              <a:gd name="adj" fmla="val 22222"/>
              <a:gd name="vf" fmla="val 1154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 smtClean="0"/>
              <a:t>POS</a:t>
            </a:r>
            <a:endParaRPr lang="fr-FR" sz="700" b="1" dirty="0"/>
          </a:p>
        </p:txBody>
      </p:sp>
      <p:sp>
        <p:nvSpPr>
          <p:cNvPr id="23" name="Hexagone 22"/>
          <p:cNvSpPr/>
          <p:nvPr/>
        </p:nvSpPr>
        <p:spPr>
          <a:xfrm>
            <a:off x="3887766" y="3088390"/>
            <a:ext cx="537697" cy="319597"/>
          </a:xfrm>
          <a:prstGeom prst="hexagon">
            <a:avLst>
              <a:gd name="adj" fmla="val 22222"/>
              <a:gd name="vf" fmla="val 11547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 smtClean="0">
                <a:solidFill>
                  <a:schemeClr val="tx1"/>
                </a:solidFill>
              </a:rPr>
              <a:t>TASK</a:t>
            </a:r>
            <a:endParaRPr lang="fr-FR" sz="700" b="1" dirty="0">
              <a:solidFill>
                <a:schemeClr val="tx1"/>
              </a:solidFill>
            </a:endParaRPr>
          </a:p>
        </p:txBody>
      </p:sp>
      <p:sp>
        <p:nvSpPr>
          <p:cNvPr id="28" name="Hexagone 27"/>
          <p:cNvSpPr/>
          <p:nvPr/>
        </p:nvSpPr>
        <p:spPr>
          <a:xfrm>
            <a:off x="1253880" y="3273341"/>
            <a:ext cx="537697" cy="319597"/>
          </a:xfrm>
          <a:prstGeom prst="hexagon">
            <a:avLst>
              <a:gd name="adj" fmla="val 22222"/>
              <a:gd name="vf" fmla="val 11547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 err="1" smtClean="0">
                <a:solidFill>
                  <a:schemeClr val="tx1"/>
                </a:solidFill>
              </a:rPr>
              <a:t>MicroTASK</a:t>
            </a:r>
            <a:endParaRPr lang="fr-FR" sz="700" b="1" dirty="0">
              <a:solidFill>
                <a:schemeClr val="tx1"/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 flipH="1">
            <a:off x="4370267" y="4489450"/>
            <a:ext cx="568081" cy="182196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Hexagone 45"/>
          <p:cNvSpPr/>
          <p:nvPr/>
        </p:nvSpPr>
        <p:spPr>
          <a:xfrm>
            <a:off x="6503132" y="1065262"/>
            <a:ext cx="562220" cy="319597"/>
          </a:xfrm>
          <a:prstGeom prst="hexagon">
            <a:avLst>
              <a:gd name="adj" fmla="val 22222"/>
              <a:gd name="vf" fmla="val 11547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 smtClean="0">
                <a:solidFill>
                  <a:schemeClr val="tx1"/>
                </a:solidFill>
              </a:rPr>
              <a:t>Macro </a:t>
            </a:r>
            <a:r>
              <a:rPr lang="fr-FR" sz="700" b="1" dirty="0" err="1" smtClean="0">
                <a:solidFill>
                  <a:schemeClr val="tx1"/>
                </a:solidFill>
              </a:rPr>
              <a:t>Task</a:t>
            </a:r>
            <a:endParaRPr lang="fr-FR" sz="700" b="1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5709137" y="1644160"/>
            <a:ext cx="257909" cy="25497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31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95833E-6 0.00834 C 0.08073 0.00834 0.14622 0.11667 0.14622 0.25023 C 0.14622 0.38357 0.08073 0.49236 3.95833E-6 0.49236 C -0.0806 0.49236 -0.14584 0.38357 -0.14584 0.25023 C -0.14584 0.11667 -0.0806 0.00834 3.95833E-6 0.00834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.00833 C 0.01783 0.02222 0.07643 0.0412 0.10156 0.0831 C 0.12682 0.12454 0.15546 0.20694 0.15143 0.25741 C 0.1483 0.31042 0.13489 0.36991 0.11198 0.40926 C 0.08919 0.44861 0.04349 0.48588 0.01432 0.49329 C -0.01498 0.50046 -0.04128 0.47199 -0.06315 0.45278 C -0.08516 0.43333 -0.10391 0.41343 -0.11745 0.37755 C -0.13086 0.31829 -0.14909 0.25694 -0.13855 0.22454 " pathEditMode="relative" rAng="0" ptsTypes="AAAAAAAA">
                                      <p:cBhvr>
                                        <p:cTn id="1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" y="2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path" presetSubtype="0" repeatCount="indefinite" accel="50000" decel="50000" fill="hold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13854 0.22454 C -0.12917 0.08935 -0.06068 -0.00741 0.01484 0.00903 C 0.0901 0.02546 0.14375 0.14884 0.13437 0.28426 C 0.125 0.41921 0.05625 0.51551 -0.01901 0.49908 C -0.09453 0.48264 -0.14792 0.35972 -0.13854 0.22454 Z " pathEditMode="relative" rAng="16620000" ptsTypes="AAA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" presetClass="path" presetSubtype="0" repeatCount="indefinite" accel="50000" decel="50000" fill="hold" grpId="8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70833E-6 -3.33333E-6 C 0.0789 0.00486 0.14075 0.1169 0.13815 0.25023 C 0.13554 0.38334 0.0694 0.48773 -0.00938 0.48287 C -0.08815 0.47801 -0.14974 0.36551 -0.14714 0.23264 C -0.1444 0.09908 -0.07865 -0.00509 2.70833E-6 -3.33333E-6 Z " pathEditMode="relative" rAng="120000" ptsTypes="AAAAA"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6" y="2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96296E-6 L 0.07148 0.0152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8" y="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0833 L 0.06744 0.04514 C 0.08385 0.05671 0.09375 0.0713 0.10716 0.0963 C 0.12122 0.12199 0.14583 0.15532 0.14687 0.22454 C 0.14804 0.30208 0.11744 0.44352 0.0595 0.47731 C 0.00169 0.51134 -0.17097 0.46389 -0.20026 0.42801 C -0.22774 0.40556 -0.30651 0.27176 -0.28425 0.25833 " pathEditMode="relative" rAng="0" ptsTypes="AAAAAAA">
                                      <p:cBhvr>
                                        <p:cTn id="5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57" y="2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7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243 0.25741 C -0.27917 0.25047 -0.27409 0.20463 -0.26589 0.18033 C -0.25782 0.15625 -0.24896 0.13959 -0.23399 0.11227 C -0.21185 0.07871 -0.19467 0.06852 -0.17188 0.05255 C -0.14922 0.03635 -0.11237 0.02454 -0.09792 0.01505 C -0.07526 0.00255 -0.02214 0.01111 0.00091 -0.00092 " pathEditMode="relative" rAng="0" ptsTypes="AAAAAA">
                                      <p:cBhvr>
                                        <p:cTn id="5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-1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path" presetSubtype="0" repeatCount="indefinite" accel="50000" decel="50000" fill="hold" grpId="4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95833E-6 0.00834 C 0.07604 0.00834 0.13776 0.11922 0.13776 0.25648 C 0.13776 0.39329 0.07604 0.50463 3.95833E-6 0.50463 C -0.07605 0.50463 -0.13763 0.39329 -0.13763 0.25648 C -0.13763 0.11922 -0.07605 0.00834 3.95833E-6 0.00834 Z " pathEditMode="relative" rAng="0" ptsTypes="AAAAA">
                                      <p:cBhvr>
                                        <p:cTn id="7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" presetClass="path" presetSubtype="0" repeatCount="indefinite" accel="50000" decel="50000" fill="hold" grpId="9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95833E-6 3.33333E-6 C 0.0789 3.33333E-6 0.1431 0.10879 0.1431 0.24328 C 0.1431 0.37731 0.0789 0.48657 3.95833E-6 0.48657 C -0.07891 0.48657 -0.14284 0.37731 -0.14284 0.24328 C -0.14284 0.10879 -0.07891 3.33333E-6 3.95833E-6 3.33333E-6 Z " pathEditMode="relative" rAng="0" ptsTypes="AAAAA">
                                      <p:cBhvr>
                                        <p:cTn id="7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22222E-6 L -0.00013 0.09838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33333E-6 L 0.07799 0.01852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path" presetSubtype="0" repeatCount="indefinite" accel="50000" decel="50000" fill="hold" grpId="6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7748 0.01852 C 0.14649 0.08935 0.17149 0.24306 0.13295 0.36134 C 0.09453 0.47963 0.00717 0.51829 -0.06185 0.44745 C -0.13073 0.37685 -0.15547 0.22315 -0.11705 0.10486 C -0.07851 -0.01366 0.0086 -0.05231 0.07748 0.01852 Z " pathEditMode="relative" rAng="1800000" ptsTypes="AAAAA">
                                      <p:cBhvr>
                                        <p:cTn id="9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53" y="2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8" grpId="0" animBg="1"/>
      <p:bldP spid="28" grpId="1" animBg="1"/>
      <p:bldP spid="28" grpId="2" animBg="1"/>
      <p:bldP spid="46" grpId="0" animBg="1"/>
      <p:bldP spid="46" grpId="1" animBg="1"/>
      <p:bldP spid="46" grpId="2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62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33</Words>
  <Application>Microsoft Office PowerPoint</Application>
  <PresentationFormat>Grand écran</PresentationFormat>
  <Paragraphs>24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Javascript</vt:lpstr>
      <vt:lpstr>Asysnc tasks</vt:lpstr>
      <vt:lpstr>Macro tasks</vt:lpstr>
      <vt:lpstr>Micro tasks</vt:lpstr>
      <vt:lpstr>Présentation PowerPoint</vt:lpstr>
      <vt:lpstr>Callback</vt:lpstr>
    </vt:vector>
  </TitlesOfParts>
  <Company>IFR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Ayoub BOUARRHA, Altran Brest PDG-IRSI-ISI, 02 98</dc:creator>
  <cp:lastModifiedBy>Ayoub Z</cp:lastModifiedBy>
  <cp:revision>18</cp:revision>
  <dcterms:created xsi:type="dcterms:W3CDTF">2021-10-25T08:44:45Z</dcterms:created>
  <dcterms:modified xsi:type="dcterms:W3CDTF">2021-10-25T21:23:37Z</dcterms:modified>
</cp:coreProperties>
</file>