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Proxima Nova"/>
      <p:regular r:id="rId44"/>
      <p:bold r:id="rId45"/>
      <p:italic r:id="rId46"/>
      <p:boldItalic r:id="rId47"/>
    </p:embeddedFont>
    <p:embeddedFont>
      <p:font typeface="Proxima Nova Semibold"/>
      <p:regular r:id="rId48"/>
      <p:bold r:id="rId49"/>
      <p:boldItalic r:id="rId50"/>
    </p:embeddedFont>
    <p:embeddedFont>
      <p:font typeface="Fira Sans Extra Condensed"/>
      <p:regular r:id="rId51"/>
      <p:bold r:id="rId52"/>
      <p:italic r:id="rId53"/>
      <p:boldItalic r:id="rId54"/>
    </p:embeddedFont>
    <p:embeddedFont>
      <p:font typeface="Fira Sans Extra Condensed SemiBold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44" Type="http://schemas.openxmlformats.org/officeDocument/2006/relationships/font" Target="fonts/ProximaNova-regular.fntdata"/><Relationship Id="rId43" Type="http://schemas.openxmlformats.org/officeDocument/2006/relationships/font" Target="fonts/Roboto-boldItalic.fntdata"/><Relationship Id="rId46" Type="http://schemas.openxmlformats.org/officeDocument/2006/relationships/font" Target="fonts/ProximaNova-italic.fntdata"/><Relationship Id="rId45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ProximaNovaSemibold-regular.fntdata"/><Relationship Id="rId47" Type="http://schemas.openxmlformats.org/officeDocument/2006/relationships/font" Target="fonts/ProximaNova-boldItalic.fntdata"/><Relationship Id="rId49" Type="http://schemas.openxmlformats.org/officeDocument/2006/relationships/font" Target="fonts/ProximaNovaSemibol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FiraSansExtraCondensed-regular.fntdata"/><Relationship Id="rId50" Type="http://schemas.openxmlformats.org/officeDocument/2006/relationships/font" Target="fonts/ProximaNovaSemibold-boldItalic.fntdata"/><Relationship Id="rId53" Type="http://schemas.openxmlformats.org/officeDocument/2006/relationships/font" Target="fonts/FiraSansExtraCondensed-italic.fntdata"/><Relationship Id="rId52" Type="http://schemas.openxmlformats.org/officeDocument/2006/relationships/font" Target="fonts/FiraSansExtraCondensed-bold.fntdata"/><Relationship Id="rId11" Type="http://schemas.openxmlformats.org/officeDocument/2006/relationships/slide" Target="slides/slide5.xml"/><Relationship Id="rId55" Type="http://schemas.openxmlformats.org/officeDocument/2006/relationships/font" Target="fonts/FiraSansExtraCondensedSemiBold-regular.fntdata"/><Relationship Id="rId10" Type="http://schemas.openxmlformats.org/officeDocument/2006/relationships/slide" Target="slides/slide4.xml"/><Relationship Id="rId54" Type="http://schemas.openxmlformats.org/officeDocument/2006/relationships/font" Target="fonts/FiraSansExtraCondensed-boldItalic.fntdata"/><Relationship Id="rId13" Type="http://schemas.openxmlformats.org/officeDocument/2006/relationships/slide" Target="slides/slide7.xml"/><Relationship Id="rId57" Type="http://schemas.openxmlformats.org/officeDocument/2006/relationships/font" Target="fonts/FiraSansExtraCondensedSemiBold-italic.fntdata"/><Relationship Id="rId12" Type="http://schemas.openxmlformats.org/officeDocument/2006/relationships/slide" Target="slides/slide6.xml"/><Relationship Id="rId56" Type="http://schemas.openxmlformats.org/officeDocument/2006/relationships/font" Target="fonts/FiraSansExtraCondensedSemiBold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schemas.openxmlformats.org/officeDocument/2006/relationships/font" Target="fonts/FiraSansExtraCondensedSemiBold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e7c7403272_0_4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e7c7403272_0_4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e7c7403272_0_3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e7c7403272_0_3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e7c7403272_0_3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e7c7403272_0_3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e7c7403272_0_3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e7c7403272_0_3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e94a4407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e94a4407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e94a4407b0_0_2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e94a4407b0_0_2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e94a4407b0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e94a4407b0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e94a4407b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e94a4407b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e94a4407b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e94a4407b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ge94a4407b0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2" name="Google Shape;1442;ge94a4407b0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7c7403272_0_1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7c7403272_0_1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e94a4407b0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9" name="Google Shape;1509;ge94a4407b0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e94a4407b0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e94a4407b0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ge94a4407b0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5" name="Google Shape;1695;ge94a4407b0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5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ge94a4407b0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7" name="Google Shape;1807;ge94a4407b0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e94a4407b0_0_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e94a4407b0_0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5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ge94a4407b0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7" name="Google Shape;1997;ge94a4407b0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2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ge94a4407b0_0_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4" name="Google Shape;2104;ge94a4407b0_0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8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e94a4407b0_0_1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e94a4407b0_0_1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7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e94a4407b0_0_1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e94a4407b0_0_1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2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e94a4407b0_0_1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e94a4407b0_0_1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7c7403272_0_1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7c7403272_0_1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3" name="Shape 2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" name="Google Shape;2394;ge94a4407b0_0_1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5" name="Google Shape;2395;ge94a4407b0_0_1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4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5" name="Google Shape;2445;ge94a4407b0_0_4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6" name="Google Shape;2446;ge94a4407b0_0_4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2" name="Shape 2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3" name="Google Shape;2583;ge506658fd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4" name="Google Shape;2584;ge506658fd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9" name="Shape 2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Google Shape;2590;ge506658fd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1" name="Google Shape;2591;ge506658fd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7c7403272_0_1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e7c7403272_0_1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e7c7403272_0_1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e7c7403272_0_1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e7c7403272_0_1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e7c7403272_0_1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7c7403272_0_1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7c7403272_0_1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e7c7403272_0_1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e7c7403272_0_1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e7c7403272_0_3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e7c7403272_0_3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863558" y="1521600"/>
            <a:ext cx="3328800" cy="16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0" sz="4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863558" y="3139800"/>
            <a:ext cx="33288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ctrTitle"/>
          </p:nvPr>
        </p:nvSpPr>
        <p:spPr>
          <a:xfrm>
            <a:off x="4863558" y="1521600"/>
            <a:ext cx="3328800" cy="16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Timeline Infographics</a:t>
            </a:r>
            <a:endParaRPr/>
          </a:p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4863558" y="3139800"/>
            <a:ext cx="33288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grpSp>
        <p:nvGrpSpPr>
          <p:cNvPr id="60" name="Google Shape;60;p15"/>
          <p:cNvGrpSpPr/>
          <p:nvPr/>
        </p:nvGrpSpPr>
        <p:grpSpPr>
          <a:xfrm>
            <a:off x="951642" y="905611"/>
            <a:ext cx="3877758" cy="3332278"/>
            <a:chOff x="385775" y="737075"/>
            <a:chExt cx="4656848" cy="4001774"/>
          </a:xfrm>
        </p:grpSpPr>
        <p:sp>
          <p:nvSpPr>
            <p:cNvPr id="61" name="Google Shape;61;p15"/>
            <p:cNvSpPr/>
            <p:nvPr/>
          </p:nvSpPr>
          <p:spPr>
            <a:xfrm>
              <a:off x="1914304" y="4449206"/>
              <a:ext cx="95652" cy="200668"/>
            </a:xfrm>
            <a:custGeom>
              <a:rect b="b" l="l" r="r" t="t"/>
              <a:pathLst>
                <a:path extrusionOk="0" h="7072" w="3371">
                  <a:moveTo>
                    <a:pt x="301" y="0"/>
                  </a:moveTo>
                  <a:lnTo>
                    <a:pt x="1" y="7072"/>
                  </a:lnTo>
                  <a:lnTo>
                    <a:pt x="3070" y="7072"/>
                  </a:lnTo>
                  <a:lnTo>
                    <a:pt x="3370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1230011" y="4571043"/>
              <a:ext cx="271208" cy="139548"/>
            </a:xfrm>
            <a:custGeom>
              <a:rect b="b" l="l" r="r" t="t"/>
              <a:pathLst>
                <a:path extrusionOk="0" h="4918" w="9558">
                  <a:moveTo>
                    <a:pt x="1532" y="1"/>
                  </a:moveTo>
                  <a:cubicBezTo>
                    <a:pt x="1424" y="1"/>
                    <a:pt x="1329" y="60"/>
                    <a:pt x="1302" y="143"/>
                  </a:cubicBezTo>
                  <a:lnTo>
                    <a:pt x="134" y="2678"/>
                  </a:lnTo>
                  <a:cubicBezTo>
                    <a:pt x="1" y="2945"/>
                    <a:pt x="168" y="3245"/>
                    <a:pt x="434" y="3312"/>
                  </a:cubicBezTo>
                  <a:cubicBezTo>
                    <a:pt x="1635" y="3545"/>
                    <a:pt x="2202" y="3612"/>
                    <a:pt x="3703" y="3912"/>
                  </a:cubicBezTo>
                  <a:cubicBezTo>
                    <a:pt x="4604" y="4112"/>
                    <a:pt x="6672" y="4613"/>
                    <a:pt x="7906" y="4880"/>
                  </a:cubicBezTo>
                  <a:cubicBezTo>
                    <a:pt x="8032" y="4906"/>
                    <a:pt x="8150" y="4918"/>
                    <a:pt x="8259" y="4918"/>
                  </a:cubicBezTo>
                  <a:cubicBezTo>
                    <a:pt x="9251" y="4918"/>
                    <a:pt x="9558" y="3926"/>
                    <a:pt x="9107" y="3745"/>
                  </a:cubicBezTo>
                  <a:cubicBezTo>
                    <a:pt x="6906" y="2711"/>
                    <a:pt x="6005" y="1844"/>
                    <a:pt x="5405" y="1010"/>
                  </a:cubicBezTo>
                  <a:cubicBezTo>
                    <a:pt x="5305" y="877"/>
                    <a:pt x="5138" y="777"/>
                    <a:pt x="4938" y="743"/>
                  </a:cubicBezTo>
                  <a:lnTo>
                    <a:pt x="1602" y="9"/>
                  </a:lnTo>
                  <a:cubicBezTo>
                    <a:pt x="1578" y="3"/>
                    <a:pt x="1555" y="1"/>
                    <a:pt x="1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1880256" y="4640388"/>
              <a:ext cx="338854" cy="98461"/>
            </a:xfrm>
            <a:custGeom>
              <a:rect b="b" l="l" r="r" t="t"/>
              <a:pathLst>
                <a:path extrusionOk="0" h="3470" w="11942">
                  <a:moveTo>
                    <a:pt x="901" y="0"/>
                  </a:moveTo>
                  <a:cubicBezTo>
                    <a:pt x="801" y="0"/>
                    <a:pt x="667" y="67"/>
                    <a:pt x="667" y="201"/>
                  </a:cubicBezTo>
                  <a:lnTo>
                    <a:pt x="33" y="2903"/>
                  </a:lnTo>
                  <a:cubicBezTo>
                    <a:pt x="0" y="3203"/>
                    <a:pt x="200" y="3470"/>
                    <a:pt x="500" y="3470"/>
                  </a:cubicBezTo>
                  <a:cubicBezTo>
                    <a:pt x="1701" y="3470"/>
                    <a:pt x="3436" y="3370"/>
                    <a:pt x="4970" y="3370"/>
                  </a:cubicBezTo>
                  <a:cubicBezTo>
                    <a:pt x="6738" y="3370"/>
                    <a:pt x="8273" y="3470"/>
                    <a:pt x="10341" y="3470"/>
                  </a:cubicBezTo>
                  <a:cubicBezTo>
                    <a:pt x="11608" y="3470"/>
                    <a:pt x="11942" y="2202"/>
                    <a:pt x="11408" y="2069"/>
                  </a:cubicBezTo>
                  <a:cubicBezTo>
                    <a:pt x="9040" y="1568"/>
                    <a:pt x="7072" y="1502"/>
                    <a:pt x="5004" y="234"/>
                  </a:cubicBezTo>
                  <a:cubicBezTo>
                    <a:pt x="4770" y="67"/>
                    <a:pt x="4503" y="0"/>
                    <a:pt x="4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" name="Google Shape;64;p15"/>
            <p:cNvGrpSpPr/>
            <p:nvPr/>
          </p:nvGrpSpPr>
          <p:grpSpPr>
            <a:xfrm>
              <a:off x="385775" y="737075"/>
              <a:ext cx="4656848" cy="3863599"/>
              <a:chOff x="385775" y="737075"/>
              <a:chExt cx="4656848" cy="3863599"/>
            </a:xfrm>
          </p:grpSpPr>
          <p:sp>
            <p:nvSpPr>
              <p:cNvPr id="65" name="Google Shape;65;p15"/>
              <p:cNvSpPr/>
              <p:nvPr/>
            </p:nvSpPr>
            <p:spPr>
              <a:xfrm>
                <a:off x="648886" y="737075"/>
                <a:ext cx="4159945" cy="2948333"/>
              </a:xfrm>
              <a:custGeom>
                <a:rect b="b" l="l" r="r" t="t"/>
                <a:pathLst>
                  <a:path extrusionOk="0" h="103906" w="146606">
                    <a:moveTo>
                      <a:pt x="57682" y="1"/>
                    </a:moveTo>
                    <a:cubicBezTo>
                      <a:pt x="55552" y="1"/>
                      <a:pt x="53487" y="110"/>
                      <a:pt x="51504" y="337"/>
                    </a:cubicBezTo>
                    <a:cubicBezTo>
                      <a:pt x="17146" y="4273"/>
                      <a:pt x="0" y="41800"/>
                      <a:pt x="4070" y="65584"/>
                    </a:cubicBezTo>
                    <a:cubicBezTo>
                      <a:pt x="8722" y="92879"/>
                      <a:pt x="45086" y="103906"/>
                      <a:pt x="77008" y="103906"/>
                    </a:cubicBezTo>
                    <a:cubicBezTo>
                      <a:pt x="83083" y="103906"/>
                      <a:pt x="88997" y="103506"/>
                      <a:pt x="94501" y="102743"/>
                    </a:cubicBezTo>
                    <a:cubicBezTo>
                      <a:pt x="130827" y="97740"/>
                      <a:pt x="146605" y="70387"/>
                      <a:pt x="136698" y="42334"/>
                    </a:cubicBezTo>
                    <a:cubicBezTo>
                      <a:pt x="129169" y="21022"/>
                      <a:pt x="87196" y="1"/>
                      <a:pt x="576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451063" y="1543824"/>
                <a:ext cx="1194531" cy="1110626"/>
              </a:xfrm>
              <a:custGeom>
                <a:rect b="b" l="l" r="r" t="t"/>
                <a:pathLst>
                  <a:path extrusionOk="0" h="39141" w="42098">
                    <a:moveTo>
                      <a:pt x="21026" y="1"/>
                    </a:moveTo>
                    <a:cubicBezTo>
                      <a:pt x="11618" y="1"/>
                      <a:pt x="3297" y="6826"/>
                      <a:pt x="1735" y="16436"/>
                    </a:cubicBezTo>
                    <a:cubicBezTo>
                      <a:pt x="1" y="27077"/>
                      <a:pt x="7273" y="37151"/>
                      <a:pt x="17914" y="38885"/>
                    </a:cubicBezTo>
                    <a:cubicBezTo>
                      <a:pt x="18974" y="39058"/>
                      <a:pt x="20029" y="39141"/>
                      <a:pt x="21070" y="39141"/>
                    </a:cubicBezTo>
                    <a:cubicBezTo>
                      <a:pt x="30502" y="39141"/>
                      <a:pt x="38801" y="32290"/>
                      <a:pt x="40363" y="22707"/>
                    </a:cubicBezTo>
                    <a:cubicBezTo>
                      <a:pt x="42098" y="12033"/>
                      <a:pt x="34859" y="1959"/>
                      <a:pt x="24185" y="257"/>
                    </a:cubicBezTo>
                    <a:cubicBezTo>
                      <a:pt x="23124" y="85"/>
                      <a:pt x="22068" y="1"/>
                      <a:pt x="210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748251" y="1901134"/>
                <a:ext cx="300094" cy="379885"/>
              </a:xfrm>
              <a:custGeom>
                <a:rect b="b" l="l" r="r" t="t"/>
                <a:pathLst>
                  <a:path extrusionOk="0" h="13388" w="10576">
                    <a:moveTo>
                      <a:pt x="5238" y="2375"/>
                    </a:moveTo>
                    <a:cubicBezTo>
                      <a:pt x="5838" y="2375"/>
                      <a:pt x="6339" y="2709"/>
                      <a:pt x="6572" y="3276"/>
                    </a:cubicBezTo>
                    <a:cubicBezTo>
                      <a:pt x="6839" y="3843"/>
                      <a:pt x="6973" y="5010"/>
                      <a:pt x="6973" y="6745"/>
                    </a:cubicBezTo>
                    <a:cubicBezTo>
                      <a:pt x="7006" y="7579"/>
                      <a:pt x="6939" y="8479"/>
                      <a:pt x="6772" y="9313"/>
                    </a:cubicBezTo>
                    <a:cubicBezTo>
                      <a:pt x="6706" y="9780"/>
                      <a:pt x="6506" y="10181"/>
                      <a:pt x="6205" y="10548"/>
                    </a:cubicBezTo>
                    <a:cubicBezTo>
                      <a:pt x="5939" y="10781"/>
                      <a:pt x="5605" y="10914"/>
                      <a:pt x="5238" y="10914"/>
                    </a:cubicBezTo>
                    <a:cubicBezTo>
                      <a:pt x="4671" y="10914"/>
                      <a:pt x="4171" y="10548"/>
                      <a:pt x="4004" y="10014"/>
                    </a:cubicBezTo>
                    <a:cubicBezTo>
                      <a:pt x="3704" y="9413"/>
                      <a:pt x="3570" y="8279"/>
                      <a:pt x="3570" y="6645"/>
                    </a:cubicBezTo>
                    <a:cubicBezTo>
                      <a:pt x="3570" y="5010"/>
                      <a:pt x="3704" y="3876"/>
                      <a:pt x="3970" y="3276"/>
                    </a:cubicBezTo>
                    <a:cubicBezTo>
                      <a:pt x="4137" y="2742"/>
                      <a:pt x="4671" y="2375"/>
                      <a:pt x="5238" y="2375"/>
                    </a:cubicBezTo>
                    <a:close/>
                    <a:moveTo>
                      <a:pt x="5647" y="0"/>
                    </a:moveTo>
                    <a:cubicBezTo>
                      <a:pt x="5555" y="0"/>
                      <a:pt x="5463" y="2"/>
                      <a:pt x="5371" y="7"/>
                    </a:cubicBezTo>
                    <a:cubicBezTo>
                      <a:pt x="5315" y="6"/>
                      <a:pt x="5259" y="5"/>
                      <a:pt x="5204" y="5"/>
                    </a:cubicBezTo>
                    <a:cubicBezTo>
                      <a:pt x="3487" y="5"/>
                      <a:pt x="2208" y="505"/>
                      <a:pt x="1335" y="1474"/>
                    </a:cubicBezTo>
                    <a:cubicBezTo>
                      <a:pt x="435" y="2442"/>
                      <a:pt x="1" y="4176"/>
                      <a:pt x="1" y="6645"/>
                    </a:cubicBezTo>
                    <a:cubicBezTo>
                      <a:pt x="1" y="7545"/>
                      <a:pt x="68" y="8479"/>
                      <a:pt x="234" y="9380"/>
                    </a:cubicBezTo>
                    <a:cubicBezTo>
                      <a:pt x="368" y="10047"/>
                      <a:pt x="601" y="10714"/>
                      <a:pt x="968" y="11315"/>
                    </a:cubicBezTo>
                    <a:cubicBezTo>
                      <a:pt x="1369" y="11982"/>
                      <a:pt x="1969" y="12516"/>
                      <a:pt x="2636" y="12849"/>
                    </a:cubicBezTo>
                    <a:cubicBezTo>
                      <a:pt x="3401" y="13216"/>
                      <a:pt x="4222" y="13387"/>
                      <a:pt x="5074" y="13387"/>
                    </a:cubicBezTo>
                    <a:cubicBezTo>
                      <a:pt x="5150" y="13387"/>
                      <a:pt x="5227" y="13386"/>
                      <a:pt x="5305" y="13383"/>
                    </a:cubicBezTo>
                    <a:cubicBezTo>
                      <a:pt x="7239" y="13383"/>
                      <a:pt x="8607" y="12849"/>
                      <a:pt x="9408" y="11748"/>
                    </a:cubicBezTo>
                    <a:cubicBezTo>
                      <a:pt x="10175" y="10648"/>
                      <a:pt x="10575" y="8913"/>
                      <a:pt x="10575" y="6578"/>
                    </a:cubicBezTo>
                    <a:cubicBezTo>
                      <a:pt x="10575" y="5577"/>
                      <a:pt x="10475" y="4543"/>
                      <a:pt x="10242" y="3576"/>
                    </a:cubicBezTo>
                    <a:cubicBezTo>
                      <a:pt x="10108" y="3109"/>
                      <a:pt x="9941" y="2642"/>
                      <a:pt x="9741" y="2242"/>
                    </a:cubicBezTo>
                    <a:cubicBezTo>
                      <a:pt x="9508" y="1841"/>
                      <a:pt x="9241" y="1474"/>
                      <a:pt x="8907" y="1141"/>
                    </a:cubicBezTo>
                    <a:cubicBezTo>
                      <a:pt x="8507" y="774"/>
                      <a:pt x="8040" y="507"/>
                      <a:pt x="7540" y="307"/>
                    </a:cubicBezTo>
                    <a:cubicBezTo>
                      <a:pt x="6927" y="103"/>
                      <a:pt x="6288" y="0"/>
                      <a:pt x="5647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1111721" y="1901305"/>
                <a:ext cx="210145" cy="373897"/>
              </a:xfrm>
              <a:custGeom>
                <a:rect b="b" l="l" r="r" t="t"/>
                <a:pathLst>
                  <a:path extrusionOk="0" h="13177" w="7406">
                    <a:moveTo>
                      <a:pt x="4437" y="1"/>
                    </a:moveTo>
                    <a:cubicBezTo>
                      <a:pt x="4070" y="801"/>
                      <a:pt x="3503" y="1502"/>
                      <a:pt x="2835" y="2069"/>
                    </a:cubicBezTo>
                    <a:cubicBezTo>
                      <a:pt x="1968" y="2703"/>
                      <a:pt x="1001" y="3170"/>
                      <a:pt x="0" y="3470"/>
                    </a:cubicBezTo>
                    <a:lnTo>
                      <a:pt x="0" y="6439"/>
                    </a:lnTo>
                    <a:cubicBezTo>
                      <a:pt x="701" y="6205"/>
                      <a:pt x="1401" y="5972"/>
                      <a:pt x="2068" y="5638"/>
                    </a:cubicBezTo>
                    <a:cubicBezTo>
                      <a:pt x="2669" y="5338"/>
                      <a:pt x="3236" y="4971"/>
                      <a:pt x="3769" y="4537"/>
                    </a:cubicBezTo>
                    <a:lnTo>
                      <a:pt x="3769" y="13177"/>
                    </a:lnTo>
                    <a:lnTo>
                      <a:pt x="7405" y="13177"/>
                    </a:lnTo>
                    <a:lnTo>
                      <a:pt x="7405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1548026" y="1542916"/>
                <a:ext cx="1221969" cy="1110910"/>
              </a:xfrm>
              <a:custGeom>
                <a:rect b="b" l="l" r="r" t="t"/>
                <a:pathLst>
                  <a:path extrusionOk="0" h="39151" w="43065">
                    <a:moveTo>
                      <a:pt x="21527" y="0"/>
                    </a:moveTo>
                    <a:cubicBezTo>
                      <a:pt x="12658" y="0"/>
                      <a:pt x="4613" y="6069"/>
                      <a:pt x="2469" y="15100"/>
                    </a:cubicBezTo>
                    <a:cubicBezTo>
                      <a:pt x="1" y="25608"/>
                      <a:pt x="6505" y="36148"/>
                      <a:pt x="17046" y="38617"/>
                    </a:cubicBezTo>
                    <a:cubicBezTo>
                      <a:pt x="18562" y="38978"/>
                      <a:pt x="20077" y="39150"/>
                      <a:pt x="21570" y="39150"/>
                    </a:cubicBezTo>
                    <a:cubicBezTo>
                      <a:pt x="30426" y="39150"/>
                      <a:pt x="38451" y="33065"/>
                      <a:pt x="40563" y="24073"/>
                    </a:cubicBezTo>
                    <a:cubicBezTo>
                      <a:pt x="43065" y="13566"/>
                      <a:pt x="36527" y="3025"/>
                      <a:pt x="26019" y="523"/>
                    </a:cubicBezTo>
                    <a:cubicBezTo>
                      <a:pt x="24515" y="170"/>
                      <a:pt x="23010" y="0"/>
                      <a:pt x="215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1835765" y="1901134"/>
                <a:ext cx="300066" cy="379885"/>
              </a:xfrm>
              <a:custGeom>
                <a:rect b="b" l="l" r="r" t="t"/>
                <a:pathLst>
                  <a:path extrusionOk="0" h="13388" w="10575">
                    <a:moveTo>
                      <a:pt x="5237" y="2375"/>
                    </a:moveTo>
                    <a:cubicBezTo>
                      <a:pt x="5804" y="2375"/>
                      <a:pt x="6338" y="2709"/>
                      <a:pt x="6538" y="3276"/>
                    </a:cubicBezTo>
                    <a:cubicBezTo>
                      <a:pt x="6839" y="3843"/>
                      <a:pt x="6972" y="5010"/>
                      <a:pt x="6972" y="6745"/>
                    </a:cubicBezTo>
                    <a:cubicBezTo>
                      <a:pt x="7005" y="7612"/>
                      <a:pt x="6939" y="8479"/>
                      <a:pt x="6772" y="9313"/>
                    </a:cubicBezTo>
                    <a:cubicBezTo>
                      <a:pt x="6705" y="9780"/>
                      <a:pt x="6505" y="10181"/>
                      <a:pt x="6205" y="10548"/>
                    </a:cubicBezTo>
                    <a:cubicBezTo>
                      <a:pt x="5938" y="10781"/>
                      <a:pt x="5604" y="10914"/>
                      <a:pt x="5237" y="10914"/>
                    </a:cubicBezTo>
                    <a:cubicBezTo>
                      <a:pt x="4670" y="10914"/>
                      <a:pt x="4170" y="10548"/>
                      <a:pt x="4003" y="10014"/>
                    </a:cubicBezTo>
                    <a:cubicBezTo>
                      <a:pt x="3703" y="9413"/>
                      <a:pt x="3570" y="8279"/>
                      <a:pt x="3570" y="6645"/>
                    </a:cubicBezTo>
                    <a:cubicBezTo>
                      <a:pt x="3570" y="5010"/>
                      <a:pt x="3703" y="3909"/>
                      <a:pt x="3936" y="3276"/>
                    </a:cubicBezTo>
                    <a:cubicBezTo>
                      <a:pt x="4103" y="2742"/>
                      <a:pt x="4637" y="2375"/>
                      <a:pt x="5237" y="2375"/>
                    </a:cubicBezTo>
                    <a:close/>
                    <a:moveTo>
                      <a:pt x="5646" y="0"/>
                    </a:moveTo>
                    <a:cubicBezTo>
                      <a:pt x="5554" y="0"/>
                      <a:pt x="5463" y="2"/>
                      <a:pt x="5371" y="7"/>
                    </a:cubicBezTo>
                    <a:cubicBezTo>
                      <a:pt x="5314" y="6"/>
                      <a:pt x="5259" y="5"/>
                      <a:pt x="5203" y="5"/>
                    </a:cubicBezTo>
                    <a:cubicBezTo>
                      <a:pt x="3486" y="5"/>
                      <a:pt x="2207" y="505"/>
                      <a:pt x="1335" y="1474"/>
                    </a:cubicBezTo>
                    <a:cubicBezTo>
                      <a:pt x="434" y="2442"/>
                      <a:pt x="0" y="4176"/>
                      <a:pt x="0" y="6645"/>
                    </a:cubicBezTo>
                    <a:cubicBezTo>
                      <a:pt x="0" y="7545"/>
                      <a:pt x="67" y="8479"/>
                      <a:pt x="234" y="9380"/>
                    </a:cubicBezTo>
                    <a:cubicBezTo>
                      <a:pt x="367" y="10047"/>
                      <a:pt x="601" y="10714"/>
                      <a:pt x="968" y="11315"/>
                    </a:cubicBezTo>
                    <a:cubicBezTo>
                      <a:pt x="1368" y="11982"/>
                      <a:pt x="1968" y="12516"/>
                      <a:pt x="2636" y="12849"/>
                    </a:cubicBezTo>
                    <a:cubicBezTo>
                      <a:pt x="3400" y="13216"/>
                      <a:pt x="4221" y="13387"/>
                      <a:pt x="5047" y="13387"/>
                    </a:cubicBezTo>
                    <a:cubicBezTo>
                      <a:pt x="5122" y="13387"/>
                      <a:pt x="5196" y="13386"/>
                      <a:pt x="5271" y="13383"/>
                    </a:cubicBezTo>
                    <a:cubicBezTo>
                      <a:pt x="7239" y="13383"/>
                      <a:pt x="8606" y="12849"/>
                      <a:pt x="9407" y="11748"/>
                    </a:cubicBezTo>
                    <a:cubicBezTo>
                      <a:pt x="10174" y="10648"/>
                      <a:pt x="10575" y="8913"/>
                      <a:pt x="10575" y="6578"/>
                    </a:cubicBezTo>
                    <a:cubicBezTo>
                      <a:pt x="10575" y="5577"/>
                      <a:pt x="10474" y="4543"/>
                      <a:pt x="10208" y="3576"/>
                    </a:cubicBezTo>
                    <a:cubicBezTo>
                      <a:pt x="10108" y="3109"/>
                      <a:pt x="9941" y="2642"/>
                      <a:pt x="9741" y="2242"/>
                    </a:cubicBezTo>
                    <a:cubicBezTo>
                      <a:pt x="9507" y="1841"/>
                      <a:pt x="9240" y="1474"/>
                      <a:pt x="8907" y="1141"/>
                    </a:cubicBezTo>
                    <a:cubicBezTo>
                      <a:pt x="8506" y="774"/>
                      <a:pt x="8039" y="507"/>
                      <a:pt x="7539" y="307"/>
                    </a:cubicBezTo>
                    <a:cubicBezTo>
                      <a:pt x="6926" y="103"/>
                      <a:pt x="6288" y="0"/>
                      <a:pt x="564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170804" y="1900822"/>
                <a:ext cx="307642" cy="374380"/>
              </a:xfrm>
              <a:custGeom>
                <a:rect b="b" l="l" r="r" t="t"/>
                <a:pathLst>
                  <a:path extrusionOk="0" h="13194" w="10842">
                    <a:moveTo>
                      <a:pt x="6005" y="1"/>
                    </a:moveTo>
                    <a:cubicBezTo>
                      <a:pt x="5838" y="1"/>
                      <a:pt x="5671" y="7"/>
                      <a:pt x="5505" y="18"/>
                    </a:cubicBezTo>
                    <a:cubicBezTo>
                      <a:pt x="5364" y="8"/>
                      <a:pt x="5222" y="3"/>
                      <a:pt x="5081" y="3"/>
                    </a:cubicBezTo>
                    <a:cubicBezTo>
                      <a:pt x="4256" y="3"/>
                      <a:pt x="3439" y="166"/>
                      <a:pt x="2669" y="451"/>
                    </a:cubicBezTo>
                    <a:cubicBezTo>
                      <a:pt x="2002" y="718"/>
                      <a:pt x="1468" y="1185"/>
                      <a:pt x="1068" y="1752"/>
                    </a:cubicBezTo>
                    <a:cubicBezTo>
                      <a:pt x="635" y="2486"/>
                      <a:pt x="368" y="3287"/>
                      <a:pt x="301" y="4121"/>
                    </a:cubicBezTo>
                    <a:lnTo>
                      <a:pt x="3904" y="4421"/>
                    </a:lnTo>
                    <a:cubicBezTo>
                      <a:pt x="3904" y="3854"/>
                      <a:pt x="4137" y="3320"/>
                      <a:pt x="4471" y="2886"/>
                    </a:cubicBezTo>
                    <a:cubicBezTo>
                      <a:pt x="4788" y="2603"/>
                      <a:pt x="5188" y="2461"/>
                      <a:pt x="5588" y="2461"/>
                    </a:cubicBezTo>
                    <a:cubicBezTo>
                      <a:pt x="5988" y="2461"/>
                      <a:pt x="6389" y="2603"/>
                      <a:pt x="6706" y="2886"/>
                    </a:cubicBezTo>
                    <a:cubicBezTo>
                      <a:pt x="6972" y="3153"/>
                      <a:pt x="7139" y="3520"/>
                      <a:pt x="7106" y="3920"/>
                    </a:cubicBezTo>
                    <a:cubicBezTo>
                      <a:pt x="7106" y="4321"/>
                      <a:pt x="6939" y="4754"/>
                      <a:pt x="6672" y="5055"/>
                    </a:cubicBezTo>
                    <a:cubicBezTo>
                      <a:pt x="6072" y="5755"/>
                      <a:pt x="5405" y="6356"/>
                      <a:pt x="4671" y="6856"/>
                    </a:cubicBezTo>
                    <a:cubicBezTo>
                      <a:pt x="2936" y="8123"/>
                      <a:pt x="1735" y="9258"/>
                      <a:pt x="1135" y="10192"/>
                    </a:cubicBezTo>
                    <a:cubicBezTo>
                      <a:pt x="501" y="11092"/>
                      <a:pt x="134" y="12126"/>
                      <a:pt x="1" y="13194"/>
                    </a:cubicBezTo>
                    <a:lnTo>
                      <a:pt x="10808" y="13194"/>
                    </a:lnTo>
                    <a:lnTo>
                      <a:pt x="10842" y="10225"/>
                    </a:lnTo>
                    <a:lnTo>
                      <a:pt x="5238" y="10225"/>
                    </a:lnTo>
                    <a:cubicBezTo>
                      <a:pt x="5571" y="9891"/>
                      <a:pt x="5838" y="9625"/>
                      <a:pt x="6105" y="9424"/>
                    </a:cubicBezTo>
                    <a:cubicBezTo>
                      <a:pt x="6339" y="9224"/>
                      <a:pt x="6806" y="8891"/>
                      <a:pt x="7539" y="8390"/>
                    </a:cubicBezTo>
                    <a:cubicBezTo>
                      <a:pt x="8507" y="7757"/>
                      <a:pt x="9374" y="6956"/>
                      <a:pt x="10041" y="6022"/>
                    </a:cubicBezTo>
                    <a:cubicBezTo>
                      <a:pt x="10475" y="5355"/>
                      <a:pt x="10742" y="4554"/>
                      <a:pt x="10742" y="3754"/>
                    </a:cubicBezTo>
                    <a:cubicBezTo>
                      <a:pt x="10742" y="3053"/>
                      <a:pt x="10542" y="2353"/>
                      <a:pt x="10141" y="1752"/>
                    </a:cubicBezTo>
                    <a:cubicBezTo>
                      <a:pt x="9708" y="1152"/>
                      <a:pt x="9141" y="685"/>
                      <a:pt x="8473" y="418"/>
                    </a:cubicBezTo>
                    <a:cubicBezTo>
                      <a:pt x="7667" y="140"/>
                      <a:pt x="6838" y="1"/>
                      <a:pt x="6005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661077" y="1220109"/>
                <a:ext cx="1139625" cy="1110711"/>
              </a:xfrm>
              <a:custGeom>
                <a:rect b="b" l="l" r="r" t="t"/>
                <a:pathLst>
                  <a:path extrusionOk="0" h="39144" w="40163">
                    <a:moveTo>
                      <a:pt x="20096" y="0"/>
                    </a:moveTo>
                    <a:cubicBezTo>
                      <a:pt x="19771" y="0"/>
                      <a:pt x="19443" y="9"/>
                      <a:pt x="19114" y="25"/>
                    </a:cubicBezTo>
                    <a:cubicBezTo>
                      <a:pt x="8307" y="592"/>
                      <a:pt x="1" y="9765"/>
                      <a:pt x="534" y="20573"/>
                    </a:cubicBezTo>
                    <a:cubicBezTo>
                      <a:pt x="1052" y="31018"/>
                      <a:pt x="9721" y="39144"/>
                      <a:pt x="20067" y="39144"/>
                    </a:cubicBezTo>
                    <a:cubicBezTo>
                      <a:pt x="20393" y="39144"/>
                      <a:pt x="20720" y="39136"/>
                      <a:pt x="21049" y="39119"/>
                    </a:cubicBezTo>
                    <a:cubicBezTo>
                      <a:pt x="31857" y="38586"/>
                      <a:pt x="40163" y="29379"/>
                      <a:pt x="39629" y="18605"/>
                    </a:cubicBezTo>
                    <a:cubicBezTo>
                      <a:pt x="39112" y="8127"/>
                      <a:pt x="30443" y="0"/>
                      <a:pt x="200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913803" y="1635159"/>
                <a:ext cx="344558" cy="382722"/>
              </a:xfrm>
              <a:custGeom>
                <a:rect b="b" l="l" r="r" t="t"/>
                <a:pathLst>
                  <a:path extrusionOk="0" h="13488" w="12143">
                    <a:moveTo>
                      <a:pt x="4983" y="2694"/>
                    </a:moveTo>
                    <a:cubicBezTo>
                      <a:pt x="5348" y="2694"/>
                      <a:pt x="5704" y="2843"/>
                      <a:pt x="5971" y="3109"/>
                    </a:cubicBezTo>
                    <a:cubicBezTo>
                      <a:pt x="6471" y="3543"/>
                      <a:pt x="7038" y="4544"/>
                      <a:pt x="7706" y="6145"/>
                    </a:cubicBezTo>
                    <a:cubicBezTo>
                      <a:pt x="8073" y="6946"/>
                      <a:pt x="8339" y="7780"/>
                      <a:pt x="8506" y="8613"/>
                    </a:cubicBezTo>
                    <a:cubicBezTo>
                      <a:pt x="8606" y="9080"/>
                      <a:pt x="8573" y="9547"/>
                      <a:pt x="8439" y="9981"/>
                    </a:cubicBezTo>
                    <a:cubicBezTo>
                      <a:pt x="8273" y="10281"/>
                      <a:pt x="8039" y="10548"/>
                      <a:pt x="7706" y="10682"/>
                    </a:cubicBezTo>
                    <a:cubicBezTo>
                      <a:pt x="7543" y="10743"/>
                      <a:pt x="7374" y="10773"/>
                      <a:pt x="7207" y="10773"/>
                    </a:cubicBezTo>
                    <a:cubicBezTo>
                      <a:pt x="6825" y="10773"/>
                      <a:pt x="6450" y="10616"/>
                      <a:pt x="6171" y="10315"/>
                    </a:cubicBezTo>
                    <a:cubicBezTo>
                      <a:pt x="5671" y="9881"/>
                      <a:pt x="5104" y="8880"/>
                      <a:pt x="4503" y="7379"/>
                    </a:cubicBezTo>
                    <a:cubicBezTo>
                      <a:pt x="3870" y="5878"/>
                      <a:pt x="3569" y="4777"/>
                      <a:pt x="3603" y="4110"/>
                    </a:cubicBezTo>
                    <a:cubicBezTo>
                      <a:pt x="3569" y="3543"/>
                      <a:pt x="3903" y="3009"/>
                      <a:pt x="4437" y="2809"/>
                    </a:cubicBezTo>
                    <a:cubicBezTo>
                      <a:pt x="4615" y="2731"/>
                      <a:pt x="4800" y="2694"/>
                      <a:pt x="4983" y="2694"/>
                    </a:cubicBezTo>
                    <a:close/>
                    <a:moveTo>
                      <a:pt x="5941" y="1"/>
                    </a:moveTo>
                    <a:cubicBezTo>
                      <a:pt x="5873" y="1"/>
                      <a:pt x="5805" y="3"/>
                      <a:pt x="5738" y="7"/>
                    </a:cubicBezTo>
                    <a:cubicBezTo>
                      <a:pt x="5004" y="41"/>
                      <a:pt x="4303" y="207"/>
                      <a:pt x="3636" y="508"/>
                    </a:cubicBezTo>
                    <a:cubicBezTo>
                      <a:pt x="1935" y="1208"/>
                      <a:pt x="901" y="2209"/>
                      <a:pt x="434" y="3443"/>
                    </a:cubicBezTo>
                    <a:cubicBezTo>
                      <a:pt x="0" y="4677"/>
                      <a:pt x="234" y="6445"/>
                      <a:pt x="1168" y="8714"/>
                    </a:cubicBezTo>
                    <a:cubicBezTo>
                      <a:pt x="1535" y="9581"/>
                      <a:pt x="1968" y="10415"/>
                      <a:pt x="2469" y="11182"/>
                    </a:cubicBezTo>
                    <a:cubicBezTo>
                      <a:pt x="2835" y="11782"/>
                      <a:pt x="3336" y="12283"/>
                      <a:pt x="3903" y="12716"/>
                    </a:cubicBezTo>
                    <a:cubicBezTo>
                      <a:pt x="4503" y="13150"/>
                      <a:pt x="5237" y="13417"/>
                      <a:pt x="6004" y="13484"/>
                    </a:cubicBezTo>
                    <a:cubicBezTo>
                      <a:pt x="6079" y="13486"/>
                      <a:pt x="6155" y="13488"/>
                      <a:pt x="6230" y="13488"/>
                    </a:cubicBezTo>
                    <a:cubicBezTo>
                      <a:pt x="7055" y="13488"/>
                      <a:pt x="7875" y="13320"/>
                      <a:pt x="8640" y="12983"/>
                    </a:cubicBezTo>
                    <a:cubicBezTo>
                      <a:pt x="10441" y="12216"/>
                      <a:pt x="11475" y="11182"/>
                      <a:pt x="11809" y="9881"/>
                    </a:cubicBezTo>
                    <a:cubicBezTo>
                      <a:pt x="12142" y="8547"/>
                      <a:pt x="11842" y="6812"/>
                      <a:pt x="10941" y="4644"/>
                    </a:cubicBezTo>
                    <a:cubicBezTo>
                      <a:pt x="10574" y="3710"/>
                      <a:pt x="10074" y="2809"/>
                      <a:pt x="9474" y="1975"/>
                    </a:cubicBezTo>
                    <a:cubicBezTo>
                      <a:pt x="9173" y="1608"/>
                      <a:pt x="8873" y="1241"/>
                      <a:pt x="8506" y="941"/>
                    </a:cubicBezTo>
                    <a:cubicBezTo>
                      <a:pt x="8139" y="641"/>
                      <a:pt x="7739" y="408"/>
                      <a:pt x="7305" y="274"/>
                    </a:cubicBezTo>
                    <a:cubicBezTo>
                      <a:pt x="6869" y="99"/>
                      <a:pt x="6406" y="1"/>
                      <a:pt x="594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3226114" y="1503988"/>
                <a:ext cx="353099" cy="386950"/>
              </a:xfrm>
              <a:custGeom>
                <a:rect b="b" l="l" r="r" t="t"/>
                <a:pathLst>
                  <a:path extrusionOk="0" h="13637" w="12444">
                    <a:moveTo>
                      <a:pt x="6301" y="1"/>
                    </a:moveTo>
                    <a:cubicBezTo>
                      <a:pt x="5524" y="1"/>
                      <a:pt x="4599" y="231"/>
                      <a:pt x="3537" y="661"/>
                    </a:cubicBezTo>
                    <a:cubicBezTo>
                      <a:pt x="2169" y="1228"/>
                      <a:pt x="1235" y="1928"/>
                      <a:pt x="701" y="2762"/>
                    </a:cubicBezTo>
                    <a:cubicBezTo>
                      <a:pt x="201" y="3630"/>
                      <a:pt x="1" y="4664"/>
                      <a:pt x="168" y="5664"/>
                    </a:cubicBezTo>
                    <a:lnTo>
                      <a:pt x="3537" y="4930"/>
                    </a:lnTo>
                    <a:cubicBezTo>
                      <a:pt x="3370" y="4463"/>
                      <a:pt x="3370" y="3963"/>
                      <a:pt x="3503" y="3496"/>
                    </a:cubicBezTo>
                    <a:cubicBezTo>
                      <a:pt x="3670" y="3129"/>
                      <a:pt x="3970" y="2862"/>
                      <a:pt x="4304" y="2729"/>
                    </a:cubicBezTo>
                    <a:cubicBezTo>
                      <a:pt x="4491" y="2654"/>
                      <a:pt x="4689" y="2611"/>
                      <a:pt x="4886" y="2611"/>
                    </a:cubicBezTo>
                    <a:cubicBezTo>
                      <a:pt x="5039" y="2611"/>
                      <a:pt x="5192" y="2637"/>
                      <a:pt x="5338" y="2696"/>
                    </a:cubicBezTo>
                    <a:cubicBezTo>
                      <a:pt x="5672" y="2829"/>
                      <a:pt x="5905" y="3096"/>
                      <a:pt x="6039" y="3429"/>
                    </a:cubicBezTo>
                    <a:cubicBezTo>
                      <a:pt x="6205" y="3796"/>
                      <a:pt x="6172" y="4230"/>
                      <a:pt x="6005" y="4597"/>
                    </a:cubicBezTo>
                    <a:cubicBezTo>
                      <a:pt x="5838" y="4997"/>
                      <a:pt x="5505" y="5331"/>
                      <a:pt x="5071" y="5464"/>
                    </a:cubicBezTo>
                    <a:cubicBezTo>
                      <a:pt x="4938" y="5531"/>
                      <a:pt x="4804" y="5564"/>
                      <a:pt x="4638" y="5598"/>
                    </a:cubicBezTo>
                    <a:lnTo>
                      <a:pt x="5438" y="8066"/>
                    </a:lnTo>
                    <a:cubicBezTo>
                      <a:pt x="5738" y="7799"/>
                      <a:pt x="6072" y="7599"/>
                      <a:pt x="6439" y="7432"/>
                    </a:cubicBezTo>
                    <a:cubicBezTo>
                      <a:pt x="6656" y="7332"/>
                      <a:pt x="6889" y="7282"/>
                      <a:pt x="7123" y="7282"/>
                    </a:cubicBezTo>
                    <a:cubicBezTo>
                      <a:pt x="7356" y="7282"/>
                      <a:pt x="7590" y="7332"/>
                      <a:pt x="7807" y="7432"/>
                    </a:cubicBezTo>
                    <a:cubicBezTo>
                      <a:pt x="8240" y="7632"/>
                      <a:pt x="8607" y="8033"/>
                      <a:pt x="8741" y="8533"/>
                    </a:cubicBezTo>
                    <a:cubicBezTo>
                      <a:pt x="8974" y="9000"/>
                      <a:pt x="9007" y="9534"/>
                      <a:pt x="8841" y="10001"/>
                    </a:cubicBezTo>
                    <a:cubicBezTo>
                      <a:pt x="8707" y="10468"/>
                      <a:pt x="8374" y="10801"/>
                      <a:pt x="7940" y="10968"/>
                    </a:cubicBezTo>
                    <a:cubicBezTo>
                      <a:pt x="7720" y="11060"/>
                      <a:pt x="7490" y="11111"/>
                      <a:pt x="7266" y="11111"/>
                    </a:cubicBezTo>
                    <a:cubicBezTo>
                      <a:pt x="7083" y="11111"/>
                      <a:pt x="6904" y="11077"/>
                      <a:pt x="6739" y="11002"/>
                    </a:cubicBezTo>
                    <a:cubicBezTo>
                      <a:pt x="6239" y="10768"/>
                      <a:pt x="5805" y="10368"/>
                      <a:pt x="5538" y="9867"/>
                    </a:cubicBezTo>
                    <a:lnTo>
                      <a:pt x="2403" y="11669"/>
                    </a:lnTo>
                    <a:cubicBezTo>
                      <a:pt x="2870" y="12269"/>
                      <a:pt x="3437" y="12769"/>
                      <a:pt x="4104" y="13170"/>
                    </a:cubicBezTo>
                    <a:cubicBezTo>
                      <a:pt x="4738" y="13470"/>
                      <a:pt x="5405" y="13637"/>
                      <a:pt x="6105" y="13637"/>
                    </a:cubicBezTo>
                    <a:cubicBezTo>
                      <a:pt x="7073" y="13570"/>
                      <a:pt x="8007" y="13370"/>
                      <a:pt x="8841" y="12970"/>
                    </a:cubicBezTo>
                    <a:cubicBezTo>
                      <a:pt x="9808" y="12603"/>
                      <a:pt x="10675" y="12069"/>
                      <a:pt x="11342" y="11335"/>
                    </a:cubicBezTo>
                    <a:cubicBezTo>
                      <a:pt x="11876" y="10735"/>
                      <a:pt x="12210" y="10001"/>
                      <a:pt x="12310" y="9200"/>
                    </a:cubicBezTo>
                    <a:cubicBezTo>
                      <a:pt x="12443" y="8433"/>
                      <a:pt x="12343" y="7666"/>
                      <a:pt x="12043" y="6965"/>
                    </a:cubicBezTo>
                    <a:cubicBezTo>
                      <a:pt x="11843" y="6465"/>
                      <a:pt x="11543" y="6031"/>
                      <a:pt x="11109" y="5664"/>
                    </a:cubicBezTo>
                    <a:cubicBezTo>
                      <a:pt x="10742" y="5364"/>
                      <a:pt x="10275" y="5164"/>
                      <a:pt x="9808" y="5097"/>
                    </a:cubicBezTo>
                    <a:cubicBezTo>
                      <a:pt x="9642" y="5072"/>
                      <a:pt x="9482" y="5061"/>
                      <a:pt x="9324" y="5061"/>
                    </a:cubicBezTo>
                    <a:cubicBezTo>
                      <a:pt x="9069" y="5061"/>
                      <a:pt x="8821" y="5089"/>
                      <a:pt x="8574" y="5131"/>
                    </a:cubicBezTo>
                    <a:cubicBezTo>
                      <a:pt x="8974" y="4664"/>
                      <a:pt x="9274" y="4097"/>
                      <a:pt x="9408" y="3496"/>
                    </a:cubicBezTo>
                    <a:cubicBezTo>
                      <a:pt x="9508" y="2962"/>
                      <a:pt x="9474" y="2395"/>
                      <a:pt x="9241" y="1928"/>
                    </a:cubicBezTo>
                    <a:cubicBezTo>
                      <a:pt x="8907" y="1061"/>
                      <a:pt x="8173" y="394"/>
                      <a:pt x="7306" y="160"/>
                    </a:cubicBezTo>
                    <a:cubicBezTo>
                      <a:pt x="7005" y="53"/>
                      <a:pt x="6670" y="1"/>
                      <a:pt x="630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3768452" y="1543484"/>
                <a:ext cx="1221969" cy="1110399"/>
              </a:xfrm>
              <a:custGeom>
                <a:rect b="b" l="l" r="r" t="t"/>
                <a:pathLst>
                  <a:path extrusionOk="0" h="39133" w="43065">
                    <a:moveTo>
                      <a:pt x="21482" y="1"/>
                    </a:moveTo>
                    <a:cubicBezTo>
                      <a:pt x="12631" y="1"/>
                      <a:pt x="4614" y="6064"/>
                      <a:pt x="2502" y="15080"/>
                    </a:cubicBezTo>
                    <a:cubicBezTo>
                      <a:pt x="1" y="25588"/>
                      <a:pt x="6539" y="36128"/>
                      <a:pt x="17046" y="38597"/>
                    </a:cubicBezTo>
                    <a:cubicBezTo>
                      <a:pt x="18566" y="38959"/>
                      <a:pt x="20087" y="39132"/>
                      <a:pt x="21584" y="39132"/>
                    </a:cubicBezTo>
                    <a:cubicBezTo>
                      <a:pt x="30435" y="39132"/>
                      <a:pt x="38456" y="33069"/>
                      <a:pt x="40596" y="24053"/>
                    </a:cubicBezTo>
                    <a:cubicBezTo>
                      <a:pt x="43065" y="13546"/>
                      <a:pt x="36560" y="3005"/>
                      <a:pt x="26019" y="536"/>
                    </a:cubicBezTo>
                    <a:cubicBezTo>
                      <a:pt x="24499" y="174"/>
                      <a:pt x="22978" y="1"/>
                      <a:pt x="214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4045779" y="1901134"/>
                <a:ext cx="300066" cy="379885"/>
              </a:xfrm>
              <a:custGeom>
                <a:rect b="b" l="l" r="r" t="t"/>
                <a:pathLst>
                  <a:path extrusionOk="0" h="13388" w="10575">
                    <a:moveTo>
                      <a:pt x="5237" y="2375"/>
                    </a:moveTo>
                    <a:cubicBezTo>
                      <a:pt x="5838" y="2375"/>
                      <a:pt x="6338" y="2709"/>
                      <a:pt x="6572" y="3276"/>
                    </a:cubicBezTo>
                    <a:cubicBezTo>
                      <a:pt x="6838" y="3843"/>
                      <a:pt x="7005" y="5010"/>
                      <a:pt x="7005" y="6745"/>
                    </a:cubicBezTo>
                    <a:cubicBezTo>
                      <a:pt x="7039" y="7612"/>
                      <a:pt x="6972" y="8479"/>
                      <a:pt x="6805" y="9313"/>
                    </a:cubicBezTo>
                    <a:cubicBezTo>
                      <a:pt x="6738" y="9780"/>
                      <a:pt x="6538" y="10181"/>
                      <a:pt x="6205" y="10548"/>
                    </a:cubicBezTo>
                    <a:cubicBezTo>
                      <a:pt x="5971" y="10781"/>
                      <a:pt x="5604" y="10914"/>
                      <a:pt x="5271" y="10914"/>
                    </a:cubicBezTo>
                    <a:cubicBezTo>
                      <a:pt x="4704" y="10914"/>
                      <a:pt x="4203" y="10548"/>
                      <a:pt x="4003" y="10014"/>
                    </a:cubicBezTo>
                    <a:cubicBezTo>
                      <a:pt x="3736" y="9413"/>
                      <a:pt x="3569" y="8279"/>
                      <a:pt x="3569" y="6645"/>
                    </a:cubicBezTo>
                    <a:cubicBezTo>
                      <a:pt x="3569" y="5010"/>
                      <a:pt x="3703" y="3876"/>
                      <a:pt x="3970" y="3276"/>
                    </a:cubicBezTo>
                    <a:cubicBezTo>
                      <a:pt x="4137" y="2742"/>
                      <a:pt x="4670" y="2375"/>
                      <a:pt x="5237" y="2375"/>
                    </a:cubicBezTo>
                    <a:close/>
                    <a:moveTo>
                      <a:pt x="5646" y="0"/>
                    </a:moveTo>
                    <a:cubicBezTo>
                      <a:pt x="5554" y="0"/>
                      <a:pt x="5463" y="2"/>
                      <a:pt x="5371" y="7"/>
                    </a:cubicBezTo>
                    <a:cubicBezTo>
                      <a:pt x="5314" y="6"/>
                      <a:pt x="5259" y="5"/>
                      <a:pt x="5203" y="5"/>
                    </a:cubicBezTo>
                    <a:cubicBezTo>
                      <a:pt x="3486" y="5"/>
                      <a:pt x="2207" y="505"/>
                      <a:pt x="1335" y="1474"/>
                    </a:cubicBezTo>
                    <a:cubicBezTo>
                      <a:pt x="467" y="2442"/>
                      <a:pt x="0" y="4176"/>
                      <a:pt x="0" y="6645"/>
                    </a:cubicBezTo>
                    <a:cubicBezTo>
                      <a:pt x="0" y="7545"/>
                      <a:pt x="67" y="8479"/>
                      <a:pt x="234" y="9380"/>
                    </a:cubicBezTo>
                    <a:cubicBezTo>
                      <a:pt x="367" y="10081"/>
                      <a:pt x="601" y="10748"/>
                      <a:pt x="968" y="11348"/>
                    </a:cubicBezTo>
                    <a:cubicBezTo>
                      <a:pt x="1368" y="11982"/>
                      <a:pt x="1968" y="12516"/>
                      <a:pt x="2635" y="12849"/>
                    </a:cubicBezTo>
                    <a:cubicBezTo>
                      <a:pt x="3400" y="13216"/>
                      <a:pt x="4221" y="13387"/>
                      <a:pt x="5073" y="13387"/>
                    </a:cubicBezTo>
                    <a:cubicBezTo>
                      <a:pt x="5150" y="13387"/>
                      <a:pt x="5227" y="13386"/>
                      <a:pt x="5304" y="13383"/>
                    </a:cubicBezTo>
                    <a:cubicBezTo>
                      <a:pt x="7239" y="13383"/>
                      <a:pt x="8606" y="12849"/>
                      <a:pt x="9407" y="11748"/>
                    </a:cubicBezTo>
                    <a:cubicBezTo>
                      <a:pt x="10174" y="10648"/>
                      <a:pt x="10574" y="8913"/>
                      <a:pt x="10574" y="6578"/>
                    </a:cubicBezTo>
                    <a:cubicBezTo>
                      <a:pt x="10574" y="5577"/>
                      <a:pt x="10474" y="4543"/>
                      <a:pt x="10208" y="3576"/>
                    </a:cubicBezTo>
                    <a:cubicBezTo>
                      <a:pt x="10107" y="3109"/>
                      <a:pt x="9941" y="2642"/>
                      <a:pt x="9741" y="2242"/>
                    </a:cubicBezTo>
                    <a:cubicBezTo>
                      <a:pt x="9507" y="1841"/>
                      <a:pt x="9240" y="1474"/>
                      <a:pt x="8907" y="1141"/>
                    </a:cubicBezTo>
                    <a:cubicBezTo>
                      <a:pt x="8506" y="774"/>
                      <a:pt x="8039" y="507"/>
                      <a:pt x="7539" y="307"/>
                    </a:cubicBezTo>
                    <a:cubicBezTo>
                      <a:pt x="6926" y="103"/>
                      <a:pt x="6288" y="0"/>
                      <a:pt x="564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4377980" y="1901305"/>
                <a:ext cx="320893" cy="373897"/>
              </a:xfrm>
              <a:custGeom>
                <a:rect b="b" l="l" r="r" t="t"/>
                <a:pathLst>
                  <a:path extrusionOk="0" h="13177" w="11309">
                    <a:moveTo>
                      <a:pt x="6539" y="3870"/>
                    </a:moveTo>
                    <a:lnTo>
                      <a:pt x="6539" y="7940"/>
                    </a:lnTo>
                    <a:lnTo>
                      <a:pt x="3103" y="7940"/>
                    </a:lnTo>
                    <a:lnTo>
                      <a:pt x="6539" y="3870"/>
                    </a:lnTo>
                    <a:close/>
                    <a:moveTo>
                      <a:pt x="6539" y="1"/>
                    </a:moveTo>
                    <a:lnTo>
                      <a:pt x="1" y="7773"/>
                    </a:lnTo>
                    <a:lnTo>
                      <a:pt x="1" y="10742"/>
                    </a:lnTo>
                    <a:lnTo>
                      <a:pt x="6539" y="10742"/>
                    </a:lnTo>
                    <a:lnTo>
                      <a:pt x="6539" y="13177"/>
                    </a:lnTo>
                    <a:lnTo>
                      <a:pt x="9674" y="13177"/>
                    </a:lnTo>
                    <a:lnTo>
                      <a:pt x="9674" y="10742"/>
                    </a:lnTo>
                    <a:lnTo>
                      <a:pt x="11309" y="10742"/>
                    </a:lnTo>
                    <a:lnTo>
                      <a:pt x="11309" y="7940"/>
                    </a:lnTo>
                    <a:lnTo>
                      <a:pt x="9674" y="7940"/>
                    </a:lnTo>
                    <a:lnTo>
                      <a:pt x="9674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385775" y="1476352"/>
                <a:ext cx="4656848" cy="1228808"/>
              </a:xfrm>
              <a:custGeom>
                <a:rect b="b" l="l" r="r" t="t"/>
                <a:pathLst>
                  <a:path extrusionOk="0" h="43306" w="164118">
                    <a:moveTo>
                      <a:pt x="23384" y="0"/>
                    </a:moveTo>
                    <a:cubicBezTo>
                      <a:pt x="14611" y="0"/>
                      <a:pt x="6705" y="5271"/>
                      <a:pt x="3369" y="13377"/>
                    </a:cubicBezTo>
                    <a:cubicBezTo>
                      <a:pt x="0" y="21449"/>
                      <a:pt x="1868" y="30756"/>
                      <a:pt x="8039" y="36960"/>
                    </a:cubicBezTo>
                    <a:cubicBezTo>
                      <a:pt x="12190" y="41110"/>
                      <a:pt x="17728" y="43305"/>
                      <a:pt x="23367" y="43305"/>
                    </a:cubicBezTo>
                    <a:cubicBezTo>
                      <a:pt x="26157" y="43305"/>
                      <a:pt x="28973" y="42768"/>
                      <a:pt x="31656" y="41663"/>
                    </a:cubicBezTo>
                    <a:cubicBezTo>
                      <a:pt x="39729" y="38328"/>
                      <a:pt x="44999" y="30422"/>
                      <a:pt x="44999" y="21649"/>
                    </a:cubicBezTo>
                    <a:cubicBezTo>
                      <a:pt x="44999" y="12009"/>
                      <a:pt x="52838" y="4170"/>
                      <a:pt x="62478" y="4170"/>
                    </a:cubicBezTo>
                    <a:cubicBezTo>
                      <a:pt x="72152" y="4170"/>
                      <a:pt x="79991" y="12009"/>
                      <a:pt x="79991" y="21649"/>
                    </a:cubicBezTo>
                    <a:cubicBezTo>
                      <a:pt x="79991" y="33624"/>
                      <a:pt x="89664" y="43298"/>
                      <a:pt x="101639" y="43298"/>
                    </a:cubicBezTo>
                    <a:cubicBezTo>
                      <a:pt x="113581" y="43298"/>
                      <a:pt x="123288" y="33624"/>
                      <a:pt x="123288" y="21649"/>
                    </a:cubicBezTo>
                    <a:cubicBezTo>
                      <a:pt x="123288" y="14577"/>
                      <a:pt x="127558" y="8206"/>
                      <a:pt x="134063" y="5504"/>
                    </a:cubicBezTo>
                    <a:cubicBezTo>
                      <a:pt x="136224" y="4611"/>
                      <a:pt x="138494" y="4177"/>
                      <a:pt x="140746" y="4177"/>
                    </a:cubicBezTo>
                    <a:cubicBezTo>
                      <a:pt x="145307" y="4177"/>
                      <a:pt x="149793" y="5957"/>
                      <a:pt x="153143" y="9307"/>
                    </a:cubicBezTo>
                    <a:cubicBezTo>
                      <a:pt x="158146" y="14311"/>
                      <a:pt x="159614" y="21816"/>
                      <a:pt x="156912" y="28354"/>
                    </a:cubicBezTo>
                    <a:cubicBezTo>
                      <a:pt x="154210" y="34892"/>
                      <a:pt x="147839" y="39128"/>
                      <a:pt x="140767" y="39128"/>
                    </a:cubicBezTo>
                    <a:cubicBezTo>
                      <a:pt x="137999" y="39128"/>
                      <a:pt x="137999" y="43298"/>
                      <a:pt x="140767" y="43298"/>
                    </a:cubicBezTo>
                    <a:cubicBezTo>
                      <a:pt x="149540" y="43298"/>
                      <a:pt x="157413" y="38027"/>
                      <a:pt x="160782" y="29955"/>
                    </a:cubicBezTo>
                    <a:cubicBezTo>
                      <a:pt x="164117" y="21849"/>
                      <a:pt x="162283" y="12543"/>
                      <a:pt x="156078" y="6338"/>
                    </a:cubicBezTo>
                    <a:cubicBezTo>
                      <a:pt x="151953" y="2212"/>
                      <a:pt x="146411" y="10"/>
                      <a:pt x="140778" y="10"/>
                    </a:cubicBezTo>
                    <a:cubicBezTo>
                      <a:pt x="137985" y="10"/>
                      <a:pt x="135170" y="551"/>
                      <a:pt x="132495" y="1668"/>
                    </a:cubicBezTo>
                    <a:cubicBezTo>
                      <a:pt x="124389" y="5004"/>
                      <a:pt x="119119" y="12910"/>
                      <a:pt x="119119" y="21649"/>
                    </a:cubicBezTo>
                    <a:cubicBezTo>
                      <a:pt x="119119" y="31323"/>
                      <a:pt x="111280" y="39128"/>
                      <a:pt x="101639" y="39128"/>
                    </a:cubicBezTo>
                    <a:cubicBezTo>
                      <a:pt x="91999" y="39128"/>
                      <a:pt x="84160" y="31323"/>
                      <a:pt x="84160" y="21649"/>
                    </a:cubicBezTo>
                    <a:cubicBezTo>
                      <a:pt x="84160" y="9707"/>
                      <a:pt x="74453" y="0"/>
                      <a:pt x="62511" y="0"/>
                    </a:cubicBezTo>
                    <a:cubicBezTo>
                      <a:pt x="50536" y="0"/>
                      <a:pt x="40863" y="9707"/>
                      <a:pt x="40863" y="21649"/>
                    </a:cubicBezTo>
                    <a:cubicBezTo>
                      <a:pt x="40863" y="28721"/>
                      <a:pt x="36593" y="35092"/>
                      <a:pt x="30055" y="37794"/>
                    </a:cubicBezTo>
                    <a:cubicBezTo>
                      <a:pt x="27882" y="38703"/>
                      <a:pt x="25602" y="39144"/>
                      <a:pt x="23342" y="39144"/>
                    </a:cubicBezTo>
                    <a:cubicBezTo>
                      <a:pt x="18804" y="39144"/>
                      <a:pt x="14348" y="37365"/>
                      <a:pt x="11008" y="34025"/>
                    </a:cubicBezTo>
                    <a:cubicBezTo>
                      <a:pt x="6004" y="29021"/>
                      <a:pt x="4503" y="21516"/>
                      <a:pt x="7205" y="14978"/>
                    </a:cubicBezTo>
                    <a:cubicBezTo>
                      <a:pt x="9907" y="8440"/>
                      <a:pt x="16312" y="4170"/>
                      <a:pt x="23384" y="4170"/>
                    </a:cubicBezTo>
                    <a:cubicBezTo>
                      <a:pt x="24518" y="4170"/>
                      <a:pt x="25452" y="3236"/>
                      <a:pt x="25452" y="2102"/>
                    </a:cubicBezTo>
                    <a:cubicBezTo>
                      <a:pt x="25452" y="934"/>
                      <a:pt x="24518" y="0"/>
                      <a:pt x="23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1277339" y="4394303"/>
                <a:ext cx="170392" cy="206371"/>
              </a:xfrm>
              <a:custGeom>
                <a:rect b="b" l="l" r="r" t="t"/>
                <a:pathLst>
                  <a:path extrusionOk="0" h="7273" w="6005">
                    <a:moveTo>
                      <a:pt x="3003" y="1"/>
                    </a:moveTo>
                    <a:lnTo>
                      <a:pt x="1" y="6605"/>
                    </a:lnTo>
                    <a:lnTo>
                      <a:pt x="3003" y="7272"/>
                    </a:lnTo>
                    <a:lnTo>
                      <a:pt x="6005" y="668"/>
                    </a:lnTo>
                    <a:lnTo>
                      <a:pt x="3003" y="1"/>
                    </a:lnTo>
                    <a:close/>
                  </a:path>
                </a:pathLst>
              </a:custGeom>
              <a:solidFill>
                <a:srgbClr val="FFC3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424997" y="1748938"/>
                <a:ext cx="303840" cy="705176"/>
              </a:xfrm>
              <a:custGeom>
                <a:rect b="b" l="l" r="r" t="t"/>
                <a:pathLst>
                  <a:path extrusionOk="0" h="24852" w="10708">
                    <a:moveTo>
                      <a:pt x="6738" y="0"/>
                    </a:moveTo>
                    <a:cubicBezTo>
                      <a:pt x="5538" y="1935"/>
                      <a:pt x="4504" y="3903"/>
                      <a:pt x="3503" y="5904"/>
                    </a:cubicBezTo>
                    <a:cubicBezTo>
                      <a:pt x="2469" y="7906"/>
                      <a:pt x="1568" y="10007"/>
                      <a:pt x="768" y="12142"/>
                    </a:cubicBezTo>
                    <a:cubicBezTo>
                      <a:pt x="534" y="12676"/>
                      <a:pt x="367" y="13243"/>
                      <a:pt x="200" y="13810"/>
                    </a:cubicBezTo>
                    <a:lnTo>
                      <a:pt x="134" y="13977"/>
                    </a:lnTo>
                    <a:cubicBezTo>
                      <a:pt x="100" y="14044"/>
                      <a:pt x="67" y="14110"/>
                      <a:pt x="67" y="14177"/>
                    </a:cubicBezTo>
                    <a:cubicBezTo>
                      <a:pt x="67" y="14310"/>
                      <a:pt x="34" y="14444"/>
                      <a:pt x="0" y="14611"/>
                    </a:cubicBezTo>
                    <a:cubicBezTo>
                      <a:pt x="0" y="14844"/>
                      <a:pt x="0" y="15111"/>
                      <a:pt x="0" y="15344"/>
                    </a:cubicBezTo>
                    <a:cubicBezTo>
                      <a:pt x="34" y="15778"/>
                      <a:pt x="134" y="16212"/>
                      <a:pt x="234" y="16612"/>
                    </a:cubicBezTo>
                    <a:cubicBezTo>
                      <a:pt x="667" y="17846"/>
                      <a:pt x="1335" y="19014"/>
                      <a:pt x="2169" y="20048"/>
                    </a:cubicBezTo>
                    <a:cubicBezTo>
                      <a:pt x="3636" y="21849"/>
                      <a:pt x="5304" y="23450"/>
                      <a:pt x="7172" y="24851"/>
                    </a:cubicBezTo>
                    <a:lnTo>
                      <a:pt x="8773" y="23183"/>
                    </a:lnTo>
                    <a:cubicBezTo>
                      <a:pt x="7439" y="21549"/>
                      <a:pt x="6238" y="19814"/>
                      <a:pt x="5137" y="18013"/>
                    </a:cubicBezTo>
                    <a:cubicBezTo>
                      <a:pt x="4904" y="17613"/>
                      <a:pt x="4704" y="17179"/>
                      <a:pt x="4504" y="16745"/>
                    </a:cubicBezTo>
                    <a:cubicBezTo>
                      <a:pt x="4337" y="16379"/>
                      <a:pt x="4203" y="15978"/>
                      <a:pt x="4137" y="15611"/>
                    </a:cubicBezTo>
                    <a:cubicBezTo>
                      <a:pt x="4103" y="15478"/>
                      <a:pt x="4103" y="15344"/>
                      <a:pt x="4137" y="15244"/>
                    </a:cubicBezTo>
                    <a:lnTo>
                      <a:pt x="4137" y="15178"/>
                    </a:lnTo>
                    <a:cubicBezTo>
                      <a:pt x="4303" y="14711"/>
                      <a:pt x="4504" y="14244"/>
                      <a:pt x="4737" y="13743"/>
                    </a:cubicBezTo>
                    <a:cubicBezTo>
                      <a:pt x="5571" y="11842"/>
                      <a:pt x="6572" y="9941"/>
                      <a:pt x="7572" y="8039"/>
                    </a:cubicBezTo>
                    <a:cubicBezTo>
                      <a:pt x="8606" y="6138"/>
                      <a:pt x="9641" y="4237"/>
                      <a:pt x="10708" y="2402"/>
                    </a:cubicBezTo>
                    <a:lnTo>
                      <a:pt x="6738" y="0"/>
                    </a:lnTo>
                    <a:close/>
                  </a:path>
                </a:pathLst>
              </a:custGeom>
              <a:solidFill>
                <a:srgbClr val="FFC3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1612406" y="2391574"/>
                <a:ext cx="105073" cy="106037"/>
              </a:xfrm>
              <a:custGeom>
                <a:rect b="b" l="l" r="r" t="t"/>
                <a:pathLst>
                  <a:path extrusionOk="0" h="3737" w="3703">
                    <a:moveTo>
                      <a:pt x="1568" y="1"/>
                    </a:moveTo>
                    <a:lnTo>
                      <a:pt x="0" y="1568"/>
                    </a:lnTo>
                    <a:cubicBezTo>
                      <a:pt x="334" y="3036"/>
                      <a:pt x="1901" y="3737"/>
                      <a:pt x="1901" y="3737"/>
                    </a:cubicBezTo>
                    <a:lnTo>
                      <a:pt x="3703" y="701"/>
                    </a:lnTo>
                    <a:lnTo>
                      <a:pt x="1568" y="1"/>
                    </a:lnTo>
                    <a:close/>
                  </a:path>
                </a:pathLst>
              </a:custGeom>
              <a:solidFill>
                <a:srgbClr val="FFC3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666345" y="2411464"/>
                <a:ext cx="134441" cy="99398"/>
              </a:xfrm>
              <a:custGeom>
                <a:rect b="b" l="l" r="r" t="t"/>
                <a:pathLst>
                  <a:path extrusionOk="0" h="3503" w="4738">
                    <a:moveTo>
                      <a:pt x="1802" y="0"/>
                    </a:moveTo>
                    <a:lnTo>
                      <a:pt x="0" y="3036"/>
                    </a:lnTo>
                    <a:lnTo>
                      <a:pt x="2669" y="3503"/>
                    </a:lnTo>
                    <a:lnTo>
                      <a:pt x="4737" y="1168"/>
                    </a:lnTo>
                    <a:lnTo>
                      <a:pt x="1802" y="0"/>
                    </a:lnTo>
                    <a:close/>
                  </a:path>
                </a:pathLst>
              </a:custGeom>
              <a:solidFill>
                <a:srgbClr val="FFC3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1805462" y="1441339"/>
                <a:ext cx="265051" cy="286815"/>
              </a:xfrm>
              <a:custGeom>
                <a:rect b="b" l="l" r="r" t="t"/>
                <a:pathLst>
                  <a:path extrusionOk="0" h="10108" w="9341">
                    <a:moveTo>
                      <a:pt x="668" y="0"/>
                    </a:moveTo>
                    <a:cubicBezTo>
                      <a:pt x="1102" y="2235"/>
                      <a:pt x="1569" y="6338"/>
                      <a:pt x="1" y="7839"/>
                    </a:cubicBezTo>
                    <a:cubicBezTo>
                      <a:pt x="1" y="7839"/>
                      <a:pt x="601" y="10107"/>
                      <a:pt x="4771" y="10107"/>
                    </a:cubicBezTo>
                    <a:cubicBezTo>
                      <a:pt x="9341" y="10107"/>
                      <a:pt x="6973" y="7839"/>
                      <a:pt x="6973" y="7839"/>
                    </a:cubicBezTo>
                    <a:cubicBezTo>
                      <a:pt x="4471" y="7239"/>
                      <a:pt x="4537" y="5404"/>
                      <a:pt x="4971" y="3669"/>
                    </a:cubicBezTo>
                    <a:lnTo>
                      <a:pt x="668" y="0"/>
                    </a:lnTo>
                    <a:close/>
                  </a:path>
                </a:pathLst>
              </a:custGeom>
              <a:solidFill>
                <a:srgbClr val="FFC3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1767611" y="1641231"/>
                <a:ext cx="262213" cy="39583"/>
              </a:xfrm>
              <a:custGeom>
                <a:rect b="b" l="l" r="r" t="t"/>
                <a:pathLst>
                  <a:path extrusionOk="0" h="1395" w="9241">
                    <a:moveTo>
                      <a:pt x="4610" y="1"/>
                    </a:moveTo>
                    <a:cubicBezTo>
                      <a:pt x="2954" y="1"/>
                      <a:pt x="1249" y="97"/>
                      <a:pt x="768" y="194"/>
                    </a:cubicBezTo>
                    <a:cubicBezTo>
                      <a:pt x="1" y="360"/>
                      <a:pt x="368" y="894"/>
                      <a:pt x="701" y="1294"/>
                    </a:cubicBezTo>
                    <a:lnTo>
                      <a:pt x="8807" y="1394"/>
                    </a:lnTo>
                    <a:cubicBezTo>
                      <a:pt x="8807" y="1394"/>
                      <a:pt x="9241" y="494"/>
                      <a:pt x="7673" y="194"/>
                    </a:cubicBezTo>
                    <a:cubicBezTo>
                      <a:pt x="7010" y="53"/>
                      <a:pt x="5823" y="1"/>
                      <a:pt x="46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031687" y="1390209"/>
                <a:ext cx="781845" cy="426902"/>
              </a:xfrm>
              <a:custGeom>
                <a:rect b="b" l="l" r="r" t="t"/>
                <a:pathLst>
                  <a:path extrusionOk="0" h="15045" w="27554">
                    <a:moveTo>
                      <a:pt x="26019" y="1"/>
                    </a:moveTo>
                    <a:lnTo>
                      <a:pt x="19948" y="4371"/>
                    </a:lnTo>
                    <a:cubicBezTo>
                      <a:pt x="18980" y="5071"/>
                      <a:pt x="17946" y="5772"/>
                      <a:pt x="16979" y="6439"/>
                    </a:cubicBezTo>
                    <a:cubicBezTo>
                      <a:pt x="16479" y="6772"/>
                      <a:pt x="15978" y="7072"/>
                      <a:pt x="15511" y="7339"/>
                    </a:cubicBezTo>
                    <a:cubicBezTo>
                      <a:pt x="15311" y="7473"/>
                      <a:pt x="15111" y="7573"/>
                      <a:pt x="14911" y="7640"/>
                    </a:cubicBezTo>
                    <a:cubicBezTo>
                      <a:pt x="14644" y="7740"/>
                      <a:pt x="14411" y="7840"/>
                      <a:pt x="14144" y="7906"/>
                    </a:cubicBezTo>
                    <a:cubicBezTo>
                      <a:pt x="11875" y="8607"/>
                      <a:pt x="9574" y="9141"/>
                      <a:pt x="7239" y="9474"/>
                    </a:cubicBezTo>
                    <a:cubicBezTo>
                      <a:pt x="4837" y="9841"/>
                      <a:pt x="2402" y="10141"/>
                      <a:pt x="0" y="10408"/>
                    </a:cubicBezTo>
                    <a:lnTo>
                      <a:pt x="401" y="15045"/>
                    </a:lnTo>
                    <a:cubicBezTo>
                      <a:pt x="2936" y="14811"/>
                      <a:pt x="5504" y="14478"/>
                      <a:pt x="8039" y="13977"/>
                    </a:cubicBezTo>
                    <a:cubicBezTo>
                      <a:pt x="9307" y="13744"/>
                      <a:pt x="10574" y="13477"/>
                      <a:pt x="11842" y="13144"/>
                    </a:cubicBezTo>
                    <a:cubicBezTo>
                      <a:pt x="13143" y="12810"/>
                      <a:pt x="14411" y="12376"/>
                      <a:pt x="15645" y="11876"/>
                    </a:cubicBezTo>
                    <a:cubicBezTo>
                      <a:pt x="15978" y="11776"/>
                      <a:pt x="16312" y="11609"/>
                      <a:pt x="16612" y="11476"/>
                    </a:cubicBezTo>
                    <a:cubicBezTo>
                      <a:pt x="16979" y="11275"/>
                      <a:pt x="17313" y="11075"/>
                      <a:pt x="17646" y="10842"/>
                    </a:cubicBezTo>
                    <a:cubicBezTo>
                      <a:pt x="18280" y="10475"/>
                      <a:pt x="18780" y="10075"/>
                      <a:pt x="19281" y="9641"/>
                    </a:cubicBezTo>
                    <a:cubicBezTo>
                      <a:pt x="20315" y="8807"/>
                      <a:pt x="21282" y="7973"/>
                      <a:pt x="22216" y="7106"/>
                    </a:cubicBezTo>
                    <a:cubicBezTo>
                      <a:pt x="24084" y="5405"/>
                      <a:pt x="25852" y="3603"/>
                      <a:pt x="27553" y="1735"/>
                    </a:cubicBezTo>
                    <a:lnTo>
                      <a:pt x="26019" y="1"/>
                    </a:lnTo>
                    <a:close/>
                  </a:path>
                </a:pathLst>
              </a:custGeom>
              <a:solidFill>
                <a:srgbClr val="FFC3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1431608" y="1680983"/>
                <a:ext cx="358121" cy="470231"/>
              </a:xfrm>
              <a:custGeom>
                <a:rect b="b" l="l" r="r" t="t"/>
                <a:pathLst>
                  <a:path extrusionOk="0" h="16572" w="12621">
                    <a:moveTo>
                      <a:pt x="8476" y="1"/>
                    </a:moveTo>
                    <a:cubicBezTo>
                      <a:pt x="8217" y="1"/>
                      <a:pt x="7948" y="31"/>
                      <a:pt x="7673" y="93"/>
                    </a:cubicBezTo>
                    <a:cubicBezTo>
                      <a:pt x="4804" y="761"/>
                      <a:pt x="1" y="15004"/>
                      <a:pt x="1" y="15004"/>
                    </a:cubicBezTo>
                    <a:lnTo>
                      <a:pt x="4671" y="16572"/>
                    </a:lnTo>
                    <a:cubicBezTo>
                      <a:pt x="4671" y="16572"/>
                      <a:pt x="9474" y="9467"/>
                      <a:pt x="11109" y="6064"/>
                    </a:cubicBezTo>
                    <a:cubicBezTo>
                      <a:pt x="12620" y="2800"/>
                      <a:pt x="10981" y="1"/>
                      <a:pt x="84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1404170" y="2087777"/>
                <a:ext cx="183643" cy="118040"/>
              </a:xfrm>
              <a:custGeom>
                <a:rect b="b" l="l" r="r" t="t"/>
                <a:pathLst>
                  <a:path extrusionOk="0" h="4160" w="6472">
                    <a:moveTo>
                      <a:pt x="834" y="0"/>
                    </a:moveTo>
                    <a:cubicBezTo>
                      <a:pt x="467" y="534"/>
                      <a:pt x="0" y="2468"/>
                      <a:pt x="301" y="3036"/>
                    </a:cubicBezTo>
                    <a:cubicBezTo>
                      <a:pt x="577" y="3506"/>
                      <a:pt x="3562" y="4160"/>
                      <a:pt x="4896" y="4160"/>
                    </a:cubicBezTo>
                    <a:cubicBezTo>
                      <a:pt x="5170" y="4160"/>
                      <a:pt x="5374" y="4132"/>
                      <a:pt x="5471" y="4070"/>
                    </a:cubicBezTo>
                    <a:cubicBezTo>
                      <a:pt x="6038" y="3736"/>
                      <a:pt x="6472" y="1534"/>
                      <a:pt x="6472" y="1534"/>
                    </a:cubicBezTo>
                    <a:cubicBezTo>
                      <a:pt x="6472" y="1534"/>
                      <a:pt x="1868" y="667"/>
                      <a:pt x="8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1404170" y="2087777"/>
                <a:ext cx="183643" cy="118040"/>
              </a:xfrm>
              <a:custGeom>
                <a:rect b="b" l="l" r="r" t="t"/>
                <a:pathLst>
                  <a:path extrusionOk="0" h="4160" w="6472">
                    <a:moveTo>
                      <a:pt x="834" y="0"/>
                    </a:moveTo>
                    <a:cubicBezTo>
                      <a:pt x="467" y="534"/>
                      <a:pt x="0" y="2468"/>
                      <a:pt x="301" y="3036"/>
                    </a:cubicBezTo>
                    <a:cubicBezTo>
                      <a:pt x="577" y="3506"/>
                      <a:pt x="3562" y="4160"/>
                      <a:pt x="4896" y="4160"/>
                    </a:cubicBezTo>
                    <a:cubicBezTo>
                      <a:pt x="5170" y="4160"/>
                      <a:pt x="5374" y="4132"/>
                      <a:pt x="5471" y="4070"/>
                    </a:cubicBezTo>
                    <a:cubicBezTo>
                      <a:pt x="6038" y="3736"/>
                      <a:pt x="6472" y="1534"/>
                      <a:pt x="6472" y="1534"/>
                    </a:cubicBezTo>
                    <a:cubicBezTo>
                      <a:pt x="6472" y="1534"/>
                      <a:pt x="1868" y="667"/>
                      <a:pt x="83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1649292" y="1660894"/>
                <a:ext cx="579304" cy="778071"/>
              </a:xfrm>
              <a:custGeom>
                <a:rect b="b" l="l" r="r" t="t"/>
                <a:pathLst>
                  <a:path extrusionOk="0" h="27421" w="20416">
                    <a:moveTo>
                      <a:pt x="8978" y="1"/>
                    </a:moveTo>
                    <a:cubicBezTo>
                      <a:pt x="7815" y="1"/>
                      <a:pt x="6656" y="34"/>
                      <a:pt x="5505" y="101"/>
                    </a:cubicBezTo>
                    <a:cubicBezTo>
                      <a:pt x="3637" y="201"/>
                      <a:pt x="1836" y="435"/>
                      <a:pt x="1" y="801"/>
                    </a:cubicBezTo>
                    <a:cubicBezTo>
                      <a:pt x="2436" y="12643"/>
                      <a:pt x="868" y="24919"/>
                      <a:pt x="968" y="27421"/>
                    </a:cubicBezTo>
                    <a:lnTo>
                      <a:pt x="17347" y="27421"/>
                    </a:lnTo>
                    <a:cubicBezTo>
                      <a:pt x="20416" y="4638"/>
                      <a:pt x="17180" y="968"/>
                      <a:pt x="17180" y="968"/>
                    </a:cubicBezTo>
                    <a:cubicBezTo>
                      <a:pt x="15612" y="535"/>
                      <a:pt x="14044" y="268"/>
                      <a:pt x="12477" y="101"/>
                    </a:cubicBezTo>
                    <a:cubicBezTo>
                      <a:pt x="11309" y="34"/>
                      <a:pt x="10142" y="1"/>
                      <a:pt x="89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1904969" y="1611694"/>
                <a:ext cx="567812" cy="239003"/>
              </a:xfrm>
              <a:custGeom>
                <a:rect b="b" l="l" r="r" t="t"/>
                <a:pathLst>
                  <a:path extrusionOk="0" h="8423" w="20011">
                    <a:moveTo>
                      <a:pt x="17676" y="0"/>
                    </a:moveTo>
                    <a:cubicBezTo>
                      <a:pt x="17676" y="0"/>
                      <a:pt x="8752" y="1837"/>
                      <a:pt x="4866" y="1837"/>
                    </a:cubicBezTo>
                    <a:cubicBezTo>
                      <a:pt x="4798" y="1837"/>
                      <a:pt x="4731" y="1836"/>
                      <a:pt x="4666" y="1835"/>
                    </a:cubicBezTo>
                    <a:cubicBezTo>
                      <a:pt x="4602" y="1834"/>
                      <a:pt x="4538" y="1833"/>
                      <a:pt x="4475" y="1833"/>
                    </a:cubicBezTo>
                    <a:cubicBezTo>
                      <a:pt x="1" y="1833"/>
                      <a:pt x="161" y="5303"/>
                      <a:pt x="2365" y="7572"/>
                    </a:cubicBezTo>
                    <a:cubicBezTo>
                      <a:pt x="2952" y="8180"/>
                      <a:pt x="4010" y="8422"/>
                      <a:pt x="5327" y="8422"/>
                    </a:cubicBezTo>
                    <a:cubicBezTo>
                      <a:pt x="10596" y="8422"/>
                      <a:pt x="20011" y="4537"/>
                      <a:pt x="20011" y="4537"/>
                    </a:cubicBezTo>
                    <a:lnTo>
                      <a:pt x="1767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385651" y="1582384"/>
                <a:ext cx="153367" cy="176038"/>
              </a:xfrm>
              <a:custGeom>
                <a:rect b="b" l="l" r="r" t="t"/>
                <a:pathLst>
                  <a:path extrusionOk="0" h="6204" w="5405">
                    <a:moveTo>
                      <a:pt x="2361" y="1"/>
                    </a:moveTo>
                    <a:cubicBezTo>
                      <a:pt x="1591" y="1"/>
                      <a:pt x="1" y="933"/>
                      <a:pt x="1" y="933"/>
                    </a:cubicBezTo>
                    <a:cubicBezTo>
                      <a:pt x="1" y="933"/>
                      <a:pt x="2336" y="5003"/>
                      <a:pt x="2536" y="6204"/>
                    </a:cubicBezTo>
                    <a:cubicBezTo>
                      <a:pt x="3170" y="6137"/>
                      <a:pt x="4938" y="5236"/>
                      <a:pt x="5171" y="4603"/>
                    </a:cubicBezTo>
                    <a:cubicBezTo>
                      <a:pt x="5405" y="4002"/>
                      <a:pt x="3203" y="233"/>
                      <a:pt x="2569" y="33"/>
                    </a:cubicBezTo>
                    <a:cubicBezTo>
                      <a:pt x="2510" y="11"/>
                      <a:pt x="2440" y="1"/>
                      <a:pt x="236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385651" y="1582384"/>
                <a:ext cx="153367" cy="176038"/>
              </a:xfrm>
              <a:custGeom>
                <a:rect b="b" l="l" r="r" t="t"/>
                <a:pathLst>
                  <a:path extrusionOk="0" h="6204" w="5405">
                    <a:moveTo>
                      <a:pt x="2361" y="1"/>
                    </a:moveTo>
                    <a:cubicBezTo>
                      <a:pt x="1591" y="1"/>
                      <a:pt x="1" y="933"/>
                      <a:pt x="1" y="933"/>
                    </a:cubicBezTo>
                    <a:cubicBezTo>
                      <a:pt x="1" y="933"/>
                      <a:pt x="2336" y="5003"/>
                      <a:pt x="2536" y="6204"/>
                    </a:cubicBezTo>
                    <a:cubicBezTo>
                      <a:pt x="3170" y="6137"/>
                      <a:pt x="4938" y="5236"/>
                      <a:pt x="5171" y="4603"/>
                    </a:cubicBezTo>
                    <a:cubicBezTo>
                      <a:pt x="5405" y="4002"/>
                      <a:pt x="3203" y="233"/>
                      <a:pt x="2569" y="33"/>
                    </a:cubicBezTo>
                    <a:cubicBezTo>
                      <a:pt x="2510" y="11"/>
                      <a:pt x="2440" y="1"/>
                      <a:pt x="236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767081" y="1322084"/>
                <a:ext cx="123091" cy="127971"/>
              </a:xfrm>
              <a:custGeom>
                <a:rect b="b" l="l" r="r" t="t"/>
                <a:pathLst>
                  <a:path extrusionOk="0" h="4510" w="4338">
                    <a:moveTo>
                      <a:pt x="2069" y="0"/>
                    </a:moveTo>
                    <a:lnTo>
                      <a:pt x="1" y="2468"/>
                    </a:lnTo>
                    <a:lnTo>
                      <a:pt x="735" y="4470"/>
                    </a:lnTo>
                    <a:cubicBezTo>
                      <a:pt x="895" y="4497"/>
                      <a:pt x="1051" y="4509"/>
                      <a:pt x="1203" y="4509"/>
                    </a:cubicBezTo>
                    <a:cubicBezTo>
                      <a:pt x="3133" y="4509"/>
                      <a:pt x="4337" y="2502"/>
                      <a:pt x="4337" y="2502"/>
                    </a:cubicBezTo>
                    <a:lnTo>
                      <a:pt x="2069" y="0"/>
                    </a:lnTo>
                    <a:close/>
                  </a:path>
                </a:pathLst>
              </a:custGeom>
              <a:solidFill>
                <a:srgbClr val="FFC3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826723" y="1288943"/>
                <a:ext cx="140116" cy="104136"/>
              </a:xfrm>
              <a:custGeom>
                <a:rect b="b" l="l" r="r" t="t"/>
                <a:pathLst>
                  <a:path extrusionOk="0" h="3670" w="4938">
                    <a:moveTo>
                      <a:pt x="2902" y="1"/>
                    </a:moveTo>
                    <a:lnTo>
                      <a:pt x="0" y="1168"/>
                    </a:lnTo>
                    <a:lnTo>
                      <a:pt x="2235" y="3670"/>
                    </a:lnTo>
                    <a:lnTo>
                      <a:pt x="4937" y="1168"/>
                    </a:lnTo>
                    <a:lnTo>
                      <a:pt x="2902" y="1"/>
                    </a:lnTo>
                    <a:close/>
                  </a:path>
                </a:pathLst>
              </a:custGeom>
              <a:solidFill>
                <a:srgbClr val="FFC3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1766930" y="1227004"/>
                <a:ext cx="283722" cy="336953"/>
              </a:xfrm>
              <a:custGeom>
                <a:rect b="b" l="l" r="r" t="t"/>
                <a:pathLst>
                  <a:path extrusionOk="0" h="11875" w="9999">
                    <a:moveTo>
                      <a:pt x="4710" y="1"/>
                    </a:moveTo>
                    <a:cubicBezTo>
                      <a:pt x="2052" y="1"/>
                      <a:pt x="1" y="2588"/>
                      <a:pt x="758" y="5286"/>
                    </a:cubicBezTo>
                    <a:cubicBezTo>
                      <a:pt x="1526" y="8221"/>
                      <a:pt x="1859" y="9989"/>
                      <a:pt x="3661" y="11190"/>
                    </a:cubicBezTo>
                    <a:cubicBezTo>
                      <a:pt x="4366" y="11663"/>
                      <a:pt x="5115" y="11874"/>
                      <a:pt x="5841" y="11874"/>
                    </a:cubicBezTo>
                    <a:cubicBezTo>
                      <a:pt x="7931" y="11874"/>
                      <a:pt x="9824" y="10123"/>
                      <a:pt x="9898" y="7821"/>
                    </a:cubicBezTo>
                    <a:cubicBezTo>
                      <a:pt x="9998" y="5019"/>
                      <a:pt x="8697" y="682"/>
                      <a:pt x="5529" y="82"/>
                    </a:cubicBezTo>
                    <a:cubicBezTo>
                      <a:pt x="5251" y="27"/>
                      <a:pt x="4978" y="1"/>
                      <a:pt x="4710" y="1"/>
                    </a:cubicBezTo>
                    <a:close/>
                  </a:path>
                </a:pathLst>
              </a:custGeom>
              <a:solidFill>
                <a:srgbClr val="FFC3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1664444" y="1059911"/>
                <a:ext cx="431640" cy="454568"/>
              </a:xfrm>
              <a:custGeom>
                <a:rect b="b" l="l" r="r" t="t"/>
                <a:pathLst>
                  <a:path extrusionOk="0" h="16020" w="15212">
                    <a:moveTo>
                      <a:pt x="10808" y="0"/>
                    </a:moveTo>
                    <a:lnTo>
                      <a:pt x="10808" y="0"/>
                    </a:lnTo>
                    <a:cubicBezTo>
                      <a:pt x="12877" y="4403"/>
                      <a:pt x="2069" y="1968"/>
                      <a:pt x="2002" y="5938"/>
                    </a:cubicBezTo>
                    <a:lnTo>
                      <a:pt x="2002" y="6405"/>
                    </a:lnTo>
                    <a:cubicBezTo>
                      <a:pt x="1789" y="6213"/>
                      <a:pt x="1466" y="6021"/>
                      <a:pt x="982" y="6021"/>
                    </a:cubicBezTo>
                    <a:cubicBezTo>
                      <a:pt x="709" y="6021"/>
                      <a:pt x="385" y="6082"/>
                      <a:pt x="1" y="6238"/>
                    </a:cubicBezTo>
                    <a:cubicBezTo>
                      <a:pt x="601" y="6471"/>
                      <a:pt x="1202" y="6838"/>
                      <a:pt x="1669" y="7305"/>
                    </a:cubicBezTo>
                    <a:cubicBezTo>
                      <a:pt x="1235" y="7672"/>
                      <a:pt x="601" y="7872"/>
                      <a:pt x="868" y="9540"/>
                    </a:cubicBezTo>
                    <a:cubicBezTo>
                      <a:pt x="1001" y="10374"/>
                      <a:pt x="1835" y="11642"/>
                      <a:pt x="2903" y="12743"/>
                    </a:cubicBezTo>
                    <a:cubicBezTo>
                      <a:pt x="3370" y="13510"/>
                      <a:pt x="4904" y="15211"/>
                      <a:pt x="4871" y="15645"/>
                    </a:cubicBezTo>
                    <a:cubicBezTo>
                      <a:pt x="5138" y="15645"/>
                      <a:pt x="5338" y="15578"/>
                      <a:pt x="5571" y="15478"/>
                    </a:cubicBezTo>
                    <a:cubicBezTo>
                      <a:pt x="5638" y="15645"/>
                      <a:pt x="5671" y="15811"/>
                      <a:pt x="5638" y="15978"/>
                    </a:cubicBezTo>
                    <a:cubicBezTo>
                      <a:pt x="5788" y="16005"/>
                      <a:pt x="5931" y="16020"/>
                      <a:pt x="6061" y="16020"/>
                    </a:cubicBezTo>
                    <a:cubicBezTo>
                      <a:pt x="6422" y="16020"/>
                      <a:pt x="6681" y="15906"/>
                      <a:pt x="6705" y="15611"/>
                    </a:cubicBezTo>
                    <a:cubicBezTo>
                      <a:pt x="6782" y="15622"/>
                      <a:pt x="6855" y="15628"/>
                      <a:pt x="6924" y="15628"/>
                    </a:cubicBezTo>
                    <a:cubicBezTo>
                      <a:pt x="7274" y="15628"/>
                      <a:pt x="7512" y="15484"/>
                      <a:pt x="7539" y="15178"/>
                    </a:cubicBezTo>
                    <a:cubicBezTo>
                      <a:pt x="7600" y="15187"/>
                      <a:pt x="7658" y="15192"/>
                      <a:pt x="7713" y="15192"/>
                    </a:cubicBezTo>
                    <a:cubicBezTo>
                      <a:pt x="8051" y="15192"/>
                      <a:pt x="8269" y="15012"/>
                      <a:pt x="8240" y="14611"/>
                    </a:cubicBezTo>
                    <a:cubicBezTo>
                      <a:pt x="9307" y="14043"/>
                      <a:pt x="9674" y="12809"/>
                      <a:pt x="9841" y="11475"/>
                    </a:cubicBezTo>
                    <a:cubicBezTo>
                      <a:pt x="10075" y="9740"/>
                      <a:pt x="10942" y="8173"/>
                      <a:pt x="12276" y="7072"/>
                    </a:cubicBezTo>
                    <a:cubicBezTo>
                      <a:pt x="14378" y="5371"/>
                      <a:pt x="15212" y="2702"/>
                      <a:pt x="108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1902785" y="1330993"/>
                <a:ext cx="80131" cy="100192"/>
              </a:xfrm>
              <a:custGeom>
                <a:rect b="b" l="l" r="r" t="t"/>
                <a:pathLst>
                  <a:path extrusionOk="0" h="3531" w="2824">
                    <a:moveTo>
                      <a:pt x="1036" y="1"/>
                    </a:moveTo>
                    <a:cubicBezTo>
                      <a:pt x="353" y="1"/>
                      <a:pt x="0" y="702"/>
                      <a:pt x="173" y="1454"/>
                    </a:cubicBezTo>
                    <a:cubicBezTo>
                      <a:pt x="374" y="2188"/>
                      <a:pt x="841" y="2822"/>
                      <a:pt x="1441" y="3289"/>
                    </a:cubicBezTo>
                    <a:cubicBezTo>
                      <a:pt x="1665" y="3456"/>
                      <a:pt x="1873" y="3530"/>
                      <a:pt x="2055" y="3530"/>
                    </a:cubicBezTo>
                    <a:cubicBezTo>
                      <a:pt x="2525" y="3530"/>
                      <a:pt x="2823" y="3037"/>
                      <a:pt x="2775" y="2388"/>
                    </a:cubicBezTo>
                    <a:cubicBezTo>
                      <a:pt x="2742" y="1554"/>
                      <a:pt x="2242" y="320"/>
                      <a:pt x="1374" y="53"/>
                    </a:cubicBezTo>
                    <a:cubicBezTo>
                      <a:pt x="1254" y="17"/>
                      <a:pt x="1141" y="1"/>
                      <a:pt x="1036" y="1"/>
                    </a:cubicBezTo>
                    <a:close/>
                  </a:path>
                </a:pathLst>
              </a:custGeom>
              <a:solidFill>
                <a:srgbClr val="FFC3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1291526" y="2438901"/>
                <a:ext cx="685313" cy="2059628"/>
              </a:xfrm>
              <a:custGeom>
                <a:rect b="b" l="l" r="r" t="t"/>
                <a:pathLst>
                  <a:path extrusionOk="0" h="72586" w="24152">
                    <a:moveTo>
                      <a:pt x="13577" y="1"/>
                    </a:moveTo>
                    <a:cubicBezTo>
                      <a:pt x="13577" y="1"/>
                      <a:pt x="10875" y="22717"/>
                      <a:pt x="9574" y="33058"/>
                    </a:cubicBezTo>
                    <a:cubicBezTo>
                      <a:pt x="8374" y="42564"/>
                      <a:pt x="1" y="71385"/>
                      <a:pt x="1" y="71385"/>
                    </a:cubicBezTo>
                    <a:lnTo>
                      <a:pt x="5505" y="72586"/>
                    </a:lnTo>
                    <a:cubicBezTo>
                      <a:pt x="5505" y="72586"/>
                      <a:pt x="16680" y="41764"/>
                      <a:pt x="18781" y="32190"/>
                    </a:cubicBezTo>
                    <a:cubicBezTo>
                      <a:pt x="20682" y="23417"/>
                      <a:pt x="24152" y="1"/>
                      <a:pt x="24152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1291526" y="2438901"/>
                <a:ext cx="685313" cy="2059628"/>
              </a:xfrm>
              <a:custGeom>
                <a:rect b="b" l="l" r="r" t="t"/>
                <a:pathLst>
                  <a:path extrusionOk="0" h="72586" w="24152">
                    <a:moveTo>
                      <a:pt x="13577" y="1"/>
                    </a:moveTo>
                    <a:cubicBezTo>
                      <a:pt x="13577" y="1"/>
                      <a:pt x="10875" y="22717"/>
                      <a:pt x="9574" y="33058"/>
                    </a:cubicBezTo>
                    <a:cubicBezTo>
                      <a:pt x="8374" y="42564"/>
                      <a:pt x="1" y="71385"/>
                      <a:pt x="1" y="71385"/>
                    </a:cubicBezTo>
                    <a:lnTo>
                      <a:pt x="5505" y="72586"/>
                    </a:lnTo>
                    <a:cubicBezTo>
                      <a:pt x="5505" y="72586"/>
                      <a:pt x="16680" y="41764"/>
                      <a:pt x="18781" y="32190"/>
                    </a:cubicBezTo>
                    <a:cubicBezTo>
                      <a:pt x="20682" y="23417"/>
                      <a:pt x="24152" y="1"/>
                      <a:pt x="2415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1835765" y="2438901"/>
                <a:ext cx="318055" cy="2093706"/>
              </a:xfrm>
              <a:custGeom>
                <a:rect b="b" l="l" r="r" t="t"/>
                <a:pathLst>
                  <a:path extrusionOk="0" h="73787" w="11209">
                    <a:moveTo>
                      <a:pt x="0" y="1"/>
                    </a:moveTo>
                    <a:cubicBezTo>
                      <a:pt x="0" y="1"/>
                      <a:pt x="1268" y="22583"/>
                      <a:pt x="1535" y="32991"/>
                    </a:cubicBezTo>
                    <a:cubicBezTo>
                      <a:pt x="1735" y="42531"/>
                      <a:pt x="1935" y="73787"/>
                      <a:pt x="1935" y="73787"/>
                    </a:cubicBezTo>
                    <a:lnTo>
                      <a:pt x="7105" y="73787"/>
                    </a:lnTo>
                    <a:cubicBezTo>
                      <a:pt x="7105" y="73787"/>
                      <a:pt x="10508" y="41964"/>
                      <a:pt x="10875" y="32257"/>
                    </a:cubicBezTo>
                    <a:cubicBezTo>
                      <a:pt x="11208" y="22917"/>
                      <a:pt x="10775" y="1"/>
                      <a:pt x="10775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1835765" y="2438901"/>
                <a:ext cx="318055" cy="2093706"/>
              </a:xfrm>
              <a:custGeom>
                <a:rect b="b" l="l" r="r" t="t"/>
                <a:pathLst>
                  <a:path extrusionOk="0" h="73787" w="11209">
                    <a:moveTo>
                      <a:pt x="0" y="1"/>
                    </a:moveTo>
                    <a:cubicBezTo>
                      <a:pt x="0" y="1"/>
                      <a:pt x="1268" y="22583"/>
                      <a:pt x="1535" y="32991"/>
                    </a:cubicBezTo>
                    <a:cubicBezTo>
                      <a:pt x="1735" y="42531"/>
                      <a:pt x="1935" y="73787"/>
                      <a:pt x="1935" y="73787"/>
                    </a:cubicBezTo>
                    <a:lnTo>
                      <a:pt x="7105" y="73787"/>
                    </a:lnTo>
                    <a:cubicBezTo>
                      <a:pt x="7105" y="73787"/>
                      <a:pt x="10508" y="41964"/>
                      <a:pt x="10875" y="32257"/>
                    </a:cubicBezTo>
                    <a:cubicBezTo>
                      <a:pt x="11208" y="22917"/>
                      <a:pt x="10775" y="1"/>
                      <a:pt x="1077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3" name="Google Shape;743;p24"/>
          <p:cNvGrpSpPr/>
          <p:nvPr/>
        </p:nvGrpSpPr>
        <p:grpSpPr>
          <a:xfrm>
            <a:off x="457025" y="1376525"/>
            <a:ext cx="8229617" cy="3266195"/>
            <a:chOff x="457025" y="1376525"/>
            <a:chExt cx="8229617" cy="3266195"/>
          </a:xfrm>
        </p:grpSpPr>
        <p:sp>
          <p:nvSpPr>
            <p:cNvPr id="744" name="Google Shape;744;p24"/>
            <p:cNvSpPr/>
            <p:nvPr/>
          </p:nvSpPr>
          <p:spPr>
            <a:xfrm>
              <a:off x="457025" y="1395072"/>
              <a:ext cx="8229617" cy="3247648"/>
            </a:xfrm>
            <a:custGeom>
              <a:rect b="b" l="l" r="r" t="t"/>
              <a:pathLst>
                <a:path extrusionOk="0" h="19501" w="49416">
                  <a:moveTo>
                    <a:pt x="1571" y="0"/>
                  </a:moveTo>
                  <a:lnTo>
                    <a:pt x="2353" y="1079"/>
                  </a:lnTo>
                  <a:lnTo>
                    <a:pt x="1571" y="2163"/>
                  </a:lnTo>
                  <a:lnTo>
                    <a:pt x="44001" y="2163"/>
                  </a:lnTo>
                  <a:cubicBezTo>
                    <a:pt x="45791" y="2163"/>
                    <a:pt x="47253" y="3625"/>
                    <a:pt x="47253" y="5415"/>
                  </a:cubicBezTo>
                  <a:cubicBezTo>
                    <a:pt x="47253" y="7209"/>
                    <a:pt x="45791" y="8672"/>
                    <a:pt x="44001" y="8672"/>
                  </a:cubicBezTo>
                  <a:lnTo>
                    <a:pt x="5415" y="8666"/>
                  </a:lnTo>
                  <a:cubicBezTo>
                    <a:pt x="2430" y="8666"/>
                    <a:pt x="1" y="11095"/>
                    <a:pt x="1" y="14086"/>
                  </a:cubicBezTo>
                  <a:cubicBezTo>
                    <a:pt x="1" y="17072"/>
                    <a:pt x="2430" y="19500"/>
                    <a:pt x="5415" y="19500"/>
                  </a:cubicBezTo>
                  <a:lnTo>
                    <a:pt x="48337" y="19500"/>
                  </a:lnTo>
                  <a:lnTo>
                    <a:pt x="49415" y="18386"/>
                  </a:lnTo>
                  <a:lnTo>
                    <a:pt x="48337" y="17338"/>
                  </a:lnTo>
                  <a:lnTo>
                    <a:pt x="5415" y="17338"/>
                  </a:lnTo>
                  <a:cubicBezTo>
                    <a:pt x="3626" y="17338"/>
                    <a:pt x="2164" y="15880"/>
                    <a:pt x="2164" y="14086"/>
                  </a:cubicBezTo>
                  <a:cubicBezTo>
                    <a:pt x="2164" y="12291"/>
                    <a:pt x="3626" y="10829"/>
                    <a:pt x="5415" y="10829"/>
                  </a:cubicBezTo>
                  <a:lnTo>
                    <a:pt x="44001" y="10834"/>
                  </a:lnTo>
                  <a:cubicBezTo>
                    <a:pt x="46987" y="10834"/>
                    <a:pt x="49415" y="8406"/>
                    <a:pt x="49415" y="5415"/>
                  </a:cubicBezTo>
                  <a:cubicBezTo>
                    <a:pt x="49415" y="2429"/>
                    <a:pt x="46987" y="0"/>
                    <a:pt x="4400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4"/>
            <p:cNvSpPr/>
            <p:nvPr/>
          </p:nvSpPr>
          <p:spPr>
            <a:xfrm rot="5400000">
              <a:off x="3473626" y="1507536"/>
              <a:ext cx="278424" cy="135775"/>
            </a:xfrm>
            <a:custGeom>
              <a:rect b="b" l="l" r="r" t="t"/>
              <a:pathLst>
                <a:path extrusionOk="0" h="317" w="650">
                  <a:moveTo>
                    <a:pt x="325" y="1"/>
                  </a:moveTo>
                  <a:cubicBezTo>
                    <a:pt x="307" y="1"/>
                    <a:pt x="289" y="7"/>
                    <a:pt x="276" y="20"/>
                  </a:cubicBezTo>
                  <a:lnTo>
                    <a:pt x="26" y="265"/>
                  </a:lnTo>
                  <a:cubicBezTo>
                    <a:pt x="0" y="296"/>
                    <a:pt x="5" y="316"/>
                    <a:pt x="46" y="316"/>
                  </a:cubicBezTo>
                  <a:lnTo>
                    <a:pt x="598" y="316"/>
                  </a:lnTo>
                  <a:cubicBezTo>
                    <a:pt x="639" y="316"/>
                    <a:pt x="649" y="296"/>
                    <a:pt x="619" y="265"/>
                  </a:cubicBezTo>
                  <a:lnTo>
                    <a:pt x="373" y="20"/>
                  </a:lnTo>
                  <a:cubicBezTo>
                    <a:pt x="361" y="7"/>
                    <a:pt x="343" y="1"/>
                    <a:pt x="3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4"/>
            <p:cNvSpPr/>
            <p:nvPr/>
          </p:nvSpPr>
          <p:spPr>
            <a:xfrm rot="5400000">
              <a:off x="5391951" y="1507536"/>
              <a:ext cx="278424" cy="135775"/>
            </a:xfrm>
            <a:custGeom>
              <a:rect b="b" l="l" r="r" t="t"/>
              <a:pathLst>
                <a:path extrusionOk="0" h="317" w="650">
                  <a:moveTo>
                    <a:pt x="325" y="1"/>
                  </a:moveTo>
                  <a:cubicBezTo>
                    <a:pt x="307" y="1"/>
                    <a:pt x="289" y="7"/>
                    <a:pt x="276" y="20"/>
                  </a:cubicBezTo>
                  <a:lnTo>
                    <a:pt x="26" y="265"/>
                  </a:lnTo>
                  <a:cubicBezTo>
                    <a:pt x="0" y="296"/>
                    <a:pt x="5" y="316"/>
                    <a:pt x="46" y="316"/>
                  </a:cubicBezTo>
                  <a:lnTo>
                    <a:pt x="598" y="316"/>
                  </a:lnTo>
                  <a:cubicBezTo>
                    <a:pt x="639" y="316"/>
                    <a:pt x="649" y="296"/>
                    <a:pt x="619" y="265"/>
                  </a:cubicBezTo>
                  <a:lnTo>
                    <a:pt x="373" y="20"/>
                  </a:lnTo>
                  <a:cubicBezTo>
                    <a:pt x="361" y="7"/>
                    <a:pt x="343" y="1"/>
                    <a:pt x="3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4"/>
            <p:cNvSpPr/>
            <p:nvPr/>
          </p:nvSpPr>
          <p:spPr>
            <a:xfrm rot="10800000">
              <a:off x="8361401" y="2228273"/>
              <a:ext cx="278424" cy="135775"/>
            </a:xfrm>
            <a:custGeom>
              <a:rect b="b" l="l" r="r" t="t"/>
              <a:pathLst>
                <a:path extrusionOk="0" h="317" w="650">
                  <a:moveTo>
                    <a:pt x="325" y="1"/>
                  </a:moveTo>
                  <a:cubicBezTo>
                    <a:pt x="307" y="1"/>
                    <a:pt x="289" y="7"/>
                    <a:pt x="276" y="20"/>
                  </a:cubicBezTo>
                  <a:lnTo>
                    <a:pt x="26" y="265"/>
                  </a:lnTo>
                  <a:cubicBezTo>
                    <a:pt x="0" y="296"/>
                    <a:pt x="5" y="316"/>
                    <a:pt x="46" y="316"/>
                  </a:cubicBezTo>
                  <a:lnTo>
                    <a:pt x="598" y="316"/>
                  </a:lnTo>
                  <a:cubicBezTo>
                    <a:pt x="639" y="316"/>
                    <a:pt x="649" y="296"/>
                    <a:pt x="619" y="265"/>
                  </a:cubicBezTo>
                  <a:lnTo>
                    <a:pt x="373" y="20"/>
                  </a:lnTo>
                  <a:cubicBezTo>
                    <a:pt x="361" y="7"/>
                    <a:pt x="343" y="1"/>
                    <a:pt x="3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4"/>
            <p:cNvSpPr/>
            <p:nvPr/>
          </p:nvSpPr>
          <p:spPr>
            <a:xfrm rot="10800000">
              <a:off x="512876" y="3671961"/>
              <a:ext cx="278424" cy="135775"/>
            </a:xfrm>
            <a:custGeom>
              <a:rect b="b" l="l" r="r" t="t"/>
              <a:pathLst>
                <a:path extrusionOk="0" h="317" w="650">
                  <a:moveTo>
                    <a:pt x="325" y="1"/>
                  </a:moveTo>
                  <a:cubicBezTo>
                    <a:pt x="307" y="1"/>
                    <a:pt x="289" y="7"/>
                    <a:pt x="276" y="20"/>
                  </a:cubicBezTo>
                  <a:lnTo>
                    <a:pt x="26" y="265"/>
                  </a:lnTo>
                  <a:cubicBezTo>
                    <a:pt x="0" y="296"/>
                    <a:pt x="5" y="316"/>
                    <a:pt x="46" y="316"/>
                  </a:cubicBezTo>
                  <a:lnTo>
                    <a:pt x="598" y="316"/>
                  </a:lnTo>
                  <a:cubicBezTo>
                    <a:pt x="639" y="316"/>
                    <a:pt x="649" y="296"/>
                    <a:pt x="619" y="265"/>
                  </a:cubicBezTo>
                  <a:lnTo>
                    <a:pt x="373" y="20"/>
                  </a:lnTo>
                  <a:cubicBezTo>
                    <a:pt x="361" y="7"/>
                    <a:pt x="343" y="1"/>
                    <a:pt x="3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4"/>
            <p:cNvSpPr/>
            <p:nvPr/>
          </p:nvSpPr>
          <p:spPr>
            <a:xfrm rot="5400000">
              <a:off x="3473626" y="4394248"/>
              <a:ext cx="278424" cy="135775"/>
            </a:xfrm>
            <a:custGeom>
              <a:rect b="b" l="l" r="r" t="t"/>
              <a:pathLst>
                <a:path extrusionOk="0" h="317" w="650">
                  <a:moveTo>
                    <a:pt x="325" y="1"/>
                  </a:moveTo>
                  <a:cubicBezTo>
                    <a:pt x="307" y="1"/>
                    <a:pt x="289" y="7"/>
                    <a:pt x="276" y="20"/>
                  </a:cubicBezTo>
                  <a:lnTo>
                    <a:pt x="26" y="265"/>
                  </a:lnTo>
                  <a:cubicBezTo>
                    <a:pt x="0" y="296"/>
                    <a:pt x="5" y="316"/>
                    <a:pt x="46" y="316"/>
                  </a:cubicBezTo>
                  <a:lnTo>
                    <a:pt x="598" y="316"/>
                  </a:lnTo>
                  <a:cubicBezTo>
                    <a:pt x="639" y="316"/>
                    <a:pt x="649" y="296"/>
                    <a:pt x="619" y="265"/>
                  </a:cubicBezTo>
                  <a:lnTo>
                    <a:pt x="373" y="20"/>
                  </a:lnTo>
                  <a:cubicBezTo>
                    <a:pt x="361" y="7"/>
                    <a:pt x="343" y="1"/>
                    <a:pt x="3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4"/>
            <p:cNvSpPr/>
            <p:nvPr/>
          </p:nvSpPr>
          <p:spPr>
            <a:xfrm rot="5400000">
              <a:off x="5391951" y="4394248"/>
              <a:ext cx="278424" cy="135775"/>
            </a:xfrm>
            <a:custGeom>
              <a:rect b="b" l="l" r="r" t="t"/>
              <a:pathLst>
                <a:path extrusionOk="0" h="317" w="650">
                  <a:moveTo>
                    <a:pt x="325" y="1"/>
                  </a:moveTo>
                  <a:cubicBezTo>
                    <a:pt x="307" y="1"/>
                    <a:pt x="289" y="7"/>
                    <a:pt x="276" y="20"/>
                  </a:cubicBezTo>
                  <a:lnTo>
                    <a:pt x="26" y="265"/>
                  </a:lnTo>
                  <a:cubicBezTo>
                    <a:pt x="0" y="296"/>
                    <a:pt x="5" y="316"/>
                    <a:pt x="46" y="316"/>
                  </a:cubicBezTo>
                  <a:lnTo>
                    <a:pt x="598" y="316"/>
                  </a:lnTo>
                  <a:cubicBezTo>
                    <a:pt x="639" y="316"/>
                    <a:pt x="649" y="296"/>
                    <a:pt x="619" y="265"/>
                  </a:cubicBezTo>
                  <a:lnTo>
                    <a:pt x="373" y="20"/>
                  </a:lnTo>
                  <a:cubicBezTo>
                    <a:pt x="361" y="7"/>
                    <a:pt x="343" y="1"/>
                    <a:pt x="3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4"/>
            <p:cNvSpPr/>
            <p:nvPr/>
          </p:nvSpPr>
          <p:spPr>
            <a:xfrm>
              <a:off x="661025" y="1376525"/>
              <a:ext cx="182100" cy="397800"/>
            </a:xfrm>
            <a:prstGeom prst="roundRect">
              <a:avLst>
                <a:gd fmla="val 38331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2" name="Google Shape;752;p24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timeline infographics</a:t>
            </a:r>
            <a:endParaRPr sz="2400"/>
          </a:p>
        </p:txBody>
      </p:sp>
      <p:grpSp>
        <p:nvGrpSpPr>
          <p:cNvPr id="753" name="Google Shape;753;p24"/>
          <p:cNvGrpSpPr/>
          <p:nvPr/>
        </p:nvGrpSpPr>
        <p:grpSpPr>
          <a:xfrm>
            <a:off x="1795699" y="1254263"/>
            <a:ext cx="1715950" cy="1455537"/>
            <a:chOff x="1795699" y="1254263"/>
            <a:chExt cx="1715950" cy="1455537"/>
          </a:xfrm>
        </p:grpSpPr>
        <p:grpSp>
          <p:nvGrpSpPr>
            <p:cNvPr id="754" name="Google Shape;754;p24"/>
            <p:cNvGrpSpPr/>
            <p:nvPr/>
          </p:nvGrpSpPr>
          <p:grpSpPr>
            <a:xfrm>
              <a:off x="1795699" y="1879556"/>
              <a:ext cx="1715950" cy="830243"/>
              <a:chOff x="-2082450" y="1418025"/>
              <a:chExt cx="1980323" cy="830243"/>
            </a:xfrm>
          </p:grpSpPr>
          <p:sp>
            <p:nvSpPr>
              <p:cNvPr id="755" name="Google Shape;755;p24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Saturn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56" name="Google Shape;756;p24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57" name="Google Shape;757;p24"/>
            <p:cNvSpPr/>
            <p:nvPr/>
          </p:nvSpPr>
          <p:spPr>
            <a:xfrm>
              <a:off x="2332525" y="1254263"/>
              <a:ext cx="642300" cy="642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8" name="Google Shape;758;p24"/>
          <p:cNvGrpSpPr/>
          <p:nvPr/>
        </p:nvGrpSpPr>
        <p:grpSpPr>
          <a:xfrm>
            <a:off x="3714024" y="1254263"/>
            <a:ext cx="1715950" cy="1455537"/>
            <a:chOff x="3714024" y="1254263"/>
            <a:chExt cx="1715950" cy="1455537"/>
          </a:xfrm>
        </p:grpSpPr>
        <p:grpSp>
          <p:nvGrpSpPr>
            <p:cNvPr id="759" name="Google Shape;759;p24"/>
            <p:cNvGrpSpPr/>
            <p:nvPr/>
          </p:nvGrpSpPr>
          <p:grpSpPr>
            <a:xfrm>
              <a:off x="3714024" y="1879556"/>
              <a:ext cx="1715950" cy="830243"/>
              <a:chOff x="-2082450" y="1418025"/>
              <a:chExt cx="1980323" cy="830243"/>
            </a:xfrm>
          </p:grpSpPr>
          <p:sp>
            <p:nvSpPr>
              <p:cNvPr id="760" name="Google Shape;760;p24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61" name="Google Shape;761;p24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It’</a:t>
                </a: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 the smallest planet in the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62" name="Google Shape;762;p24"/>
            <p:cNvSpPr/>
            <p:nvPr/>
          </p:nvSpPr>
          <p:spPr>
            <a:xfrm>
              <a:off x="4250850" y="1254263"/>
              <a:ext cx="642300" cy="64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3" name="Google Shape;763;p24"/>
          <p:cNvGrpSpPr/>
          <p:nvPr/>
        </p:nvGrpSpPr>
        <p:grpSpPr>
          <a:xfrm>
            <a:off x="5632349" y="1254263"/>
            <a:ext cx="1715950" cy="1455537"/>
            <a:chOff x="5632349" y="1254263"/>
            <a:chExt cx="1715950" cy="1455537"/>
          </a:xfrm>
        </p:grpSpPr>
        <p:grpSp>
          <p:nvGrpSpPr>
            <p:cNvPr id="764" name="Google Shape;764;p24"/>
            <p:cNvGrpSpPr/>
            <p:nvPr/>
          </p:nvGrpSpPr>
          <p:grpSpPr>
            <a:xfrm>
              <a:off x="5632349" y="1879556"/>
              <a:ext cx="1715950" cy="830243"/>
              <a:chOff x="-2082450" y="1418025"/>
              <a:chExt cx="1980323" cy="830243"/>
            </a:xfrm>
          </p:grpSpPr>
          <p:sp>
            <p:nvSpPr>
              <p:cNvPr id="765" name="Google Shape;765;p24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66" name="Google Shape;766;p24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It’s terribly hot, even hotter than Mercury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67" name="Google Shape;767;p24"/>
            <p:cNvSpPr/>
            <p:nvPr/>
          </p:nvSpPr>
          <p:spPr>
            <a:xfrm>
              <a:off x="6169175" y="1254263"/>
              <a:ext cx="642300" cy="642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8" name="Google Shape;768;p24"/>
          <p:cNvGrpSpPr/>
          <p:nvPr/>
        </p:nvGrpSpPr>
        <p:grpSpPr>
          <a:xfrm>
            <a:off x="1795699" y="3324731"/>
            <a:ext cx="1715950" cy="1458531"/>
            <a:chOff x="1795699" y="3324731"/>
            <a:chExt cx="1715950" cy="1458531"/>
          </a:xfrm>
        </p:grpSpPr>
        <p:grpSp>
          <p:nvGrpSpPr>
            <p:cNvPr id="769" name="Google Shape;769;p24"/>
            <p:cNvGrpSpPr/>
            <p:nvPr/>
          </p:nvGrpSpPr>
          <p:grpSpPr>
            <a:xfrm>
              <a:off x="1795699" y="3324731"/>
              <a:ext cx="1715950" cy="830243"/>
              <a:chOff x="-2082450" y="1418025"/>
              <a:chExt cx="1980323" cy="830243"/>
            </a:xfrm>
          </p:grpSpPr>
          <p:sp>
            <p:nvSpPr>
              <p:cNvPr id="770" name="Google Shape;770;p24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71" name="Google Shape;771;p24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Earth is the planet where we all live 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72" name="Google Shape;772;p24"/>
            <p:cNvSpPr/>
            <p:nvPr/>
          </p:nvSpPr>
          <p:spPr>
            <a:xfrm>
              <a:off x="2332525" y="4140963"/>
              <a:ext cx="642300" cy="642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3" name="Google Shape;773;p24"/>
          <p:cNvGrpSpPr/>
          <p:nvPr/>
        </p:nvGrpSpPr>
        <p:grpSpPr>
          <a:xfrm>
            <a:off x="3714024" y="3324731"/>
            <a:ext cx="1715950" cy="1458531"/>
            <a:chOff x="3714024" y="3324731"/>
            <a:chExt cx="1715950" cy="1458531"/>
          </a:xfrm>
        </p:grpSpPr>
        <p:grpSp>
          <p:nvGrpSpPr>
            <p:cNvPr id="774" name="Google Shape;774;p24"/>
            <p:cNvGrpSpPr/>
            <p:nvPr/>
          </p:nvGrpSpPr>
          <p:grpSpPr>
            <a:xfrm>
              <a:off x="3714024" y="3324731"/>
              <a:ext cx="1715950" cy="830243"/>
              <a:chOff x="-2082450" y="1418025"/>
              <a:chExt cx="1980323" cy="830243"/>
            </a:xfrm>
          </p:grpSpPr>
          <p:sp>
            <p:nvSpPr>
              <p:cNvPr id="775" name="Google Shape;775;p24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76" name="Google Shape;776;p24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It’</a:t>
                </a: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 the </a:t>
                </a: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biggest </a:t>
                </a: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planet in the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77" name="Google Shape;777;p24"/>
            <p:cNvSpPr/>
            <p:nvPr/>
          </p:nvSpPr>
          <p:spPr>
            <a:xfrm>
              <a:off x="4250850" y="4140963"/>
              <a:ext cx="642300" cy="642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8" name="Google Shape;778;p24"/>
          <p:cNvGrpSpPr/>
          <p:nvPr/>
        </p:nvGrpSpPr>
        <p:grpSpPr>
          <a:xfrm>
            <a:off x="5632349" y="3324731"/>
            <a:ext cx="1715950" cy="1458531"/>
            <a:chOff x="5632349" y="3324731"/>
            <a:chExt cx="1715950" cy="1458531"/>
          </a:xfrm>
        </p:grpSpPr>
        <p:grpSp>
          <p:nvGrpSpPr>
            <p:cNvPr id="779" name="Google Shape;779;p24"/>
            <p:cNvGrpSpPr/>
            <p:nvPr/>
          </p:nvGrpSpPr>
          <p:grpSpPr>
            <a:xfrm>
              <a:off x="5632349" y="3324731"/>
              <a:ext cx="1715950" cy="830243"/>
              <a:chOff x="-2082450" y="1418025"/>
              <a:chExt cx="1980323" cy="830243"/>
            </a:xfrm>
          </p:grpSpPr>
          <p:sp>
            <p:nvSpPr>
              <p:cNvPr id="780" name="Google Shape;780;p24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81" name="Google Shape;781;p24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Despite being red, it’s actually a cold place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82" name="Google Shape;782;p24"/>
            <p:cNvSpPr/>
            <p:nvPr/>
          </p:nvSpPr>
          <p:spPr>
            <a:xfrm>
              <a:off x="6169175" y="4140963"/>
              <a:ext cx="642300" cy="642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3" name="Google Shape;783;p24"/>
          <p:cNvGrpSpPr/>
          <p:nvPr/>
        </p:nvGrpSpPr>
        <p:grpSpPr>
          <a:xfrm>
            <a:off x="4392471" y="4282728"/>
            <a:ext cx="359075" cy="358844"/>
            <a:chOff x="-61351725" y="3372400"/>
            <a:chExt cx="310350" cy="310150"/>
          </a:xfrm>
        </p:grpSpPr>
        <p:sp>
          <p:nvSpPr>
            <p:cNvPr id="784" name="Google Shape;784;p24"/>
            <p:cNvSpPr/>
            <p:nvPr/>
          </p:nvSpPr>
          <p:spPr>
            <a:xfrm>
              <a:off x="-61165050" y="3558875"/>
              <a:ext cx="19700" cy="19700"/>
            </a:xfrm>
            <a:custGeom>
              <a:rect b="b" l="l" r="r" t="t"/>
              <a:pathLst>
                <a:path extrusionOk="0" h="788" w="788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4"/>
            <p:cNvSpPr/>
            <p:nvPr/>
          </p:nvSpPr>
          <p:spPr>
            <a:xfrm>
              <a:off x="-61247750" y="3476175"/>
              <a:ext cx="19700" cy="19700"/>
            </a:xfrm>
            <a:custGeom>
              <a:rect b="b" l="l" r="r" t="t"/>
              <a:pathLst>
                <a:path extrusionOk="0" h="788" w="788">
                  <a:moveTo>
                    <a:pt x="378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4"/>
            <p:cNvSpPr/>
            <p:nvPr/>
          </p:nvSpPr>
          <p:spPr>
            <a:xfrm>
              <a:off x="-61351725" y="3372400"/>
              <a:ext cx="310350" cy="310150"/>
            </a:xfrm>
            <a:custGeom>
              <a:rect b="b" l="l" r="r" t="t"/>
              <a:pathLst>
                <a:path extrusionOk="0" h="12406" w="12414">
                  <a:moveTo>
                    <a:pt x="4506" y="3332"/>
                  </a:moveTo>
                  <a:cubicBezTo>
                    <a:pt x="5167" y="3332"/>
                    <a:pt x="5735" y="3867"/>
                    <a:pt x="5735" y="4561"/>
                  </a:cubicBezTo>
                  <a:cubicBezTo>
                    <a:pt x="5735" y="5222"/>
                    <a:pt x="5199" y="5821"/>
                    <a:pt x="4506" y="5821"/>
                  </a:cubicBezTo>
                  <a:cubicBezTo>
                    <a:pt x="3844" y="5821"/>
                    <a:pt x="3277" y="5254"/>
                    <a:pt x="3277" y="4561"/>
                  </a:cubicBezTo>
                  <a:cubicBezTo>
                    <a:pt x="3277" y="3899"/>
                    <a:pt x="3844" y="3332"/>
                    <a:pt x="4506" y="3332"/>
                  </a:cubicBezTo>
                  <a:close/>
                  <a:moveTo>
                    <a:pt x="7830" y="4159"/>
                  </a:moveTo>
                  <a:cubicBezTo>
                    <a:pt x="7940" y="4159"/>
                    <a:pt x="8050" y="4198"/>
                    <a:pt x="8129" y="4277"/>
                  </a:cubicBezTo>
                  <a:cubicBezTo>
                    <a:pt x="8286" y="4435"/>
                    <a:pt x="8286" y="4718"/>
                    <a:pt x="8129" y="4876"/>
                  </a:cubicBezTo>
                  <a:lnTo>
                    <a:pt x="4821" y="8184"/>
                  </a:lnTo>
                  <a:cubicBezTo>
                    <a:pt x="4742" y="8262"/>
                    <a:pt x="4632" y="8302"/>
                    <a:pt x="4522" y="8302"/>
                  </a:cubicBezTo>
                  <a:cubicBezTo>
                    <a:pt x="4411" y="8302"/>
                    <a:pt x="4301" y="8262"/>
                    <a:pt x="4222" y="8184"/>
                  </a:cubicBezTo>
                  <a:cubicBezTo>
                    <a:pt x="4065" y="8026"/>
                    <a:pt x="4065" y="7743"/>
                    <a:pt x="4222" y="7585"/>
                  </a:cubicBezTo>
                  <a:lnTo>
                    <a:pt x="7530" y="4277"/>
                  </a:lnTo>
                  <a:cubicBezTo>
                    <a:pt x="7609" y="4198"/>
                    <a:pt x="7719" y="4159"/>
                    <a:pt x="7830" y="4159"/>
                  </a:cubicBezTo>
                  <a:close/>
                  <a:moveTo>
                    <a:pt x="7845" y="6640"/>
                  </a:moveTo>
                  <a:cubicBezTo>
                    <a:pt x="8539" y="6640"/>
                    <a:pt x="9074" y="7175"/>
                    <a:pt x="9074" y="7900"/>
                  </a:cubicBezTo>
                  <a:cubicBezTo>
                    <a:pt x="9074" y="8562"/>
                    <a:pt x="8539" y="9129"/>
                    <a:pt x="7845" y="9129"/>
                  </a:cubicBezTo>
                  <a:cubicBezTo>
                    <a:pt x="7184" y="9129"/>
                    <a:pt x="6648" y="8562"/>
                    <a:pt x="6648" y="7900"/>
                  </a:cubicBezTo>
                  <a:cubicBezTo>
                    <a:pt x="6648" y="7239"/>
                    <a:pt x="7184" y="6640"/>
                    <a:pt x="7845" y="6640"/>
                  </a:cubicBezTo>
                  <a:close/>
                  <a:moveTo>
                    <a:pt x="6223" y="0"/>
                  </a:moveTo>
                  <a:cubicBezTo>
                    <a:pt x="6113" y="0"/>
                    <a:pt x="6002" y="40"/>
                    <a:pt x="5924" y="118"/>
                  </a:cubicBezTo>
                  <a:lnTo>
                    <a:pt x="4348" y="1694"/>
                  </a:lnTo>
                  <a:lnTo>
                    <a:pt x="2111" y="1694"/>
                  </a:lnTo>
                  <a:cubicBezTo>
                    <a:pt x="1859" y="1694"/>
                    <a:pt x="1702" y="1883"/>
                    <a:pt x="1702" y="2072"/>
                  </a:cubicBezTo>
                  <a:lnTo>
                    <a:pt x="1702" y="4309"/>
                  </a:lnTo>
                  <a:lnTo>
                    <a:pt x="127" y="5884"/>
                  </a:lnTo>
                  <a:cubicBezTo>
                    <a:pt x="1" y="6041"/>
                    <a:pt x="1" y="6325"/>
                    <a:pt x="127" y="6482"/>
                  </a:cubicBezTo>
                  <a:lnTo>
                    <a:pt x="1702" y="8058"/>
                  </a:lnTo>
                  <a:lnTo>
                    <a:pt x="1702" y="10294"/>
                  </a:lnTo>
                  <a:cubicBezTo>
                    <a:pt x="1702" y="10547"/>
                    <a:pt x="1922" y="10704"/>
                    <a:pt x="2111" y="10704"/>
                  </a:cubicBezTo>
                  <a:lnTo>
                    <a:pt x="4348" y="10704"/>
                  </a:lnTo>
                  <a:lnTo>
                    <a:pt x="5924" y="12279"/>
                  </a:lnTo>
                  <a:cubicBezTo>
                    <a:pt x="6018" y="12342"/>
                    <a:pt x="6113" y="12405"/>
                    <a:pt x="6207" y="12405"/>
                  </a:cubicBezTo>
                  <a:cubicBezTo>
                    <a:pt x="6333" y="12405"/>
                    <a:pt x="6396" y="12342"/>
                    <a:pt x="6491" y="12279"/>
                  </a:cubicBezTo>
                  <a:lnTo>
                    <a:pt x="8066" y="10704"/>
                  </a:lnTo>
                  <a:lnTo>
                    <a:pt x="10303" y="10704"/>
                  </a:lnTo>
                  <a:cubicBezTo>
                    <a:pt x="10523" y="10704"/>
                    <a:pt x="10744" y="10515"/>
                    <a:pt x="10744" y="10294"/>
                  </a:cubicBezTo>
                  <a:lnTo>
                    <a:pt x="10744" y="8058"/>
                  </a:lnTo>
                  <a:lnTo>
                    <a:pt x="12319" y="6482"/>
                  </a:lnTo>
                  <a:cubicBezTo>
                    <a:pt x="12382" y="6419"/>
                    <a:pt x="12414" y="6293"/>
                    <a:pt x="12414" y="6199"/>
                  </a:cubicBezTo>
                  <a:cubicBezTo>
                    <a:pt x="12414" y="6104"/>
                    <a:pt x="12382" y="6010"/>
                    <a:pt x="12319" y="5947"/>
                  </a:cubicBezTo>
                  <a:lnTo>
                    <a:pt x="10744" y="4372"/>
                  </a:lnTo>
                  <a:lnTo>
                    <a:pt x="10744" y="2103"/>
                  </a:lnTo>
                  <a:cubicBezTo>
                    <a:pt x="10744" y="1851"/>
                    <a:pt x="10523" y="1694"/>
                    <a:pt x="10334" y="1694"/>
                  </a:cubicBezTo>
                  <a:lnTo>
                    <a:pt x="8097" y="1694"/>
                  </a:lnTo>
                  <a:lnTo>
                    <a:pt x="6522" y="118"/>
                  </a:lnTo>
                  <a:cubicBezTo>
                    <a:pt x="6443" y="40"/>
                    <a:pt x="6333" y="0"/>
                    <a:pt x="6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24"/>
          <p:cNvGrpSpPr/>
          <p:nvPr/>
        </p:nvGrpSpPr>
        <p:grpSpPr>
          <a:xfrm>
            <a:off x="6306692" y="1393067"/>
            <a:ext cx="367261" cy="364686"/>
            <a:chOff x="-64781025" y="3361050"/>
            <a:chExt cx="317425" cy="315200"/>
          </a:xfrm>
        </p:grpSpPr>
        <p:sp>
          <p:nvSpPr>
            <p:cNvPr id="788" name="Google Shape;788;p24"/>
            <p:cNvSpPr/>
            <p:nvPr/>
          </p:nvSpPr>
          <p:spPr>
            <a:xfrm>
              <a:off x="-64764500" y="3388725"/>
              <a:ext cx="272550" cy="272550"/>
            </a:xfrm>
            <a:custGeom>
              <a:rect b="b" l="l" r="r" t="t"/>
              <a:pathLst>
                <a:path extrusionOk="0" h="10902" w="10902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-64568375" y="3361050"/>
              <a:ext cx="104775" cy="105675"/>
            </a:xfrm>
            <a:custGeom>
              <a:rect b="b" l="l" r="r" t="t"/>
              <a:pathLst>
                <a:path extrusionOk="0" h="4227" w="4191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-64645575" y="3596675"/>
              <a:ext cx="85100" cy="79575"/>
            </a:xfrm>
            <a:custGeom>
              <a:rect b="b" l="l" r="r" t="t"/>
              <a:pathLst>
                <a:path extrusionOk="0" h="3183" w="3404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-64781025" y="3456475"/>
              <a:ext cx="80350" cy="85075"/>
            </a:xfrm>
            <a:custGeom>
              <a:rect b="b" l="l" r="r" t="t"/>
              <a:pathLst>
                <a:path extrusionOk="0" h="3403" w="3214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2" name="Google Shape;792;p24"/>
          <p:cNvGrpSpPr/>
          <p:nvPr/>
        </p:nvGrpSpPr>
        <p:grpSpPr>
          <a:xfrm>
            <a:off x="2468214" y="1376524"/>
            <a:ext cx="368186" cy="364224"/>
            <a:chOff x="-64406125" y="3362225"/>
            <a:chExt cx="318225" cy="314800"/>
          </a:xfrm>
        </p:grpSpPr>
        <p:sp>
          <p:nvSpPr>
            <p:cNvPr id="793" name="Google Shape;793;p24"/>
            <p:cNvSpPr/>
            <p:nvPr/>
          </p:nvSpPr>
          <p:spPr>
            <a:xfrm>
              <a:off x="-64332100" y="3362225"/>
              <a:ext cx="170150" cy="199025"/>
            </a:xfrm>
            <a:custGeom>
              <a:rect b="b" l="l" r="r" t="t"/>
              <a:pathLst>
                <a:path extrusionOk="0" h="7961" w="6806">
                  <a:moveTo>
                    <a:pt x="4506" y="3266"/>
                  </a:moveTo>
                  <a:cubicBezTo>
                    <a:pt x="4569" y="3266"/>
                    <a:pt x="4601" y="3298"/>
                    <a:pt x="4632" y="3298"/>
                  </a:cubicBezTo>
                  <a:lnTo>
                    <a:pt x="5577" y="4621"/>
                  </a:lnTo>
                  <a:cubicBezTo>
                    <a:pt x="5420" y="5881"/>
                    <a:pt x="4664" y="7110"/>
                    <a:pt x="3403" y="7110"/>
                  </a:cubicBezTo>
                  <a:cubicBezTo>
                    <a:pt x="2206" y="7110"/>
                    <a:pt x="1419" y="5944"/>
                    <a:pt x="1261" y="4621"/>
                  </a:cubicBezTo>
                  <a:lnTo>
                    <a:pt x="2206" y="3298"/>
                  </a:lnTo>
                  <a:cubicBezTo>
                    <a:pt x="2238" y="3266"/>
                    <a:pt x="2269" y="3266"/>
                    <a:pt x="2301" y="3266"/>
                  </a:cubicBezTo>
                  <a:close/>
                  <a:moveTo>
                    <a:pt x="4055" y="1"/>
                  </a:moveTo>
                  <a:cubicBezTo>
                    <a:pt x="3400" y="1"/>
                    <a:pt x="2703" y="167"/>
                    <a:pt x="2049" y="494"/>
                  </a:cubicBezTo>
                  <a:cubicBezTo>
                    <a:pt x="1957" y="483"/>
                    <a:pt x="1867" y="478"/>
                    <a:pt x="1779" y="478"/>
                  </a:cubicBezTo>
                  <a:cubicBezTo>
                    <a:pt x="1354" y="478"/>
                    <a:pt x="976" y="600"/>
                    <a:pt x="662" y="809"/>
                  </a:cubicBezTo>
                  <a:cubicBezTo>
                    <a:pt x="347" y="1061"/>
                    <a:pt x="1" y="1534"/>
                    <a:pt x="1" y="2384"/>
                  </a:cubicBezTo>
                  <a:cubicBezTo>
                    <a:pt x="1" y="2857"/>
                    <a:pt x="95" y="3613"/>
                    <a:pt x="347" y="4621"/>
                  </a:cubicBezTo>
                  <a:cubicBezTo>
                    <a:pt x="473" y="4810"/>
                    <a:pt x="536" y="6070"/>
                    <a:pt x="1482" y="7078"/>
                  </a:cubicBezTo>
                  <a:cubicBezTo>
                    <a:pt x="2049" y="7646"/>
                    <a:pt x="2710" y="7961"/>
                    <a:pt x="3403" y="7961"/>
                  </a:cubicBezTo>
                  <a:cubicBezTo>
                    <a:pt x="5136" y="7961"/>
                    <a:pt x="6207" y="6417"/>
                    <a:pt x="6396" y="4621"/>
                  </a:cubicBezTo>
                  <a:cubicBezTo>
                    <a:pt x="6554" y="4085"/>
                    <a:pt x="6774" y="3046"/>
                    <a:pt x="6806" y="2447"/>
                  </a:cubicBezTo>
                  <a:cubicBezTo>
                    <a:pt x="6806" y="1565"/>
                    <a:pt x="6459" y="872"/>
                    <a:pt x="5703" y="431"/>
                  </a:cubicBezTo>
                  <a:cubicBezTo>
                    <a:pt x="5234" y="143"/>
                    <a:pt x="4662" y="1"/>
                    <a:pt x="40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-64406125" y="3559050"/>
              <a:ext cx="318225" cy="117975"/>
            </a:xfrm>
            <a:custGeom>
              <a:rect b="b" l="l" r="r" t="t"/>
              <a:pathLst>
                <a:path extrusionOk="0" h="4719" w="12729">
                  <a:moveTo>
                    <a:pt x="4474" y="1001"/>
                  </a:moveTo>
                  <a:lnTo>
                    <a:pt x="5797" y="2293"/>
                  </a:lnTo>
                  <a:lnTo>
                    <a:pt x="5199" y="2891"/>
                  </a:lnTo>
                  <a:lnTo>
                    <a:pt x="4002" y="1159"/>
                  </a:lnTo>
                  <a:cubicBezTo>
                    <a:pt x="4159" y="1096"/>
                    <a:pt x="4380" y="1064"/>
                    <a:pt x="4474" y="1001"/>
                  </a:cubicBezTo>
                  <a:close/>
                  <a:moveTo>
                    <a:pt x="8318" y="1001"/>
                  </a:moveTo>
                  <a:cubicBezTo>
                    <a:pt x="8475" y="1064"/>
                    <a:pt x="8633" y="1159"/>
                    <a:pt x="8790" y="1190"/>
                  </a:cubicBezTo>
                  <a:lnTo>
                    <a:pt x="7593" y="2891"/>
                  </a:lnTo>
                  <a:lnTo>
                    <a:pt x="6995" y="2293"/>
                  </a:lnTo>
                  <a:lnTo>
                    <a:pt x="8318" y="1001"/>
                  </a:lnTo>
                  <a:close/>
                  <a:moveTo>
                    <a:pt x="10681" y="3112"/>
                  </a:moveTo>
                  <a:cubicBezTo>
                    <a:pt x="10901" y="3112"/>
                    <a:pt x="11059" y="3301"/>
                    <a:pt x="11059" y="3553"/>
                  </a:cubicBezTo>
                  <a:cubicBezTo>
                    <a:pt x="11059" y="3742"/>
                    <a:pt x="10870" y="3931"/>
                    <a:pt x="10681" y="3931"/>
                  </a:cubicBezTo>
                  <a:lnTo>
                    <a:pt x="9578" y="3931"/>
                  </a:lnTo>
                  <a:cubicBezTo>
                    <a:pt x="9326" y="3931"/>
                    <a:pt x="9137" y="3742"/>
                    <a:pt x="9137" y="3553"/>
                  </a:cubicBezTo>
                  <a:cubicBezTo>
                    <a:pt x="9137" y="3301"/>
                    <a:pt x="9326" y="3112"/>
                    <a:pt x="9578" y="3112"/>
                  </a:cubicBezTo>
                  <a:close/>
                  <a:moveTo>
                    <a:pt x="4458" y="1"/>
                  </a:moveTo>
                  <a:cubicBezTo>
                    <a:pt x="4348" y="1"/>
                    <a:pt x="4238" y="40"/>
                    <a:pt x="4159" y="119"/>
                  </a:cubicBezTo>
                  <a:cubicBezTo>
                    <a:pt x="4065" y="245"/>
                    <a:pt x="3939" y="308"/>
                    <a:pt x="3781" y="308"/>
                  </a:cubicBezTo>
                  <a:lnTo>
                    <a:pt x="2395" y="308"/>
                  </a:lnTo>
                  <a:cubicBezTo>
                    <a:pt x="914" y="308"/>
                    <a:pt x="0" y="1442"/>
                    <a:pt x="0" y="2639"/>
                  </a:cubicBezTo>
                  <a:lnTo>
                    <a:pt x="0" y="4341"/>
                  </a:lnTo>
                  <a:cubicBezTo>
                    <a:pt x="0" y="4561"/>
                    <a:pt x="189" y="4719"/>
                    <a:pt x="441" y="4719"/>
                  </a:cubicBezTo>
                  <a:lnTo>
                    <a:pt x="12287" y="4719"/>
                  </a:lnTo>
                  <a:cubicBezTo>
                    <a:pt x="12508" y="4719"/>
                    <a:pt x="12665" y="4530"/>
                    <a:pt x="12665" y="4341"/>
                  </a:cubicBezTo>
                  <a:lnTo>
                    <a:pt x="12665" y="2639"/>
                  </a:lnTo>
                  <a:cubicBezTo>
                    <a:pt x="12728" y="1474"/>
                    <a:pt x="11783" y="371"/>
                    <a:pt x="10303" y="371"/>
                  </a:cubicBezTo>
                  <a:lnTo>
                    <a:pt x="8948" y="371"/>
                  </a:lnTo>
                  <a:cubicBezTo>
                    <a:pt x="8727" y="371"/>
                    <a:pt x="8664" y="277"/>
                    <a:pt x="8538" y="151"/>
                  </a:cubicBezTo>
                  <a:cubicBezTo>
                    <a:pt x="8456" y="52"/>
                    <a:pt x="8339" y="5"/>
                    <a:pt x="8219" y="5"/>
                  </a:cubicBezTo>
                  <a:cubicBezTo>
                    <a:pt x="8110" y="5"/>
                    <a:pt x="7998" y="44"/>
                    <a:pt x="7908" y="119"/>
                  </a:cubicBezTo>
                  <a:lnTo>
                    <a:pt x="6333" y="1694"/>
                  </a:lnTo>
                  <a:lnTo>
                    <a:pt x="4758" y="119"/>
                  </a:lnTo>
                  <a:cubicBezTo>
                    <a:pt x="4679" y="40"/>
                    <a:pt x="4569" y="1"/>
                    <a:pt x="44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24"/>
          <p:cNvGrpSpPr/>
          <p:nvPr/>
        </p:nvGrpSpPr>
        <p:grpSpPr>
          <a:xfrm>
            <a:off x="4389286" y="1392228"/>
            <a:ext cx="365438" cy="366364"/>
            <a:chOff x="-64044600" y="3360375"/>
            <a:chExt cx="315850" cy="316650"/>
          </a:xfrm>
        </p:grpSpPr>
        <p:sp>
          <p:nvSpPr>
            <p:cNvPr id="796" name="Google Shape;796;p24"/>
            <p:cNvSpPr/>
            <p:nvPr/>
          </p:nvSpPr>
          <p:spPr>
            <a:xfrm>
              <a:off x="-63980025" y="3532875"/>
              <a:ext cx="185900" cy="144150"/>
            </a:xfrm>
            <a:custGeom>
              <a:rect b="b" l="l" r="r" t="t"/>
              <a:pathLst>
                <a:path extrusionOk="0" h="5766" w="7436">
                  <a:moveTo>
                    <a:pt x="410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20"/>
                    <a:pt x="410" y="820"/>
                  </a:cubicBezTo>
                  <a:lnTo>
                    <a:pt x="883" y="820"/>
                  </a:lnTo>
                  <a:lnTo>
                    <a:pt x="1670" y="5419"/>
                  </a:lnTo>
                  <a:cubicBezTo>
                    <a:pt x="1702" y="5608"/>
                    <a:pt x="1859" y="5766"/>
                    <a:pt x="2048" y="5766"/>
                  </a:cubicBezTo>
                  <a:lnTo>
                    <a:pt x="5356" y="5766"/>
                  </a:lnTo>
                  <a:cubicBezTo>
                    <a:pt x="5545" y="5766"/>
                    <a:pt x="5766" y="5608"/>
                    <a:pt x="5766" y="5419"/>
                  </a:cubicBezTo>
                  <a:lnTo>
                    <a:pt x="6554" y="820"/>
                  </a:lnTo>
                  <a:lnTo>
                    <a:pt x="7026" y="820"/>
                  </a:lnTo>
                  <a:cubicBezTo>
                    <a:pt x="7247" y="820"/>
                    <a:pt x="7404" y="630"/>
                    <a:pt x="7404" y="410"/>
                  </a:cubicBezTo>
                  <a:cubicBezTo>
                    <a:pt x="7436" y="189"/>
                    <a:pt x="7247" y="0"/>
                    <a:pt x="70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-64044600" y="3360375"/>
              <a:ext cx="315850" cy="152825"/>
            </a:xfrm>
            <a:custGeom>
              <a:rect b="b" l="l" r="r" t="t"/>
              <a:pathLst>
                <a:path extrusionOk="0" h="6113" w="12634">
                  <a:moveTo>
                    <a:pt x="378" y="1"/>
                  </a:moveTo>
                  <a:cubicBezTo>
                    <a:pt x="158" y="1"/>
                    <a:pt x="0" y="190"/>
                    <a:pt x="0" y="442"/>
                  </a:cubicBezTo>
                  <a:lnTo>
                    <a:pt x="0" y="5672"/>
                  </a:lnTo>
                  <a:cubicBezTo>
                    <a:pt x="0" y="5892"/>
                    <a:pt x="189" y="6113"/>
                    <a:pt x="378" y="6113"/>
                  </a:cubicBezTo>
                  <a:lnTo>
                    <a:pt x="3088" y="6113"/>
                  </a:lnTo>
                  <a:cubicBezTo>
                    <a:pt x="3245" y="5514"/>
                    <a:pt x="3560" y="4947"/>
                    <a:pt x="4001" y="4569"/>
                  </a:cubicBezTo>
                  <a:cubicBezTo>
                    <a:pt x="3875" y="4285"/>
                    <a:pt x="3812" y="3970"/>
                    <a:pt x="3812" y="3624"/>
                  </a:cubicBezTo>
                  <a:cubicBezTo>
                    <a:pt x="3812" y="2238"/>
                    <a:pt x="4915" y="1135"/>
                    <a:pt x="6301" y="1135"/>
                  </a:cubicBezTo>
                  <a:cubicBezTo>
                    <a:pt x="7656" y="1135"/>
                    <a:pt x="8759" y="2238"/>
                    <a:pt x="8759" y="3624"/>
                  </a:cubicBezTo>
                  <a:cubicBezTo>
                    <a:pt x="8759" y="3939"/>
                    <a:pt x="8696" y="4254"/>
                    <a:pt x="8570" y="4569"/>
                  </a:cubicBezTo>
                  <a:cubicBezTo>
                    <a:pt x="9011" y="5010"/>
                    <a:pt x="9326" y="5514"/>
                    <a:pt x="9483" y="6113"/>
                  </a:cubicBezTo>
                  <a:lnTo>
                    <a:pt x="12193" y="6113"/>
                  </a:lnTo>
                  <a:cubicBezTo>
                    <a:pt x="12445" y="6113"/>
                    <a:pt x="12602" y="5892"/>
                    <a:pt x="12602" y="5672"/>
                  </a:cubicBezTo>
                  <a:lnTo>
                    <a:pt x="12602" y="442"/>
                  </a:lnTo>
                  <a:cubicBezTo>
                    <a:pt x="12634" y="190"/>
                    <a:pt x="12445" y="1"/>
                    <a:pt x="12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-63945375" y="3408425"/>
              <a:ext cx="117375" cy="103200"/>
            </a:xfrm>
            <a:custGeom>
              <a:rect b="b" l="l" r="r" t="t"/>
              <a:pathLst>
                <a:path extrusionOk="0" h="4128" w="4695">
                  <a:moveTo>
                    <a:pt x="2364" y="1"/>
                  </a:moveTo>
                  <a:cubicBezTo>
                    <a:pt x="1450" y="1"/>
                    <a:pt x="694" y="757"/>
                    <a:pt x="694" y="1670"/>
                  </a:cubicBezTo>
                  <a:cubicBezTo>
                    <a:pt x="694" y="2080"/>
                    <a:pt x="851" y="2489"/>
                    <a:pt x="1167" y="2805"/>
                  </a:cubicBezTo>
                  <a:cubicBezTo>
                    <a:pt x="599" y="3120"/>
                    <a:pt x="190" y="3592"/>
                    <a:pt x="1" y="4128"/>
                  </a:cubicBezTo>
                  <a:lnTo>
                    <a:pt x="4695" y="4128"/>
                  </a:lnTo>
                  <a:cubicBezTo>
                    <a:pt x="4475" y="3561"/>
                    <a:pt x="4065" y="3088"/>
                    <a:pt x="3529" y="2805"/>
                  </a:cubicBezTo>
                  <a:cubicBezTo>
                    <a:pt x="3813" y="2489"/>
                    <a:pt x="4002" y="2080"/>
                    <a:pt x="4002" y="1670"/>
                  </a:cubicBezTo>
                  <a:cubicBezTo>
                    <a:pt x="4002" y="757"/>
                    <a:pt x="3277" y="1"/>
                    <a:pt x="23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9" name="Google Shape;799;p24"/>
          <p:cNvGrpSpPr/>
          <p:nvPr/>
        </p:nvGrpSpPr>
        <p:grpSpPr>
          <a:xfrm>
            <a:off x="6310338" y="4278885"/>
            <a:ext cx="359972" cy="366480"/>
            <a:chOff x="-62148800" y="3377700"/>
            <a:chExt cx="311125" cy="316750"/>
          </a:xfrm>
        </p:grpSpPr>
        <p:sp>
          <p:nvSpPr>
            <p:cNvPr id="800" name="Google Shape;800;p24"/>
            <p:cNvSpPr/>
            <p:nvPr/>
          </p:nvSpPr>
          <p:spPr>
            <a:xfrm>
              <a:off x="-62085775" y="3653375"/>
              <a:ext cx="185875" cy="41075"/>
            </a:xfrm>
            <a:custGeom>
              <a:rect b="b" l="l" r="r" t="t"/>
              <a:pathLst>
                <a:path extrusionOk="0" h="1643" w="7435">
                  <a:moveTo>
                    <a:pt x="819" y="1"/>
                  </a:moveTo>
                  <a:cubicBezTo>
                    <a:pt x="347" y="1"/>
                    <a:pt x="0" y="347"/>
                    <a:pt x="0" y="851"/>
                  </a:cubicBezTo>
                  <a:lnTo>
                    <a:pt x="0" y="1229"/>
                  </a:lnTo>
                  <a:cubicBezTo>
                    <a:pt x="0" y="1481"/>
                    <a:pt x="189" y="1639"/>
                    <a:pt x="410" y="1639"/>
                  </a:cubicBezTo>
                  <a:lnTo>
                    <a:pt x="7026" y="1639"/>
                  </a:lnTo>
                  <a:cubicBezTo>
                    <a:pt x="7044" y="1641"/>
                    <a:pt x="7062" y="1642"/>
                    <a:pt x="7080" y="1642"/>
                  </a:cubicBezTo>
                  <a:cubicBezTo>
                    <a:pt x="7300" y="1642"/>
                    <a:pt x="7435" y="1463"/>
                    <a:pt x="7435" y="1229"/>
                  </a:cubicBezTo>
                  <a:lnTo>
                    <a:pt x="7435" y="851"/>
                  </a:lnTo>
                  <a:cubicBezTo>
                    <a:pt x="7435" y="379"/>
                    <a:pt x="7089" y="1"/>
                    <a:pt x="6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-62148800" y="3377700"/>
              <a:ext cx="311125" cy="254425"/>
            </a:xfrm>
            <a:custGeom>
              <a:rect b="b" l="l" r="r" t="t"/>
              <a:pathLst>
                <a:path extrusionOk="0" h="10177" w="12445">
                  <a:moveTo>
                    <a:pt x="11626" y="1608"/>
                  </a:moveTo>
                  <a:lnTo>
                    <a:pt x="11626" y="2899"/>
                  </a:lnTo>
                  <a:cubicBezTo>
                    <a:pt x="11626" y="3939"/>
                    <a:pt x="10807" y="4853"/>
                    <a:pt x="9767" y="4916"/>
                  </a:cubicBezTo>
                  <a:cubicBezTo>
                    <a:pt x="9893" y="4538"/>
                    <a:pt x="9956" y="4128"/>
                    <a:pt x="9956" y="3718"/>
                  </a:cubicBezTo>
                  <a:lnTo>
                    <a:pt x="9956" y="1608"/>
                  </a:lnTo>
                  <a:close/>
                  <a:moveTo>
                    <a:pt x="2521" y="1639"/>
                  </a:moveTo>
                  <a:lnTo>
                    <a:pt x="2521" y="3718"/>
                  </a:lnTo>
                  <a:cubicBezTo>
                    <a:pt x="2521" y="4160"/>
                    <a:pt x="2616" y="4538"/>
                    <a:pt x="2710" y="4947"/>
                  </a:cubicBezTo>
                  <a:cubicBezTo>
                    <a:pt x="1702" y="4853"/>
                    <a:pt x="883" y="4002"/>
                    <a:pt x="883" y="2899"/>
                  </a:cubicBezTo>
                  <a:lnTo>
                    <a:pt x="883" y="1639"/>
                  </a:lnTo>
                  <a:close/>
                  <a:moveTo>
                    <a:pt x="6176" y="1576"/>
                  </a:moveTo>
                  <a:cubicBezTo>
                    <a:pt x="6333" y="1576"/>
                    <a:pt x="6491" y="1671"/>
                    <a:pt x="6554" y="1828"/>
                  </a:cubicBezTo>
                  <a:lnTo>
                    <a:pt x="6932" y="2647"/>
                  </a:lnTo>
                  <a:lnTo>
                    <a:pt x="7845" y="2773"/>
                  </a:lnTo>
                  <a:cubicBezTo>
                    <a:pt x="8003" y="2805"/>
                    <a:pt x="8129" y="2899"/>
                    <a:pt x="8160" y="3025"/>
                  </a:cubicBezTo>
                  <a:cubicBezTo>
                    <a:pt x="8349" y="3214"/>
                    <a:pt x="8318" y="3403"/>
                    <a:pt x="8192" y="3466"/>
                  </a:cubicBezTo>
                  <a:lnTo>
                    <a:pt x="7530" y="4097"/>
                  </a:lnTo>
                  <a:lnTo>
                    <a:pt x="7688" y="5010"/>
                  </a:lnTo>
                  <a:cubicBezTo>
                    <a:pt x="7719" y="5168"/>
                    <a:pt x="7656" y="5325"/>
                    <a:pt x="7530" y="5420"/>
                  </a:cubicBezTo>
                  <a:cubicBezTo>
                    <a:pt x="7452" y="5459"/>
                    <a:pt x="7363" y="5486"/>
                    <a:pt x="7268" y="5486"/>
                  </a:cubicBezTo>
                  <a:cubicBezTo>
                    <a:pt x="7210" y="5486"/>
                    <a:pt x="7149" y="5475"/>
                    <a:pt x="7089" y="5451"/>
                  </a:cubicBezTo>
                  <a:lnTo>
                    <a:pt x="6270" y="5010"/>
                  </a:lnTo>
                  <a:lnTo>
                    <a:pt x="5451" y="5451"/>
                  </a:lnTo>
                  <a:cubicBezTo>
                    <a:pt x="5380" y="5480"/>
                    <a:pt x="5309" y="5495"/>
                    <a:pt x="5241" y="5495"/>
                  </a:cubicBezTo>
                  <a:cubicBezTo>
                    <a:pt x="5158" y="5495"/>
                    <a:pt x="5079" y="5472"/>
                    <a:pt x="5010" y="5420"/>
                  </a:cubicBezTo>
                  <a:cubicBezTo>
                    <a:pt x="4884" y="5325"/>
                    <a:pt x="4821" y="5168"/>
                    <a:pt x="4852" y="5010"/>
                  </a:cubicBezTo>
                  <a:lnTo>
                    <a:pt x="5010" y="4097"/>
                  </a:lnTo>
                  <a:lnTo>
                    <a:pt x="4348" y="3466"/>
                  </a:lnTo>
                  <a:cubicBezTo>
                    <a:pt x="4222" y="3340"/>
                    <a:pt x="4191" y="3214"/>
                    <a:pt x="4222" y="3025"/>
                  </a:cubicBezTo>
                  <a:cubicBezTo>
                    <a:pt x="4254" y="2899"/>
                    <a:pt x="4411" y="2773"/>
                    <a:pt x="4537" y="2773"/>
                  </a:cubicBezTo>
                  <a:lnTo>
                    <a:pt x="5451" y="2647"/>
                  </a:lnTo>
                  <a:lnTo>
                    <a:pt x="5829" y="1828"/>
                  </a:lnTo>
                  <a:cubicBezTo>
                    <a:pt x="5924" y="1671"/>
                    <a:pt x="6018" y="1576"/>
                    <a:pt x="6176" y="1576"/>
                  </a:cubicBezTo>
                  <a:close/>
                  <a:moveTo>
                    <a:pt x="2931" y="1"/>
                  </a:moveTo>
                  <a:cubicBezTo>
                    <a:pt x="2679" y="1"/>
                    <a:pt x="2521" y="190"/>
                    <a:pt x="2521" y="410"/>
                  </a:cubicBezTo>
                  <a:lnTo>
                    <a:pt x="2521" y="852"/>
                  </a:lnTo>
                  <a:lnTo>
                    <a:pt x="442" y="852"/>
                  </a:lnTo>
                  <a:cubicBezTo>
                    <a:pt x="190" y="852"/>
                    <a:pt x="1" y="1041"/>
                    <a:pt x="1" y="1230"/>
                  </a:cubicBezTo>
                  <a:lnTo>
                    <a:pt x="1" y="2899"/>
                  </a:lnTo>
                  <a:cubicBezTo>
                    <a:pt x="1" y="4506"/>
                    <a:pt x="1292" y="5766"/>
                    <a:pt x="2931" y="5766"/>
                  </a:cubicBezTo>
                  <a:lnTo>
                    <a:pt x="3120" y="5766"/>
                  </a:lnTo>
                  <a:cubicBezTo>
                    <a:pt x="3561" y="6428"/>
                    <a:pt x="4222" y="6932"/>
                    <a:pt x="4978" y="7216"/>
                  </a:cubicBezTo>
                  <a:lnTo>
                    <a:pt x="4978" y="8507"/>
                  </a:lnTo>
                  <a:cubicBezTo>
                    <a:pt x="4506" y="8507"/>
                    <a:pt x="4128" y="8854"/>
                    <a:pt x="4128" y="9358"/>
                  </a:cubicBezTo>
                  <a:lnTo>
                    <a:pt x="4128" y="10177"/>
                  </a:lnTo>
                  <a:lnTo>
                    <a:pt x="8286" y="10177"/>
                  </a:lnTo>
                  <a:lnTo>
                    <a:pt x="8286" y="9358"/>
                  </a:lnTo>
                  <a:cubicBezTo>
                    <a:pt x="8286" y="8885"/>
                    <a:pt x="7908" y="8507"/>
                    <a:pt x="7436" y="8507"/>
                  </a:cubicBezTo>
                  <a:lnTo>
                    <a:pt x="7436" y="7216"/>
                  </a:lnTo>
                  <a:cubicBezTo>
                    <a:pt x="8192" y="6932"/>
                    <a:pt x="8854" y="6428"/>
                    <a:pt x="9295" y="5766"/>
                  </a:cubicBezTo>
                  <a:lnTo>
                    <a:pt x="9484" y="5766"/>
                  </a:lnTo>
                  <a:cubicBezTo>
                    <a:pt x="11122" y="5766"/>
                    <a:pt x="12414" y="4475"/>
                    <a:pt x="12414" y="2899"/>
                  </a:cubicBezTo>
                  <a:lnTo>
                    <a:pt x="12414" y="1230"/>
                  </a:lnTo>
                  <a:cubicBezTo>
                    <a:pt x="12445" y="978"/>
                    <a:pt x="12288" y="852"/>
                    <a:pt x="12067" y="852"/>
                  </a:cubicBezTo>
                  <a:lnTo>
                    <a:pt x="9956" y="852"/>
                  </a:lnTo>
                  <a:lnTo>
                    <a:pt x="9956" y="410"/>
                  </a:lnTo>
                  <a:cubicBezTo>
                    <a:pt x="9956" y="158"/>
                    <a:pt x="9767" y="1"/>
                    <a:pt x="9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2" name="Google Shape;802;p24"/>
          <p:cNvSpPr/>
          <p:nvPr/>
        </p:nvSpPr>
        <p:spPr>
          <a:xfrm>
            <a:off x="2470489" y="4288339"/>
            <a:ext cx="366364" cy="347563"/>
          </a:xfrm>
          <a:custGeom>
            <a:rect b="b" l="l" r="r" t="t"/>
            <a:pathLst>
              <a:path extrusionOk="0" h="12016" w="12666">
                <a:moveTo>
                  <a:pt x="3844" y="5105"/>
                </a:moveTo>
                <a:cubicBezTo>
                  <a:pt x="4096" y="5105"/>
                  <a:pt x="4285" y="5325"/>
                  <a:pt x="4285" y="5514"/>
                </a:cubicBezTo>
                <a:lnTo>
                  <a:pt x="4285" y="7153"/>
                </a:lnTo>
                <a:cubicBezTo>
                  <a:pt x="4285" y="7405"/>
                  <a:pt x="4096" y="7562"/>
                  <a:pt x="3844" y="7562"/>
                </a:cubicBezTo>
                <a:lnTo>
                  <a:pt x="2206" y="7562"/>
                </a:lnTo>
                <a:cubicBezTo>
                  <a:pt x="1954" y="7562"/>
                  <a:pt x="1765" y="7342"/>
                  <a:pt x="1765" y="7153"/>
                </a:cubicBezTo>
                <a:lnTo>
                  <a:pt x="1765" y="5514"/>
                </a:lnTo>
                <a:cubicBezTo>
                  <a:pt x="1765" y="5262"/>
                  <a:pt x="1954" y="5105"/>
                  <a:pt x="2206" y="5105"/>
                </a:cubicBezTo>
                <a:close/>
                <a:moveTo>
                  <a:pt x="7215" y="1765"/>
                </a:moveTo>
                <a:cubicBezTo>
                  <a:pt x="7436" y="1765"/>
                  <a:pt x="7593" y="1954"/>
                  <a:pt x="7593" y="2206"/>
                </a:cubicBezTo>
                <a:lnTo>
                  <a:pt x="7593" y="7153"/>
                </a:lnTo>
                <a:cubicBezTo>
                  <a:pt x="7593" y="7405"/>
                  <a:pt x="7404" y="7562"/>
                  <a:pt x="7215" y="7562"/>
                </a:cubicBezTo>
                <a:lnTo>
                  <a:pt x="5545" y="7562"/>
                </a:lnTo>
                <a:cubicBezTo>
                  <a:pt x="5325" y="7562"/>
                  <a:pt x="5167" y="7342"/>
                  <a:pt x="5167" y="7153"/>
                </a:cubicBezTo>
                <a:lnTo>
                  <a:pt x="5167" y="2206"/>
                </a:lnTo>
                <a:cubicBezTo>
                  <a:pt x="5167" y="1954"/>
                  <a:pt x="5356" y="1765"/>
                  <a:pt x="5545" y="1765"/>
                </a:cubicBezTo>
                <a:close/>
                <a:moveTo>
                  <a:pt x="10523" y="4286"/>
                </a:moveTo>
                <a:cubicBezTo>
                  <a:pt x="10744" y="4286"/>
                  <a:pt x="10901" y="4475"/>
                  <a:pt x="10901" y="4664"/>
                </a:cubicBezTo>
                <a:lnTo>
                  <a:pt x="10901" y="7153"/>
                </a:lnTo>
                <a:cubicBezTo>
                  <a:pt x="10901" y="7405"/>
                  <a:pt x="10712" y="7562"/>
                  <a:pt x="10523" y="7562"/>
                </a:cubicBezTo>
                <a:lnTo>
                  <a:pt x="8853" y="7562"/>
                </a:lnTo>
                <a:cubicBezTo>
                  <a:pt x="8633" y="7562"/>
                  <a:pt x="8475" y="7342"/>
                  <a:pt x="8475" y="7153"/>
                </a:cubicBezTo>
                <a:lnTo>
                  <a:pt x="8475" y="4664"/>
                </a:lnTo>
                <a:cubicBezTo>
                  <a:pt x="8475" y="4443"/>
                  <a:pt x="8664" y="4286"/>
                  <a:pt x="8853" y="4286"/>
                </a:cubicBezTo>
                <a:close/>
                <a:moveTo>
                  <a:pt x="6333" y="1"/>
                </a:moveTo>
                <a:cubicBezTo>
                  <a:pt x="2836" y="1"/>
                  <a:pt x="0" y="2490"/>
                  <a:pt x="0" y="5514"/>
                </a:cubicBezTo>
                <a:cubicBezTo>
                  <a:pt x="0" y="6900"/>
                  <a:pt x="599" y="8224"/>
                  <a:pt x="1639" y="9200"/>
                </a:cubicBezTo>
                <a:lnTo>
                  <a:pt x="1639" y="11626"/>
                </a:lnTo>
                <a:cubicBezTo>
                  <a:pt x="1639" y="11856"/>
                  <a:pt x="1832" y="12016"/>
                  <a:pt x="2045" y="12016"/>
                </a:cubicBezTo>
                <a:cubicBezTo>
                  <a:pt x="2153" y="12016"/>
                  <a:pt x="2267" y="11974"/>
                  <a:pt x="2363" y="11878"/>
                </a:cubicBezTo>
                <a:lnTo>
                  <a:pt x="3749" y="10492"/>
                </a:lnTo>
                <a:cubicBezTo>
                  <a:pt x="4569" y="10839"/>
                  <a:pt x="5419" y="10965"/>
                  <a:pt x="6333" y="10965"/>
                </a:cubicBezTo>
                <a:cubicBezTo>
                  <a:pt x="9830" y="10965"/>
                  <a:pt x="12665" y="8507"/>
                  <a:pt x="12665" y="5451"/>
                </a:cubicBezTo>
                <a:cubicBezTo>
                  <a:pt x="12665" y="2427"/>
                  <a:pt x="9830" y="1"/>
                  <a:pt x="633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7" name="Google Shape;807;p25"/>
          <p:cNvGrpSpPr/>
          <p:nvPr/>
        </p:nvGrpSpPr>
        <p:grpSpPr>
          <a:xfrm>
            <a:off x="2694783" y="1214500"/>
            <a:ext cx="1749600" cy="3516000"/>
            <a:chOff x="2694788" y="1214500"/>
            <a:chExt cx="1749600" cy="3516000"/>
          </a:xfrm>
        </p:grpSpPr>
        <p:sp>
          <p:nvSpPr>
            <p:cNvPr id="808" name="Google Shape;808;p25"/>
            <p:cNvSpPr/>
            <p:nvPr/>
          </p:nvSpPr>
          <p:spPr>
            <a:xfrm>
              <a:off x="2815663" y="1214500"/>
              <a:ext cx="1509000" cy="3516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9" name="Google Shape;809;p25"/>
            <p:cNvGrpSpPr/>
            <p:nvPr/>
          </p:nvGrpSpPr>
          <p:grpSpPr>
            <a:xfrm>
              <a:off x="2815663" y="2571750"/>
              <a:ext cx="1509018" cy="1209525"/>
              <a:chOff x="2815663" y="2657300"/>
              <a:chExt cx="1509018" cy="1209525"/>
            </a:xfrm>
          </p:grpSpPr>
          <p:sp>
            <p:nvSpPr>
              <p:cNvPr id="810" name="Google Shape;810;p25"/>
              <p:cNvSpPr txBox="1"/>
              <p:nvPr/>
            </p:nvSpPr>
            <p:spPr>
              <a:xfrm>
                <a:off x="2815680" y="2657300"/>
                <a:ext cx="1509000" cy="39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11" name="Google Shape;811;p25"/>
              <p:cNvSpPr txBox="1"/>
              <p:nvPr/>
            </p:nvSpPr>
            <p:spPr>
              <a:xfrm>
                <a:off x="2815663" y="2971625"/>
                <a:ext cx="1509000" cy="89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third planet from the Sun and the only one that harbors life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12" name="Google Shape;812;p25"/>
            <p:cNvSpPr/>
            <p:nvPr/>
          </p:nvSpPr>
          <p:spPr>
            <a:xfrm>
              <a:off x="3283813" y="3906125"/>
              <a:ext cx="572700" cy="572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/>
            </a:p>
          </p:txBody>
        </p:sp>
        <p:grpSp>
          <p:nvGrpSpPr>
            <p:cNvPr id="813" name="Google Shape;813;p25"/>
            <p:cNvGrpSpPr/>
            <p:nvPr/>
          </p:nvGrpSpPr>
          <p:grpSpPr>
            <a:xfrm>
              <a:off x="2694788" y="2023375"/>
              <a:ext cx="1749600" cy="422400"/>
              <a:chOff x="689500" y="2023375"/>
              <a:chExt cx="1749600" cy="422400"/>
            </a:xfrm>
          </p:grpSpPr>
          <p:sp>
            <p:nvSpPr>
              <p:cNvPr id="814" name="Google Shape;814;p25"/>
              <p:cNvSpPr/>
              <p:nvPr/>
            </p:nvSpPr>
            <p:spPr>
              <a:xfrm>
                <a:off x="689500" y="2023375"/>
                <a:ext cx="1749600" cy="422400"/>
              </a:xfrm>
              <a:prstGeom prst="homePlate">
                <a:avLst>
                  <a:gd fmla="val 50000" name="adj"/>
                </a:avLst>
              </a:prstGeom>
              <a:solidFill>
                <a:schemeClr val="accent2"/>
              </a:solidFill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5"/>
              <p:cNvSpPr txBox="1"/>
              <p:nvPr/>
            </p:nvSpPr>
            <p:spPr>
              <a:xfrm>
                <a:off x="809800" y="2026075"/>
                <a:ext cx="1509000" cy="41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2010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816" name="Google Shape;816;p25"/>
          <p:cNvGrpSpPr/>
          <p:nvPr/>
        </p:nvGrpSpPr>
        <p:grpSpPr>
          <a:xfrm>
            <a:off x="4700067" y="1214500"/>
            <a:ext cx="1749600" cy="3516000"/>
            <a:chOff x="4700075" y="1214500"/>
            <a:chExt cx="1749600" cy="3516000"/>
          </a:xfrm>
        </p:grpSpPr>
        <p:sp>
          <p:nvSpPr>
            <p:cNvPr id="817" name="Google Shape;817;p25"/>
            <p:cNvSpPr/>
            <p:nvPr/>
          </p:nvSpPr>
          <p:spPr>
            <a:xfrm>
              <a:off x="4820375" y="1214500"/>
              <a:ext cx="1509000" cy="3516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8" name="Google Shape;818;p25"/>
            <p:cNvGrpSpPr/>
            <p:nvPr/>
          </p:nvGrpSpPr>
          <p:grpSpPr>
            <a:xfrm>
              <a:off x="4820375" y="2571750"/>
              <a:ext cx="1509018" cy="1209525"/>
              <a:chOff x="4820375" y="2657300"/>
              <a:chExt cx="1509018" cy="1209525"/>
            </a:xfrm>
          </p:grpSpPr>
          <p:sp>
            <p:nvSpPr>
              <p:cNvPr id="819" name="Google Shape;819;p25"/>
              <p:cNvSpPr txBox="1"/>
              <p:nvPr/>
            </p:nvSpPr>
            <p:spPr>
              <a:xfrm>
                <a:off x="4820393" y="2657300"/>
                <a:ext cx="1509000" cy="39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20" name="Google Shape;820;p25"/>
              <p:cNvSpPr txBox="1"/>
              <p:nvPr/>
            </p:nvSpPr>
            <p:spPr>
              <a:xfrm>
                <a:off x="4820375" y="2971625"/>
                <a:ext cx="1509000" cy="89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21" name="Google Shape;821;p25"/>
            <p:cNvSpPr/>
            <p:nvPr/>
          </p:nvSpPr>
          <p:spPr>
            <a:xfrm>
              <a:off x="5288525" y="3906125"/>
              <a:ext cx="572700" cy="572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/>
            </a:p>
          </p:txBody>
        </p:sp>
        <p:grpSp>
          <p:nvGrpSpPr>
            <p:cNvPr id="822" name="Google Shape;822;p25"/>
            <p:cNvGrpSpPr/>
            <p:nvPr/>
          </p:nvGrpSpPr>
          <p:grpSpPr>
            <a:xfrm>
              <a:off x="4700075" y="2023375"/>
              <a:ext cx="1749600" cy="422400"/>
              <a:chOff x="689500" y="2023375"/>
              <a:chExt cx="1749600" cy="422400"/>
            </a:xfrm>
          </p:grpSpPr>
          <p:sp>
            <p:nvSpPr>
              <p:cNvPr id="823" name="Google Shape;823;p25"/>
              <p:cNvSpPr/>
              <p:nvPr/>
            </p:nvSpPr>
            <p:spPr>
              <a:xfrm>
                <a:off x="689500" y="2023375"/>
                <a:ext cx="1749600" cy="422400"/>
              </a:xfrm>
              <a:prstGeom prst="homePlate">
                <a:avLst>
                  <a:gd fmla="val 50000" name="adj"/>
                </a:avLst>
              </a:pr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25"/>
              <p:cNvSpPr txBox="1"/>
              <p:nvPr/>
            </p:nvSpPr>
            <p:spPr>
              <a:xfrm>
                <a:off x="809800" y="2026075"/>
                <a:ext cx="1509000" cy="41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2015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825" name="Google Shape;825;p25"/>
          <p:cNvGrpSpPr/>
          <p:nvPr/>
        </p:nvGrpSpPr>
        <p:grpSpPr>
          <a:xfrm>
            <a:off x="6705350" y="1214500"/>
            <a:ext cx="1749600" cy="3516000"/>
            <a:chOff x="6705350" y="1214500"/>
            <a:chExt cx="1749600" cy="3516000"/>
          </a:xfrm>
        </p:grpSpPr>
        <p:sp>
          <p:nvSpPr>
            <p:cNvPr id="826" name="Google Shape;826;p25"/>
            <p:cNvSpPr/>
            <p:nvPr/>
          </p:nvSpPr>
          <p:spPr>
            <a:xfrm>
              <a:off x="6825109" y="1214500"/>
              <a:ext cx="1509000" cy="3516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7" name="Google Shape;827;p25"/>
            <p:cNvGrpSpPr/>
            <p:nvPr/>
          </p:nvGrpSpPr>
          <p:grpSpPr>
            <a:xfrm>
              <a:off x="6825100" y="2571750"/>
              <a:ext cx="1509018" cy="1209525"/>
              <a:chOff x="6825100" y="2657300"/>
              <a:chExt cx="1509018" cy="1209525"/>
            </a:xfrm>
          </p:grpSpPr>
          <p:sp>
            <p:nvSpPr>
              <p:cNvPr id="828" name="Google Shape;828;p25"/>
              <p:cNvSpPr txBox="1"/>
              <p:nvPr/>
            </p:nvSpPr>
            <p:spPr>
              <a:xfrm>
                <a:off x="6825118" y="2657300"/>
                <a:ext cx="1509000" cy="39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29" name="Google Shape;829;p25"/>
              <p:cNvSpPr txBox="1"/>
              <p:nvPr/>
            </p:nvSpPr>
            <p:spPr>
              <a:xfrm>
                <a:off x="6825100" y="2971625"/>
                <a:ext cx="1509000" cy="89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30" name="Google Shape;830;p25"/>
            <p:cNvSpPr/>
            <p:nvPr/>
          </p:nvSpPr>
          <p:spPr>
            <a:xfrm>
              <a:off x="7293259" y="3906125"/>
              <a:ext cx="572700" cy="57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/>
            </a:p>
          </p:txBody>
        </p:sp>
        <p:grpSp>
          <p:nvGrpSpPr>
            <p:cNvPr id="831" name="Google Shape;831;p25"/>
            <p:cNvGrpSpPr/>
            <p:nvPr/>
          </p:nvGrpSpPr>
          <p:grpSpPr>
            <a:xfrm>
              <a:off x="6705350" y="2023375"/>
              <a:ext cx="1749600" cy="422400"/>
              <a:chOff x="689500" y="2023375"/>
              <a:chExt cx="1749600" cy="422400"/>
            </a:xfrm>
          </p:grpSpPr>
          <p:sp>
            <p:nvSpPr>
              <p:cNvPr id="832" name="Google Shape;832;p25"/>
              <p:cNvSpPr/>
              <p:nvPr/>
            </p:nvSpPr>
            <p:spPr>
              <a:xfrm>
                <a:off x="689500" y="2023375"/>
                <a:ext cx="1749600" cy="422400"/>
              </a:xfrm>
              <a:prstGeom prst="homePlate">
                <a:avLst>
                  <a:gd fmla="val 50000" name="adj"/>
                </a:avLst>
              </a:prstGeom>
              <a:solidFill>
                <a:schemeClr val="accent4"/>
              </a:solidFill>
              <a:ln cap="flat" cmpd="sng" w="3810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25"/>
              <p:cNvSpPr txBox="1"/>
              <p:nvPr/>
            </p:nvSpPr>
            <p:spPr>
              <a:xfrm>
                <a:off x="809800" y="2026075"/>
                <a:ext cx="1509000" cy="41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2020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834" name="Google Shape;834;p25"/>
          <p:cNvGrpSpPr/>
          <p:nvPr/>
        </p:nvGrpSpPr>
        <p:grpSpPr>
          <a:xfrm>
            <a:off x="689500" y="1214500"/>
            <a:ext cx="1749600" cy="3516000"/>
            <a:chOff x="689500" y="1214500"/>
            <a:chExt cx="1749600" cy="3516000"/>
          </a:xfrm>
        </p:grpSpPr>
        <p:sp>
          <p:nvSpPr>
            <p:cNvPr id="835" name="Google Shape;835;p25"/>
            <p:cNvSpPr/>
            <p:nvPr/>
          </p:nvSpPr>
          <p:spPr>
            <a:xfrm>
              <a:off x="809800" y="1214500"/>
              <a:ext cx="1509000" cy="3516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6" name="Google Shape;836;p25"/>
            <p:cNvGrpSpPr/>
            <p:nvPr/>
          </p:nvGrpSpPr>
          <p:grpSpPr>
            <a:xfrm>
              <a:off x="809800" y="2571750"/>
              <a:ext cx="1509018" cy="1209525"/>
              <a:chOff x="809800" y="2657300"/>
              <a:chExt cx="1509018" cy="1209525"/>
            </a:xfrm>
          </p:grpSpPr>
          <p:sp>
            <p:nvSpPr>
              <p:cNvPr id="837" name="Google Shape;837;p25"/>
              <p:cNvSpPr txBox="1"/>
              <p:nvPr/>
            </p:nvSpPr>
            <p:spPr>
              <a:xfrm>
                <a:off x="809818" y="2657300"/>
                <a:ext cx="1509000" cy="39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38" name="Google Shape;838;p25"/>
              <p:cNvSpPr txBox="1"/>
              <p:nvPr/>
            </p:nvSpPr>
            <p:spPr>
              <a:xfrm>
                <a:off x="809800" y="2971625"/>
                <a:ext cx="1509000" cy="89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 full of iron oxide dust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39" name="Google Shape;839;p25"/>
            <p:cNvSpPr/>
            <p:nvPr/>
          </p:nvSpPr>
          <p:spPr>
            <a:xfrm>
              <a:off x="1277950" y="3906125"/>
              <a:ext cx="572700" cy="57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840" name="Google Shape;840;p25"/>
            <p:cNvGrpSpPr/>
            <p:nvPr/>
          </p:nvGrpSpPr>
          <p:grpSpPr>
            <a:xfrm>
              <a:off x="689500" y="2023375"/>
              <a:ext cx="1749600" cy="422400"/>
              <a:chOff x="689500" y="2023375"/>
              <a:chExt cx="1749600" cy="422400"/>
            </a:xfrm>
          </p:grpSpPr>
          <p:sp>
            <p:nvSpPr>
              <p:cNvPr id="841" name="Google Shape;841;p25"/>
              <p:cNvSpPr/>
              <p:nvPr/>
            </p:nvSpPr>
            <p:spPr>
              <a:xfrm>
                <a:off x="689500" y="2023375"/>
                <a:ext cx="1749600" cy="422400"/>
              </a:xfrm>
              <a:prstGeom prst="homePlate">
                <a:avLst>
                  <a:gd fmla="val 50000" name="adj"/>
                </a:avLst>
              </a:prstGeom>
              <a:solidFill>
                <a:schemeClr val="accent1"/>
              </a:solidFill>
              <a:ln cap="flat" cmpd="sng" w="381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25"/>
              <p:cNvSpPr txBox="1"/>
              <p:nvPr/>
            </p:nvSpPr>
            <p:spPr>
              <a:xfrm>
                <a:off x="809800" y="2026075"/>
                <a:ext cx="1509000" cy="41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2005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sp>
        <p:nvSpPr>
          <p:cNvPr id="843" name="Google Shape;843;p2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timeline infographics</a:t>
            </a:r>
            <a:endParaRPr sz="2400"/>
          </a:p>
        </p:txBody>
      </p:sp>
      <p:grpSp>
        <p:nvGrpSpPr>
          <p:cNvPr id="844" name="Google Shape;844;p25"/>
          <p:cNvGrpSpPr/>
          <p:nvPr/>
        </p:nvGrpSpPr>
        <p:grpSpPr>
          <a:xfrm>
            <a:off x="3366226" y="1418021"/>
            <a:ext cx="406718" cy="406718"/>
            <a:chOff x="-34003850" y="3227275"/>
            <a:chExt cx="291450" cy="291450"/>
          </a:xfrm>
        </p:grpSpPr>
        <p:sp>
          <p:nvSpPr>
            <p:cNvPr id="845" name="Google Shape;845;p25"/>
            <p:cNvSpPr/>
            <p:nvPr/>
          </p:nvSpPr>
          <p:spPr>
            <a:xfrm>
              <a:off x="-33852625" y="3313925"/>
              <a:ext cx="128425" cy="49625"/>
            </a:xfrm>
            <a:custGeom>
              <a:rect b="b" l="l" r="r" t="t"/>
              <a:pathLst>
                <a:path extrusionOk="0" h="1985" w="5137">
                  <a:moveTo>
                    <a:pt x="473" y="0"/>
                  </a:moveTo>
                  <a:cubicBezTo>
                    <a:pt x="316" y="0"/>
                    <a:pt x="158" y="32"/>
                    <a:pt x="1" y="126"/>
                  </a:cubicBezTo>
                  <a:lnTo>
                    <a:pt x="2521" y="1985"/>
                  </a:lnTo>
                  <a:lnTo>
                    <a:pt x="5136" y="158"/>
                  </a:lnTo>
                  <a:cubicBezTo>
                    <a:pt x="4979" y="32"/>
                    <a:pt x="4790" y="0"/>
                    <a:pt x="45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5"/>
            <p:cNvSpPr/>
            <p:nvPr/>
          </p:nvSpPr>
          <p:spPr>
            <a:xfrm>
              <a:off x="-33866000" y="3328875"/>
              <a:ext cx="153600" cy="103200"/>
            </a:xfrm>
            <a:custGeom>
              <a:rect b="b" l="l" r="r" t="t"/>
              <a:pathLst>
                <a:path extrusionOk="0" h="4128" w="6144">
                  <a:moveTo>
                    <a:pt x="63" y="1"/>
                  </a:moveTo>
                  <a:cubicBezTo>
                    <a:pt x="32" y="127"/>
                    <a:pt x="0" y="284"/>
                    <a:pt x="0" y="379"/>
                  </a:cubicBezTo>
                  <a:lnTo>
                    <a:pt x="0" y="3120"/>
                  </a:lnTo>
                  <a:cubicBezTo>
                    <a:pt x="0" y="3655"/>
                    <a:pt x="473" y="4128"/>
                    <a:pt x="1040" y="4128"/>
                  </a:cubicBezTo>
                  <a:lnTo>
                    <a:pt x="5136" y="4128"/>
                  </a:lnTo>
                  <a:cubicBezTo>
                    <a:pt x="5671" y="4128"/>
                    <a:pt x="6144" y="3655"/>
                    <a:pt x="6144" y="3120"/>
                  </a:cubicBezTo>
                  <a:lnTo>
                    <a:pt x="6144" y="379"/>
                  </a:lnTo>
                  <a:cubicBezTo>
                    <a:pt x="6144" y="284"/>
                    <a:pt x="6112" y="190"/>
                    <a:pt x="6112" y="64"/>
                  </a:cubicBezTo>
                  <a:lnTo>
                    <a:pt x="3277" y="2048"/>
                  </a:lnTo>
                  <a:cubicBezTo>
                    <a:pt x="3214" y="2080"/>
                    <a:pt x="3151" y="2080"/>
                    <a:pt x="3056" y="2080"/>
                  </a:cubicBezTo>
                  <a:cubicBezTo>
                    <a:pt x="2993" y="2080"/>
                    <a:pt x="2962" y="2080"/>
                    <a:pt x="2867" y="2048"/>
                  </a:cubicBezTo>
                  <a:lnTo>
                    <a:pt x="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5"/>
            <p:cNvSpPr/>
            <p:nvPr/>
          </p:nvSpPr>
          <p:spPr>
            <a:xfrm>
              <a:off x="-34003850" y="3279250"/>
              <a:ext cx="189050" cy="188275"/>
            </a:xfrm>
            <a:custGeom>
              <a:rect b="b" l="l" r="r" t="t"/>
              <a:pathLst>
                <a:path extrusionOk="0" h="7531" w="7562">
                  <a:moveTo>
                    <a:pt x="3781" y="2017"/>
                  </a:moveTo>
                  <a:cubicBezTo>
                    <a:pt x="3970" y="2017"/>
                    <a:pt x="4128" y="2175"/>
                    <a:pt x="4128" y="2364"/>
                  </a:cubicBezTo>
                  <a:cubicBezTo>
                    <a:pt x="4128" y="2584"/>
                    <a:pt x="3970" y="2742"/>
                    <a:pt x="3781" y="2742"/>
                  </a:cubicBezTo>
                  <a:lnTo>
                    <a:pt x="1702" y="2742"/>
                  </a:lnTo>
                  <a:cubicBezTo>
                    <a:pt x="1482" y="2742"/>
                    <a:pt x="1324" y="2584"/>
                    <a:pt x="1324" y="2364"/>
                  </a:cubicBezTo>
                  <a:cubicBezTo>
                    <a:pt x="1324" y="2175"/>
                    <a:pt x="1482" y="2017"/>
                    <a:pt x="1702" y="2017"/>
                  </a:cubicBezTo>
                  <a:close/>
                  <a:moveTo>
                    <a:pt x="3057" y="3403"/>
                  </a:moveTo>
                  <a:cubicBezTo>
                    <a:pt x="3277" y="3403"/>
                    <a:pt x="3435" y="3561"/>
                    <a:pt x="3435" y="3750"/>
                  </a:cubicBezTo>
                  <a:cubicBezTo>
                    <a:pt x="3466" y="3939"/>
                    <a:pt x="3277" y="4096"/>
                    <a:pt x="3057" y="4096"/>
                  </a:cubicBezTo>
                  <a:lnTo>
                    <a:pt x="1702" y="4096"/>
                  </a:lnTo>
                  <a:cubicBezTo>
                    <a:pt x="1482" y="4096"/>
                    <a:pt x="1324" y="3939"/>
                    <a:pt x="1324" y="3750"/>
                  </a:cubicBezTo>
                  <a:cubicBezTo>
                    <a:pt x="1324" y="3561"/>
                    <a:pt x="1482" y="3403"/>
                    <a:pt x="1702" y="3403"/>
                  </a:cubicBezTo>
                  <a:close/>
                  <a:moveTo>
                    <a:pt x="2395" y="4790"/>
                  </a:moveTo>
                  <a:cubicBezTo>
                    <a:pt x="2584" y="4790"/>
                    <a:pt x="2742" y="4947"/>
                    <a:pt x="2742" y="5136"/>
                  </a:cubicBezTo>
                  <a:cubicBezTo>
                    <a:pt x="2742" y="5325"/>
                    <a:pt x="2584" y="5483"/>
                    <a:pt x="2395" y="5483"/>
                  </a:cubicBezTo>
                  <a:lnTo>
                    <a:pt x="1702" y="5483"/>
                  </a:lnTo>
                  <a:cubicBezTo>
                    <a:pt x="1482" y="5483"/>
                    <a:pt x="1324" y="5325"/>
                    <a:pt x="1324" y="5136"/>
                  </a:cubicBezTo>
                  <a:cubicBezTo>
                    <a:pt x="1324" y="4947"/>
                    <a:pt x="1482" y="4790"/>
                    <a:pt x="1702" y="4790"/>
                  </a:cubicBezTo>
                  <a:close/>
                  <a:moveTo>
                    <a:pt x="1" y="1"/>
                  </a:moveTo>
                  <a:lnTo>
                    <a:pt x="1" y="7530"/>
                  </a:lnTo>
                  <a:lnTo>
                    <a:pt x="7562" y="7530"/>
                  </a:lnTo>
                  <a:lnTo>
                    <a:pt x="7562" y="6837"/>
                  </a:lnTo>
                  <a:lnTo>
                    <a:pt x="6522" y="6837"/>
                  </a:lnTo>
                  <a:cubicBezTo>
                    <a:pt x="5577" y="6837"/>
                    <a:pt x="4853" y="6081"/>
                    <a:pt x="4853" y="5136"/>
                  </a:cubicBezTo>
                  <a:lnTo>
                    <a:pt x="4853" y="2395"/>
                  </a:lnTo>
                  <a:cubicBezTo>
                    <a:pt x="4853" y="1450"/>
                    <a:pt x="5577" y="725"/>
                    <a:pt x="6522" y="725"/>
                  </a:cubicBezTo>
                  <a:lnTo>
                    <a:pt x="7562" y="725"/>
                  </a:lnTo>
                  <a:lnTo>
                    <a:pt x="75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5"/>
            <p:cNvSpPr/>
            <p:nvPr/>
          </p:nvSpPr>
          <p:spPr>
            <a:xfrm>
              <a:off x="-34003850" y="3227275"/>
              <a:ext cx="189050" cy="34675"/>
            </a:xfrm>
            <a:custGeom>
              <a:rect b="b" l="l" r="r" t="t"/>
              <a:pathLst>
                <a:path extrusionOk="0" h="1387" w="7562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1387"/>
                  </a:lnTo>
                  <a:lnTo>
                    <a:pt x="7562" y="1387"/>
                  </a:lnTo>
                  <a:lnTo>
                    <a:pt x="7562" y="1040"/>
                  </a:lnTo>
                  <a:cubicBezTo>
                    <a:pt x="7562" y="473"/>
                    <a:pt x="7089" y="1"/>
                    <a:pt x="6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5"/>
            <p:cNvSpPr/>
            <p:nvPr/>
          </p:nvSpPr>
          <p:spPr>
            <a:xfrm>
              <a:off x="-34003850" y="3484050"/>
              <a:ext cx="189050" cy="34675"/>
            </a:xfrm>
            <a:custGeom>
              <a:rect b="b" l="l" r="r" t="t"/>
              <a:pathLst>
                <a:path extrusionOk="0" h="1387" w="7562">
                  <a:moveTo>
                    <a:pt x="1" y="0"/>
                  </a:moveTo>
                  <a:lnTo>
                    <a:pt x="1" y="347"/>
                  </a:lnTo>
                  <a:cubicBezTo>
                    <a:pt x="1" y="945"/>
                    <a:pt x="442" y="1386"/>
                    <a:pt x="1009" y="1386"/>
                  </a:cubicBezTo>
                  <a:lnTo>
                    <a:pt x="6522" y="1386"/>
                  </a:lnTo>
                  <a:cubicBezTo>
                    <a:pt x="7089" y="1386"/>
                    <a:pt x="7562" y="914"/>
                    <a:pt x="7562" y="347"/>
                  </a:cubicBezTo>
                  <a:lnTo>
                    <a:pt x="75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0" name="Google Shape;850;p25"/>
          <p:cNvGrpSpPr/>
          <p:nvPr/>
        </p:nvGrpSpPr>
        <p:grpSpPr>
          <a:xfrm>
            <a:off x="5370998" y="1418265"/>
            <a:ext cx="407800" cy="406230"/>
            <a:chOff x="-35123050" y="3561225"/>
            <a:chExt cx="292225" cy="291100"/>
          </a:xfrm>
        </p:grpSpPr>
        <p:sp>
          <p:nvSpPr>
            <p:cNvPr id="851" name="Google Shape;851;p25"/>
            <p:cNvSpPr/>
            <p:nvPr/>
          </p:nvSpPr>
          <p:spPr>
            <a:xfrm>
              <a:off x="-35123050" y="3629750"/>
              <a:ext cx="205575" cy="222575"/>
            </a:xfrm>
            <a:custGeom>
              <a:rect b="b" l="l" r="r" t="t"/>
              <a:pathLst>
                <a:path extrusionOk="0" h="8903" w="8223">
                  <a:moveTo>
                    <a:pt x="2080" y="2710"/>
                  </a:moveTo>
                  <a:cubicBezTo>
                    <a:pt x="2458" y="2710"/>
                    <a:pt x="2741" y="3056"/>
                    <a:pt x="2741" y="3403"/>
                  </a:cubicBezTo>
                  <a:cubicBezTo>
                    <a:pt x="2741" y="3781"/>
                    <a:pt x="2426" y="4065"/>
                    <a:pt x="2080" y="4065"/>
                  </a:cubicBezTo>
                  <a:cubicBezTo>
                    <a:pt x="1733" y="4065"/>
                    <a:pt x="1418" y="3750"/>
                    <a:pt x="1418" y="3403"/>
                  </a:cubicBezTo>
                  <a:cubicBezTo>
                    <a:pt x="1418" y="3056"/>
                    <a:pt x="1670" y="2710"/>
                    <a:pt x="2080" y="2710"/>
                  </a:cubicBezTo>
                  <a:close/>
                  <a:moveTo>
                    <a:pt x="4127" y="2710"/>
                  </a:moveTo>
                  <a:cubicBezTo>
                    <a:pt x="4506" y="2710"/>
                    <a:pt x="4789" y="3056"/>
                    <a:pt x="4789" y="3403"/>
                  </a:cubicBezTo>
                  <a:cubicBezTo>
                    <a:pt x="4789" y="3781"/>
                    <a:pt x="4474" y="4065"/>
                    <a:pt x="4127" y="4065"/>
                  </a:cubicBezTo>
                  <a:cubicBezTo>
                    <a:pt x="3718" y="4065"/>
                    <a:pt x="3466" y="3750"/>
                    <a:pt x="3466" y="3403"/>
                  </a:cubicBezTo>
                  <a:cubicBezTo>
                    <a:pt x="3466" y="3056"/>
                    <a:pt x="3718" y="2710"/>
                    <a:pt x="4127" y="2710"/>
                  </a:cubicBezTo>
                  <a:close/>
                  <a:moveTo>
                    <a:pt x="6207" y="2710"/>
                  </a:moveTo>
                  <a:cubicBezTo>
                    <a:pt x="6616" y="2710"/>
                    <a:pt x="6868" y="3056"/>
                    <a:pt x="6868" y="3403"/>
                  </a:cubicBezTo>
                  <a:cubicBezTo>
                    <a:pt x="6868" y="3781"/>
                    <a:pt x="6553" y="4065"/>
                    <a:pt x="6207" y="4065"/>
                  </a:cubicBezTo>
                  <a:cubicBezTo>
                    <a:pt x="5829" y="4065"/>
                    <a:pt x="5545" y="3750"/>
                    <a:pt x="5545" y="3403"/>
                  </a:cubicBezTo>
                  <a:cubicBezTo>
                    <a:pt x="5514" y="3056"/>
                    <a:pt x="5829" y="2710"/>
                    <a:pt x="6207" y="2710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57"/>
                    <a:pt x="0" y="1702"/>
                  </a:cubicBezTo>
                  <a:lnTo>
                    <a:pt x="0" y="5136"/>
                  </a:lnTo>
                  <a:cubicBezTo>
                    <a:pt x="0" y="5955"/>
                    <a:pt x="630" y="6616"/>
                    <a:pt x="1418" y="6774"/>
                  </a:cubicBezTo>
                  <a:lnTo>
                    <a:pt x="1418" y="8570"/>
                  </a:lnTo>
                  <a:cubicBezTo>
                    <a:pt x="1418" y="8696"/>
                    <a:pt x="1481" y="8822"/>
                    <a:pt x="1607" y="8885"/>
                  </a:cubicBezTo>
                  <a:cubicBezTo>
                    <a:pt x="1649" y="8895"/>
                    <a:pt x="1695" y="8902"/>
                    <a:pt x="1739" y="8902"/>
                  </a:cubicBezTo>
                  <a:cubicBezTo>
                    <a:pt x="1828" y="8902"/>
                    <a:pt x="1912" y="8874"/>
                    <a:pt x="1954" y="8790"/>
                  </a:cubicBezTo>
                  <a:lnTo>
                    <a:pt x="3938" y="6837"/>
                  </a:lnTo>
                  <a:lnTo>
                    <a:pt x="6522" y="6837"/>
                  </a:lnTo>
                  <a:cubicBezTo>
                    <a:pt x="7467" y="6837"/>
                    <a:pt x="8223" y="6081"/>
                    <a:pt x="8223" y="5136"/>
                  </a:cubicBezTo>
                  <a:lnTo>
                    <a:pt x="8223" y="1702"/>
                  </a:lnTo>
                  <a:cubicBezTo>
                    <a:pt x="8223" y="757"/>
                    <a:pt x="7467" y="0"/>
                    <a:pt x="65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5"/>
            <p:cNvSpPr/>
            <p:nvPr/>
          </p:nvSpPr>
          <p:spPr>
            <a:xfrm>
              <a:off x="-35053750" y="3561225"/>
              <a:ext cx="222925" cy="221825"/>
            </a:xfrm>
            <a:custGeom>
              <a:rect b="b" l="l" r="r" t="t"/>
              <a:pathLst>
                <a:path extrusionOk="0" h="8873" w="8917">
                  <a:moveTo>
                    <a:pt x="1702" y="1"/>
                  </a:moveTo>
                  <a:cubicBezTo>
                    <a:pt x="757" y="1"/>
                    <a:pt x="1" y="725"/>
                    <a:pt x="1" y="1702"/>
                  </a:cubicBezTo>
                  <a:lnTo>
                    <a:pt x="1" y="2048"/>
                  </a:lnTo>
                  <a:lnTo>
                    <a:pt x="3781" y="2048"/>
                  </a:lnTo>
                  <a:cubicBezTo>
                    <a:pt x="5136" y="2048"/>
                    <a:pt x="6207" y="3088"/>
                    <a:pt x="6207" y="4443"/>
                  </a:cubicBezTo>
                  <a:lnTo>
                    <a:pt x="6207" y="7877"/>
                  </a:lnTo>
                  <a:lnTo>
                    <a:pt x="6207" y="8003"/>
                  </a:lnTo>
                  <a:lnTo>
                    <a:pt x="6995" y="8790"/>
                  </a:lnTo>
                  <a:cubicBezTo>
                    <a:pt x="7055" y="8850"/>
                    <a:pt x="7127" y="8872"/>
                    <a:pt x="7205" y="8872"/>
                  </a:cubicBezTo>
                  <a:cubicBezTo>
                    <a:pt x="7249" y="8872"/>
                    <a:pt x="7295" y="8865"/>
                    <a:pt x="7341" y="8853"/>
                  </a:cubicBezTo>
                  <a:cubicBezTo>
                    <a:pt x="7467" y="8822"/>
                    <a:pt x="7530" y="8664"/>
                    <a:pt x="7530" y="8538"/>
                  </a:cubicBezTo>
                  <a:lnTo>
                    <a:pt x="7530" y="6806"/>
                  </a:lnTo>
                  <a:cubicBezTo>
                    <a:pt x="8318" y="6648"/>
                    <a:pt x="8917" y="5955"/>
                    <a:pt x="8917" y="5104"/>
                  </a:cubicBezTo>
                  <a:lnTo>
                    <a:pt x="8917" y="1702"/>
                  </a:lnTo>
                  <a:cubicBezTo>
                    <a:pt x="8917" y="725"/>
                    <a:pt x="8129" y="1"/>
                    <a:pt x="7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3" name="Google Shape;853;p25"/>
          <p:cNvGrpSpPr/>
          <p:nvPr/>
        </p:nvGrpSpPr>
        <p:grpSpPr>
          <a:xfrm>
            <a:off x="1435567" y="1418021"/>
            <a:ext cx="382507" cy="406718"/>
            <a:chOff x="-34755225" y="3202075"/>
            <a:chExt cx="274100" cy="291450"/>
          </a:xfrm>
        </p:grpSpPr>
        <p:sp>
          <p:nvSpPr>
            <p:cNvPr id="854" name="Google Shape;854;p25"/>
            <p:cNvSpPr/>
            <p:nvPr/>
          </p:nvSpPr>
          <p:spPr>
            <a:xfrm>
              <a:off x="-34703250" y="3389525"/>
              <a:ext cx="84300" cy="34675"/>
            </a:xfrm>
            <a:custGeom>
              <a:rect b="b" l="l" r="r" t="t"/>
              <a:pathLst>
                <a:path extrusionOk="0" h="1387" w="3372">
                  <a:moveTo>
                    <a:pt x="1670" y="1"/>
                  </a:moveTo>
                  <a:cubicBezTo>
                    <a:pt x="883" y="1"/>
                    <a:pt x="158" y="599"/>
                    <a:pt x="0" y="1387"/>
                  </a:cubicBezTo>
                  <a:lnTo>
                    <a:pt x="3371" y="1387"/>
                  </a:lnTo>
                  <a:cubicBezTo>
                    <a:pt x="3214" y="599"/>
                    <a:pt x="2489" y="1"/>
                    <a:pt x="16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5"/>
            <p:cNvSpPr/>
            <p:nvPr/>
          </p:nvSpPr>
          <p:spPr>
            <a:xfrm>
              <a:off x="-34636300" y="3348575"/>
              <a:ext cx="69325" cy="75625"/>
            </a:xfrm>
            <a:custGeom>
              <a:rect b="b" l="l" r="r" t="t"/>
              <a:pathLst>
                <a:path extrusionOk="0" h="3025" w="2773">
                  <a:moveTo>
                    <a:pt x="2111" y="0"/>
                  </a:moveTo>
                  <a:lnTo>
                    <a:pt x="1387" y="221"/>
                  </a:lnTo>
                  <a:cubicBezTo>
                    <a:pt x="1298" y="265"/>
                    <a:pt x="1179" y="290"/>
                    <a:pt x="1049" y="290"/>
                  </a:cubicBezTo>
                  <a:cubicBezTo>
                    <a:pt x="808" y="290"/>
                    <a:pt x="531" y="205"/>
                    <a:pt x="347" y="0"/>
                  </a:cubicBezTo>
                  <a:lnTo>
                    <a:pt x="347" y="0"/>
                  </a:lnTo>
                  <a:cubicBezTo>
                    <a:pt x="378" y="63"/>
                    <a:pt x="378" y="189"/>
                    <a:pt x="378" y="315"/>
                  </a:cubicBezTo>
                  <a:cubicBezTo>
                    <a:pt x="378" y="662"/>
                    <a:pt x="221" y="977"/>
                    <a:pt x="0" y="1229"/>
                  </a:cubicBezTo>
                  <a:cubicBezTo>
                    <a:pt x="725" y="1575"/>
                    <a:pt x="1229" y="2237"/>
                    <a:pt x="1355" y="3025"/>
                  </a:cubicBezTo>
                  <a:lnTo>
                    <a:pt x="2773" y="3025"/>
                  </a:lnTo>
                  <a:lnTo>
                    <a:pt x="2773" y="221"/>
                  </a:lnTo>
                  <a:cubicBezTo>
                    <a:pt x="2521" y="189"/>
                    <a:pt x="2300" y="126"/>
                    <a:pt x="2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5"/>
            <p:cNvSpPr/>
            <p:nvPr/>
          </p:nvSpPr>
          <p:spPr>
            <a:xfrm>
              <a:off x="-34752875" y="3253275"/>
              <a:ext cx="126050" cy="170925"/>
            </a:xfrm>
            <a:custGeom>
              <a:rect b="b" l="l" r="r" t="t"/>
              <a:pathLst>
                <a:path extrusionOk="0" h="6837" w="5042">
                  <a:moveTo>
                    <a:pt x="1" y="0"/>
                  </a:moveTo>
                  <a:lnTo>
                    <a:pt x="1" y="6837"/>
                  </a:lnTo>
                  <a:lnTo>
                    <a:pt x="1418" y="6837"/>
                  </a:lnTo>
                  <a:cubicBezTo>
                    <a:pt x="1450" y="6018"/>
                    <a:pt x="1954" y="5356"/>
                    <a:pt x="2679" y="4978"/>
                  </a:cubicBezTo>
                  <a:cubicBezTo>
                    <a:pt x="2427" y="4757"/>
                    <a:pt x="2301" y="4442"/>
                    <a:pt x="2301" y="4064"/>
                  </a:cubicBezTo>
                  <a:cubicBezTo>
                    <a:pt x="2301" y="3340"/>
                    <a:pt x="2931" y="2710"/>
                    <a:pt x="3687" y="2710"/>
                  </a:cubicBezTo>
                  <a:cubicBezTo>
                    <a:pt x="4128" y="2710"/>
                    <a:pt x="4474" y="2899"/>
                    <a:pt x="4758" y="3214"/>
                  </a:cubicBezTo>
                  <a:cubicBezTo>
                    <a:pt x="4726" y="3056"/>
                    <a:pt x="4758" y="2899"/>
                    <a:pt x="4789" y="2741"/>
                  </a:cubicBezTo>
                  <a:lnTo>
                    <a:pt x="5041" y="2016"/>
                  </a:lnTo>
                  <a:cubicBezTo>
                    <a:pt x="4821" y="1607"/>
                    <a:pt x="4758" y="1134"/>
                    <a:pt x="4758" y="662"/>
                  </a:cubicBezTo>
                  <a:cubicBezTo>
                    <a:pt x="4758" y="410"/>
                    <a:pt x="4789" y="189"/>
                    <a:pt x="48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5"/>
            <p:cNvSpPr/>
            <p:nvPr/>
          </p:nvSpPr>
          <p:spPr>
            <a:xfrm>
              <a:off x="-34677250" y="3338325"/>
              <a:ext cx="33875" cy="33900"/>
            </a:xfrm>
            <a:custGeom>
              <a:rect b="b" l="l" r="r" t="t"/>
              <a:pathLst>
                <a:path extrusionOk="0" h="1356" w="1355">
                  <a:moveTo>
                    <a:pt x="662" y="1"/>
                  </a:moveTo>
                  <a:cubicBezTo>
                    <a:pt x="315" y="1"/>
                    <a:pt x="0" y="316"/>
                    <a:pt x="0" y="694"/>
                  </a:cubicBezTo>
                  <a:cubicBezTo>
                    <a:pt x="0" y="1040"/>
                    <a:pt x="315" y="1355"/>
                    <a:pt x="662" y="1355"/>
                  </a:cubicBezTo>
                  <a:cubicBezTo>
                    <a:pt x="1040" y="1355"/>
                    <a:pt x="1355" y="1040"/>
                    <a:pt x="1355" y="694"/>
                  </a:cubicBezTo>
                  <a:cubicBezTo>
                    <a:pt x="1355" y="316"/>
                    <a:pt x="1040" y="1"/>
                    <a:pt x="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5"/>
            <p:cNvSpPr/>
            <p:nvPr/>
          </p:nvSpPr>
          <p:spPr>
            <a:xfrm>
              <a:off x="-34618200" y="3202500"/>
              <a:ext cx="137075" cy="135850"/>
            </a:xfrm>
            <a:custGeom>
              <a:rect b="b" l="l" r="r" t="t"/>
              <a:pathLst>
                <a:path extrusionOk="0" h="5434" w="5483">
                  <a:moveTo>
                    <a:pt x="2710" y="992"/>
                  </a:moveTo>
                  <a:cubicBezTo>
                    <a:pt x="2899" y="992"/>
                    <a:pt x="3057" y="1149"/>
                    <a:pt x="3057" y="1338"/>
                  </a:cubicBezTo>
                  <a:cubicBezTo>
                    <a:pt x="3057" y="1559"/>
                    <a:pt x="2899" y="1716"/>
                    <a:pt x="2710" y="1716"/>
                  </a:cubicBezTo>
                  <a:cubicBezTo>
                    <a:pt x="2521" y="1716"/>
                    <a:pt x="2364" y="1559"/>
                    <a:pt x="2364" y="1338"/>
                  </a:cubicBezTo>
                  <a:cubicBezTo>
                    <a:pt x="2395" y="1149"/>
                    <a:pt x="2553" y="992"/>
                    <a:pt x="2710" y="992"/>
                  </a:cubicBezTo>
                  <a:close/>
                  <a:moveTo>
                    <a:pt x="2742" y="2346"/>
                  </a:moveTo>
                  <a:cubicBezTo>
                    <a:pt x="2962" y="2346"/>
                    <a:pt x="3120" y="2504"/>
                    <a:pt x="3120" y="2693"/>
                  </a:cubicBezTo>
                  <a:lnTo>
                    <a:pt x="3120" y="4079"/>
                  </a:lnTo>
                  <a:cubicBezTo>
                    <a:pt x="3120" y="4268"/>
                    <a:pt x="2962" y="4426"/>
                    <a:pt x="2742" y="4426"/>
                  </a:cubicBezTo>
                  <a:cubicBezTo>
                    <a:pt x="2553" y="4426"/>
                    <a:pt x="2395" y="4268"/>
                    <a:pt x="2395" y="4079"/>
                  </a:cubicBezTo>
                  <a:lnTo>
                    <a:pt x="2395" y="2693"/>
                  </a:lnTo>
                  <a:cubicBezTo>
                    <a:pt x="2395" y="2504"/>
                    <a:pt x="2553" y="2346"/>
                    <a:pt x="2742" y="2346"/>
                  </a:cubicBezTo>
                  <a:close/>
                  <a:moveTo>
                    <a:pt x="2646" y="0"/>
                  </a:moveTo>
                  <a:cubicBezTo>
                    <a:pt x="1359" y="0"/>
                    <a:pt x="1" y="1099"/>
                    <a:pt x="1" y="2724"/>
                  </a:cubicBezTo>
                  <a:cubicBezTo>
                    <a:pt x="1" y="3197"/>
                    <a:pt x="127" y="3638"/>
                    <a:pt x="348" y="4016"/>
                  </a:cubicBezTo>
                  <a:lnTo>
                    <a:pt x="33" y="4961"/>
                  </a:lnTo>
                  <a:cubicBezTo>
                    <a:pt x="1" y="5087"/>
                    <a:pt x="33" y="5245"/>
                    <a:pt x="127" y="5339"/>
                  </a:cubicBezTo>
                  <a:cubicBezTo>
                    <a:pt x="167" y="5399"/>
                    <a:pt x="245" y="5421"/>
                    <a:pt x="329" y="5421"/>
                  </a:cubicBezTo>
                  <a:cubicBezTo>
                    <a:pt x="377" y="5421"/>
                    <a:pt x="427" y="5414"/>
                    <a:pt x="474" y="5402"/>
                  </a:cubicBezTo>
                  <a:lnTo>
                    <a:pt x="1419" y="5087"/>
                  </a:lnTo>
                  <a:cubicBezTo>
                    <a:pt x="1797" y="5339"/>
                    <a:pt x="2238" y="5434"/>
                    <a:pt x="2742" y="5434"/>
                  </a:cubicBezTo>
                  <a:cubicBezTo>
                    <a:pt x="4254" y="5434"/>
                    <a:pt x="5483" y="4237"/>
                    <a:pt x="5483" y="2724"/>
                  </a:cubicBezTo>
                  <a:cubicBezTo>
                    <a:pt x="5483" y="1275"/>
                    <a:pt x="4317" y="78"/>
                    <a:pt x="2899" y="15"/>
                  </a:cubicBezTo>
                  <a:cubicBezTo>
                    <a:pt x="2815" y="5"/>
                    <a:pt x="2731" y="0"/>
                    <a:pt x="2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5"/>
            <p:cNvSpPr/>
            <p:nvPr/>
          </p:nvSpPr>
          <p:spPr>
            <a:xfrm>
              <a:off x="-34755225" y="3440725"/>
              <a:ext cx="188250" cy="52800"/>
            </a:xfrm>
            <a:custGeom>
              <a:rect b="b" l="l" r="r" t="t"/>
              <a:pathLst>
                <a:path extrusionOk="0" h="2112" w="7530">
                  <a:moveTo>
                    <a:pt x="0" y="0"/>
                  </a:moveTo>
                  <a:lnTo>
                    <a:pt x="0" y="1071"/>
                  </a:lnTo>
                  <a:cubicBezTo>
                    <a:pt x="0" y="1670"/>
                    <a:pt x="473" y="2111"/>
                    <a:pt x="1040" y="2111"/>
                  </a:cubicBezTo>
                  <a:lnTo>
                    <a:pt x="6490" y="2111"/>
                  </a:lnTo>
                  <a:cubicBezTo>
                    <a:pt x="7057" y="2111"/>
                    <a:pt x="7530" y="1639"/>
                    <a:pt x="7530" y="1071"/>
                  </a:cubicBezTo>
                  <a:lnTo>
                    <a:pt x="75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5"/>
            <p:cNvSpPr/>
            <p:nvPr/>
          </p:nvSpPr>
          <p:spPr>
            <a:xfrm>
              <a:off x="-34754450" y="3202075"/>
              <a:ext cx="153600" cy="33900"/>
            </a:xfrm>
            <a:custGeom>
              <a:rect b="b" l="l" r="r" t="t"/>
              <a:pathLst>
                <a:path extrusionOk="0" h="1356" w="6144">
                  <a:moveTo>
                    <a:pt x="1040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1355"/>
                  </a:lnTo>
                  <a:lnTo>
                    <a:pt x="5104" y="1355"/>
                  </a:lnTo>
                  <a:cubicBezTo>
                    <a:pt x="5293" y="819"/>
                    <a:pt x="5672" y="347"/>
                    <a:pt x="6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1" name="Google Shape;861;p25"/>
          <p:cNvGrpSpPr/>
          <p:nvPr/>
        </p:nvGrpSpPr>
        <p:grpSpPr>
          <a:xfrm>
            <a:off x="7376250" y="1418021"/>
            <a:ext cx="406718" cy="406718"/>
            <a:chOff x="-34763900" y="3561225"/>
            <a:chExt cx="291450" cy="291450"/>
          </a:xfrm>
        </p:grpSpPr>
        <p:sp>
          <p:nvSpPr>
            <p:cNvPr id="862" name="Google Shape;862;p25"/>
            <p:cNvSpPr/>
            <p:nvPr/>
          </p:nvSpPr>
          <p:spPr>
            <a:xfrm>
              <a:off x="-34693800" y="3629750"/>
              <a:ext cx="152025" cy="152825"/>
            </a:xfrm>
            <a:custGeom>
              <a:rect b="b" l="l" r="r" t="t"/>
              <a:pathLst>
                <a:path extrusionOk="0" h="6113" w="6081">
                  <a:moveTo>
                    <a:pt x="3025" y="1387"/>
                  </a:moveTo>
                  <a:cubicBezTo>
                    <a:pt x="3970" y="1387"/>
                    <a:pt x="4726" y="2143"/>
                    <a:pt x="4726" y="3088"/>
                  </a:cubicBezTo>
                  <a:cubicBezTo>
                    <a:pt x="4726" y="4033"/>
                    <a:pt x="3970" y="4789"/>
                    <a:pt x="3025" y="4789"/>
                  </a:cubicBezTo>
                  <a:cubicBezTo>
                    <a:pt x="2080" y="4789"/>
                    <a:pt x="1324" y="4033"/>
                    <a:pt x="1324" y="3088"/>
                  </a:cubicBezTo>
                  <a:cubicBezTo>
                    <a:pt x="1324" y="2143"/>
                    <a:pt x="2080" y="1387"/>
                    <a:pt x="3025" y="1387"/>
                  </a:cubicBezTo>
                  <a:close/>
                  <a:moveTo>
                    <a:pt x="2710" y="0"/>
                  </a:moveTo>
                  <a:lnTo>
                    <a:pt x="2710" y="442"/>
                  </a:lnTo>
                  <a:cubicBezTo>
                    <a:pt x="2710" y="599"/>
                    <a:pt x="2584" y="725"/>
                    <a:pt x="2426" y="757"/>
                  </a:cubicBezTo>
                  <a:cubicBezTo>
                    <a:pt x="2237" y="788"/>
                    <a:pt x="2017" y="914"/>
                    <a:pt x="1859" y="1009"/>
                  </a:cubicBezTo>
                  <a:cubicBezTo>
                    <a:pt x="1815" y="1031"/>
                    <a:pt x="1762" y="1041"/>
                    <a:pt x="1707" y="1041"/>
                  </a:cubicBezTo>
                  <a:cubicBezTo>
                    <a:pt x="1607" y="1041"/>
                    <a:pt x="1500" y="1007"/>
                    <a:pt x="1418" y="946"/>
                  </a:cubicBezTo>
                  <a:lnTo>
                    <a:pt x="1103" y="631"/>
                  </a:lnTo>
                  <a:lnTo>
                    <a:pt x="631" y="1103"/>
                  </a:lnTo>
                  <a:lnTo>
                    <a:pt x="946" y="1418"/>
                  </a:lnTo>
                  <a:cubicBezTo>
                    <a:pt x="1072" y="1544"/>
                    <a:pt x="1072" y="1702"/>
                    <a:pt x="977" y="1859"/>
                  </a:cubicBezTo>
                  <a:cubicBezTo>
                    <a:pt x="851" y="2048"/>
                    <a:pt x="788" y="2269"/>
                    <a:pt x="757" y="2458"/>
                  </a:cubicBezTo>
                  <a:cubicBezTo>
                    <a:pt x="694" y="2615"/>
                    <a:pt x="599" y="2710"/>
                    <a:pt x="442" y="2710"/>
                  </a:cubicBezTo>
                  <a:lnTo>
                    <a:pt x="1" y="2710"/>
                  </a:lnTo>
                  <a:lnTo>
                    <a:pt x="1" y="3403"/>
                  </a:lnTo>
                  <a:lnTo>
                    <a:pt x="442" y="3403"/>
                  </a:lnTo>
                  <a:cubicBezTo>
                    <a:pt x="599" y="3403"/>
                    <a:pt x="694" y="3498"/>
                    <a:pt x="757" y="3655"/>
                  </a:cubicBezTo>
                  <a:cubicBezTo>
                    <a:pt x="788" y="3876"/>
                    <a:pt x="914" y="4096"/>
                    <a:pt x="977" y="4254"/>
                  </a:cubicBezTo>
                  <a:cubicBezTo>
                    <a:pt x="1072" y="4380"/>
                    <a:pt x="1009" y="4569"/>
                    <a:pt x="946" y="4695"/>
                  </a:cubicBezTo>
                  <a:lnTo>
                    <a:pt x="631" y="5010"/>
                  </a:lnTo>
                  <a:lnTo>
                    <a:pt x="1103" y="5482"/>
                  </a:lnTo>
                  <a:lnTo>
                    <a:pt x="1418" y="5167"/>
                  </a:lnTo>
                  <a:cubicBezTo>
                    <a:pt x="1486" y="5100"/>
                    <a:pt x="1562" y="5068"/>
                    <a:pt x="1643" y="5068"/>
                  </a:cubicBezTo>
                  <a:cubicBezTo>
                    <a:pt x="1713" y="5068"/>
                    <a:pt x="1786" y="5092"/>
                    <a:pt x="1859" y="5136"/>
                  </a:cubicBezTo>
                  <a:cubicBezTo>
                    <a:pt x="2048" y="5230"/>
                    <a:pt x="2237" y="5325"/>
                    <a:pt x="2426" y="5356"/>
                  </a:cubicBezTo>
                  <a:cubicBezTo>
                    <a:pt x="2584" y="5419"/>
                    <a:pt x="2710" y="5514"/>
                    <a:pt x="2710" y="5671"/>
                  </a:cubicBezTo>
                  <a:lnTo>
                    <a:pt x="2710" y="6112"/>
                  </a:lnTo>
                  <a:lnTo>
                    <a:pt x="3372" y="6112"/>
                  </a:lnTo>
                  <a:lnTo>
                    <a:pt x="3372" y="5734"/>
                  </a:lnTo>
                  <a:cubicBezTo>
                    <a:pt x="3372" y="5577"/>
                    <a:pt x="3498" y="5451"/>
                    <a:pt x="3655" y="5419"/>
                  </a:cubicBezTo>
                  <a:cubicBezTo>
                    <a:pt x="3844" y="5356"/>
                    <a:pt x="4096" y="5262"/>
                    <a:pt x="4254" y="5167"/>
                  </a:cubicBezTo>
                  <a:cubicBezTo>
                    <a:pt x="4300" y="5133"/>
                    <a:pt x="4355" y="5119"/>
                    <a:pt x="4410" y="5119"/>
                  </a:cubicBezTo>
                  <a:cubicBezTo>
                    <a:pt x="4506" y="5119"/>
                    <a:pt x="4603" y="5159"/>
                    <a:pt x="4663" y="5199"/>
                  </a:cubicBezTo>
                  <a:lnTo>
                    <a:pt x="5010" y="5514"/>
                  </a:lnTo>
                  <a:lnTo>
                    <a:pt x="5451" y="5041"/>
                  </a:lnTo>
                  <a:lnTo>
                    <a:pt x="5136" y="4726"/>
                  </a:lnTo>
                  <a:cubicBezTo>
                    <a:pt x="5041" y="4632"/>
                    <a:pt x="5041" y="4474"/>
                    <a:pt x="5104" y="4285"/>
                  </a:cubicBezTo>
                  <a:cubicBezTo>
                    <a:pt x="5230" y="4096"/>
                    <a:pt x="5293" y="3907"/>
                    <a:pt x="5356" y="3718"/>
                  </a:cubicBezTo>
                  <a:cubicBezTo>
                    <a:pt x="5388" y="3561"/>
                    <a:pt x="5514" y="3434"/>
                    <a:pt x="5671" y="3434"/>
                  </a:cubicBezTo>
                  <a:lnTo>
                    <a:pt x="6081" y="3434"/>
                  </a:lnTo>
                  <a:lnTo>
                    <a:pt x="6081" y="2773"/>
                  </a:lnTo>
                  <a:lnTo>
                    <a:pt x="5671" y="2773"/>
                  </a:lnTo>
                  <a:cubicBezTo>
                    <a:pt x="5514" y="2710"/>
                    <a:pt x="5388" y="2615"/>
                    <a:pt x="5356" y="2458"/>
                  </a:cubicBezTo>
                  <a:cubicBezTo>
                    <a:pt x="5293" y="2269"/>
                    <a:pt x="5199" y="2017"/>
                    <a:pt x="5104" y="1859"/>
                  </a:cubicBezTo>
                  <a:cubicBezTo>
                    <a:pt x="5041" y="1733"/>
                    <a:pt x="5073" y="1544"/>
                    <a:pt x="5136" y="1418"/>
                  </a:cubicBezTo>
                  <a:lnTo>
                    <a:pt x="5451" y="1103"/>
                  </a:lnTo>
                  <a:lnTo>
                    <a:pt x="5010" y="631"/>
                  </a:lnTo>
                  <a:lnTo>
                    <a:pt x="4663" y="946"/>
                  </a:lnTo>
                  <a:cubicBezTo>
                    <a:pt x="4608" y="1019"/>
                    <a:pt x="4531" y="1050"/>
                    <a:pt x="4445" y="1050"/>
                  </a:cubicBezTo>
                  <a:cubicBezTo>
                    <a:pt x="4384" y="1050"/>
                    <a:pt x="4319" y="1035"/>
                    <a:pt x="4254" y="1009"/>
                  </a:cubicBezTo>
                  <a:cubicBezTo>
                    <a:pt x="4033" y="883"/>
                    <a:pt x="3844" y="788"/>
                    <a:pt x="3655" y="757"/>
                  </a:cubicBezTo>
                  <a:cubicBezTo>
                    <a:pt x="3498" y="725"/>
                    <a:pt x="3372" y="599"/>
                    <a:pt x="3372" y="442"/>
                  </a:cubicBezTo>
                  <a:lnTo>
                    <a:pt x="33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5"/>
            <p:cNvSpPr/>
            <p:nvPr/>
          </p:nvSpPr>
          <p:spPr>
            <a:xfrm>
              <a:off x="-34763900" y="3561225"/>
              <a:ext cx="291450" cy="291450"/>
            </a:xfrm>
            <a:custGeom>
              <a:rect b="b" l="l" r="r" t="t"/>
              <a:pathLst>
                <a:path extrusionOk="0" h="11658" w="11658">
                  <a:moveTo>
                    <a:pt x="6522" y="2048"/>
                  </a:moveTo>
                  <a:cubicBezTo>
                    <a:pt x="6743" y="2048"/>
                    <a:pt x="6900" y="2206"/>
                    <a:pt x="6900" y="2395"/>
                  </a:cubicBezTo>
                  <a:lnTo>
                    <a:pt x="6900" y="2899"/>
                  </a:lnTo>
                  <a:cubicBezTo>
                    <a:pt x="6995" y="2962"/>
                    <a:pt x="7089" y="2994"/>
                    <a:pt x="7152" y="3025"/>
                  </a:cubicBezTo>
                  <a:lnTo>
                    <a:pt x="7530" y="2678"/>
                  </a:lnTo>
                  <a:cubicBezTo>
                    <a:pt x="7578" y="2615"/>
                    <a:pt x="7664" y="2584"/>
                    <a:pt x="7755" y="2584"/>
                  </a:cubicBezTo>
                  <a:cubicBezTo>
                    <a:pt x="7845" y="2584"/>
                    <a:pt x="7940" y="2615"/>
                    <a:pt x="8003" y="2678"/>
                  </a:cubicBezTo>
                  <a:lnTo>
                    <a:pt x="8979" y="3655"/>
                  </a:lnTo>
                  <a:cubicBezTo>
                    <a:pt x="9106" y="3781"/>
                    <a:pt x="9106" y="4002"/>
                    <a:pt x="8979" y="4128"/>
                  </a:cubicBezTo>
                  <a:lnTo>
                    <a:pt x="8633" y="4474"/>
                  </a:lnTo>
                  <a:cubicBezTo>
                    <a:pt x="8664" y="4569"/>
                    <a:pt x="8696" y="4695"/>
                    <a:pt x="8727" y="4758"/>
                  </a:cubicBezTo>
                  <a:lnTo>
                    <a:pt x="9263" y="4758"/>
                  </a:lnTo>
                  <a:cubicBezTo>
                    <a:pt x="9452" y="4758"/>
                    <a:pt x="9610" y="4915"/>
                    <a:pt x="9610" y="5104"/>
                  </a:cubicBezTo>
                  <a:lnTo>
                    <a:pt x="9610" y="6491"/>
                  </a:lnTo>
                  <a:cubicBezTo>
                    <a:pt x="9610" y="6680"/>
                    <a:pt x="9452" y="6837"/>
                    <a:pt x="9263" y="6837"/>
                  </a:cubicBezTo>
                  <a:lnTo>
                    <a:pt x="8727" y="6837"/>
                  </a:lnTo>
                  <a:cubicBezTo>
                    <a:pt x="8696" y="6963"/>
                    <a:pt x="8664" y="7026"/>
                    <a:pt x="8633" y="7121"/>
                  </a:cubicBezTo>
                  <a:lnTo>
                    <a:pt x="8979" y="7467"/>
                  </a:lnTo>
                  <a:cubicBezTo>
                    <a:pt x="9106" y="7593"/>
                    <a:pt x="9106" y="7814"/>
                    <a:pt x="8979" y="7940"/>
                  </a:cubicBezTo>
                  <a:lnTo>
                    <a:pt x="8003" y="8916"/>
                  </a:lnTo>
                  <a:cubicBezTo>
                    <a:pt x="7940" y="8979"/>
                    <a:pt x="7845" y="9011"/>
                    <a:pt x="7755" y="9011"/>
                  </a:cubicBezTo>
                  <a:cubicBezTo>
                    <a:pt x="7664" y="9011"/>
                    <a:pt x="7578" y="8979"/>
                    <a:pt x="7530" y="8916"/>
                  </a:cubicBezTo>
                  <a:lnTo>
                    <a:pt x="7152" y="8570"/>
                  </a:lnTo>
                  <a:cubicBezTo>
                    <a:pt x="7089" y="8601"/>
                    <a:pt x="6963" y="8664"/>
                    <a:pt x="6900" y="8696"/>
                  </a:cubicBezTo>
                  <a:lnTo>
                    <a:pt x="6900" y="9200"/>
                  </a:lnTo>
                  <a:cubicBezTo>
                    <a:pt x="6900" y="9389"/>
                    <a:pt x="6743" y="9547"/>
                    <a:pt x="6522" y="9547"/>
                  </a:cubicBezTo>
                  <a:lnTo>
                    <a:pt x="5167" y="9547"/>
                  </a:lnTo>
                  <a:cubicBezTo>
                    <a:pt x="4947" y="9547"/>
                    <a:pt x="4789" y="9389"/>
                    <a:pt x="4789" y="9200"/>
                  </a:cubicBezTo>
                  <a:lnTo>
                    <a:pt x="4789" y="8696"/>
                  </a:lnTo>
                  <a:cubicBezTo>
                    <a:pt x="4695" y="8664"/>
                    <a:pt x="4600" y="8601"/>
                    <a:pt x="4537" y="8570"/>
                  </a:cubicBezTo>
                  <a:lnTo>
                    <a:pt x="4159" y="8916"/>
                  </a:lnTo>
                  <a:cubicBezTo>
                    <a:pt x="4112" y="8979"/>
                    <a:pt x="4025" y="9011"/>
                    <a:pt x="3935" y="9011"/>
                  </a:cubicBezTo>
                  <a:cubicBezTo>
                    <a:pt x="3844" y="9011"/>
                    <a:pt x="3750" y="8979"/>
                    <a:pt x="3687" y="8916"/>
                  </a:cubicBezTo>
                  <a:lnTo>
                    <a:pt x="2710" y="7940"/>
                  </a:lnTo>
                  <a:cubicBezTo>
                    <a:pt x="2584" y="7814"/>
                    <a:pt x="2584" y="7593"/>
                    <a:pt x="2710" y="7467"/>
                  </a:cubicBezTo>
                  <a:lnTo>
                    <a:pt x="3057" y="7121"/>
                  </a:lnTo>
                  <a:cubicBezTo>
                    <a:pt x="3025" y="7026"/>
                    <a:pt x="2994" y="6932"/>
                    <a:pt x="2962" y="6837"/>
                  </a:cubicBezTo>
                  <a:lnTo>
                    <a:pt x="2426" y="6837"/>
                  </a:lnTo>
                  <a:cubicBezTo>
                    <a:pt x="2237" y="6837"/>
                    <a:pt x="2080" y="6680"/>
                    <a:pt x="2080" y="6491"/>
                  </a:cubicBezTo>
                  <a:lnTo>
                    <a:pt x="2080" y="5104"/>
                  </a:lnTo>
                  <a:cubicBezTo>
                    <a:pt x="2080" y="4915"/>
                    <a:pt x="2237" y="4758"/>
                    <a:pt x="2426" y="4758"/>
                  </a:cubicBezTo>
                  <a:lnTo>
                    <a:pt x="2962" y="4758"/>
                  </a:lnTo>
                  <a:cubicBezTo>
                    <a:pt x="2994" y="4632"/>
                    <a:pt x="3025" y="4569"/>
                    <a:pt x="3057" y="4474"/>
                  </a:cubicBezTo>
                  <a:lnTo>
                    <a:pt x="2710" y="4128"/>
                  </a:lnTo>
                  <a:cubicBezTo>
                    <a:pt x="2584" y="4002"/>
                    <a:pt x="2584" y="3781"/>
                    <a:pt x="2710" y="3655"/>
                  </a:cubicBezTo>
                  <a:lnTo>
                    <a:pt x="3687" y="2678"/>
                  </a:lnTo>
                  <a:cubicBezTo>
                    <a:pt x="3750" y="2615"/>
                    <a:pt x="3844" y="2584"/>
                    <a:pt x="3935" y="2584"/>
                  </a:cubicBezTo>
                  <a:cubicBezTo>
                    <a:pt x="4025" y="2584"/>
                    <a:pt x="4112" y="2615"/>
                    <a:pt x="4159" y="2678"/>
                  </a:cubicBezTo>
                  <a:lnTo>
                    <a:pt x="4537" y="3025"/>
                  </a:lnTo>
                  <a:cubicBezTo>
                    <a:pt x="4600" y="2994"/>
                    <a:pt x="4726" y="2962"/>
                    <a:pt x="4789" y="2899"/>
                  </a:cubicBezTo>
                  <a:lnTo>
                    <a:pt x="4789" y="2395"/>
                  </a:lnTo>
                  <a:cubicBezTo>
                    <a:pt x="4789" y="2206"/>
                    <a:pt x="4947" y="2048"/>
                    <a:pt x="5167" y="2048"/>
                  </a:cubicBezTo>
                  <a:close/>
                  <a:moveTo>
                    <a:pt x="5829" y="1"/>
                  </a:moveTo>
                  <a:cubicBezTo>
                    <a:pt x="2647" y="1"/>
                    <a:pt x="1" y="2647"/>
                    <a:pt x="1" y="5829"/>
                  </a:cubicBezTo>
                  <a:cubicBezTo>
                    <a:pt x="1" y="6837"/>
                    <a:pt x="284" y="7877"/>
                    <a:pt x="820" y="8790"/>
                  </a:cubicBezTo>
                  <a:lnTo>
                    <a:pt x="32" y="11185"/>
                  </a:lnTo>
                  <a:cubicBezTo>
                    <a:pt x="1" y="11311"/>
                    <a:pt x="32" y="11468"/>
                    <a:pt x="127" y="11531"/>
                  </a:cubicBezTo>
                  <a:cubicBezTo>
                    <a:pt x="174" y="11602"/>
                    <a:pt x="274" y="11638"/>
                    <a:pt x="375" y="11638"/>
                  </a:cubicBezTo>
                  <a:cubicBezTo>
                    <a:pt x="408" y="11638"/>
                    <a:pt x="442" y="11634"/>
                    <a:pt x="473" y="11626"/>
                  </a:cubicBezTo>
                  <a:lnTo>
                    <a:pt x="2868" y="10838"/>
                  </a:lnTo>
                  <a:cubicBezTo>
                    <a:pt x="3781" y="11374"/>
                    <a:pt x="4789" y="11657"/>
                    <a:pt x="5829" y="11657"/>
                  </a:cubicBezTo>
                  <a:cubicBezTo>
                    <a:pt x="9011" y="11657"/>
                    <a:pt x="11657" y="9011"/>
                    <a:pt x="11657" y="5829"/>
                  </a:cubicBezTo>
                  <a:cubicBezTo>
                    <a:pt x="11657" y="2584"/>
                    <a:pt x="9011" y="1"/>
                    <a:pt x="58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5"/>
            <p:cNvSpPr/>
            <p:nvPr/>
          </p:nvSpPr>
          <p:spPr>
            <a:xfrm>
              <a:off x="-34644175" y="3680950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cubicBezTo>
                    <a:pt x="1576" y="2048"/>
                    <a:pt x="2048" y="1576"/>
                    <a:pt x="2048" y="1040"/>
                  </a:cubicBezTo>
                  <a:cubicBezTo>
                    <a:pt x="2048" y="441"/>
                    <a:pt x="1576" y="0"/>
                    <a:pt x="10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9" name="Google Shape;869;p26"/>
          <p:cNvGrpSpPr/>
          <p:nvPr/>
        </p:nvGrpSpPr>
        <p:grpSpPr>
          <a:xfrm>
            <a:off x="1065775" y="1181728"/>
            <a:ext cx="7012423" cy="3548371"/>
            <a:chOff x="1065787" y="1110616"/>
            <a:chExt cx="7012423" cy="3690837"/>
          </a:xfrm>
        </p:grpSpPr>
        <p:sp>
          <p:nvSpPr>
            <p:cNvPr id="870" name="Google Shape;870;p26"/>
            <p:cNvSpPr/>
            <p:nvPr/>
          </p:nvSpPr>
          <p:spPr>
            <a:xfrm>
              <a:off x="2819047" y="2277290"/>
              <a:ext cx="155" cy="1407260"/>
            </a:xfrm>
            <a:custGeom>
              <a:rect b="b" l="l" r="r" t="t"/>
              <a:pathLst>
                <a:path extrusionOk="0" fill="none" h="9102" w="1">
                  <a:moveTo>
                    <a:pt x="1" y="1"/>
                  </a:moveTo>
                  <a:lnTo>
                    <a:pt x="1" y="910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51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6"/>
            <p:cNvSpPr/>
            <p:nvPr/>
          </p:nvSpPr>
          <p:spPr>
            <a:xfrm>
              <a:off x="1065787" y="2277290"/>
              <a:ext cx="155" cy="2524163"/>
            </a:xfrm>
            <a:custGeom>
              <a:rect b="b" l="l" r="r" t="t"/>
              <a:pathLst>
                <a:path extrusionOk="0" fill="none" h="16326" w="1">
                  <a:moveTo>
                    <a:pt x="1" y="1"/>
                  </a:moveTo>
                  <a:lnTo>
                    <a:pt x="1" y="1632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6"/>
            <p:cNvSpPr/>
            <p:nvPr/>
          </p:nvSpPr>
          <p:spPr>
            <a:xfrm>
              <a:off x="6324795" y="2277290"/>
              <a:ext cx="155" cy="1407260"/>
            </a:xfrm>
            <a:custGeom>
              <a:rect b="b" l="l" r="r" t="t"/>
              <a:pathLst>
                <a:path extrusionOk="0" fill="none" h="9102" w="1">
                  <a:moveTo>
                    <a:pt x="1" y="1"/>
                  </a:moveTo>
                  <a:lnTo>
                    <a:pt x="1" y="910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51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6"/>
            <p:cNvSpPr/>
            <p:nvPr/>
          </p:nvSpPr>
          <p:spPr>
            <a:xfrm>
              <a:off x="8078055" y="1110616"/>
              <a:ext cx="155" cy="2573947"/>
            </a:xfrm>
            <a:custGeom>
              <a:rect b="b" l="l" r="r" t="t"/>
              <a:pathLst>
                <a:path extrusionOk="0" fill="none" h="16648" w="1">
                  <a:moveTo>
                    <a:pt x="1" y="0"/>
                  </a:moveTo>
                  <a:lnTo>
                    <a:pt x="1" y="1664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6"/>
            <p:cNvSpPr/>
            <p:nvPr/>
          </p:nvSpPr>
          <p:spPr>
            <a:xfrm>
              <a:off x="4571535" y="2277290"/>
              <a:ext cx="155" cy="1407260"/>
            </a:xfrm>
            <a:custGeom>
              <a:rect b="b" l="l" r="r" t="t"/>
              <a:pathLst>
                <a:path extrusionOk="0" fill="none" h="9102" w="1">
                  <a:moveTo>
                    <a:pt x="1" y="1"/>
                  </a:moveTo>
                  <a:lnTo>
                    <a:pt x="1" y="910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51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6"/>
            <p:cNvSpPr/>
            <p:nvPr/>
          </p:nvSpPr>
          <p:spPr>
            <a:xfrm>
              <a:off x="1065787" y="1415658"/>
              <a:ext cx="1753404" cy="876793"/>
            </a:xfrm>
            <a:custGeom>
              <a:rect b="b" l="l" r="r" t="t"/>
              <a:pathLst>
                <a:path extrusionOk="0" fill="none" h="5671" w="11341">
                  <a:moveTo>
                    <a:pt x="1" y="5671"/>
                  </a:moveTo>
                  <a:cubicBezTo>
                    <a:pt x="1" y="2542"/>
                    <a:pt x="2537" y="1"/>
                    <a:pt x="5671" y="1"/>
                  </a:cubicBezTo>
                  <a:cubicBezTo>
                    <a:pt x="8800" y="1"/>
                    <a:pt x="11341" y="2542"/>
                    <a:pt x="11341" y="5671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51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6"/>
            <p:cNvSpPr/>
            <p:nvPr/>
          </p:nvSpPr>
          <p:spPr>
            <a:xfrm>
              <a:off x="2819047" y="3684381"/>
              <a:ext cx="1752631" cy="876793"/>
            </a:xfrm>
            <a:custGeom>
              <a:rect b="b" l="l" r="r" t="t"/>
              <a:pathLst>
                <a:path extrusionOk="0" fill="none" h="5671" w="11336">
                  <a:moveTo>
                    <a:pt x="11336" y="0"/>
                  </a:moveTo>
                  <a:cubicBezTo>
                    <a:pt x="11336" y="3129"/>
                    <a:pt x="8800" y="5670"/>
                    <a:pt x="5671" y="5670"/>
                  </a:cubicBezTo>
                  <a:cubicBezTo>
                    <a:pt x="2537" y="5670"/>
                    <a:pt x="1" y="3129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51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6"/>
            <p:cNvSpPr/>
            <p:nvPr/>
          </p:nvSpPr>
          <p:spPr>
            <a:xfrm>
              <a:off x="4571535" y="1415658"/>
              <a:ext cx="1753404" cy="876793"/>
            </a:xfrm>
            <a:custGeom>
              <a:rect b="b" l="l" r="r" t="t"/>
              <a:pathLst>
                <a:path extrusionOk="0" fill="none" h="5671" w="11341">
                  <a:moveTo>
                    <a:pt x="1" y="5671"/>
                  </a:moveTo>
                  <a:cubicBezTo>
                    <a:pt x="1" y="2542"/>
                    <a:pt x="2542" y="1"/>
                    <a:pt x="5671" y="1"/>
                  </a:cubicBezTo>
                  <a:cubicBezTo>
                    <a:pt x="8805" y="1"/>
                    <a:pt x="11341" y="2542"/>
                    <a:pt x="11341" y="5671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51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6"/>
            <p:cNvSpPr/>
            <p:nvPr/>
          </p:nvSpPr>
          <p:spPr>
            <a:xfrm>
              <a:off x="6324795" y="3684381"/>
              <a:ext cx="1753404" cy="876793"/>
            </a:xfrm>
            <a:custGeom>
              <a:rect b="b" l="l" r="r" t="t"/>
              <a:pathLst>
                <a:path extrusionOk="0" fill="none" h="5671" w="11341">
                  <a:moveTo>
                    <a:pt x="11341" y="0"/>
                  </a:moveTo>
                  <a:cubicBezTo>
                    <a:pt x="11341" y="3129"/>
                    <a:pt x="8805" y="5670"/>
                    <a:pt x="5671" y="5670"/>
                  </a:cubicBezTo>
                  <a:cubicBezTo>
                    <a:pt x="2542" y="5670"/>
                    <a:pt x="1" y="3129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51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9" name="Google Shape;879;p2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timeline infographics</a:t>
            </a:r>
            <a:endParaRPr sz="2400"/>
          </a:p>
        </p:txBody>
      </p:sp>
      <p:grpSp>
        <p:nvGrpSpPr>
          <p:cNvPr id="880" name="Google Shape;880;p26"/>
          <p:cNvGrpSpPr/>
          <p:nvPr/>
        </p:nvGrpSpPr>
        <p:grpSpPr>
          <a:xfrm>
            <a:off x="1290252" y="1170681"/>
            <a:ext cx="1304448" cy="3559618"/>
            <a:chOff x="1290252" y="1170681"/>
            <a:chExt cx="1304448" cy="3559618"/>
          </a:xfrm>
        </p:grpSpPr>
        <p:sp>
          <p:nvSpPr>
            <p:cNvPr id="881" name="Google Shape;881;p26"/>
            <p:cNvSpPr/>
            <p:nvPr/>
          </p:nvSpPr>
          <p:spPr>
            <a:xfrm>
              <a:off x="1478366" y="2013127"/>
              <a:ext cx="928200" cy="9285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6"/>
            <p:cNvSpPr/>
            <p:nvPr/>
          </p:nvSpPr>
          <p:spPr>
            <a:xfrm>
              <a:off x="1696176" y="1170681"/>
              <a:ext cx="492600" cy="49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/>
            </a:p>
          </p:txBody>
        </p:sp>
        <p:sp>
          <p:nvSpPr>
            <p:cNvPr id="883" name="Google Shape;883;p26"/>
            <p:cNvSpPr/>
            <p:nvPr/>
          </p:nvSpPr>
          <p:spPr>
            <a:xfrm>
              <a:off x="1290276" y="3291499"/>
              <a:ext cx="1304400" cy="14388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4" name="Google Shape;884;p26"/>
            <p:cNvGrpSpPr/>
            <p:nvPr/>
          </p:nvGrpSpPr>
          <p:grpSpPr>
            <a:xfrm>
              <a:off x="1290252" y="3525676"/>
              <a:ext cx="1304448" cy="1005135"/>
              <a:chOff x="-2082464" y="1418025"/>
              <a:chExt cx="1980337" cy="1005135"/>
            </a:xfrm>
          </p:grpSpPr>
          <p:sp>
            <p:nvSpPr>
              <p:cNvPr id="885" name="Google Shape;885;p26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86" name="Google Shape;886;p26"/>
              <p:cNvSpPr txBox="1"/>
              <p:nvPr/>
            </p:nvSpPr>
            <p:spPr>
              <a:xfrm>
                <a:off x="-2082464" y="1696860"/>
                <a:ext cx="19803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it’s actually a cold place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887" name="Google Shape;887;p26"/>
            <p:cNvCxnSpPr>
              <a:stCxn id="882" idx="4"/>
              <a:endCxn id="881" idx="0"/>
            </p:cNvCxnSpPr>
            <p:nvPr/>
          </p:nvCxnSpPr>
          <p:spPr>
            <a:xfrm>
              <a:off x="1942476" y="1663281"/>
              <a:ext cx="0" cy="349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8" name="Google Shape;888;p26"/>
            <p:cNvCxnSpPr>
              <a:stCxn id="881" idx="4"/>
              <a:endCxn id="883" idx="0"/>
            </p:cNvCxnSpPr>
            <p:nvPr/>
          </p:nvCxnSpPr>
          <p:spPr>
            <a:xfrm>
              <a:off x="1942466" y="2941627"/>
              <a:ext cx="0" cy="349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89" name="Google Shape;889;p26"/>
          <p:cNvGrpSpPr/>
          <p:nvPr/>
        </p:nvGrpSpPr>
        <p:grpSpPr>
          <a:xfrm>
            <a:off x="3047009" y="1170689"/>
            <a:ext cx="1304448" cy="3559618"/>
            <a:chOff x="3043248" y="1170689"/>
            <a:chExt cx="1304448" cy="3559618"/>
          </a:xfrm>
        </p:grpSpPr>
        <p:sp>
          <p:nvSpPr>
            <p:cNvPr id="890" name="Google Shape;890;p26"/>
            <p:cNvSpPr/>
            <p:nvPr/>
          </p:nvSpPr>
          <p:spPr>
            <a:xfrm>
              <a:off x="3559004" y="4424182"/>
              <a:ext cx="272882" cy="272887"/>
            </a:xfrm>
            <a:custGeom>
              <a:rect b="b" l="l" r="r" t="t"/>
              <a:pathLst>
                <a:path extrusionOk="0" h="1765" w="1765">
                  <a:moveTo>
                    <a:pt x="885" y="1"/>
                  </a:moveTo>
                  <a:cubicBezTo>
                    <a:pt x="394" y="1"/>
                    <a:pt x="0" y="394"/>
                    <a:pt x="0" y="885"/>
                  </a:cubicBezTo>
                  <a:cubicBezTo>
                    <a:pt x="0" y="1371"/>
                    <a:pt x="394" y="1765"/>
                    <a:pt x="885" y="1765"/>
                  </a:cubicBezTo>
                  <a:cubicBezTo>
                    <a:pt x="1370" y="1765"/>
                    <a:pt x="1764" y="1371"/>
                    <a:pt x="1764" y="885"/>
                  </a:cubicBezTo>
                  <a:cubicBezTo>
                    <a:pt x="1764" y="394"/>
                    <a:pt x="1370" y="1"/>
                    <a:pt x="8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6"/>
            <p:cNvSpPr/>
            <p:nvPr/>
          </p:nvSpPr>
          <p:spPr>
            <a:xfrm flipH="1">
              <a:off x="3235851" y="2960988"/>
              <a:ext cx="924900" cy="9252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6"/>
            <p:cNvSpPr/>
            <p:nvPr/>
          </p:nvSpPr>
          <p:spPr>
            <a:xfrm flipH="1">
              <a:off x="3449172" y="4237707"/>
              <a:ext cx="492600" cy="49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/>
            </a:p>
          </p:txBody>
        </p:sp>
        <p:sp>
          <p:nvSpPr>
            <p:cNvPr id="893" name="Google Shape;893;p26"/>
            <p:cNvSpPr/>
            <p:nvPr/>
          </p:nvSpPr>
          <p:spPr>
            <a:xfrm flipH="1">
              <a:off x="3043272" y="1170689"/>
              <a:ext cx="1304400" cy="1438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4" name="Google Shape;894;p26"/>
            <p:cNvGrpSpPr/>
            <p:nvPr/>
          </p:nvGrpSpPr>
          <p:grpSpPr>
            <a:xfrm flipH="1">
              <a:off x="3043248" y="1404866"/>
              <a:ext cx="1304448" cy="1005135"/>
              <a:chOff x="-2082464" y="1418025"/>
              <a:chExt cx="1980337" cy="1005135"/>
            </a:xfrm>
          </p:grpSpPr>
          <p:sp>
            <p:nvSpPr>
              <p:cNvPr id="895" name="Google Shape;895;p26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96" name="Google Shape;896;p26"/>
              <p:cNvSpPr txBox="1"/>
              <p:nvPr/>
            </p:nvSpPr>
            <p:spPr>
              <a:xfrm>
                <a:off x="-2082464" y="1696860"/>
                <a:ext cx="19803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terribly hot, even hotter than Mercury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897" name="Google Shape;897;p26"/>
            <p:cNvCxnSpPr>
              <a:stCxn id="892" idx="0"/>
              <a:endCxn id="891" idx="4"/>
            </p:cNvCxnSpPr>
            <p:nvPr/>
          </p:nvCxnSpPr>
          <p:spPr>
            <a:xfrm flipH="1" rot="10800000">
              <a:off x="3695472" y="3886107"/>
              <a:ext cx="2700" cy="35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8" name="Google Shape;898;p26"/>
            <p:cNvCxnSpPr>
              <a:stCxn id="891" idx="0"/>
              <a:endCxn id="893" idx="2"/>
            </p:cNvCxnSpPr>
            <p:nvPr/>
          </p:nvCxnSpPr>
          <p:spPr>
            <a:xfrm rot="10800000">
              <a:off x="3695601" y="2609388"/>
              <a:ext cx="2700" cy="35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99" name="Google Shape;899;p26"/>
          <p:cNvGrpSpPr/>
          <p:nvPr/>
        </p:nvGrpSpPr>
        <p:grpSpPr>
          <a:xfrm>
            <a:off x="4803766" y="1170681"/>
            <a:ext cx="1304448" cy="3559618"/>
            <a:chOff x="4801889" y="1170681"/>
            <a:chExt cx="1304448" cy="3559618"/>
          </a:xfrm>
        </p:grpSpPr>
        <p:sp>
          <p:nvSpPr>
            <p:cNvPr id="900" name="Google Shape;900;p26"/>
            <p:cNvSpPr/>
            <p:nvPr/>
          </p:nvSpPr>
          <p:spPr>
            <a:xfrm>
              <a:off x="5317675" y="1280530"/>
              <a:ext cx="272882" cy="272887"/>
            </a:xfrm>
            <a:custGeom>
              <a:rect b="b" l="l" r="r" t="t"/>
              <a:pathLst>
                <a:path extrusionOk="0" h="1765" w="1765">
                  <a:moveTo>
                    <a:pt x="880" y="0"/>
                  </a:moveTo>
                  <a:cubicBezTo>
                    <a:pt x="395" y="0"/>
                    <a:pt x="1" y="394"/>
                    <a:pt x="1" y="880"/>
                  </a:cubicBezTo>
                  <a:cubicBezTo>
                    <a:pt x="1" y="1371"/>
                    <a:pt x="395" y="1764"/>
                    <a:pt x="880" y="1764"/>
                  </a:cubicBezTo>
                  <a:cubicBezTo>
                    <a:pt x="1371" y="1764"/>
                    <a:pt x="1765" y="1371"/>
                    <a:pt x="1765" y="880"/>
                  </a:cubicBezTo>
                  <a:cubicBezTo>
                    <a:pt x="1765" y="394"/>
                    <a:pt x="1371" y="0"/>
                    <a:pt x="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6"/>
            <p:cNvSpPr/>
            <p:nvPr/>
          </p:nvSpPr>
          <p:spPr>
            <a:xfrm>
              <a:off x="4991662" y="2014784"/>
              <a:ext cx="924900" cy="9252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6"/>
            <p:cNvSpPr/>
            <p:nvPr/>
          </p:nvSpPr>
          <p:spPr>
            <a:xfrm>
              <a:off x="5207813" y="1170681"/>
              <a:ext cx="492600" cy="49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/>
            </a:p>
          </p:txBody>
        </p:sp>
        <p:sp>
          <p:nvSpPr>
            <p:cNvPr id="903" name="Google Shape;903;p26"/>
            <p:cNvSpPr/>
            <p:nvPr/>
          </p:nvSpPr>
          <p:spPr>
            <a:xfrm>
              <a:off x="4801913" y="3291499"/>
              <a:ext cx="1304400" cy="14388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4" name="Google Shape;904;p26"/>
            <p:cNvGrpSpPr/>
            <p:nvPr/>
          </p:nvGrpSpPr>
          <p:grpSpPr>
            <a:xfrm>
              <a:off x="4801889" y="3525676"/>
              <a:ext cx="1304448" cy="1005135"/>
              <a:chOff x="-2082464" y="1418025"/>
              <a:chExt cx="1980337" cy="1005135"/>
            </a:xfrm>
          </p:grpSpPr>
          <p:sp>
            <p:nvSpPr>
              <p:cNvPr id="905" name="Google Shape;905;p26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06" name="Google Shape;906;p26"/>
              <p:cNvSpPr txBox="1"/>
              <p:nvPr/>
            </p:nvSpPr>
            <p:spPr>
              <a:xfrm>
                <a:off x="-2082464" y="1696860"/>
                <a:ext cx="19803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biggest planet in the Solar System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907" name="Google Shape;907;p26"/>
            <p:cNvCxnSpPr>
              <a:stCxn id="902" idx="4"/>
              <a:endCxn id="901" idx="0"/>
            </p:cNvCxnSpPr>
            <p:nvPr/>
          </p:nvCxnSpPr>
          <p:spPr>
            <a:xfrm>
              <a:off x="5454113" y="1663281"/>
              <a:ext cx="0" cy="35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8" name="Google Shape;908;p26"/>
            <p:cNvCxnSpPr>
              <a:stCxn id="901" idx="4"/>
              <a:endCxn id="903" idx="0"/>
            </p:cNvCxnSpPr>
            <p:nvPr/>
          </p:nvCxnSpPr>
          <p:spPr>
            <a:xfrm>
              <a:off x="5454112" y="2939984"/>
              <a:ext cx="0" cy="35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09" name="Google Shape;909;p26"/>
          <p:cNvGrpSpPr/>
          <p:nvPr/>
        </p:nvGrpSpPr>
        <p:grpSpPr>
          <a:xfrm>
            <a:off x="6560523" y="1170689"/>
            <a:ext cx="1304448" cy="3559618"/>
            <a:chOff x="6560523" y="1170689"/>
            <a:chExt cx="1304448" cy="3559618"/>
          </a:xfrm>
        </p:grpSpPr>
        <p:sp>
          <p:nvSpPr>
            <p:cNvPr id="910" name="Google Shape;910;p26"/>
            <p:cNvSpPr/>
            <p:nvPr/>
          </p:nvSpPr>
          <p:spPr>
            <a:xfrm>
              <a:off x="7076279" y="4424182"/>
              <a:ext cx="272882" cy="272887"/>
            </a:xfrm>
            <a:custGeom>
              <a:rect b="b" l="l" r="r" t="t"/>
              <a:pathLst>
                <a:path extrusionOk="0" h="1765" w="1765">
                  <a:moveTo>
                    <a:pt x="885" y="1"/>
                  </a:moveTo>
                  <a:cubicBezTo>
                    <a:pt x="394" y="1"/>
                    <a:pt x="0" y="394"/>
                    <a:pt x="0" y="885"/>
                  </a:cubicBezTo>
                  <a:cubicBezTo>
                    <a:pt x="0" y="1371"/>
                    <a:pt x="394" y="1765"/>
                    <a:pt x="885" y="1765"/>
                  </a:cubicBezTo>
                  <a:cubicBezTo>
                    <a:pt x="1370" y="1765"/>
                    <a:pt x="1764" y="1371"/>
                    <a:pt x="1764" y="885"/>
                  </a:cubicBezTo>
                  <a:cubicBezTo>
                    <a:pt x="1764" y="394"/>
                    <a:pt x="1370" y="1"/>
                    <a:pt x="8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6"/>
            <p:cNvSpPr/>
            <p:nvPr/>
          </p:nvSpPr>
          <p:spPr>
            <a:xfrm flipH="1">
              <a:off x="6750300" y="2960998"/>
              <a:ext cx="924900" cy="9252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6"/>
            <p:cNvSpPr/>
            <p:nvPr/>
          </p:nvSpPr>
          <p:spPr>
            <a:xfrm flipH="1">
              <a:off x="6560547" y="1170689"/>
              <a:ext cx="1304400" cy="14388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3" name="Google Shape;913;p26"/>
            <p:cNvGrpSpPr/>
            <p:nvPr/>
          </p:nvGrpSpPr>
          <p:grpSpPr>
            <a:xfrm flipH="1">
              <a:off x="6560523" y="1404866"/>
              <a:ext cx="1304448" cy="1005135"/>
              <a:chOff x="-2082464" y="1418025"/>
              <a:chExt cx="1980337" cy="1005135"/>
            </a:xfrm>
          </p:grpSpPr>
          <p:sp>
            <p:nvSpPr>
              <p:cNvPr id="914" name="Google Shape;914;p26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15" name="Google Shape;915;p26"/>
              <p:cNvSpPr txBox="1"/>
              <p:nvPr/>
            </p:nvSpPr>
            <p:spPr>
              <a:xfrm>
                <a:off x="-2082464" y="1696860"/>
                <a:ext cx="19803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smallest planet in the Solar System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916" name="Google Shape;916;p26"/>
            <p:cNvCxnSpPr>
              <a:stCxn id="917" idx="0"/>
              <a:endCxn id="911" idx="4"/>
            </p:cNvCxnSpPr>
            <p:nvPr/>
          </p:nvCxnSpPr>
          <p:spPr>
            <a:xfrm rot="10800000">
              <a:off x="7212747" y="3886107"/>
              <a:ext cx="0" cy="35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8" name="Google Shape;918;p26"/>
            <p:cNvCxnSpPr>
              <a:stCxn id="911" idx="0"/>
              <a:endCxn id="912" idx="2"/>
            </p:cNvCxnSpPr>
            <p:nvPr/>
          </p:nvCxnSpPr>
          <p:spPr>
            <a:xfrm rot="10800000">
              <a:off x="7212750" y="2609398"/>
              <a:ext cx="0" cy="35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17" name="Google Shape;917;p26"/>
            <p:cNvSpPr/>
            <p:nvPr/>
          </p:nvSpPr>
          <p:spPr>
            <a:xfrm flipH="1">
              <a:off x="6966447" y="4237707"/>
              <a:ext cx="492600" cy="49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/>
            </a:p>
          </p:txBody>
        </p:sp>
      </p:grpSp>
      <p:sp>
        <p:nvSpPr>
          <p:cNvPr id="919" name="Google Shape;919;p26"/>
          <p:cNvSpPr/>
          <p:nvPr/>
        </p:nvSpPr>
        <p:spPr>
          <a:xfrm>
            <a:off x="6977124" y="3192125"/>
            <a:ext cx="464425" cy="463291"/>
          </a:xfrm>
          <a:custGeom>
            <a:rect b="b" l="l" r="r" t="t"/>
            <a:pathLst>
              <a:path extrusionOk="0" h="12666" w="12697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26"/>
          <p:cNvSpPr/>
          <p:nvPr/>
        </p:nvSpPr>
        <p:spPr>
          <a:xfrm>
            <a:off x="1709110" y="2243862"/>
            <a:ext cx="466729" cy="466765"/>
          </a:xfrm>
          <a:custGeom>
            <a:rect b="b" l="l" r="r" t="t"/>
            <a:pathLst>
              <a:path extrusionOk="0" h="12761" w="1276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1" name="Google Shape;921;p26"/>
          <p:cNvGrpSpPr/>
          <p:nvPr/>
        </p:nvGrpSpPr>
        <p:grpSpPr>
          <a:xfrm>
            <a:off x="5221897" y="2246687"/>
            <a:ext cx="464425" cy="461169"/>
            <a:chOff x="5221897" y="2215762"/>
            <a:chExt cx="464425" cy="461169"/>
          </a:xfrm>
        </p:grpSpPr>
        <p:sp>
          <p:nvSpPr>
            <p:cNvPr id="922" name="Google Shape;922;p26"/>
            <p:cNvSpPr/>
            <p:nvPr/>
          </p:nvSpPr>
          <p:spPr>
            <a:xfrm>
              <a:off x="5246074" y="2256253"/>
              <a:ext cx="398768" cy="398768"/>
            </a:xfrm>
            <a:custGeom>
              <a:rect b="b" l="l" r="r" t="t"/>
              <a:pathLst>
                <a:path extrusionOk="0" h="10902" w="10902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6"/>
            <p:cNvSpPr/>
            <p:nvPr/>
          </p:nvSpPr>
          <p:spPr>
            <a:xfrm>
              <a:off x="5533025" y="2215762"/>
              <a:ext cx="153296" cy="154613"/>
            </a:xfrm>
            <a:custGeom>
              <a:rect b="b" l="l" r="r" t="t"/>
              <a:pathLst>
                <a:path extrusionOk="0" h="4227" w="4191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6"/>
            <p:cNvSpPr/>
            <p:nvPr/>
          </p:nvSpPr>
          <p:spPr>
            <a:xfrm>
              <a:off x="5420074" y="2560505"/>
              <a:ext cx="124510" cy="116426"/>
            </a:xfrm>
            <a:custGeom>
              <a:rect b="b" l="l" r="r" t="t"/>
              <a:pathLst>
                <a:path extrusionOk="0" h="3183" w="3404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6"/>
            <p:cNvSpPr/>
            <p:nvPr/>
          </p:nvSpPr>
          <p:spPr>
            <a:xfrm>
              <a:off x="5221897" y="2355378"/>
              <a:ext cx="117560" cy="124473"/>
            </a:xfrm>
            <a:custGeom>
              <a:rect b="b" l="l" r="r" t="t"/>
              <a:pathLst>
                <a:path extrusionOk="0" h="3403" w="3214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26"/>
          <p:cNvGrpSpPr/>
          <p:nvPr/>
        </p:nvGrpSpPr>
        <p:grpSpPr>
          <a:xfrm>
            <a:off x="3465511" y="3191926"/>
            <a:ext cx="465595" cy="463291"/>
            <a:chOff x="-63679950" y="3360375"/>
            <a:chExt cx="318225" cy="316650"/>
          </a:xfrm>
        </p:grpSpPr>
        <p:sp>
          <p:nvSpPr>
            <p:cNvPr id="927" name="Google Shape;927;p26"/>
            <p:cNvSpPr/>
            <p:nvPr/>
          </p:nvSpPr>
          <p:spPr>
            <a:xfrm>
              <a:off x="-63497200" y="3423400"/>
              <a:ext cx="40975" cy="40975"/>
            </a:xfrm>
            <a:custGeom>
              <a:rect b="b" l="l" r="r" t="t"/>
              <a:pathLst>
                <a:path extrusionOk="0" h="1639" w="1639">
                  <a:moveTo>
                    <a:pt x="819" y="0"/>
                  </a:moveTo>
                  <a:cubicBezTo>
                    <a:pt x="378" y="0"/>
                    <a:pt x="0" y="378"/>
                    <a:pt x="0" y="819"/>
                  </a:cubicBezTo>
                  <a:cubicBezTo>
                    <a:pt x="0" y="1260"/>
                    <a:pt x="378" y="1638"/>
                    <a:pt x="819" y="1638"/>
                  </a:cubicBezTo>
                  <a:cubicBezTo>
                    <a:pt x="1260" y="1638"/>
                    <a:pt x="1638" y="1260"/>
                    <a:pt x="1638" y="819"/>
                  </a:cubicBezTo>
                  <a:cubicBezTo>
                    <a:pt x="1638" y="378"/>
                    <a:pt x="1260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6"/>
            <p:cNvSpPr/>
            <p:nvPr/>
          </p:nvSpPr>
          <p:spPr>
            <a:xfrm>
              <a:off x="-63516900" y="3485625"/>
              <a:ext cx="79575" cy="29950"/>
            </a:xfrm>
            <a:custGeom>
              <a:rect b="b" l="l" r="r" t="t"/>
              <a:pathLst>
                <a:path extrusionOk="0" h="1198" w="3183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04"/>
                    <a:pt x="2395" y="0"/>
                    <a:pt x="16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6"/>
            <p:cNvSpPr/>
            <p:nvPr/>
          </p:nvSpPr>
          <p:spPr>
            <a:xfrm>
              <a:off x="-63618500" y="3360375"/>
              <a:ext cx="256775" cy="256600"/>
            </a:xfrm>
            <a:custGeom>
              <a:rect b="b" l="l" r="r" t="t"/>
              <a:pathLst>
                <a:path extrusionOk="0" h="10264" w="10271">
                  <a:moveTo>
                    <a:pt x="5703" y="1639"/>
                  </a:moveTo>
                  <a:cubicBezTo>
                    <a:pt x="6616" y="1639"/>
                    <a:pt x="7373" y="2395"/>
                    <a:pt x="7373" y="3309"/>
                  </a:cubicBezTo>
                  <a:cubicBezTo>
                    <a:pt x="7373" y="3750"/>
                    <a:pt x="7215" y="4128"/>
                    <a:pt x="6900" y="4443"/>
                  </a:cubicBezTo>
                  <a:cubicBezTo>
                    <a:pt x="7625" y="4884"/>
                    <a:pt x="8192" y="5672"/>
                    <a:pt x="8192" y="6617"/>
                  </a:cubicBezTo>
                  <a:cubicBezTo>
                    <a:pt x="8160" y="6900"/>
                    <a:pt x="8003" y="7058"/>
                    <a:pt x="7751" y="7058"/>
                  </a:cubicBezTo>
                  <a:lnTo>
                    <a:pt x="3623" y="7058"/>
                  </a:lnTo>
                  <a:cubicBezTo>
                    <a:pt x="3371" y="7058"/>
                    <a:pt x="3214" y="6837"/>
                    <a:pt x="3214" y="6617"/>
                  </a:cubicBezTo>
                  <a:cubicBezTo>
                    <a:pt x="3214" y="5672"/>
                    <a:pt x="3749" y="4884"/>
                    <a:pt x="4537" y="4443"/>
                  </a:cubicBezTo>
                  <a:cubicBezTo>
                    <a:pt x="4254" y="4128"/>
                    <a:pt x="4065" y="3718"/>
                    <a:pt x="4065" y="3309"/>
                  </a:cubicBezTo>
                  <a:cubicBezTo>
                    <a:pt x="4065" y="2395"/>
                    <a:pt x="4789" y="1639"/>
                    <a:pt x="5703" y="1639"/>
                  </a:cubicBezTo>
                  <a:close/>
                  <a:moveTo>
                    <a:pt x="5703" y="1"/>
                  </a:moveTo>
                  <a:cubicBezTo>
                    <a:pt x="3182" y="1"/>
                    <a:pt x="1135" y="2049"/>
                    <a:pt x="1135" y="4569"/>
                  </a:cubicBezTo>
                  <a:cubicBezTo>
                    <a:pt x="1135" y="5609"/>
                    <a:pt x="1481" y="6648"/>
                    <a:pt x="2206" y="7467"/>
                  </a:cubicBezTo>
                  <a:lnTo>
                    <a:pt x="1607" y="8066"/>
                  </a:lnTo>
                  <a:lnTo>
                    <a:pt x="756" y="7184"/>
                  </a:lnTo>
                  <a:cubicBezTo>
                    <a:pt x="678" y="7121"/>
                    <a:pt x="567" y="7089"/>
                    <a:pt x="457" y="7089"/>
                  </a:cubicBezTo>
                  <a:cubicBezTo>
                    <a:pt x="347" y="7089"/>
                    <a:pt x="237" y="7121"/>
                    <a:pt x="158" y="7184"/>
                  </a:cubicBezTo>
                  <a:cubicBezTo>
                    <a:pt x="0" y="7341"/>
                    <a:pt x="0" y="7625"/>
                    <a:pt x="158" y="7783"/>
                  </a:cubicBezTo>
                  <a:lnTo>
                    <a:pt x="1324" y="8980"/>
                  </a:lnTo>
                  <a:lnTo>
                    <a:pt x="2521" y="10145"/>
                  </a:lnTo>
                  <a:cubicBezTo>
                    <a:pt x="2600" y="10224"/>
                    <a:pt x="2710" y="10264"/>
                    <a:pt x="2820" y="10264"/>
                  </a:cubicBezTo>
                  <a:cubicBezTo>
                    <a:pt x="2930" y="10264"/>
                    <a:pt x="3041" y="10224"/>
                    <a:pt x="3119" y="10145"/>
                  </a:cubicBezTo>
                  <a:cubicBezTo>
                    <a:pt x="3277" y="9988"/>
                    <a:pt x="3277" y="9704"/>
                    <a:pt x="3119" y="9547"/>
                  </a:cubicBezTo>
                  <a:lnTo>
                    <a:pt x="2237" y="8696"/>
                  </a:lnTo>
                  <a:lnTo>
                    <a:pt x="2836" y="8098"/>
                  </a:lnTo>
                  <a:cubicBezTo>
                    <a:pt x="3655" y="8759"/>
                    <a:pt x="4695" y="9169"/>
                    <a:pt x="5734" y="9169"/>
                  </a:cubicBezTo>
                  <a:cubicBezTo>
                    <a:pt x="8255" y="9169"/>
                    <a:pt x="10271" y="7121"/>
                    <a:pt x="10271" y="4632"/>
                  </a:cubicBezTo>
                  <a:cubicBezTo>
                    <a:pt x="10239" y="2049"/>
                    <a:pt x="8223" y="1"/>
                    <a:pt x="5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6"/>
            <p:cNvSpPr/>
            <p:nvPr/>
          </p:nvSpPr>
          <p:spPr>
            <a:xfrm>
              <a:off x="-63679950" y="3576200"/>
              <a:ext cx="102425" cy="100825"/>
            </a:xfrm>
            <a:custGeom>
              <a:rect b="b" l="l" r="r" t="t"/>
              <a:pathLst>
                <a:path extrusionOk="0" h="4033" w="4097">
                  <a:moveTo>
                    <a:pt x="2332" y="0"/>
                  </a:moveTo>
                  <a:lnTo>
                    <a:pt x="159" y="2142"/>
                  </a:lnTo>
                  <a:cubicBezTo>
                    <a:pt x="1" y="2300"/>
                    <a:pt x="1" y="2584"/>
                    <a:pt x="159" y="2741"/>
                  </a:cubicBezTo>
                  <a:lnTo>
                    <a:pt x="1356" y="3938"/>
                  </a:lnTo>
                  <a:cubicBezTo>
                    <a:pt x="1434" y="4001"/>
                    <a:pt x="1545" y="4033"/>
                    <a:pt x="1655" y="4033"/>
                  </a:cubicBezTo>
                  <a:cubicBezTo>
                    <a:pt x="1765" y="4033"/>
                    <a:pt x="1876" y="4001"/>
                    <a:pt x="1954" y="3938"/>
                  </a:cubicBezTo>
                  <a:lnTo>
                    <a:pt x="4097" y="1764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27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timeline infographics</a:t>
            </a:r>
            <a:endParaRPr sz="2400"/>
          </a:p>
        </p:txBody>
      </p:sp>
      <p:sp>
        <p:nvSpPr>
          <p:cNvPr id="936" name="Google Shape;936;p27"/>
          <p:cNvSpPr/>
          <p:nvPr/>
        </p:nvSpPr>
        <p:spPr>
          <a:xfrm>
            <a:off x="2868803" y="2925657"/>
            <a:ext cx="145" cy="9145"/>
          </a:xfrm>
          <a:custGeom>
            <a:rect b="b" l="l" r="r" t="t"/>
            <a:pathLst>
              <a:path extrusionOk="0" h="63" w="1">
                <a:moveTo>
                  <a:pt x="0" y="47"/>
                </a:moveTo>
                <a:cubicBezTo>
                  <a:pt x="0" y="62"/>
                  <a:pt x="0" y="47"/>
                  <a:pt x="0" y="1"/>
                </a:cubicBezTo>
                <a:lnTo>
                  <a:pt x="0" y="1"/>
                </a:lnTo>
                <a:cubicBezTo>
                  <a:pt x="0" y="16"/>
                  <a:pt x="0" y="31"/>
                  <a:pt x="0" y="47"/>
                </a:cubicBezTo>
                <a:close/>
              </a:path>
            </a:pathLst>
          </a:custGeom>
          <a:solidFill>
            <a:srgbClr val="FAAB0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27"/>
          <p:cNvSpPr/>
          <p:nvPr/>
        </p:nvSpPr>
        <p:spPr>
          <a:xfrm>
            <a:off x="6612106" y="3229176"/>
            <a:ext cx="726" cy="7693"/>
          </a:xfrm>
          <a:custGeom>
            <a:rect b="b" l="l" r="r" t="t"/>
            <a:pathLst>
              <a:path extrusionOk="0" h="53" w="5">
                <a:moveTo>
                  <a:pt x="1" y="1"/>
                </a:moveTo>
                <a:cubicBezTo>
                  <a:pt x="1" y="16"/>
                  <a:pt x="1" y="31"/>
                  <a:pt x="1" y="47"/>
                </a:cubicBezTo>
                <a:cubicBezTo>
                  <a:pt x="1" y="51"/>
                  <a:pt x="1" y="53"/>
                  <a:pt x="2" y="53"/>
                </a:cubicBezTo>
                <a:cubicBezTo>
                  <a:pt x="3" y="53"/>
                  <a:pt x="5" y="35"/>
                  <a:pt x="1" y="1"/>
                </a:cubicBezTo>
                <a:close/>
              </a:path>
            </a:pathLst>
          </a:custGeom>
          <a:solidFill>
            <a:srgbClr val="FCD4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27"/>
          <p:cNvSpPr/>
          <p:nvPr/>
        </p:nvSpPr>
        <p:spPr>
          <a:xfrm>
            <a:off x="8467499" y="3229176"/>
            <a:ext cx="726" cy="7693"/>
          </a:xfrm>
          <a:custGeom>
            <a:rect b="b" l="l" r="r" t="t"/>
            <a:pathLst>
              <a:path extrusionOk="0" h="53" w="5">
                <a:moveTo>
                  <a:pt x="1" y="1"/>
                </a:moveTo>
                <a:cubicBezTo>
                  <a:pt x="1" y="16"/>
                  <a:pt x="1" y="31"/>
                  <a:pt x="1" y="47"/>
                </a:cubicBezTo>
                <a:cubicBezTo>
                  <a:pt x="1" y="51"/>
                  <a:pt x="1" y="53"/>
                  <a:pt x="2" y="53"/>
                </a:cubicBezTo>
                <a:cubicBezTo>
                  <a:pt x="3" y="53"/>
                  <a:pt x="5" y="35"/>
                  <a:pt x="1" y="1"/>
                </a:cubicBezTo>
                <a:close/>
              </a:path>
            </a:pathLst>
          </a:custGeom>
          <a:solidFill>
            <a:srgbClr val="FCD4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9" name="Google Shape;939;p27"/>
          <p:cNvGrpSpPr/>
          <p:nvPr/>
        </p:nvGrpSpPr>
        <p:grpSpPr>
          <a:xfrm>
            <a:off x="675784" y="1279620"/>
            <a:ext cx="2193255" cy="3425817"/>
            <a:chOff x="457200" y="1107309"/>
            <a:chExt cx="2316247" cy="3617929"/>
          </a:xfrm>
        </p:grpSpPr>
        <p:sp>
          <p:nvSpPr>
            <p:cNvPr id="940" name="Google Shape;940;p27"/>
            <p:cNvSpPr/>
            <p:nvPr/>
          </p:nvSpPr>
          <p:spPr>
            <a:xfrm>
              <a:off x="1202549" y="2417075"/>
              <a:ext cx="1570879" cy="2308163"/>
            </a:xfrm>
            <a:custGeom>
              <a:rect b="b" l="l" r="r" t="t"/>
              <a:pathLst>
                <a:path extrusionOk="0" h="15057" w="8775">
                  <a:moveTo>
                    <a:pt x="1" y="0"/>
                  </a:moveTo>
                  <a:lnTo>
                    <a:pt x="1" y="10670"/>
                  </a:lnTo>
                  <a:cubicBezTo>
                    <a:pt x="1" y="13094"/>
                    <a:pt x="1964" y="15057"/>
                    <a:pt x="4388" y="15057"/>
                  </a:cubicBezTo>
                  <a:lnTo>
                    <a:pt x="4388" y="15057"/>
                  </a:lnTo>
                  <a:cubicBezTo>
                    <a:pt x="6811" y="15057"/>
                    <a:pt x="8774" y="13094"/>
                    <a:pt x="8774" y="10670"/>
                  </a:cubicBezTo>
                  <a:lnTo>
                    <a:pt x="8774" y="10670"/>
                  </a:lnTo>
                  <a:lnTo>
                    <a:pt x="8774" y="2843"/>
                  </a:lnTo>
                  <a:lnTo>
                    <a:pt x="8693" y="2265"/>
                  </a:lnTo>
                  <a:lnTo>
                    <a:pt x="78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7"/>
            <p:cNvSpPr/>
            <p:nvPr/>
          </p:nvSpPr>
          <p:spPr>
            <a:xfrm>
              <a:off x="457200" y="1107309"/>
              <a:ext cx="2316247" cy="1738519"/>
            </a:xfrm>
            <a:custGeom>
              <a:rect b="b" l="l" r="r" t="t"/>
              <a:pathLst>
                <a:path extrusionOk="0" h="11341" w="15109">
                  <a:moveTo>
                    <a:pt x="4387" y="1"/>
                  </a:moveTo>
                  <a:cubicBezTo>
                    <a:pt x="1964" y="1"/>
                    <a:pt x="0" y="1964"/>
                    <a:pt x="0" y="4387"/>
                  </a:cubicBezTo>
                  <a:lnTo>
                    <a:pt x="0" y="4387"/>
                  </a:lnTo>
                  <a:cubicBezTo>
                    <a:pt x="0" y="6811"/>
                    <a:pt x="1964" y="8774"/>
                    <a:pt x="4387" y="8774"/>
                  </a:cubicBezTo>
                  <a:lnTo>
                    <a:pt x="4387" y="8774"/>
                  </a:lnTo>
                  <a:lnTo>
                    <a:pt x="11739" y="8774"/>
                  </a:lnTo>
                  <a:cubicBezTo>
                    <a:pt x="11816" y="8774"/>
                    <a:pt x="11887" y="8774"/>
                    <a:pt x="11954" y="8774"/>
                  </a:cubicBezTo>
                  <a:lnTo>
                    <a:pt x="11954" y="8774"/>
                  </a:lnTo>
                  <a:cubicBezTo>
                    <a:pt x="12787" y="8795"/>
                    <a:pt x="13488" y="8999"/>
                    <a:pt x="14014" y="9342"/>
                  </a:cubicBezTo>
                  <a:lnTo>
                    <a:pt x="14014" y="9342"/>
                  </a:lnTo>
                  <a:cubicBezTo>
                    <a:pt x="14975" y="9991"/>
                    <a:pt x="15098" y="11203"/>
                    <a:pt x="15108" y="11341"/>
                  </a:cubicBezTo>
                  <a:lnTo>
                    <a:pt x="15108" y="11341"/>
                  </a:lnTo>
                  <a:cubicBezTo>
                    <a:pt x="15103" y="10988"/>
                    <a:pt x="15032" y="10518"/>
                    <a:pt x="14904" y="10226"/>
                  </a:cubicBezTo>
                  <a:lnTo>
                    <a:pt x="14904" y="10226"/>
                  </a:lnTo>
                  <a:cubicBezTo>
                    <a:pt x="14659" y="9531"/>
                    <a:pt x="12665" y="4117"/>
                    <a:pt x="11913" y="2404"/>
                  </a:cubicBezTo>
                  <a:lnTo>
                    <a:pt x="11913" y="2404"/>
                  </a:lnTo>
                  <a:cubicBezTo>
                    <a:pt x="11381" y="1192"/>
                    <a:pt x="10722" y="1"/>
                    <a:pt x="8702" y="1"/>
                  </a:cubicBezTo>
                  <a:lnTo>
                    <a:pt x="8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7"/>
            <p:cNvSpPr/>
            <p:nvPr/>
          </p:nvSpPr>
          <p:spPr>
            <a:xfrm>
              <a:off x="961388" y="1255275"/>
              <a:ext cx="993000" cy="993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45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>
                <a:solidFill>
                  <a:schemeClr val="accent1"/>
                </a:solidFill>
              </a:endParaRPr>
            </a:p>
          </p:txBody>
        </p:sp>
        <p:grpSp>
          <p:nvGrpSpPr>
            <p:cNvPr id="943" name="Google Shape;943;p27"/>
            <p:cNvGrpSpPr/>
            <p:nvPr/>
          </p:nvGrpSpPr>
          <p:grpSpPr>
            <a:xfrm>
              <a:off x="1202550" y="2585538"/>
              <a:ext cx="1570818" cy="1169550"/>
              <a:chOff x="1202550" y="2585538"/>
              <a:chExt cx="1570818" cy="1169550"/>
            </a:xfrm>
          </p:grpSpPr>
          <p:sp>
            <p:nvSpPr>
              <p:cNvPr id="944" name="Google Shape;944;p27"/>
              <p:cNvSpPr txBox="1"/>
              <p:nvPr/>
            </p:nvSpPr>
            <p:spPr>
              <a:xfrm>
                <a:off x="1202568" y="2585538"/>
                <a:ext cx="15708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45" name="Google Shape;945;p27"/>
              <p:cNvSpPr txBox="1"/>
              <p:nvPr/>
            </p:nvSpPr>
            <p:spPr>
              <a:xfrm>
                <a:off x="1202550" y="2864387"/>
                <a:ext cx="1570800" cy="89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 has a beautiful name and is the second planet from the Sun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946" name="Google Shape;946;p27"/>
            <p:cNvSpPr/>
            <p:nvPr/>
          </p:nvSpPr>
          <p:spPr>
            <a:xfrm>
              <a:off x="1624800" y="3855300"/>
              <a:ext cx="726300" cy="726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7" name="Google Shape;947;p27"/>
          <p:cNvGrpSpPr/>
          <p:nvPr/>
        </p:nvGrpSpPr>
        <p:grpSpPr>
          <a:xfrm>
            <a:off x="2402749" y="1279620"/>
            <a:ext cx="2340304" cy="3425817"/>
            <a:chOff x="2281009" y="1107309"/>
            <a:chExt cx="2471543" cy="3617929"/>
          </a:xfrm>
        </p:grpSpPr>
        <p:sp>
          <p:nvSpPr>
            <p:cNvPr id="948" name="Google Shape;948;p27"/>
            <p:cNvSpPr/>
            <p:nvPr/>
          </p:nvSpPr>
          <p:spPr>
            <a:xfrm>
              <a:off x="3181649" y="2417075"/>
              <a:ext cx="1570882" cy="2308163"/>
            </a:xfrm>
            <a:custGeom>
              <a:rect b="b" l="l" r="r" t="t"/>
              <a:pathLst>
                <a:path extrusionOk="0" h="15057" w="8770">
                  <a:moveTo>
                    <a:pt x="1" y="0"/>
                  </a:moveTo>
                  <a:lnTo>
                    <a:pt x="1" y="10670"/>
                  </a:lnTo>
                  <a:cubicBezTo>
                    <a:pt x="1" y="13094"/>
                    <a:pt x="1964" y="15057"/>
                    <a:pt x="4387" y="15057"/>
                  </a:cubicBezTo>
                  <a:lnTo>
                    <a:pt x="4387" y="15057"/>
                  </a:lnTo>
                  <a:cubicBezTo>
                    <a:pt x="6806" y="15057"/>
                    <a:pt x="8769" y="13094"/>
                    <a:pt x="8769" y="10670"/>
                  </a:cubicBezTo>
                  <a:lnTo>
                    <a:pt x="8769" y="10670"/>
                  </a:lnTo>
                  <a:lnTo>
                    <a:pt x="8769" y="2843"/>
                  </a:lnTo>
                  <a:lnTo>
                    <a:pt x="8687" y="2265"/>
                  </a:lnTo>
                  <a:lnTo>
                    <a:pt x="7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7"/>
            <p:cNvSpPr/>
            <p:nvPr/>
          </p:nvSpPr>
          <p:spPr>
            <a:xfrm>
              <a:off x="2281009" y="1107309"/>
              <a:ext cx="2471543" cy="1738519"/>
            </a:xfrm>
            <a:custGeom>
              <a:rect b="b" l="l" r="r" t="t"/>
              <a:pathLst>
                <a:path extrusionOk="0" h="11341" w="16122">
                  <a:moveTo>
                    <a:pt x="5405" y="1"/>
                  </a:moveTo>
                  <a:lnTo>
                    <a:pt x="1" y="1"/>
                  </a:lnTo>
                  <a:cubicBezTo>
                    <a:pt x="696" y="461"/>
                    <a:pt x="1064" y="1187"/>
                    <a:pt x="1391" y="1928"/>
                  </a:cubicBezTo>
                  <a:lnTo>
                    <a:pt x="1391" y="1928"/>
                  </a:lnTo>
                  <a:cubicBezTo>
                    <a:pt x="1816" y="2900"/>
                    <a:pt x="2623" y="5062"/>
                    <a:pt x="3319" y="6867"/>
                  </a:cubicBezTo>
                  <a:lnTo>
                    <a:pt x="3319" y="6867"/>
                  </a:lnTo>
                  <a:cubicBezTo>
                    <a:pt x="3682" y="7808"/>
                    <a:pt x="4817" y="8774"/>
                    <a:pt x="5405" y="8774"/>
                  </a:cubicBezTo>
                  <a:lnTo>
                    <a:pt x="5405" y="8774"/>
                  </a:lnTo>
                  <a:lnTo>
                    <a:pt x="12752" y="8774"/>
                  </a:lnTo>
                  <a:cubicBezTo>
                    <a:pt x="12828" y="8774"/>
                    <a:pt x="12900" y="8774"/>
                    <a:pt x="12972" y="8774"/>
                  </a:cubicBezTo>
                  <a:lnTo>
                    <a:pt x="12972" y="8774"/>
                  </a:lnTo>
                  <a:cubicBezTo>
                    <a:pt x="13800" y="8795"/>
                    <a:pt x="14500" y="8999"/>
                    <a:pt x="15032" y="9342"/>
                  </a:cubicBezTo>
                  <a:lnTo>
                    <a:pt x="15032" y="9342"/>
                  </a:lnTo>
                  <a:cubicBezTo>
                    <a:pt x="15988" y="9991"/>
                    <a:pt x="16111" y="11203"/>
                    <a:pt x="16121" y="11341"/>
                  </a:cubicBezTo>
                  <a:lnTo>
                    <a:pt x="16121" y="11341"/>
                  </a:lnTo>
                  <a:cubicBezTo>
                    <a:pt x="16116" y="10988"/>
                    <a:pt x="16049" y="10518"/>
                    <a:pt x="15922" y="10226"/>
                  </a:cubicBezTo>
                  <a:lnTo>
                    <a:pt x="15922" y="10226"/>
                  </a:lnTo>
                  <a:cubicBezTo>
                    <a:pt x="15671" y="9531"/>
                    <a:pt x="13682" y="4117"/>
                    <a:pt x="12926" y="2404"/>
                  </a:cubicBezTo>
                  <a:lnTo>
                    <a:pt x="12926" y="2404"/>
                  </a:lnTo>
                  <a:cubicBezTo>
                    <a:pt x="12394" y="1192"/>
                    <a:pt x="11739" y="1"/>
                    <a:pt x="9720" y="1"/>
                  </a:cubicBezTo>
                  <a:lnTo>
                    <a:pt x="97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7"/>
            <p:cNvSpPr/>
            <p:nvPr/>
          </p:nvSpPr>
          <p:spPr>
            <a:xfrm>
              <a:off x="3017900" y="1255275"/>
              <a:ext cx="993000" cy="993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45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>
                <a:solidFill>
                  <a:schemeClr val="accent2"/>
                </a:solidFill>
              </a:endParaRPr>
            </a:p>
          </p:txBody>
        </p:sp>
        <p:grpSp>
          <p:nvGrpSpPr>
            <p:cNvPr id="951" name="Google Shape;951;p27"/>
            <p:cNvGrpSpPr/>
            <p:nvPr/>
          </p:nvGrpSpPr>
          <p:grpSpPr>
            <a:xfrm>
              <a:off x="3179200" y="2585538"/>
              <a:ext cx="1570818" cy="1169550"/>
              <a:chOff x="1202550" y="2585538"/>
              <a:chExt cx="1570818" cy="1169550"/>
            </a:xfrm>
          </p:grpSpPr>
          <p:sp>
            <p:nvSpPr>
              <p:cNvPr id="952" name="Google Shape;952;p27"/>
              <p:cNvSpPr txBox="1"/>
              <p:nvPr/>
            </p:nvSpPr>
            <p:spPr>
              <a:xfrm>
                <a:off x="1202568" y="2585538"/>
                <a:ext cx="15708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53" name="Google Shape;953;p27"/>
              <p:cNvSpPr txBox="1"/>
              <p:nvPr/>
            </p:nvSpPr>
            <p:spPr>
              <a:xfrm>
                <a:off x="1202550" y="2864387"/>
                <a:ext cx="1570800" cy="89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 full of iron oxide dust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954" name="Google Shape;954;p27"/>
            <p:cNvSpPr/>
            <p:nvPr/>
          </p:nvSpPr>
          <p:spPr>
            <a:xfrm>
              <a:off x="3601450" y="3855300"/>
              <a:ext cx="726300" cy="726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5" name="Google Shape;955;p27"/>
          <p:cNvGrpSpPr/>
          <p:nvPr/>
        </p:nvGrpSpPr>
        <p:grpSpPr>
          <a:xfrm>
            <a:off x="4272261" y="1279620"/>
            <a:ext cx="2340159" cy="3425817"/>
            <a:chOff x="4255359" y="1107309"/>
            <a:chExt cx="2471390" cy="3617929"/>
          </a:xfrm>
        </p:grpSpPr>
        <p:sp>
          <p:nvSpPr>
            <p:cNvPr id="956" name="Google Shape;956;p27"/>
            <p:cNvSpPr/>
            <p:nvPr/>
          </p:nvSpPr>
          <p:spPr>
            <a:xfrm>
              <a:off x="5155849" y="2417075"/>
              <a:ext cx="1570879" cy="2308163"/>
            </a:xfrm>
            <a:custGeom>
              <a:rect b="b" l="l" r="r" t="t"/>
              <a:pathLst>
                <a:path extrusionOk="0" h="15057" w="8769">
                  <a:moveTo>
                    <a:pt x="1" y="0"/>
                  </a:moveTo>
                  <a:lnTo>
                    <a:pt x="1" y="10670"/>
                  </a:lnTo>
                  <a:cubicBezTo>
                    <a:pt x="1" y="13094"/>
                    <a:pt x="1964" y="15057"/>
                    <a:pt x="4387" y="15057"/>
                  </a:cubicBezTo>
                  <a:lnTo>
                    <a:pt x="4387" y="15057"/>
                  </a:lnTo>
                  <a:cubicBezTo>
                    <a:pt x="6806" y="15057"/>
                    <a:pt x="8769" y="13094"/>
                    <a:pt x="8769" y="10670"/>
                  </a:cubicBezTo>
                  <a:lnTo>
                    <a:pt x="8769" y="10670"/>
                  </a:lnTo>
                  <a:lnTo>
                    <a:pt x="8769" y="2843"/>
                  </a:lnTo>
                  <a:lnTo>
                    <a:pt x="8687" y="2265"/>
                  </a:lnTo>
                  <a:lnTo>
                    <a:pt x="7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7"/>
            <p:cNvSpPr/>
            <p:nvPr/>
          </p:nvSpPr>
          <p:spPr>
            <a:xfrm>
              <a:off x="4255359" y="1107309"/>
              <a:ext cx="2471390" cy="1738519"/>
            </a:xfrm>
            <a:custGeom>
              <a:rect b="b" l="l" r="r" t="t"/>
              <a:pathLst>
                <a:path extrusionOk="0" h="11341" w="16121">
                  <a:moveTo>
                    <a:pt x="5405" y="1"/>
                  </a:moveTo>
                  <a:lnTo>
                    <a:pt x="1" y="1"/>
                  </a:lnTo>
                  <a:cubicBezTo>
                    <a:pt x="696" y="461"/>
                    <a:pt x="1064" y="1187"/>
                    <a:pt x="1391" y="1928"/>
                  </a:cubicBezTo>
                  <a:lnTo>
                    <a:pt x="1391" y="1928"/>
                  </a:lnTo>
                  <a:cubicBezTo>
                    <a:pt x="1816" y="2900"/>
                    <a:pt x="2623" y="5062"/>
                    <a:pt x="3319" y="6867"/>
                  </a:cubicBezTo>
                  <a:lnTo>
                    <a:pt x="3319" y="6867"/>
                  </a:lnTo>
                  <a:cubicBezTo>
                    <a:pt x="3682" y="7808"/>
                    <a:pt x="4817" y="8774"/>
                    <a:pt x="5405" y="8774"/>
                  </a:cubicBezTo>
                  <a:lnTo>
                    <a:pt x="5405" y="8774"/>
                  </a:lnTo>
                  <a:lnTo>
                    <a:pt x="12752" y="8774"/>
                  </a:lnTo>
                  <a:cubicBezTo>
                    <a:pt x="12828" y="8774"/>
                    <a:pt x="12900" y="8774"/>
                    <a:pt x="12972" y="8774"/>
                  </a:cubicBezTo>
                  <a:lnTo>
                    <a:pt x="12972" y="8774"/>
                  </a:lnTo>
                  <a:cubicBezTo>
                    <a:pt x="13800" y="8795"/>
                    <a:pt x="14500" y="8999"/>
                    <a:pt x="15032" y="9342"/>
                  </a:cubicBezTo>
                  <a:lnTo>
                    <a:pt x="15032" y="9342"/>
                  </a:lnTo>
                  <a:cubicBezTo>
                    <a:pt x="15988" y="9991"/>
                    <a:pt x="16111" y="11203"/>
                    <a:pt x="16121" y="11341"/>
                  </a:cubicBezTo>
                  <a:lnTo>
                    <a:pt x="16121" y="11341"/>
                  </a:lnTo>
                  <a:cubicBezTo>
                    <a:pt x="16116" y="10988"/>
                    <a:pt x="16049" y="10518"/>
                    <a:pt x="15922" y="10226"/>
                  </a:cubicBezTo>
                  <a:lnTo>
                    <a:pt x="15922" y="10226"/>
                  </a:lnTo>
                  <a:cubicBezTo>
                    <a:pt x="15671" y="9531"/>
                    <a:pt x="13682" y="4117"/>
                    <a:pt x="12926" y="2404"/>
                  </a:cubicBezTo>
                  <a:lnTo>
                    <a:pt x="12926" y="2404"/>
                  </a:lnTo>
                  <a:cubicBezTo>
                    <a:pt x="12394" y="1192"/>
                    <a:pt x="11739" y="1"/>
                    <a:pt x="9720" y="1"/>
                  </a:cubicBezTo>
                  <a:lnTo>
                    <a:pt x="97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7"/>
            <p:cNvSpPr/>
            <p:nvPr/>
          </p:nvSpPr>
          <p:spPr>
            <a:xfrm>
              <a:off x="4994550" y="1255275"/>
              <a:ext cx="993000" cy="993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45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>
                <a:solidFill>
                  <a:schemeClr val="accent3"/>
                </a:solidFill>
              </a:endParaRPr>
            </a:p>
          </p:txBody>
        </p:sp>
        <p:grpSp>
          <p:nvGrpSpPr>
            <p:cNvPr id="959" name="Google Shape;959;p27"/>
            <p:cNvGrpSpPr/>
            <p:nvPr/>
          </p:nvGrpSpPr>
          <p:grpSpPr>
            <a:xfrm>
              <a:off x="5148525" y="2585538"/>
              <a:ext cx="1570818" cy="1169550"/>
              <a:chOff x="1202550" y="2585538"/>
              <a:chExt cx="1570818" cy="1169550"/>
            </a:xfrm>
          </p:grpSpPr>
          <p:sp>
            <p:nvSpPr>
              <p:cNvPr id="960" name="Google Shape;960;p27"/>
              <p:cNvSpPr txBox="1"/>
              <p:nvPr/>
            </p:nvSpPr>
            <p:spPr>
              <a:xfrm>
                <a:off x="1202568" y="2585538"/>
                <a:ext cx="15708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61" name="Google Shape;961;p27"/>
              <p:cNvSpPr txBox="1"/>
              <p:nvPr/>
            </p:nvSpPr>
            <p:spPr>
              <a:xfrm>
                <a:off x="1202550" y="2864387"/>
                <a:ext cx="1570800" cy="89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962" name="Google Shape;962;p27"/>
            <p:cNvSpPr/>
            <p:nvPr/>
          </p:nvSpPr>
          <p:spPr>
            <a:xfrm>
              <a:off x="5570775" y="3855300"/>
              <a:ext cx="726300" cy="726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3" name="Google Shape;963;p27"/>
          <p:cNvGrpSpPr/>
          <p:nvPr/>
        </p:nvGrpSpPr>
        <p:grpSpPr>
          <a:xfrm>
            <a:off x="6127692" y="1279620"/>
            <a:ext cx="2340159" cy="3425817"/>
            <a:chOff x="6214839" y="1107309"/>
            <a:chExt cx="2471390" cy="3617929"/>
          </a:xfrm>
        </p:grpSpPr>
        <p:sp>
          <p:nvSpPr>
            <p:cNvPr id="964" name="Google Shape;964;p27"/>
            <p:cNvSpPr/>
            <p:nvPr/>
          </p:nvSpPr>
          <p:spPr>
            <a:xfrm>
              <a:off x="7115323" y="2417075"/>
              <a:ext cx="1570879" cy="2308163"/>
            </a:xfrm>
            <a:custGeom>
              <a:rect b="b" l="l" r="r" t="t"/>
              <a:pathLst>
                <a:path extrusionOk="0" h="15057" w="8769">
                  <a:moveTo>
                    <a:pt x="0" y="0"/>
                  </a:moveTo>
                  <a:lnTo>
                    <a:pt x="0" y="10670"/>
                  </a:lnTo>
                  <a:cubicBezTo>
                    <a:pt x="0" y="13094"/>
                    <a:pt x="1964" y="15057"/>
                    <a:pt x="4387" y="15057"/>
                  </a:cubicBezTo>
                  <a:lnTo>
                    <a:pt x="4387" y="15057"/>
                  </a:lnTo>
                  <a:cubicBezTo>
                    <a:pt x="6806" y="15057"/>
                    <a:pt x="8769" y="13094"/>
                    <a:pt x="8769" y="10670"/>
                  </a:cubicBezTo>
                  <a:lnTo>
                    <a:pt x="8769" y="10670"/>
                  </a:lnTo>
                  <a:lnTo>
                    <a:pt x="8769" y="2843"/>
                  </a:lnTo>
                  <a:lnTo>
                    <a:pt x="8687" y="2265"/>
                  </a:lnTo>
                  <a:lnTo>
                    <a:pt x="7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7"/>
            <p:cNvSpPr/>
            <p:nvPr/>
          </p:nvSpPr>
          <p:spPr>
            <a:xfrm>
              <a:off x="6214839" y="1107309"/>
              <a:ext cx="2471390" cy="1738519"/>
            </a:xfrm>
            <a:custGeom>
              <a:rect b="b" l="l" r="r" t="t"/>
              <a:pathLst>
                <a:path extrusionOk="0" h="11341" w="16121">
                  <a:moveTo>
                    <a:pt x="5405" y="1"/>
                  </a:moveTo>
                  <a:lnTo>
                    <a:pt x="0" y="1"/>
                  </a:lnTo>
                  <a:cubicBezTo>
                    <a:pt x="696" y="461"/>
                    <a:pt x="1064" y="1187"/>
                    <a:pt x="1391" y="1928"/>
                  </a:cubicBezTo>
                  <a:lnTo>
                    <a:pt x="1391" y="1928"/>
                  </a:lnTo>
                  <a:cubicBezTo>
                    <a:pt x="1815" y="2900"/>
                    <a:pt x="2623" y="5062"/>
                    <a:pt x="3319" y="6867"/>
                  </a:cubicBezTo>
                  <a:lnTo>
                    <a:pt x="3319" y="6867"/>
                  </a:lnTo>
                  <a:cubicBezTo>
                    <a:pt x="3682" y="7808"/>
                    <a:pt x="4817" y="8774"/>
                    <a:pt x="5405" y="8774"/>
                  </a:cubicBezTo>
                  <a:lnTo>
                    <a:pt x="5405" y="8774"/>
                  </a:lnTo>
                  <a:lnTo>
                    <a:pt x="12752" y="8774"/>
                  </a:lnTo>
                  <a:cubicBezTo>
                    <a:pt x="12828" y="8774"/>
                    <a:pt x="12900" y="8774"/>
                    <a:pt x="12971" y="8774"/>
                  </a:cubicBezTo>
                  <a:lnTo>
                    <a:pt x="12971" y="8774"/>
                  </a:lnTo>
                  <a:cubicBezTo>
                    <a:pt x="13800" y="8795"/>
                    <a:pt x="14500" y="8999"/>
                    <a:pt x="15032" y="9342"/>
                  </a:cubicBezTo>
                  <a:lnTo>
                    <a:pt x="15032" y="9342"/>
                  </a:lnTo>
                  <a:cubicBezTo>
                    <a:pt x="15988" y="9991"/>
                    <a:pt x="16111" y="11203"/>
                    <a:pt x="16121" y="11341"/>
                  </a:cubicBezTo>
                  <a:lnTo>
                    <a:pt x="16121" y="11341"/>
                  </a:lnTo>
                  <a:cubicBezTo>
                    <a:pt x="16116" y="10988"/>
                    <a:pt x="16049" y="10518"/>
                    <a:pt x="15921" y="10226"/>
                  </a:cubicBezTo>
                  <a:lnTo>
                    <a:pt x="15921" y="10226"/>
                  </a:lnTo>
                  <a:cubicBezTo>
                    <a:pt x="15671" y="9531"/>
                    <a:pt x="13682" y="4117"/>
                    <a:pt x="12925" y="2404"/>
                  </a:cubicBezTo>
                  <a:lnTo>
                    <a:pt x="12925" y="2404"/>
                  </a:lnTo>
                  <a:cubicBezTo>
                    <a:pt x="12394" y="1192"/>
                    <a:pt x="11739" y="1"/>
                    <a:pt x="9720" y="1"/>
                  </a:cubicBezTo>
                  <a:lnTo>
                    <a:pt x="97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7"/>
            <p:cNvSpPr/>
            <p:nvPr/>
          </p:nvSpPr>
          <p:spPr>
            <a:xfrm>
              <a:off x="6971200" y="1255275"/>
              <a:ext cx="993000" cy="993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45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>
                <a:solidFill>
                  <a:schemeClr val="accent4"/>
                </a:solidFill>
              </a:endParaRPr>
            </a:p>
          </p:txBody>
        </p:sp>
        <p:grpSp>
          <p:nvGrpSpPr>
            <p:cNvPr id="967" name="Google Shape;967;p27"/>
            <p:cNvGrpSpPr/>
            <p:nvPr/>
          </p:nvGrpSpPr>
          <p:grpSpPr>
            <a:xfrm>
              <a:off x="7115325" y="2585538"/>
              <a:ext cx="1570818" cy="1169550"/>
              <a:chOff x="1202550" y="2585538"/>
              <a:chExt cx="1570818" cy="1169550"/>
            </a:xfrm>
          </p:grpSpPr>
          <p:sp>
            <p:nvSpPr>
              <p:cNvPr id="968" name="Google Shape;968;p27"/>
              <p:cNvSpPr txBox="1"/>
              <p:nvPr/>
            </p:nvSpPr>
            <p:spPr>
              <a:xfrm>
                <a:off x="1202568" y="2585538"/>
                <a:ext cx="15708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69" name="Google Shape;969;p27"/>
              <p:cNvSpPr txBox="1"/>
              <p:nvPr/>
            </p:nvSpPr>
            <p:spPr>
              <a:xfrm>
                <a:off x="1202550" y="2864387"/>
                <a:ext cx="1570800" cy="89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970" name="Google Shape;970;p27"/>
            <p:cNvSpPr/>
            <p:nvPr/>
          </p:nvSpPr>
          <p:spPr>
            <a:xfrm>
              <a:off x="7537575" y="3855300"/>
              <a:ext cx="726300" cy="726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1" name="Google Shape;971;p27"/>
          <p:cNvGrpSpPr/>
          <p:nvPr/>
        </p:nvGrpSpPr>
        <p:grpSpPr>
          <a:xfrm>
            <a:off x="3825044" y="4052206"/>
            <a:ext cx="348588" cy="346260"/>
            <a:chOff x="-59470075" y="3308975"/>
            <a:chExt cx="318200" cy="316075"/>
          </a:xfrm>
        </p:grpSpPr>
        <p:sp>
          <p:nvSpPr>
            <p:cNvPr id="972" name="Google Shape;972;p27"/>
            <p:cNvSpPr/>
            <p:nvPr/>
          </p:nvSpPr>
          <p:spPr>
            <a:xfrm>
              <a:off x="-59403925" y="3522625"/>
              <a:ext cx="21275" cy="20500"/>
            </a:xfrm>
            <a:custGeom>
              <a:rect b="b" l="l" r="r" t="t"/>
              <a:pathLst>
                <a:path extrusionOk="0" h="820" w="851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7"/>
            <p:cNvSpPr/>
            <p:nvPr/>
          </p:nvSpPr>
          <p:spPr>
            <a:xfrm>
              <a:off x="-59362175" y="3522625"/>
              <a:ext cx="20500" cy="20500"/>
            </a:xfrm>
            <a:custGeom>
              <a:rect b="b" l="l" r="r" t="t"/>
              <a:pathLst>
                <a:path extrusionOk="0" h="820" w="82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7"/>
            <p:cNvSpPr/>
            <p:nvPr/>
          </p:nvSpPr>
          <p:spPr>
            <a:xfrm>
              <a:off x="-59321225" y="3522625"/>
              <a:ext cx="20500" cy="20500"/>
            </a:xfrm>
            <a:custGeom>
              <a:rect b="b" l="l" r="r" t="t"/>
              <a:pathLst>
                <a:path extrusionOk="0" h="820" w="82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7"/>
            <p:cNvSpPr/>
            <p:nvPr/>
          </p:nvSpPr>
          <p:spPr>
            <a:xfrm>
              <a:off x="-59279475" y="3522625"/>
              <a:ext cx="20500" cy="20500"/>
            </a:xfrm>
            <a:custGeom>
              <a:rect b="b" l="l" r="r" t="t"/>
              <a:pathLst>
                <a:path extrusionOk="0" h="820" w="82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7"/>
            <p:cNvSpPr/>
            <p:nvPr/>
          </p:nvSpPr>
          <p:spPr>
            <a:xfrm>
              <a:off x="-59470075" y="3418825"/>
              <a:ext cx="317425" cy="206225"/>
            </a:xfrm>
            <a:custGeom>
              <a:rect b="b" l="l" r="r" t="t"/>
              <a:pathLst>
                <a:path extrusionOk="0" h="8249" w="12697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7"/>
            <p:cNvSpPr/>
            <p:nvPr/>
          </p:nvSpPr>
          <p:spPr>
            <a:xfrm>
              <a:off x="-59238525" y="3522625"/>
              <a:ext cx="20500" cy="20500"/>
            </a:xfrm>
            <a:custGeom>
              <a:rect b="b" l="l" r="r" t="t"/>
              <a:pathLst>
                <a:path extrusionOk="0" h="820" w="82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7"/>
            <p:cNvSpPr/>
            <p:nvPr/>
          </p:nvSpPr>
          <p:spPr>
            <a:xfrm>
              <a:off x="-59292875" y="3308975"/>
              <a:ext cx="106350" cy="41400"/>
            </a:xfrm>
            <a:custGeom>
              <a:rect b="b" l="l" r="r" t="t"/>
              <a:pathLst>
                <a:path extrusionOk="0" h="1656" w="4254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7"/>
            <p:cNvSpPr/>
            <p:nvPr/>
          </p:nvSpPr>
          <p:spPr>
            <a:xfrm>
              <a:off x="-59214100" y="3371400"/>
              <a:ext cx="62225" cy="68550"/>
            </a:xfrm>
            <a:custGeom>
              <a:rect b="b" l="l" r="r" t="t"/>
              <a:pathLst>
                <a:path extrusionOk="0" h="2742" w="2489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7"/>
            <p:cNvSpPr/>
            <p:nvPr/>
          </p:nvSpPr>
          <p:spPr>
            <a:xfrm>
              <a:off x="-59297600" y="3392600"/>
              <a:ext cx="62250" cy="48150"/>
            </a:xfrm>
            <a:custGeom>
              <a:rect b="b" l="l" r="r" t="t"/>
              <a:pathLst>
                <a:path extrusionOk="0" h="1926" w="249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1" name="Google Shape;981;p27"/>
          <p:cNvSpPr/>
          <p:nvPr/>
        </p:nvSpPr>
        <p:spPr>
          <a:xfrm>
            <a:off x="7572497" y="4051504"/>
            <a:ext cx="302878" cy="347931"/>
          </a:xfrm>
          <a:custGeom>
            <a:rect b="b" l="l" r="r" t="t"/>
            <a:pathLst>
              <a:path extrusionOk="0" h="12704" w="11059">
                <a:moveTo>
                  <a:pt x="5545" y="3449"/>
                </a:moveTo>
                <a:cubicBezTo>
                  <a:pt x="5797" y="3449"/>
                  <a:pt x="5955" y="3638"/>
                  <a:pt x="5955" y="3859"/>
                </a:cubicBezTo>
                <a:lnTo>
                  <a:pt x="5955" y="4111"/>
                </a:lnTo>
                <a:cubicBezTo>
                  <a:pt x="6427" y="4268"/>
                  <a:pt x="6774" y="4741"/>
                  <a:pt x="6774" y="5308"/>
                </a:cubicBezTo>
                <a:cubicBezTo>
                  <a:pt x="6774" y="5528"/>
                  <a:pt x="6585" y="5749"/>
                  <a:pt x="6333" y="5749"/>
                </a:cubicBezTo>
                <a:cubicBezTo>
                  <a:pt x="6081" y="5749"/>
                  <a:pt x="5955" y="5528"/>
                  <a:pt x="5955" y="5308"/>
                </a:cubicBezTo>
                <a:cubicBezTo>
                  <a:pt x="5955" y="5056"/>
                  <a:pt x="5734" y="4898"/>
                  <a:pt x="5545" y="4898"/>
                </a:cubicBezTo>
                <a:cubicBezTo>
                  <a:pt x="5293" y="4898"/>
                  <a:pt x="5104" y="5119"/>
                  <a:pt x="5104" y="5308"/>
                </a:cubicBezTo>
                <a:cubicBezTo>
                  <a:pt x="5104" y="5528"/>
                  <a:pt x="5419" y="5780"/>
                  <a:pt x="5766" y="6001"/>
                </a:cubicBezTo>
                <a:cubicBezTo>
                  <a:pt x="6207" y="6316"/>
                  <a:pt x="6774" y="6725"/>
                  <a:pt x="6774" y="7387"/>
                </a:cubicBezTo>
                <a:cubicBezTo>
                  <a:pt x="6774" y="7954"/>
                  <a:pt x="6427" y="8364"/>
                  <a:pt x="5923" y="8584"/>
                </a:cubicBezTo>
                <a:lnTo>
                  <a:pt x="5923" y="8836"/>
                </a:lnTo>
                <a:cubicBezTo>
                  <a:pt x="5923" y="9088"/>
                  <a:pt x="5734" y="9246"/>
                  <a:pt x="5545" y="9246"/>
                </a:cubicBezTo>
                <a:cubicBezTo>
                  <a:pt x="5293" y="9246"/>
                  <a:pt x="5104" y="9057"/>
                  <a:pt x="5104" y="8836"/>
                </a:cubicBezTo>
                <a:lnTo>
                  <a:pt x="5104" y="8584"/>
                </a:lnTo>
                <a:cubicBezTo>
                  <a:pt x="4632" y="8427"/>
                  <a:pt x="4285" y="7954"/>
                  <a:pt x="4285" y="7387"/>
                </a:cubicBezTo>
                <a:cubicBezTo>
                  <a:pt x="4285" y="7167"/>
                  <a:pt x="4474" y="7009"/>
                  <a:pt x="4726" y="7009"/>
                </a:cubicBezTo>
                <a:cubicBezTo>
                  <a:pt x="4947" y="7009"/>
                  <a:pt x="5104" y="7198"/>
                  <a:pt x="5104" y="7387"/>
                </a:cubicBezTo>
                <a:cubicBezTo>
                  <a:pt x="5104" y="7639"/>
                  <a:pt x="5293" y="7828"/>
                  <a:pt x="5545" y="7828"/>
                </a:cubicBezTo>
                <a:cubicBezTo>
                  <a:pt x="5766" y="7828"/>
                  <a:pt x="5923" y="7639"/>
                  <a:pt x="5923" y="7387"/>
                </a:cubicBezTo>
                <a:cubicBezTo>
                  <a:pt x="5923" y="7167"/>
                  <a:pt x="5608" y="6914"/>
                  <a:pt x="5262" y="6694"/>
                </a:cubicBezTo>
                <a:cubicBezTo>
                  <a:pt x="4821" y="6379"/>
                  <a:pt x="4285" y="5969"/>
                  <a:pt x="4285" y="5308"/>
                </a:cubicBezTo>
                <a:cubicBezTo>
                  <a:pt x="4285" y="4741"/>
                  <a:pt x="4632" y="4331"/>
                  <a:pt x="5104" y="4111"/>
                </a:cubicBezTo>
                <a:lnTo>
                  <a:pt x="5104" y="3859"/>
                </a:lnTo>
                <a:cubicBezTo>
                  <a:pt x="5104" y="3606"/>
                  <a:pt x="5293" y="3449"/>
                  <a:pt x="5545" y="3449"/>
                </a:cubicBezTo>
                <a:close/>
                <a:moveTo>
                  <a:pt x="10651" y="1"/>
                </a:moveTo>
                <a:cubicBezTo>
                  <a:pt x="10562" y="1"/>
                  <a:pt x="10473" y="34"/>
                  <a:pt x="10397" y="109"/>
                </a:cubicBezTo>
                <a:cubicBezTo>
                  <a:pt x="9389" y="834"/>
                  <a:pt x="8538" y="960"/>
                  <a:pt x="8034" y="960"/>
                </a:cubicBezTo>
                <a:cubicBezTo>
                  <a:pt x="7310" y="960"/>
                  <a:pt x="6396" y="645"/>
                  <a:pt x="5766" y="172"/>
                </a:cubicBezTo>
                <a:cubicBezTo>
                  <a:pt x="5703" y="109"/>
                  <a:pt x="5616" y="78"/>
                  <a:pt x="5526" y="78"/>
                </a:cubicBezTo>
                <a:cubicBezTo>
                  <a:pt x="5435" y="78"/>
                  <a:pt x="5341" y="109"/>
                  <a:pt x="5262" y="172"/>
                </a:cubicBezTo>
                <a:cubicBezTo>
                  <a:pt x="4632" y="645"/>
                  <a:pt x="3781" y="960"/>
                  <a:pt x="3025" y="960"/>
                </a:cubicBezTo>
                <a:cubicBezTo>
                  <a:pt x="2237" y="960"/>
                  <a:pt x="1418" y="645"/>
                  <a:pt x="662" y="109"/>
                </a:cubicBezTo>
                <a:cubicBezTo>
                  <a:pt x="582" y="47"/>
                  <a:pt x="495" y="20"/>
                  <a:pt x="411" y="20"/>
                </a:cubicBezTo>
                <a:cubicBezTo>
                  <a:pt x="196" y="20"/>
                  <a:pt x="0" y="198"/>
                  <a:pt x="0" y="424"/>
                </a:cubicBezTo>
                <a:lnTo>
                  <a:pt x="0" y="5276"/>
                </a:lnTo>
                <a:cubicBezTo>
                  <a:pt x="0" y="8616"/>
                  <a:pt x="2143" y="11609"/>
                  <a:pt x="5388" y="12680"/>
                </a:cubicBezTo>
                <a:cubicBezTo>
                  <a:pt x="5419" y="12696"/>
                  <a:pt x="5459" y="12703"/>
                  <a:pt x="5506" y="12703"/>
                </a:cubicBezTo>
                <a:cubicBezTo>
                  <a:pt x="5553" y="12703"/>
                  <a:pt x="5608" y="12696"/>
                  <a:pt x="5671" y="12680"/>
                </a:cubicBezTo>
                <a:cubicBezTo>
                  <a:pt x="8885" y="11609"/>
                  <a:pt x="11059" y="8616"/>
                  <a:pt x="11059" y="5276"/>
                </a:cubicBezTo>
                <a:lnTo>
                  <a:pt x="11059" y="424"/>
                </a:lnTo>
                <a:cubicBezTo>
                  <a:pt x="11059" y="182"/>
                  <a:pt x="10858" y="1"/>
                  <a:pt x="1065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2" name="Google Shape;982;p27"/>
          <p:cNvGrpSpPr/>
          <p:nvPr/>
        </p:nvGrpSpPr>
        <p:grpSpPr>
          <a:xfrm>
            <a:off x="1954784" y="4050914"/>
            <a:ext cx="346041" cy="348807"/>
            <a:chOff x="-62516625" y="3743175"/>
            <a:chExt cx="315875" cy="318400"/>
          </a:xfrm>
        </p:grpSpPr>
        <p:sp>
          <p:nvSpPr>
            <p:cNvPr id="983" name="Google Shape;983;p27"/>
            <p:cNvSpPr/>
            <p:nvPr/>
          </p:nvSpPr>
          <p:spPr>
            <a:xfrm>
              <a:off x="-62334675" y="3884950"/>
              <a:ext cx="62250" cy="145725"/>
            </a:xfrm>
            <a:custGeom>
              <a:rect b="b" l="l" r="r" t="t"/>
              <a:pathLst>
                <a:path extrusionOk="0" h="5829" w="2490">
                  <a:moveTo>
                    <a:pt x="1229" y="0"/>
                  </a:moveTo>
                  <a:cubicBezTo>
                    <a:pt x="977" y="0"/>
                    <a:pt x="820" y="189"/>
                    <a:pt x="820" y="410"/>
                  </a:cubicBezTo>
                  <a:lnTo>
                    <a:pt x="820" y="662"/>
                  </a:lnTo>
                  <a:cubicBezTo>
                    <a:pt x="347" y="819"/>
                    <a:pt x="0" y="1292"/>
                    <a:pt x="0" y="1859"/>
                  </a:cubicBezTo>
                  <a:cubicBezTo>
                    <a:pt x="0" y="2520"/>
                    <a:pt x="536" y="2930"/>
                    <a:pt x="977" y="3245"/>
                  </a:cubicBezTo>
                  <a:cubicBezTo>
                    <a:pt x="1292" y="3466"/>
                    <a:pt x="1639" y="3718"/>
                    <a:pt x="1639" y="3938"/>
                  </a:cubicBezTo>
                  <a:cubicBezTo>
                    <a:pt x="1639" y="4190"/>
                    <a:pt x="1450" y="4348"/>
                    <a:pt x="1229" y="4348"/>
                  </a:cubicBezTo>
                  <a:cubicBezTo>
                    <a:pt x="977" y="4348"/>
                    <a:pt x="820" y="4127"/>
                    <a:pt x="820" y="3938"/>
                  </a:cubicBezTo>
                  <a:cubicBezTo>
                    <a:pt x="820" y="3718"/>
                    <a:pt x="631" y="3497"/>
                    <a:pt x="442" y="3497"/>
                  </a:cubicBezTo>
                  <a:cubicBezTo>
                    <a:pt x="221" y="3497"/>
                    <a:pt x="0" y="3718"/>
                    <a:pt x="0" y="3938"/>
                  </a:cubicBezTo>
                  <a:cubicBezTo>
                    <a:pt x="0" y="4505"/>
                    <a:pt x="347" y="4915"/>
                    <a:pt x="820" y="5135"/>
                  </a:cubicBezTo>
                  <a:lnTo>
                    <a:pt x="820" y="5387"/>
                  </a:lnTo>
                  <a:cubicBezTo>
                    <a:pt x="820" y="5639"/>
                    <a:pt x="1009" y="5828"/>
                    <a:pt x="1229" y="5828"/>
                  </a:cubicBezTo>
                  <a:cubicBezTo>
                    <a:pt x="1450" y="5828"/>
                    <a:pt x="1639" y="5639"/>
                    <a:pt x="1639" y="5387"/>
                  </a:cubicBezTo>
                  <a:lnTo>
                    <a:pt x="1639" y="5135"/>
                  </a:lnTo>
                  <a:cubicBezTo>
                    <a:pt x="2111" y="4978"/>
                    <a:pt x="2489" y="4505"/>
                    <a:pt x="2489" y="3938"/>
                  </a:cubicBezTo>
                  <a:cubicBezTo>
                    <a:pt x="2489" y="3277"/>
                    <a:pt x="1922" y="2867"/>
                    <a:pt x="1481" y="2552"/>
                  </a:cubicBezTo>
                  <a:cubicBezTo>
                    <a:pt x="1166" y="2331"/>
                    <a:pt x="820" y="2079"/>
                    <a:pt x="820" y="1859"/>
                  </a:cubicBezTo>
                  <a:cubicBezTo>
                    <a:pt x="820" y="1607"/>
                    <a:pt x="1009" y="1418"/>
                    <a:pt x="1229" y="1418"/>
                  </a:cubicBezTo>
                  <a:cubicBezTo>
                    <a:pt x="1450" y="1418"/>
                    <a:pt x="1639" y="1607"/>
                    <a:pt x="1639" y="1859"/>
                  </a:cubicBezTo>
                  <a:cubicBezTo>
                    <a:pt x="1639" y="2079"/>
                    <a:pt x="1859" y="2237"/>
                    <a:pt x="2048" y="2237"/>
                  </a:cubicBezTo>
                  <a:cubicBezTo>
                    <a:pt x="2237" y="2237"/>
                    <a:pt x="2489" y="2048"/>
                    <a:pt x="2489" y="1859"/>
                  </a:cubicBezTo>
                  <a:cubicBezTo>
                    <a:pt x="2489" y="1292"/>
                    <a:pt x="2143" y="882"/>
                    <a:pt x="1639" y="662"/>
                  </a:cubicBezTo>
                  <a:lnTo>
                    <a:pt x="1639" y="410"/>
                  </a:lnTo>
                  <a:cubicBezTo>
                    <a:pt x="1639" y="158"/>
                    <a:pt x="1450" y="0"/>
                    <a:pt x="1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7"/>
            <p:cNvSpPr/>
            <p:nvPr/>
          </p:nvSpPr>
          <p:spPr>
            <a:xfrm>
              <a:off x="-62516625" y="3743175"/>
              <a:ext cx="315875" cy="318400"/>
            </a:xfrm>
            <a:custGeom>
              <a:rect b="b" l="l" r="r" t="t"/>
              <a:pathLst>
                <a:path extrusionOk="0" h="12736" w="12635">
                  <a:moveTo>
                    <a:pt x="4632" y="3308"/>
                  </a:moveTo>
                  <a:cubicBezTo>
                    <a:pt x="5388" y="3308"/>
                    <a:pt x="6018" y="3938"/>
                    <a:pt x="6018" y="4694"/>
                  </a:cubicBezTo>
                  <a:cubicBezTo>
                    <a:pt x="6018" y="5450"/>
                    <a:pt x="5420" y="6049"/>
                    <a:pt x="4632" y="6049"/>
                  </a:cubicBezTo>
                  <a:cubicBezTo>
                    <a:pt x="3876" y="6049"/>
                    <a:pt x="3246" y="5419"/>
                    <a:pt x="3246" y="4694"/>
                  </a:cubicBezTo>
                  <a:cubicBezTo>
                    <a:pt x="3246" y="3938"/>
                    <a:pt x="3876" y="3308"/>
                    <a:pt x="4632" y="3308"/>
                  </a:cubicBezTo>
                  <a:close/>
                  <a:moveTo>
                    <a:pt x="8507" y="5230"/>
                  </a:moveTo>
                  <a:cubicBezTo>
                    <a:pt x="10303" y="5230"/>
                    <a:pt x="11815" y="6742"/>
                    <a:pt x="11815" y="8538"/>
                  </a:cubicBezTo>
                  <a:cubicBezTo>
                    <a:pt x="11815" y="10365"/>
                    <a:pt x="10334" y="11846"/>
                    <a:pt x="8507" y="11846"/>
                  </a:cubicBezTo>
                  <a:cubicBezTo>
                    <a:pt x="6680" y="11846"/>
                    <a:pt x="5199" y="10365"/>
                    <a:pt x="5199" y="8538"/>
                  </a:cubicBezTo>
                  <a:cubicBezTo>
                    <a:pt x="5199" y="6742"/>
                    <a:pt x="6680" y="5230"/>
                    <a:pt x="8507" y="5230"/>
                  </a:cubicBezTo>
                  <a:close/>
                  <a:moveTo>
                    <a:pt x="4664" y="0"/>
                  </a:moveTo>
                  <a:cubicBezTo>
                    <a:pt x="2080" y="0"/>
                    <a:pt x="1" y="2079"/>
                    <a:pt x="1" y="4694"/>
                  </a:cubicBezTo>
                  <a:cubicBezTo>
                    <a:pt x="1" y="5703"/>
                    <a:pt x="316" y="6711"/>
                    <a:pt x="914" y="7498"/>
                  </a:cubicBezTo>
                  <a:lnTo>
                    <a:pt x="4317" y="12571"/>
                  </a:lnTo>
                  <a:cubicBezTo>
                    <a:pt x="4396" y="12681"/>
                    <a:pt x="4530" y="12736"/>
                    <a:pt x="4660" y="12736"/>
                  </a:cubicBezTo>
                  <a:cubicBezTo>
                    <a:pt x="4790" y="12736"/>
                    <a:pt x="4916" y="12681"/>
                    <a:pt x="4979" y="12571"/>
                  </a:cubicBezTo>
                  <a:lnTo>
                    <a:pt x="5672" y="11531"/>
                  </a:lnTo>
                  <a:cubicBezTo>
                    <a:pt x="6396" y="12256"/>
                    <a:pt x="7404" y="12665"/>
                    <a:pt x="8507" y="12665"/>
                  </a:cubicBezTo>
                  <a:cubicBezTo>
                    <a:pt x="10776" y="12665"/>
                    <a:pt x="12634" y="10838"/>
                    <a:pt x="12634" y="8538"/>
                  </a:cubicBezTo>
                  <a:cubicBezTo>
                    <a:pt x="12634" y="6553"/>
                    <a:pt x="11217" y="4852"/>
                    <a:pt x="9326" y="4474"/>
                  </a:cubicBezTo>
                  <a:lnTo>
                    <a:pt x="9326" y="4222"/>
                  </a:lnTo>
                  <a:cubicBezTo>
                    <a:pt x="9074" y="1796"/>
                    <a:pt x="7089" y="0"/>
                    <a:pt x="46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5" name="Google Shape;985;p27"/>
          <p:cNvGrpSpPr/>
          <p:nvPr/>
        </p:nvGrpSpPr>
        <p:grpSpPr>
          <a:xfrm>
            <a:off x="5697593" y="4070838"/>
            <a:ext cx="333087" cy="308931"/>
            <a:chOff x="-62511900" y="4129100"/>
            <a:chExt cx="304050" cy="282000"/>
          </a:xfrm>
        </p:grpSpPr>
        <p:sp>
          <p:nvSpPr>
            <p:cNvPr id="986" name="Google Shape;986;p27"/>
            <p:cNvSpPr/>
            <p:nvPr/>
          </p:nvSpPr>
          <p:spPr>
            <a:xfrm>
              <a:off x="-62414225" y="4203925"/>
              <a:ext cx="206375" cy="207175"/>
            </a:xfrm>
            <a:custGeom>
              <a:rect b="b" l="l" r="r" t="t"/>
              <a:pathLst>
                <a:path extrusionOk="0" h="8287" w="8255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7"/>
            <p:cNvSpPr/>
            <p:nvPr/>
          </p:nvSpPr>
          <p:spPr>
            <a:xfrm>
              <a:off x="-62511100" y="4129100"/>
              <a:ext cx="159900" cy="74850"/>
            </a:xfrm>
            <a:custGeom>
              <a:rect b="b" l="l" r="r" t="t"/>
              <a:pathLst>
                <a:path extrusionOk="0" h="2994" w="6396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7"/>
            <p:cNvSpPr/>
            <p:nvPr/>
          </p:nvSpPr>
          <p:spPr>
            <a:xfrm>
              <a:off x="-62511100" y="4207075"/>
              <a:ext cx="110275" cy="59875"/>
            </a:xfrm>
            <a:custGeom>
              <a:rect b="b" l="l" r="r" t="t"/>
              <a:pathLst>
                <a:path extrusionOk="0" h="2395" w="4411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7"/>
            <p:cNvSpPr/>
            <p:nvPr/>
          </p:nvSpPr>
          <p:spPr>
            <a:xfrm>
              <a:off x="-62511100" y="4329950"/>
              <a:ext cx="106350" cy="59875"/>
            </a:xfrm>
            <a:custGeom>
              <a:rect b="b" l="l" r="r" t="t"/>
              <a:pathLst>
                <a:path extrusionOk="0" h="2395" w="4254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7"/>
            <p:cNvSpPr/>
            <p:nvPr/>
          </p:nvSpPr>
          <p:spPr>
            <a:xfrm>
              <a:off x="-62511900" y="4268500"/>
              <a:ext cx="78000" cy="60675"/>
            </a:xfrm>
            <a:custGeom>
              <a:rect b="b" l="l" r="r" t="t"/>
              <a:pathLst>
                <a:path extrusionOk="0" h="2427" w="312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5" name="Google Shape;995;p28"/>
          <p:cNvCxnSpPr>
            <a:stCxn id="996" idx="6"/>
            <a:endCxn id="997" idx="2"/>
          </p:cNvCxnSpPr>
          <p:nvPr/>
        </p:nvCxnSpPr>
        <p:spPr>
          <a:xfrm flipH="1" rot="10800000">
            <a:off x="4044021" y="2515450"/>
            <a:ext cx="1056000" cy="41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8" name="Google Shape;998;p28"/>
          <p:cNvCxnSpPr>
            <a:stCxn id="999" idx="6"/>
            <a:endCxn id="996" idx="2"/>
          </p:cNvCxnSpPr>
          <p:nvPr/>
        </p:nvCxnSpPr>
        <p:spPr>
          <a:xfrm>
            <a:off x="1985302" y="2515594"/>
            <a:ext cx="1056000" cy="41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0" name="Google Shape;1000;p28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timeline infographics</a:t>
            </a:r>
            <a:endParaRPr sz="2400"/>
          </a:p>
        </p:txBody>
      </p:sp>
      <p:cxnSp>
        <p:nvCxnSpPr>
          <p:cNvPr id="1001" name="Google Shape;1001;p28"/>
          <p:cNvCxnSpPr>
            <a:stCxn id="997" idx="6"/>
            <a:endCxn id="1002" idx="2"/>
          </p:cNvCxnSpPr>
          <p:nvPr/>
        </p:nvCxnSpPr>
        <p:spPr>
          <a:xfrm>
            <a:off x="6102506" y="2515594"/>
            <a:ext cx="1056000" cy="41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03" name="Google Shape;1003;p28"/>
          <p:cNvGrpSpPr/>
          <p:nvPr/>
        </p:nvGrpSpPr>
        <p:grpSpPr>
          <a:xfrm>
            <a:off x="457188" y="813238"/>
            <a:ext cx="2053800" cy="3505710"/>
            <a:chOff x="457188" y="813238"/>
            <a:chExt cx="2053800" cy="3505710"/>
          </a:xfrm>
        </p:grpSpPr>
        <p:cxnSp>
          <p:nvCxnSpPr>
            <p:cNvPr id="1004" name="Google Shape;1004;p28"/>
            <p:cNvCxnSpPr>
              <a:stCxn id="999" idx="0"/>
              <a:endCxn id="1005" idx="4"/>
            </p:cNvCxnSpPr>
            <p:nvPr/>
          </p:nvCxnSpPr>
          <p:spPr>
            <a:xfrm flipH="1" rot="10800000">
              <a:off x="1484002" y="1809994"/>
              <a:ext cx="300" cy="204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06" name="Google Shape;1006;p28"/>
            <p:cNvSpPr/>
            <p:nvPr/>
          </p:nvSpPr>
          <p:spPr>
            <a:xfrm rot="-2700000">
              <a:off x="757960" y="1789336"/>
              <a:ext cx="1452256" cy="1452256"/>
            </a:xfrm>
            <a:prstGeom prst="pie">
              <a:avLst>
                <a:gd fmla="val 0" name="adj1"/>
                <a:gd fmla="val 1620000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8"/>
            <p:cNvSpPr/>
            <p:nvPr/>
          </p:nvSpPr>
          <p:spPr>
            <a:xfrm>
              <a:off x="982702" y="2014294"/>
              <a:ext cx="1002600" cy="1002600"/>
            </a:xfrm>
            <a:prstGeom prst="ellipse">
              <a:avLst/>
            </a:prstGeom>
            <a:solidFill>
              <a:schemeClr val="accent1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07" name="Google Shape;1007;p28"/>
            <p:cNvGrpSpPr/>
            <p:nvPr/>
          </p:nvGrpSpPr>
          <p:grpSpPr>
            <a:xfrm>
              <a:off x="718600" y="3348013"/>
              <a:ext cx="1530798" cy="970935"/>
              <a:chOff x="-2082460" y="1418025"/>
              <a:chExt cx="1980333" cy="970935"/>
            </a:xfrm>
          </p:grpSpPr>
          <p:sp>
            <p:nvSpPr>
              <p:cNvPr id="1008" name="Google Shape;1008;p28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09" name="Google Shape;1009;p28"/>
              <p:cNvSpPr txBox="1"/>
              <p:nvPr/>
            </p:nvSpPr>
            <p:spPr>
              <a:xfrm>
                <a:off x="-2082460" y="1696860"/>
                <a:ext cx="1980300" cy="69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Jupiter is the biggest planet in the Solar System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10" name="Google Shape;1010;p28"/>
            <p:cNvSpPr/>
            <p:nvPr/>
          </p:nvSpPr>
          <p:spPr>
            <a:xfrm rot="8100000">
              <a:off x="1010305" y="1009447"/>
              <a:ext cx="947382" cy="947382"/>
            </a:xfrm>
            <a:prstGeom prst="pie">
              <a:avLst>
                <a:gd fmla="val 0" name="adj1"/>
                <a:gd fmla="val 1620000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8"/>
            <p:cNvSpPr/>
            <p:nvPr/>
          </p:nvSpPr>
          <p:spPr>
            <a:xfrm>
              <a:off x="1157159" y="1156017"/>
              <a:ext cx="654000" cy="654000"/>
            </a:xfrm>
            <a:prstGeom prst="ellipse">
              <a:avLst/>
            </a:prstGeom>
            <a:solidFill>
              <a:schemeClr val="accent1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/>
            </a:p>
          </p:txBody>
        </p:sp>
      </p:grpSp>
      <p:grpSp>
        <p:nvGrpSpPr>
          <p:cNvPr id="1011" name="Google Shape;1011;p28"/>
          <p:cNvGrpSpPr/>
          <p:nvPr/>
        </p:nvGrpSpPr>
        <p:grpSpPr>
          <a:xfrm>
            <a:off x="2515790" y="1265663"/>
            <a:ext cx="2053800" cy="3464735"/>
            <a:chOff x="2515790" y="1265663"/>
            <a:chExt cx="2053800" cy="3464735"/>
          </a:xfrm>
        </p:grpSpPr>
        <p:sp>
          <p:nvSpPr>
            <p:cNvPr id="1012" name="Google Shape;1012;p28"/>
            <p:cNvSpPr/>
            <p:nvPr/>
          </p:nvSpPr>
          <p:spPr>
            <a:xfrm rot="-2700000">
              <a:off x="2816562" y="2200922"/>
              <a:ext cx="1452256" cy="1452256"/>
            </a:xfrm>
            <a:prstGeom prst="pie">
              <a:avLst>
                <a:gd fmla="val 0" name="adj1"/>
                <a:gd fmla="val 1620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8"/>
            <p:cNvSpPr/>
            <p:nvPr/>
          </p:nvSpPr>
          <p:spPr>
            <a:xfrm>
              <a:off x="3041421" y="2425750"/>
              <a:ext cx="1002600" cy="1002600"/>
            </a:xfrm>
            <a:prstGeom prst="ellipse">
              <a:avLst/>
            </a:prstGeom>
            <a:solidFill>
              <a:schemeClr val="accent2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3" name="Google Shape;1013;p28"/>
            <p:cNvGrpSpPr/>
            <p:nvPr/>
          </p:nvGrpSpPr>
          <p:grpSpPr>
            <a:xfrm>
              <a:off x="2777321" y="3759463"/>
              <a:ext cx="1530798" cy="970935"/>
              <a:chOff x="-2082460" y="1418025"/>
              <a:chExt cx="1980333" cy="970935"/>
            </a:xfrm>
          </p:grpSpPr>
          <p:sp>
            <p:nvSpPr>
              <p:cNvPr id="1014" name="Google Shape;1014;p28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Saturn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15" name="Google Shape;1015;p28"/>
              <p:cNvSpPr txBox="1"/>
              <p:nvPr/>
            </p:nvSpPr>
            <p:spPr>
              <a:xfrm>
                <a:off x="-2082460" y="1696860"/>
                <a:ext cx="1980300" cy="69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1016" name="Google Shape;1016;p28"/>
            <p:cNvCxnSpPr>
              <a:stCxn id="996" idx="0"/>
              <a:endCxn id="1017" idx="4"/>
            </p:cNvCxnSpPr>
            <p:nvPr/>
          </p:nvCxnSpPr>
          <p:spPr>
            <a:xfrm rot="10800000">
              <a:off x="3542721" y="2262550"/>
              <a:ext cx="0" cy="163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18" name="Google Shape;1018;p28"/>
            <p:cNvSpPr/>
            <p:nvPr/>
          </p:nvSpPr>
          <p:spPr>
            <a:xfrm rot="8100000">
              <a:off x="3069005" y="1461872"/>
              <a:ext cx="947382" cy="947382"/>
            </a:xfrm>
            <a:prstGeom prst="pie">
              <a:avLst>
                <a:gd fmla="val 0" name="adj1"/>
                <a:gd fmla="val 1620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8"/>
            <p:cNvSpPr/>
            <p:nvPr/>
          </p:nvSpPr>
          <p:spPr>
            <a:xfrm>
              <a:off x="3215815" y="1608466"/>
              <a:ext cx="654000" cy="654000"/>
            </a:xfrm>
            <a:prstGeom prst="ellipse">
              <a:avLst/>
            </a:prstGeom>
            <a:solidFill>
              <a:schemeClr val="accent2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/>
            </a:p>
          </p:txBody>
        </p:sp>
      </p:grpSp>
      <p:grpSp>
        <p:nvGrpSpPr>
          <p:cNvPr id="1019" name="Google Shape;1019;p28"/>
          <p:cNvGrpSpPr/>
          <p:nvPr/>
        </p:nvGrpSpPr>
        <p:grpSpPr>
          <a:xfrm>
            <a:off x="4574392" y="813238"/>
            <a:ext cx="2053800" cy="3505710"/>
            <a:chOff x="4574392" y="813238"/>
            <a:chExt cx="2053800" cy="3505710"/>
          </a:xfrm>
        </p:grpSpPr>
        <p:cxnSp>
          <p:nvCxnSpPr>
            <p:cNvPr id="1020" name="Google Shape;1020;p28"/>
            <p:cNvCxnSpPr>
              <a:stCxn id="997" idx="0"/>
              <a:endCxn id="1021" idx="4"/>
            </p:cNvCxnSpPr>
            <p:nvPr/>
          </p:nvCxnSpPr>
          <p:spPr>
            <a:xfrm flipH="1" rot="10800000">
              <a:off x="5601206" y="1809994"/>
              <a:ext cx="300" cy="204300"/>
            </a:xfrm>
            <a:prstGeom prst="straightConnector1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22" name="Google Shape;1022;p28"/>
            <p:cNvSpPr/>
            <p:nvPr/>
          </p:nvSpPr>
          <p:spPr>
            <a:xfrm rot="-2700000">
              <a:off x="4875164" y="1789336"/>
              <a:ext cx="1452256" cy="1452256"/>
            </a:xfrm>
            <a:prstGeom prst="pie">
              <a:avLst>
                <a:gd fmla="val 0" name="adj1"/>
                <a:gd fmla="val 1620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8"/>
            <p:cNvSpPr/>
            <p:nvPr/>
          </p:nvSpPr>
          <p:spPr>
            <a:xfrm>
              <a:off x="5099906" y="2014294"/>
              <a:ext cx="1002600" cy="1002600"/>
            </a:xfrm>
            <a:prstGeom prst="ellipse">
              <a:avLst/>
            </a:prstGeom>
            <a:solidFill>
              <a:schemeClr val="accent3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3" name="Google Shape;1023;p28"/>
            <p:cNvGrpSpPr/>
            <p:nvPr/>
          </p:nvGrpSpPr>
          <p:grpSpPr>
            <a:xfrm>
              <a:off x="4835804" y="3348013"/>
              <a:ext cx="1530798" cy="970935"/>
              <a:chOff x="-2082460" y="1418025"/>
              <a:chExt cx="1980333" cy="970935"/>
            </a:xfrm>
          </p:grpSpPr>
          <p:sp>
            <p:nvSpPr>
              <p:cNvPr id="1024" name="Google Shape;1024;p28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25" name="Google Shape;1025;p28"/>
              <p:cNvSpPr txBox="1"/>
              <p:nvPr/>
            </p:nvSpPr>
            <p:spPr>
              <a:xfrm>
                <a:off x="-2082460" y="1696860"/>
                <a:ext cx="1980300" cy="69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 in the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26" name="Google Shape;1026;p28"/>
            <p:cNvSpPr/>
            <p:nvPr/>
          </p:nvSpPr>
          <p:spPr>
            <a:xfrm rot="8100000">
              <a:off x="5127605" y="1009447"/>
              <a:ext cx="947382" cy="947382"/>
            </a:xfrm>
            <a:prstGeom prst="pie">
              <a:avLst>
                <a:gd fmla="val 0" name="adj1"/>
                <a:gd fmla="val 1620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8"/>
            <p:cNvSpPr/>
            <p:nvPr/>
          </p:nvSpPr>
          <p:spPr>
            <a:xfrm>
              <a:off x="5274415" y="1156041"/>
              <a:ext cx="654000" cy="654000"/>
            </a:xfrm>
            <a:prstGeom prst="ellipse">
              <a:avLst/>
            </a:prstGeom>
            <a:solidFill>
              <a:schemeClr val="accent3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/>
            </a:p>
          </p:txBody>
        </p:sp>
      </p:grpSp>
      <p:grpSp>
        <p:nvGrpSpPr>
          <p:cNvPr id="1027" name="Google Shape;1027;p28"/>
          <p:cNvGrpSpPr/>
          <p:nvPr/>
        </p:nvGrpSpPr>
        <p:grpSpPr>
          <a:xfrm>
            <a:off x="6632994" y="1265663"/>
            <a:ext cx="2053800" cy="3464735"/>
            <a:chOff x="6632994" y="1265663"/>
            <a:chExt cx="2053800" cy="3464735"/>
          </a:xfrm>
        </p:grpSpPr>
        <p:cxnSp>
          <p:nvCxnSpPr>
            <p:cNvPr id="1028" name="Google Shape;1028;p28"/>
            <p:cNvCxnSpPr>
              <a:stCxn id="1002" idx="0"/>
              <a:endCxn id="1029" idx="4"/>
            </p:cNvCxnSpPr>
            <p:nvPr/>
          </p:nvCxnSpPr>
          <p:spPr>
            <a:xfrm rot="10800000">
              <a:off x="7659925" y="2262550"/>
              <a:ext cx="0" cy="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30" name="Google Shape;1030;p28"/>
            <p:cNvSpPr/>
            <p:nvPr/>
          </p:nvSpPr>
          <p:spPr>
            <a:xfrm rot="-2700000">
              <a:off x="6933766" y="2200922"/>
              <a:ext cx="1452256" cy="1452256"/>
            </a:xfrm>
            <a:prstGeom prst="pie">
              <a:avLst>
                <a:gd fmla="val 0" name="adj1"/>
                <a:gd fmla="val 1620000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8"/>
            <p:cNvSpPr/>
            <p:nvPr/>
          </p:nvSpPr>
          <p:spPr>
            <a:xfrm>
              <a:off x="7158625" y="2425750"/>
              <a:ext cx="1002600" cy="1002600"/>
            </a:xfrm>
            <a:prstGeom prst="ellipse">
              <a:avLst/>
            </a:prstGeom>
            <a:solidFill>
              <a:schemeClr val="accent4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1" name="Google Shape;1031;p28"/>
            <p:cNvGrpSpPr/>
            <p:nvPr/>
          </p:nvGrpSpPr>
          <p:grpSpPr>
            <a:xfrm>
              <a:off x="6894525" y="3759463"/>
              <a:ext cx="1530798" cy="970935"/>
              <a:chOff x="-2082460" y="1418025"/>
              <a:chExt cx="1980333" cy="970935"/>
            </a:xfrm>
          </p:grpSpPr>
          <p:sp>
            <p:nvSpPr>
              <p:cNvPr id="1032" name="Google Shape;1032;p28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33" name="Google Shape;1033;p28"/>
              <p:cNvSpPr txBox="1"/>
              <p:nvPr/>
            </p:nvSpPr>
            <p:spPr>
              <a:xfrm>
                <a:off x="-2082460" y="1696860"/>
                <a:ext cx="1980300" cy="69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Earth is the third planet and is where we all live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34" name="Google Shape;1034;p28"/>
            <p:cNvSpPr/>
            <p:nvPr/>
          </p:nvSpPr>
          <p:spPr>
            <a:xfrm rot="8100000">
              <a:off x="7186205" y="1461872"/>
              <a:ext cx="947382" cy="947382"/>
            </a:xfrm>
            <a:prstGeom prst="pie">
              <a:avLst>
                <a:gd fmla="val 0" name="adj1"/>
                <a:gd fmla="val 1620000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8"/>
            <p:cNvSpPr/>
            <p:nvPr/>
          </p:nvSpPr>
          <p:spPr>
            <a:xfrm>
              <a:off x="7333015" y="1608466"/>
              <a:ext cx="654000" cy="654000"/>
            </a:xfrm>
            <a:prstGeom prst="ellipse">
              <a:avLst/>
            </a:prstGeom>
            <a:solidFill>
              <a:schemeClr val="accent4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/>
            </a:p>
          </p:txBody>
        </p:sp>
      </p:grpSp>
      <p:grpSp>
        <p:nvGrpSpPr>
          <p:cNvPr id="1035" name="Google Shape;1035;p28"/>
          <p:cNvGrpSpPr/>
          <p:nvPr/>
        </p:nvGrpSpPr>
        <p:grpSpPr>
          <a:xfrm>
            <a:off x="3304692" y="2689093"/>
            <a:ext cx="475938" cy="475897"/>
            <a:chOff x="-4478975" y="3251700"/>
            <a:chExt cx="293825" cy="293800"/>
          </a:xfrm>
        </p:grpSpPr>
        <p:sp>
          <p:nvSpPr>
            <p:cNvPr id="1036" name="Google Shape;1036;p28"/>
            <p:cNvSpPr/>
            <p:nvPr/>
          </p:nvSpPr>
          <p:spPr>
            <a:xfrm>
              <a:off x="-4375000" y="3365100"/>
              <a:ext cx="85075" cy="110900"/>
            </a:xfrm>
            <a:custGeom>
              <a:rect b="b" l="l" r="r" t="t"/>
              <a:pathLst>
                <a:path extrusionOk="0" h="4436" w="3403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8"/>
            <p:cNvSpPr/>
            <p:nvPr/>
          </p:nvSpPr>
          <p:spPr>
            <a:xfrm>
              <a:off x="-4408875" y="3321800"/>
              <a:ext cx="154400" cy="148875"/>
            </a:xfrm>
            <a:custGeom>
              <a:rect b="b" l="l" r="r" t="t"/>
              <a:pathLst>
                <a:path extrusionOk="0" h="5955" w="6176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8"/>
            <p:cNvSpPr/>
            <p:nvPr/>
          </p:nvSpPr>
          <p:spPr>
            <a:xfrm>
              <a:off x="-4478975" y="3251700"/>
              <a:ext cx="293825" cy="293800"/>
            </a:xfrm>
            <a:custGeom>
              <a:rect b="b" l="l" r="r" t="t"/>
              <a:pathLst>
                <a:path extrusionOk="0" h="11752" w="11753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8"/>
          <p:cNvGrpSpPr/>
          <p:nvPr/>
        </p:nvGrpSpPr>
        <p:grpSpPr>
          <a:xfrm>
            <a:off x="7480110" y="2690702"/>
            <a:ext cx="359839" cy="472698"/>
            <a:chOff x="-4082800" y="3612425"/>
            <a:chExt cx="222150" cy="291825"/>
          </a:xfrm>
        </p:grpSpPr>
        <p:sp>
          <p:nvSpPr>
            <p:cNvPr id="1040" name="Google Shape;1040;p28"/>
            <p:cNvSpPr/>
            <p:nvPr/>
          </p:nvSpPr>
          <p:spPr>
            <a:xfrm>
              <a:off x="-4027650" y="3663625"/>
              <a:ext cx="112650" cy="119725"/>
            </a:xfrm>
            <a:custGeom>
              <a:rect b="b" l="l" r="r" t="t"/>
              <a:pathLst>
                <a:path extrusionOk="0" h="4789" w="4506">
                  <a:moveTo>
                    <a:pt x="2237" y="1355"/>
                  </a:moveTo>
                  <a:cubicBezTo>
                    <a:pt x="2773" y="1355"/>
                    <a:pt x="3245" y="1827"/>
                    <a:pt x="3245" y="2395"/>
                  </a:cubicBezTo>
                  <a:cubicBezTo>
                    <a:pt x="3308" y="2930"/>
                    <a:pt x="2836" y="3434"/>
                    <a:pt x="2237" y="3434"/>
                  </a:cubicBezTo>
                  <a:cubicBezTo>
                    <a:pt x="1670" y="3434"/>
                    <a:pt x="1197" y="2962"/>
                    <a:pt x="1197" y="2395"/>
                  </a:cubicBezTo>
                  <a:cubicBezTo>
                    <a:pt x="1197" y="1859"/>
                    <a:pt x="1670" y="1355"/>
                    <a:pt x="2237" y="1355"/>
                  </a:cubicBezTo>
                  <a:close/>
                  <a:moveTo>
                    <a:pt x="1922" y="0"/>
                  </a:moveTo>
                  <a:lnTo>
                    <a:pt x="1922" y="473"/>
                  </a:lnTo>
                  <a:cubicBezTo>
                    <a:pt x="1922" y="630"/>
                    <a:pt x="1827" y="725"/>
                    <a:pt x="1670" y="788"/>
                  </a:cubicBezTo>
                  <a:cubicBezTo>
                    <a:pt x="1481" y="851"/>
                    <a:pt x="1292" y="945"/>
                    <a:pt x="1134" y="1103"/>
                  </a:cubicBezTo>
                  <a:cubicBezTo>
                    <a:pt x="1055" y="1143"/>
                    <a:pt x="962" y="1183"/>
                    <a:pt x="873" y="1183"/>
                  </a:cubicBezTo>
                  <a:cubicBezTo>
                    <a:pt x="822" y="1183"/>
                    <a:pt x="771" y="1169"/>
                    <a:pt x="725" y="1134"/>
                  </a:cubicBezTo>
                  <a:lnTo>
                    <a:pt x="347" y="914"/>
                  </a:lnTo>
                  <a:lnTo>
                    <a:pt x="0" y="1481"/>
                  </a:lnTo>
                  <a:lnTo>
                    <a:pt x="378" y="1733"/>
                  </a:lnTo>
                  <a:cubicBezTo>
                    <a:pt x="504" y="1796"/>
                    <a:pt x="599" y="1922"/>
                    <a:pt x="536" y="2079"/>
                  </a:cubicBezTo>
                  <a:cubicBezTo>
                    <a:pt x="504" y="2332"/>
                    <a:pt x="504" y="2489"/>
                    <a:pt x="536" y="2710"/>
                  </a:cubicBezTo>
                  <a:cubicBezTo>
                    <a:pt x="599" y="2867"/>
                    <a:pt x="504" y="2993"/>
                    <a:pt x="378" y="3056"/>
                  </a:cubicBezTo>
                  <a:lnTo>
                    <a:pt x="0" y="3308"/>
                  </a:lnTo>
                  <a:lnTo>
                    <a:pt x="347" y="3907"/>
                  </a:lnTo>
                  <a:lnTo>
                    <a:pt x="725" y="3655"/>
                  </a:lnTo>
                  <a:cubicBezTo>
                    <a:pt x="773" y="3631"/>
                    <a:pt x="826" y="3620"/>
                    <a:pt x="879" y="3620"/>
                  </a:cubicBezTo>
                  <a:cubicBezTo>
                    <a:pt x="967" y="3620"/>
                    <a:pt x="1056" y="3647"/>
                    <a:pt x="1134" y="3686"/>
                  </a:cubicBezTo>
                  <a:cubicBezTo>
                    <a:pt x="1292" y="3812"/>
                    <a:pt x="1481" y="3938"/>
                    <a:pt x="1670" y="4001"/>
                  </a:cubicBezTo>
                  <a:cubicBezTo>
                    <a:pt x="1796" y="4064"/>
                    <a:pt x="1922" y="4222"/>
                    <a:pt x="1922" y="4316"/>
                  </a:cubicBezTo>
                  <a:lnTo>
                    <a:pt x="1922" y="4789"/>
                  </a:lnTo>
                  <a:lnTo>
                    <a:pt x="2584" y="4789"/>
                  </a:lnTo>
                  <a:lnTo>
                    <a:pt x="2584" y="4316"/>
                  </a:lnTo>
                  <a:cubicBezTo>
                    <a:pt x="2584" y="4159"/>
                    <a:pt x="2678" y="4064"/>
                    <a:pt x="2836" y="4001"/>
                  </a:cubicBezTo>
                  <a:cubicBezTo>
                    <a:pt x="3025" y="3938"/>
                    <a:pt x="3182" y="3844"/>
                    <a:pt x="3371" y="3686"/>
                  </a:cubicBezTo>
                  <a:cubicBezTo>
                    <a:pt x="3449" y="3647"/>
                    <a:pt x="3539" y="3620"/>
                    <a:pt x="3626" y="3620"/>
                  </a:cubicBezTo>
                  <a:cubicBezTo>
                    <a:pt x="3680" y="3620"/>
                    <a:pt x="3733" y="3631"/>
                    <a:pt x="3781" y="3655"/>
                  </a:cubicBezTo>
                  <a:lnTo>
                    <a:pt x="4159" y="3907"/>
                  </a:lnTo>
                  <a:lnTo>
                    <a:pt x="4505" y="3308"/>
                  </a:lnTo>
                  <a:lnTo>
                    <a:pt x="4127" y="3056"/>
                  </a:lnTo>
                  <a:cubicBezTo>
                    <a:pt x="4001" y="2993"/>
                    <a:pt x="3938" y="2867"/>
                    <a:pt x="3970" y="2710"/>
                  </a:cubicBezTo>
                  <a:cubicBezTo>
                    <a:pt x="4001" y="2489"/>
                    <a:pt x="4001" y="2332"/>
                    <a:pt x="3970" y="2079"/>
                  </a:cubicBezTo>
                  <a:cubicBezTo>
                    <a:pt x="3938" y="1922"/>
                    <a:pt x="4001" y="1796"/>
                    <a:pt x="4127" y="1733"/>
                  </a:cubicBezTo>
                  <a:lnTo>
                    <a:pt x="4505" y="1481"/>
                  </a:lnTo>
                  <a:lnTo>
                    <a:pt x="4159" y="914"/>
                  </a:lnTo>
                  <a:lnTo>
                    <a:pt x="3781" y="1134"/>
                  </a:lnTo>
                  <a:cubicBezTo>
                    <a:pt x="3734" y="1169"/>
                    <a:pt x="3684" y="1183"/>
                    <a:pt x="3632" y="1183"/>
                  </a:cubicBezTo>
                  <a:cubicBezTo>
                    <a:pt x="3543" y="1183"/>
                    <a:pt x="3451" y="1143"/>
                    <a:pt x="3371" y="1103"/>
                  </a:cubicBezTo>
                  <a:cubicBezTo>
                    <a:pt x="3214" y="977"/>
                    <a:pt x="3025" y="851"/>
                    <a:pt x="2836" y="788"/>
                  </a:cubicBezTo>
                  <a:cubicBezTo>
                    <a:pt x="2710" y="725"/>
                    <a:pt x="2584" y="567"/>
                    <a:pt x="2584" y="473"/>
                  </a:cubicBezTo>
                  <a:lnTo>
                    <a:pt x="25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8"/>
            <p:cNvSpPr/>
            <p:nvPr/>
          </p:nvSpPr>
          <p:spPr>
            <a:xfrm>
              <a:off x="-4082800" y="3612425"/>
              <a:ext cx="222150" cy="291825"/>
            </a:xfrm>
            <a:custGeom>
              <a:rect b="b" l="l" r="r" t="t"/>
              <a:pathLst>
                <a:path extrusionOk="0" h="11673" w="8886">
                  <a:moveTo>
                    <a:pt x="5168" y="1324"/>
                  </a:moveTo>
                  <a:cubicBezTo>
                    <a:pt x="5357" y="1324"/>
                    <a:pt x="5514" y="1481"/>
                    <a:pt x="5514" y="1702"/>
                  </a:cubicBezTo>
                  <a:lnTo>
                    <a:pt x="5514" y="2269"/>
                  </a:lnTo>
                  <a:cubicBezTo>
                    <a:pt x="5609" y="2332"/>
                    <a:pt x="5735" y="2395"/>
                    <a:pt x="5829" y="2489"/>
                  </a:cubicBezTo>
                  <a:lnTo>
                    <a:pt x="6333" y="2206"/>
                  </a:lnTo>
                  <a:cubicBezTo>
                    <a:pt x="6396" y="2174"/>
                    <a:pt x="6491" y="2174"/>
                    <a:pt x="6617" y="2174"/>
                  </a:cubicBezTo>
                  <a:cubicBezTo>
                    <a:pt x="6680" y="2206"/>
                    <a:pt x="6774" y="2237"/>
                    <a:pt x="6806" y="2300"/>
                  </a:cubicBezTo>
                  <a:lnTo>
                    <a:pt x="7467" y="3497"/>
                  </a:lnTo>
                  <a:cubicBezTo>
                    <a:pt x="7562" y="3655"/>
                    <a:pt x="7530" y="3844"/>
                    <a:pt x="7341" y="3970"/>
                  </a:cubicBezTo>
                  <a:lnTo>
                    <a:pt x="6837" y="4254"/>
                  </a:lnTo>
                  <a:cubicBezTo>
                    <a:pt x="6869" y="4380"/>
                    <a:pt x="6869" y="4474"/>
                    <a:pt x="6837" y="4632"/>
                  </a:cubicBezTo>
                  <a:lnTo>
                    <a:pt x="7341" y="4915"/>
                  </a:lnTo>
                  <a:cubicBezTo>
                    <a:pt x="7499" y="4978"/>
                    <a:pt x="7593" y="5230"/>
                    <a:pt x="7467" y="5388"/>
                  </a:cubicBezTo>
                  <a:lnTo>
                    <a:pt x="6806" y="6553"/>
                  </a:lnTo>
                  <a:cubicBezTo>
                    <a:pt x="6774" y="6648"/>
                    <a:pt x="6680" y="6679"/>
                    <a:pt x="6617" y="6711"/>
                  </a:cubicBezTo>
                  <a:cubicBezTo>
                    <a:pt x="6588" y="6730"/>
                    <a:pt x="6555" y="6738"/>
                    <a:pt x="6523" y="6738"/>
                  </a:cubicBezTo>
                  <a:cubicBezTo>
                    <a:pt x="6450" y="6738"/>
                    <a:pt x="6377" y="6701"/>
                    <a:pt x="6333" y="6679"/>
                  </a:cubicBezTo>
                  <a:lnTo>
                    <a:pt x="5829" y="6396"/>
                  </a:lnTo>
                  <a:cubicBezTo>
                    <a:pt x="5703" y="6490"/>
                    <a:pt x="5609" y="6522"/>
                    <a:pt x="5514" y="6616"/>
                  </a:cubicBezTo>
                  <a:lnTo>
                    <a:pt x="5514" y="7183"/>
                  </a:lnTo>
                  <a:cubicBezTo>
                    <a:pt x="5514" y="7404"/>
                    <a:pt x="5357" y="7562"/>
                    <a:pt x="5168" y="7562"/>
                  </a:cubicBezTo>
                  <a:lnTo>
                    <a:pt x="3781" y="7562"/>
                  </a:lnTo>
                  <a:cubicBezTo>
                    <a:pt x="3592" y="7562"/>
                    <a:pt x="3435" y="7404"/>
                    <a:pt x="3435" y="7183"/>
                  </a:cubicBezTo>
                  <a:lnTo>
                    <a:pt x="3435" y="6616"/>
                  </a:lnTo>
                  <a:cubicBezTo>
                    <a:pt x="3309" y="6553"/>
                    <a:pt x="3183" y="6490"/>
                    <a:pt x="3120" y="6396"/>
                  </a:cubicBezTo>
                  <a:lnTo>
                    <a:pt x="2584" y="6679"/>
                  </a:lnTo>
                  <a:cubicBezTo>
                    <a:pt x="2521" y="6711"/>
                    <a:pt x="2427" y="6711"/>
                    <a:pt x="2332" y="6711"/>
                  </a:cubicBezTo>
                  <a:cubicBezTo>
                    <a:pt x="2238" y="6679"/>
                    <a:pt x="2175" y="6648"/>
                    <a:pt x="2112" y="6553"/>
                  </a:cubicBezTo>
                  <a:lnTo>
                    <a:pt x="1450" y="5388"/>
                  </a:lnTo>
                  <a:cubicBezTo>
                    <a:pt x="1387" y="5230"/>
                    <a:pt x="1419" y="5041"/>
                    <a:pt x="1576" y="4915"/>
                  </a:cubicBezTo>
                  <a:lnTo>
                    <a:pt x="2080" y="4632"/>
                  </a:lnTo>
                  <a:lnTo>
                    <a:pt x="2080" y="4443"/>
                  </a:lnTo>
                  <a:lnTo>
                    <a:pt x="2080" y="4254"/>
                  </a:lnTo>
                  <a:lnTo>
                    <a:pt x="1576" y="3970"/>
                  </a:lnTo>
                  <a:cubicBezTo>
                    <a:pt x="1419" y="3907"/>
                    <a:pt x="1324" y="3655"/>
                    <a:pt x="1450" y="3497"/>
                  </a:cubicBezTo>
                  <a:lnTo>
                    <a:pt x="2112" y="2332"/>
                  </a:lnTo>
                  <a:cubicBezTo>
                    <a:pt x="2175" y="2237"/>
                    <a:pt x="2238" y="2206"/>
                    <a:pt x="2332" y="2174"/>
                  </a:cubicBezTo>
                  <a:cubicBezTo>
                    <a:pt x="2352" y="2155"/>
                    <a:pt x="2377" y="2147"/>
                    <a:pt x="2405" y="2147"/>
                  </a:cubicBezTo>
                  <a:cubicBezTo>
                    <a:pt x="2467" y="2147"/>
                    <a:pt x="2541" y="2184"/>
                    <a:pt x="2584" y="2206"/>
                  </a:cubicBezTo>
                  <a:lnTo>
                    <a:pt x="3120" y="2489"/>
                  </a:lnTo>
                  <a:cubicBezTo>
                    <a:pt x="3214" y="2395"/>
                    <a:pt x="3309" y="2363"/>
                    <a:pt x="3435" y="2269"/>
                  </a:cubicBezTo>
                  <a:lnTo>
                    <a:pt x="3435" y="1702"/>
                  </a:lnTo>
                  <a:cubicBezTo>
                    <a:pt x="3435" y="1481"/>
                    <a:pt x="3592" y="1324"/>
                    <a:pt x="3781" y="1324"/>
                  </a:cubicBezTo>
                  <a:close/>
                  <a:moveTo>
                    <a:pt x="4443" y="0"/>
                  </a:moveTo>
                  <a:cubicBezTo>
                    <a:pt x="1986" y="0"/>
                    <a:pt x="1" y="2017"/>
                    <a:pt x="1" y="4443"/>
                  </a:cubicBezTo>
                  <a:cubicBezTo>
                    <a:pt x="1" y="5419"/>
                    <a:pt x="316" y="6333"/>
                    <a:pt x="851" y="7120"/>
                  </a:cubicBezTo>
                  <a:lnTo>
                    <a:pt x="4159" y="11531"/>
                  </a:lnTo>
                  <a:cubicBezTo>
                    <a:pt x="4222" y="11626"/>
                    <a:pt x="4325" y="11673"/>
                    <a:pt x="4431" y="11673"/>
                  </a:cubicBezTo>
                  <a:cubicBezTo>
                    <a:pt x="4538" y="11673"/>
                    <a:pt x="4648" y="11626"/>
                    <a:pt x="4727" y="11531"/>
                  </a:cubicBezTo>
                  <a:lnTo>
                    <a:pt x="8066" y="6994"/>
                  </a:lnTo>
                  <a:cubicBezTo>
                    <a:pt x="8602" y="6270"/>
                    <a:pt x="8885" y="5356"/>
                    <a:pt x="8885" y="4443"/>
                  </a:cubicBezTo>
                  <a:cubicBezTo>
                    <a:pt x="8885" y="2017"/>
                    <a:pt x="6932" y="0"/>
                    <a:pt x="4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8"/>
            <p:cNvSpPr/>
            <p:nvPr/>
          </p:nvSpPr>
          <p:spPr>
            <a:xfrm>
              <a:off x="-3980400" y="3714800"/>
              <a:ext cx="17350" cy="17375"/>
            </a:xfrm>
            <a:custGeom>
              <a:rect b="b" l="l" r="r" t="t"/>
              <a:pathLst>
                <a:path extrusionOk="0" h="695" w="694"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cubicBezTo>
                    <a:pt x="0" y="537"/>
                    <a:pt x="158" y="694"/>
                    <a:pt x="347" y="694"/>
                  </a:cubicBezTo>
                  <a:cubicBezTo>
                    <a:pt x="536" y="694"/>
                    <a:pt x="694" y="537"/>
                    <a:pt x="694" y="348"/>
                  </a:cubicBez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3" name="Google Shape;1043;p28"/>
          <p:cNvGrpSpPr/>
          <p:nvPr/>
        </p:nvGrpSpPr>
        <p:grpSpPr>
          <a:xfrm>
            <a:off x="5361400" y="2283391"/>
            <a:ext cx="479744" cy="445324"/>
            <a:chOff x="-3808700" y="3628950"/>
            <a:chExt cx="296175" cy="274925"/>
          </a:xfrm>
        </p:grpSpPr>
        <p:sp>
          <p:nvSpPr>
            <p:cNvPr id="1044" name="Google Shape;1044;p28"/>
            <p:cNvSpPr/>
            <p:nvPr/>
          </p:nvSpPr>
          <p:spPr>
            <a:xfrm>
              <a:off x="-3665972" y="3680950"/>
              <a:ext cx="51200" cy="51225"/>
            </a:xfrm>
            <a:custGeom>
              <a:rect b="b" l="l" r="r" t="t"/>
              <a:pathLst>
                <a:path extrusionOk="0" h="2049" w="2048">
                  <a:moveTo>
                    <a:pt x="1008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41" y="2048"/>
                    <a:pt x="1008" y="2048"/>
                  </a:cubicBezTo>
                  <a:cubicBezTo>
                    <a:pt x="1575" y="2048"/>
                    <a:pt x="2048" y="1607"/>
                    <a:pt x="2048" y="1040"/>
                  </a:cubicBezTo>
                  <a:cubicBezTo>
                    <a:pt x="2048" y="473"/>
                    <a:pt x="1575" y="0"/>
                    <a:pt x="1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8"/>
            <p:cNvSpPr/>
            <p:nvPr/>
          </p:nvSpPr>
          <p:spPr>
            <a:xfrm>
              <a:off x="-3808700" y="3664400"/>
              <a:ext cx="296175" cy="239475"/>
            </a:xfrm>
            <a:custGeom>
              <a:rect b="b" l="l" r="r" t="t"/>
              <a:pathLst>
                <a:path extrusionOk="0" h="9579" w="11847">
                  <a:moveTo>
                    <a:pt x="3970" y="8223"/>
                  </a:moveTo>
                  <a:cubicBezTo>
                    <a:pt x="4159" y="8223"/>
                    <a:pt x="4316" y="8381"/>
                    <a:pt x="4316" y="8570"/>
                  </a:cubicBezTo>
                  <a:cubicBezTo>
                    <a:pt x="4316" y="8791"/>
                    <a:pt x="4159" y="8948"/>
                    <a:pt x="3970" y="8948"/>
                  </a:cubicBezTo>
                  <a:cubicBezTo>
                    <a:pt x="3781" y="8948"/>
                    <a:pt x="3623" y="8791"/>
                    <a:pt x="3623" y="8570"/>
                  </a:cubicBezTo>
                  <a:cubicBezTo>
                    <a:pt x="3623" y="8349"/>
                    <a:pt x="3781" y="8223"/>
                    <a:pt x="3970" y="8223"/>
                  </a:cubicBezTo>
                  <a:close/>
                  <a:moveTo>
                    <a:pt x="8727" y="8223"/>
                  </a:moveTo>
                  <a:cubicBezTo>
                    <a:pt x="8916" y="8223"/>
                    <a:pt x="9074" y="8381"/>
                    <a:pt x="9074" y="8570"/>
                  </a:cubicBezTo>
                  <a:cubicBezTo>
                    <a:pt x="9074" y="8791"/>
                    <a:pt x="8916" y="8948"/>
                    <a:pt x="8727" y="8948"/>
                  </a:cubicBezTo>
                  <a:cubicBezTo>
                    <a:pt x="8538" y="8948"/>
                    <a:pt x="8381" y="8791"/>
                    <a:pt x="8381" y="8570"/>
                  </a:cubicBezTo>
                  <a:cubicBezTo>
                    <a:pt x="8412" y="8349"/>
                    <a:pt x="8538" y="8223"/>
                    <a:pt x="8727" y="8223"/>
                  </a:cubicBezTo>
                  <a:close/>
                  <a:moveTo>
                    <a:pt x="473" y="1"/>
                  </a:moveTo>
                  <a:cubicBezTo>
                    <a:pt x="32" y="1"/>
                    <a:pt x="0" y="662"/>
                    <a:pt x="473" y="662"/>
                  </a:cubicBezTo>
                  <a:lnTo>
                    <a:pt x="819" y="662"/>
                  </a:lnTo>
                  <a:cubicBezTo>
                    <a:pt x="977" y="662"/>
                    <a:pt x="1134" y="788"/>
                    <a:pt x="1166" y="946"/>
                  </a:cubicBezTo>
                  <a:lnTo>
                    <a:pt x="2143" y="6428"/>
                  </a:lnTo>
                  <a:cubicBezTo>
                    <a:pt x="1481" y="7058"/>
                    <a:pt x="1922" y="8192"/>
                    <a:pt x="2867" y="8192"/>
                  </a:cubicBezTo>
                  <a:lnTo>
                    <a:pt x="2930" y="8192"/>
                  </a:lnTo>
                  <a:cubicBezTo>
                    <a:pt x="2899" y="8318"/>
                    <a:pt x="2867" y="8412"/>
                    <a:pt x="2867" y="8538"/>
                  </a:cubicBezTo>
                  <a:cubicBezTo>
                    <a:pt x="2867" y="9106"/>
                    <a:pt x="3340" y="9578"/>
                    <a:pt x="3875" y="9578"/>
                  </a:cubicBezTo>
                  <a:cubicBezTo>
                    <a:pt x="4442" y="9578"/>
                    <a:pt x="4915" y="9106"/>
                    <a:pt x="4915" y="8538"/>
                  </a:cubicBezTo>
                  <a:cubicBezTo>
                    <a:pt x="4915" y="8412"/>
                    <a:pt x="4884" y="8318"/>
                    <a:pt x="4821" y="8192"/>
                  </a:cubicBezTo>
                  <a:lnTo>
                    <a:pt x="7719" y="8192"/>
                  </a:lnTo>
                  <a:cubicBezTo>
                    <a:pt x="7656" y="8318"/>
                    <a:pt x="7624" y="8412"/>
                    <a:pt x="7624" y="8538"/>
                  </a:cubicBezTo>
                  <a:cubicBezTo>
                    <a:pt x="7624" y="9106"/>
                    <a:pt x="8097" y="9578"/>
                    <a:pt x="8664" y="9578"/>
                  </a:cubicBezTo>
                  <a:cubicBezTo>
                    <a:pt x="9200" y="9578"/>
                    <a:pt x="9672" y="9106"/>
                    <a:pt x="9672" y="8538"/>
                  </a:cubicBezTo>
                  <a:cubicBezTo>
                    <a:pt x="9672" y="8412"/>
                    <a:pt x="9641" y="8318"/>
                    <a:pt x="9609" y="8192"/>
                  </a:cubicBezTo>
                  <a:lnTo>
                    <a:pt x="9987" y="8192"/>
                  </a:lnTo>
                  <a:cubicBezTo>
                    <a:pt x="10176" y="8192"/>
                    <a:pt x="10334" y="8034"/>
                    <a:pt x="10334" y="7845"/>
                  </a:cubicBezTo>
                  <a:cubicBezTo>
                    <a:pt x="10334" y="7625"/>
                    <a:pt x="10176" y="7467"/>
                    <a:pt x="9987" y="7467"/>
                  </a:cubicBezTo>
                  <a:lnTo>
                    <a:pt x="2773" y="7467"/>
                  </a:lnTo>
                  <a:cubicBezTo>
                    <a:pt x="2759" y="7470"/>
                    <a:pt x="2746" y="7471"/>
                    <a:pt x="2733" y="7471"/>
                  </a:cubicBezTo>
                  <a:cubicBezTo>
                    <a:pt x="2459" y="7471"/>
                    <a:pt x="2477" y="6837"/>
                    <a:pt x="2899" y="6837"/>
                  </a:cubicBezTo>
                  <a:lnTo>
                    <a:pt x="10145" y="6837"/>
                  </a:lnTo>
                  <a:cubicBezTo>
                    <a:pt x="10302" y="6837"/>
                    <a:pt x="10428" y="6774"/>
                    <a:pt x="10460" y="6617"/>
                  </a:cubicBezTo>
                  <a:lnTo>
                    <a:pt x="11815" y="2553"/>
                  </a:lnTo>
                  <a:cubicBezTo>
                    <a:pt x="11846" y="2427"/>
                    <a:pt x="11815" y="2332"/>
                    <a:pt x="11752" y="2238"/>
                  </a:cubicBezTo>
                  <a:cubicBezTo>
                    <a:pt x="11657" y="2080"/>
                    <a:pt x="11500" y="2048"/>
                    <a:pt x="10775" y="2048"/>
                  </a:cubicBezTo>
                  <a:lnTo>
                    <a:pt x="10491" y="2048"/>
                  </a:lnTo>
                  <a:lnTo>
                    <a:pt x="10491" y="2395"/>
                  </a:lnTo>
                  <a:cubicBezTo>
                    <a:pt x="10491" y="2584"/>
                    <a:pt x="10334" y="2742"/>
                    <a:pt x="10145" y="2742"/>
                  </a:cubicBezTo>
                  <a:lnTo>
                    <a:pt x="9641" y="2742"/>
                  </a:lnTo>
                  <a:cubicBezTo>
                    <a:pt x="9609" y="2868"/>
                    <a:pt x="9546" y="2962"/>
                    <a:pt x="9515" y="3057"/>
                  </a:cubicBezTo>
                  <a:lnTo>
                    <a:pt x="9861" y="3435"/>
                  </a:lnTo>
                  <a:cubicBezTo>
                    <a:pt x="9987" y="3529"/>
                    <a:pt x="9987" y="3781"/>
                    <a:pt x="9861" y="3907"/>
                  </a:cubicBezTo>
                  <a:lnTo>
                    <a:pt x="8885" y="4884"/>
                  </a:lnTo>
                  <a:cubicBezTo>
                    <a:pt x="8822" y="4947"/>
                    <a:pt x="8735" y="4978"/>
                    <a:pt x="8648" y="4978"/>
                  </a:cubicBezTo>
                  <a:cubicBezTo>
                    <a:pt x="8562" y="4978"/>
                    <a:pt x="8475" y="4947"/>
                    <a:pt x="8412" y="4884"/>
                  </a:cubicBezTo>
                  <a:lnTo>
                    <a:pt x="8066" y="4537"/>
                  </a:lnTo>
                  <a:cubicBezTo>
                    <a:pt x="7971" y="4569"/>
                    <a:pt x="7877" y="4600"/>
                    <a:pt x="7751" y="4632"/>
                  </a:cubicBezTo>
                  <a:lnTo>
                    <a:pt x="7751" y="5167"/>
                  </a:lnTo>
                  <a:cubicBezTo>
                    <a:pt x="7751" y="5356"/>
                    <a:pt x="7593" y="5514"/>
                    <a:pt x="7404" y="5514"/>
                  </a:cubicBezTo>
                  <a:lnTo>
                    <a:pt x="5986" y="5514"/>
                  </a:lnTo>
                  <a:cubicBezTo>
                    <a:pt x="5766" y="5514"/>
                    <a:pt x="5608" y="5356"/>
                    <a:pt x="5608" y="5167"/>
                  </a:cubicBezTo>
                  <a:lnTo>
                    <a:pt x="5608" y="4632"/>
                  </a:lnTo>
                  <a:cubicBezTo>
                    <a:pt x="5514" y="4600"/>
                    <a:pt x="5419" y="4569"/>
                    <a:pt x="5293" y="4537"/>
                  </a:cubicBezTo>
                  <a:lnTo>
                    <a:pt x="4947" y="4884"/>
                  </a:lnTo>
                  <a:cubicBezTo>
                    <a:pt x="4884" y="4947"/>
                    <a:pt x="4797" y="4978"/>
                    <a:pt x="4710" y="4978"/>
                  </a:cubicBezTo>
                  <a:cubicBezTo>
                    <a:pt x="4624" y="4978"/>
                    <a:pt x="4537" y="4947"/>
                    <a:pt x="4474" y="4884"/>
                  </a:cubicBezTo>
                  <a:lnTo>
                    <a:pt x="3497" y="3907"/>
                  </a:lnTo>
                  <a:cubicBezTo>
                    <a:pt x="3371" y="3781"/>
                    <a:pt x="3371" y="3529"/>
                    <a:pt x="3497" y="3435"/>
                  </a:cubicBezTo>
                  <a:lnTo>
                    <a:pt x="3844" y="3057"/>
                  </a:lnTo>
                  <a:cubicBezTo>
                    <a:pt x="3812" y="2994"/>
                    <a:pt x="3781" y="2868"/>
                    <a:pt x="3718" y="2742"/>
                  </a:cubicBezTo>
                  <a:lnTo>
                    <a:pt x="3214" y="2742"/>
                  </a:lnTo>
                  <a:cubicBezTo>
                    <a:pt x="3025" y="2742"/>
                    <a:pt x="2867" y="2584"/>
                    <a:pt x="2867" y="2395"/>
                  </a:cubicBezTo>
                  <a:lnTo>
                    <a:pt x="2867" y="2048"/>
                  </a:lnTo>
                  <a:lnTo>
                    <a:pt x="2080" y="2048"/>
                  </a:lnTo>
                  <a:lnTo>
                    <a:pt x="1828" y="820"/>
                  </a:lnTo>
                  <a:cubicBezTo>
                    <a:pt x="1765" y="347"/>
                    <a:pt x="1324" y="1"/>
                    <a:pt x="8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8"/>
            <p:cNvSpPr/>
            <p:nvPr/>
          </p:nvSpPr>
          <p:spPr>
            <a:xfrm>
              <a:off x="-3718359" y="3628950"/>
              <a:ext cx="155975" cy="156775"/>
            </a:xfrm>
            <a:custGeom>
              <a:rect b="b" l="l" r="r" t="t"/>
              <a:pathLst>
                <a:path extrusionOk="0" h="6271" w="6239">
                  <a:moveTo>
                    <a:pt x="3056" y="1419"/>
                  </a:moveTo>
                  <a:cubicBezTo>
                    <a:pt x="4001" y="1419"/>
                    <a:pt x="4758" y="2175"/>
                    <a:pt x="4758" y="3120"/>
                  </a:cubicBezTo>
                  <a:cubicBezTo>
                    <a:pt x="4758" y="4065"/>
                    <a:pt x="4001" y="4821"/>
                    <a:pt x="3056" y="4821"/>
                  </a:cubicBezTo>
                  <a:cubicBezTo>
                    <a:pt x="2111" y="4821"/>
                    <a:pt x="1355" y="4065"/>
                    <a:pt x="1355" y="3120"/>
                  </a:cubicBezTo>
                  <a:cubicBezTo>
                    <a:pt x="1355" y="2175"/>
                    <a:pt x="2111" y="1419"/>
                    <a:pt x="3056" y="1419"/>
                  </a:cubicBezTo>
                  <a:close/>
                  <a:moveTo>
                    <a:pt x="2773" y="1"/>
                  </a:moveTo>
                  <a:lnTo>
                    <a:pt x="2773" y="442"/>
                  </a:lnTo>
                  <a:cubicBezTo>
                    <a:pt x="2773" y="600"/>
                    <a:pt x="2678" y="726"/>
                    <a:pt x="2521" y="757"/>
                  </a:cubicBezTo>
                  <a:cubicBezTo>
                    <a:pt x="2300" y="789"/>
                    <a:pt x="2080" y="915"/>
                    <a:pt x="1891" y="1041"/>
                  </a:cubicBezTo>
                  <a:cubicBezTo>
                    <a:pt x="1846" y="1063"/>
                    <a:pt x="1793" y="1073"/>
                    <a:pt x="1739" y="1073"/>
                  </a:cubicBezTo>
                  <a:cubicBezTo>
                    <a:pt x="1639" y="1073"/>
                    <a:pt x="1531" y="1039"/>
                    <a:pt x="1450" y="978"/>
                  </a:cubicBezTo>
                  <a:lnTo>
                    <a:pt x="1135" y="663"/>
                  </a:lnTo>
                  <a:lnTo>
                    <a:pt x="662" y="1135"/>
                  </a:lnTo>
                  <a:lnTo>
                    <a:pt x="977" y="1450"/>
                  </a:lnTo>
                  <a:cubicBezTo>
                    <a:pt x="1103" y="1576"/>
                    <a:pt x="1103" y="1734"/>
                    <a:pt x="1009" y="1891"/>
                  </a:cubicBezTo>
                  <a:cubicBezTo>
                    <a:pt x="883" y="2080"/>
                    <a:pt x="819" y="2301"/>
                    <a:pt x="725" y="2521"/>
                  </a:cubicBezTo>
                  <a:cubicBezTo>
                    <a:pt x="693" y="2679"/>
                    <a:pt x="599" y="2805"/>
                    <a:pt x="410" y="2805"/>
                  </a:cubicBezTo>
                  <a:lnTo>
                    <a:pt x="0" y="2805"/>
                  </a:lnTo>
                  <a:lnTo>
                    <a:pt x="0" y="3466"/>
                  </a:lnTo>
                  <a:lnTo>
                    <a:pt x="410" y="3466"/>
                  </a:lnTo>
                  <a:cubicBezTo>
                    <a:pt x="567" y="3466"/>
                    <a:pt x="693" y="3593"/>
                    <a:pt x="725" y="3750"/>
                  </a:cubicBezTo>
                  <a:cubicBezTo>
                    <a:pt x="788" y="3939"/>
                    <a:pt x="883" y="4191"/>
                    <a:pt x="1009" y="4380"/>
                  </a:cubicBezTo>
                  <a:cubicBezTo>
                    <a:pt x="1103" y="4506"/>
                    <a:pt x="1040" y="4695"/>
                    <a:pt x="977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3" y="5220"/>
                    <a:pt x="1608" y="5189"/>
                    <a:pt x="1697" y="5189"/>
                  </a:cubicBezTo>
                  <a:cubicBezTo>
                    <a:pt x="1760" y="5189"/>
                    <a:pt x="1825" y="5205"/>
                    <a:pt x="1891" y="5231"/>
                  </a:cubicBezTo>
                  <a:cubicBezTo>
                    <a:pt x="2080" y="5357"/>
                    <a:pt x="2269" y="5451"/>
                    <a:pt x="2521" y="5514"/>
                  </a:cubicBezTo>
                  <a:cubicBezTo>
                    <a:pt x="2678" y="5546"/>
                    <a:pt x="2773" y="5672"/>
                    <a:pt x="2773" y="5829"/>
                  </a:cubicBezTo>
                  <a:lnTo>
                    <a:pt x="2773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60" y="5546"/>
                    <a:pt x="3718" y="5514"/>
                  </a:cubicBezTo>
                  <a:cubicBezTo>
                    <a:pt x="3938" y="5483"/>
                    <a:pt x="4159" y="5357"/>
                    <a:pt x="4348" y="5231"/>
                  </a:cubicBezTo>
                  <a:cubicBezTo>
                    <a:pt x="4393" y="5208"/>
                    <a:pt x="4445" y="5198"/>
                    <a:pt x="4500" y="5198"/>
                  </a:cubicBezTo>
                  <a:cubicBezTo>
                    <a:pt x="4600" y="5198"/>
                    <a:pt x="4708" y="5233"/>
                    <a:pt x="4789" y="5294"/>
                  </a:cubicBezTo>
                  <a:lnTo>
                    <a:pt x="5104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36" y="4695"/>
                    <a:pt x="5136" y="4538"/>
                    <a:pt x="5230" y="4380"/>
                  </a:cubicBezTo>
                  <a:cubicBezTo>
                    <a:pt x="5356" y="4191"/>
                    <a:pt x="5419" y="3971"/>
                    <a:pt x="5514" y="3750"/>
                  </a:cubicBezTo>
                  <a:cubicBezTo>
                    <a:pt x="5545" y="3593"/>
                    <a:pt x="5671" y="3466"/>
                    <a:pt x="5829" y="3466"/>
                  </a:cubicBezTo>
                  <a:lnTo>
                    <a:pt x="6238" y="3466"/>
                  </a:lnTo>
                  <a:lnTo>
                    <a:pt x="6238" y="2805"/>
                  </a:lnTo>
                  <a:lnTo>
                    <a:pt x="5829" y="2805"/>
                  </a:lnTo>
                  <a:cubicBezTo>
                    <a:pt x="5671" y="2805"/>
                    <a:pt x="5545" y="2679"/>
                    <a:pt x="5514" y="2521"/>
                  </a:cubicBezTo>
                  <a:cubicBezTo>
                    <a:pt x="5451" y="2332"/>
                    <a:pt x="5356" y="2080"/>
                    <a:pt x="5230" y="1891"/>
                  </a:cubicBezTo>
                  <a:cubicBezTo>
                    <a:pt x="5136" y="1765"/>
                    <a:pt x="5199" y="1576"/>
                    <a:pt x="5262" y="1450"/>
                  </a:cubicBezTo>
                  <a:lnTo>
                    <a:pt x="5577" y="1135"/>
                  </a:lnTo>
                  <a:lnTo>
                    <a:pt x="5104" y="663"/>
                  </a:lnTo>
                  <a:lnTo>
                    <a:pt x="4789" y="978"/>
                  </a:lnTo>
                  <a:cubicBezTo>
                    <a:pt x="4715" y="1051"/>
                    <a:pt x="4641" y="1082"/>
                    <a:pt x="4555" y="1082"/>
                  </a:cubicBezTo>
                  <a:cubicBezTo>
                    <a:pt x="4494" y="1082"/>
                    <a:pt x="4426" y="1067"/>
                    <a:pt x="4348" y="1041"/>
                  </a:cubicBezTo>
                  <a:cubicBezTo>
                    <a:pt x="4159" y="915"/>
                    <a:pt x="3970" y="820"/>
                    <a:pt x="3718" y="757"/>
                  </a:cubicBezTo>
                  <a:cubicBezTo>
                    <a:pt x="3560" y="726"/>
                    <a:pt x="3466" y="600"/>
                    <a:pt x="3466" y="442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7" name="Google Shape;1047;p28"/>
          <p:cNvGrpSpPr/>
          <p:nvPr/>
        </p:nvGrpSpPr>
        <p:grpSpPr>
          <a:xfrm>
            <a:off x="1246681" y="2281499"/>
            <a:ext cx="474642" cy="449130"/>
            <a:chOff x="-1592325" y="3957400"/>
            <a:chExt cx="293025" cy="277275"/>
          </a:xfrm>
        </p:grpSpPr>
        <p:sp>
          <p:nvSpPr>
            <p:cNvPr id="1048" name="Google Shape;1048;p28"/>
            <p:cNvSpPr/>
            <p:nvPr/>
          </p:nvSpPr>
          <p:spPr>
            <a:xfrm>
              <a:off x="-1591550" y="3957400"/>
              <a:ext cx="292250" cy="68550"/>
            </a:xfrm>
            <a:custGeom>
              <a:rect b="b" l="l" r="r" t="t"/>
              <a:pathLst>
                <a:path extrusionOk="0" h="2742" w="1169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8"/>
            <p:cNvSpPr/>
            <p:nvPr/>
          </p:nvSpPr>
          <p:spPr>
            <a:xfrm>
              <a:off x="-1592325" y="4043250"/>
              <a:ext cx="291450" cy="171725"/>
            </a:xfrm>
            <a:custGeom>
              <a:rect b="b" l="l" r="r" t="t"/>
              <a:pathLst>
                <a:path extrusionOk="0" h="6869" w="11658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8"/>
            <p:cNvSpPr/>
            <p:nvPr/>
          </p:nvSpPr>
          <p:spPr>
            <a:xfrm>
              <a:off x="-1471825" y="4129100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8"/>
            <p:cNvSpPr/>
            <p:nvPr/>
          </p:nvSpPr>
          <p:spPr>
            <a:xfrm>
              <a:off x="-1526175" y="4077900"/>
              <a:ext cx="156775" cy="156775"/>
            </a:xfrm>
            <a:custGeom>
              <a:rect b="b" l="l" r="r" t="t"/>
              <a:pathLst>
                <a:path extrusionOk="0" h="6271" w="6271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6" name="Google Shape;1056;p29"/>
          <p:cNvGrpSpPr/>
          <p:nvPr/>
        </p:nvGrpSpPr>
        <p:grpSpPr>
          <a:xfrm>
            <a:off x="3485143" y="1131500"/>
            <a:ext cx="1159876" cy="3080375"/>
            <a:chOff x="3485846" y="1131500"/>
            <a:chExt cx="1159876" cy="3080375"/>
          </a:xfrm>
        </p:grpSpPr>
        <p:sp>
          <p:nvSpPr>
            <p:cNvPr id="1057" name="Google Shape;1057;p29"/>
            <p:cNvSpPr/>
            <p:nvPr/>
          </p:nvSpPr>
          <p:spPr>
            <a:xfrm>
              <a:off x="3712235" y="2914975"/>
              <a:ext cx="709500" cy="1296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9"/>
            <p:cNvSpPr/>
            <p:nvPr/>
          </p:nvSpPr>
          <p:spPr>
            <a:xfrm>
              <a:off x="3645560" y="2744238"/>
              <a:ext cx="843000" cy="8430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9"/>
            <p:cNvSpPr/>
            <p:nvPr/>
          </p:nvSpPr>
          <p:spPr>
            <a:xfrm>
              <a:off x="3485846" y="1131500"/>
              <a:ext cx="1157400" cy="951300"/>
            </a:xfrm>
            <a:prstGeom prst="roundRect">
              <a:avLst>
                <a:gd fmla="val 36706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0" name="Google Shape;1060;p29"/>
            <p:cNvGrpSpPr/>
            <p:nvPr/>
          </p:nvGrpSpPr>
          <p:grpSpPr>
            <a:xfrm>
              <a:off x="3488309" y="1192028"/>
              <a:ext cx="1157414" cy="830243"/>
              <a:chOff x="597412" y="3522550"/>
              <a:chExt cx="1157414" cy="830243"/>
            </a:xfrm>
          </p:grpSpPr>
          <p:sp>
            <p:nvSpPr>
              <p:cNvPr id="1061" name="Google Shape;1061;p29"/>
              <p:cNvSpPr txBox="1"/>
              <p:nvPr/>
            </p:nvSpPr>
            <p:spPr>
              <a:xfrm>
                <a:off x="597426" y="3522550"/>
                <a:ext cx="11574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62" name="Google Shape;1062;p29"/>
              <p:cNvSpPr txBox="1"/>
              <p:nvPr/>
            </p:nvSpPr>
            <p:spPr>
              <a:xfrm>
                <a:off x="597412" y="3801393"/>
                <a:ext cx="11574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big planet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63" name="Google Shape;1063;p29"/>
            <p:cNvSpPr txBox="1"/>
            <p:nvPr/>
          </p:nvSpPr>
          <p:spPr>
            <a:xfrm>
              <a:off x="3712263" y="3663413"/>
              <a:ext cx="709500" cy="42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3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3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64" name="Google Shape;1064;p29"/>
          <p:cNvGrpSpPr/>
          <p:nvPr/>
        </p:nvGrpSpPr>
        <p:grpSpPr>
          <a:xfrm>
            <a:off x="456269" y="1664900"/>
            <a:ext cx="1157414" cy="3080375"/>
            <a:chOff x="456269" y="1664900"/>
            <a:chExt cx="1157414" cy="3080375"/>
          </a:xfrm>
        </p:grpSpPr>
        <p:sp>
          <p:nvSpPr>
            <p:cNvPr id="1065" name="Google Shape;1065;p29"/>
            <p:cNvSpPr/>
            <p:nvPr/>
          </p:nvSpPr>
          <p:spPr>
            <a:xfrm>
              <a:off x="680225" y="1664900"/>
              <a:ext cx="709500" cy="1296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9"/>
            <p:cNvSpPr/>
            <p:nvPr/>
          </p:nvSpPr>
          <p:spPr>
            <a:xfrm>
              <a:off x="613475" y="2289538"/>
              <a:ext cx="843000" cy="8430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9"/>
            <p:cNvSpPr/>
            <p:nvPr/>
          </p:nvSpPr>
          <p:spPr>
            <a:xfrm>
              <a:off x="456275" y="3793975"/>
              <a:ext cx="1157400" cy="951300"/>
            </a:xfrm>
            <a:prstGeom prst="roundRect">
              <a:avLst>
                <a:gd fmla="val 3670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68" name="Google Shape;1068;p29"/>
            <p:cNvCxnSpPr>
              <a:stCxn id="1066" idx="4"/>
              <a:endCxn id="1067" idx="0"/>
            </p:cNvCxnSpPr>
            <p:nvPr/>
          </p:nvCxnSpPr>
          <p:spPr>
            <a:xfrm>
              <a:off x="1034975" y="3132538"/>
              <a:ext cx="0" cy="661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9" name="Google Shape;1069;p29"/>
            <p:cNvGrpSpPr/>
            <p:nvPr/>
          </p:nvGrpSpPr>
          <p:grpSpPr>
            <a:xfrm>
              <a:off x="456269" y="3854503"/>
              <a:ext cx="1157414" cy="830243"/>
              <a:chOff x="597412" y="3522550"/>
              <a:chExt cx="1157414" cy="830243"/>
            </a:xfrm>
          </p:grpSpPr>
          <p:sp>
            <p:nvSpPr>
              <p:cNvPr id="1070" name="Google Shape;1070;p29"/>
              <p:cNvSpPr txBox="1"/>
              <p:nvPr/>
            </p:nvSpPr>
            <p:spPr>
              <a:xfrm>
                <a:off x="597426" y="3522550"/>
                <a:ext cx="11574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71" name="Google Shape;1071;p29"/>
              <p:cNvSpPr txBox="1"/>
              <p:nvPr/>
            </p:nvSpPr>
            <p:spPr>
              <a:xfrm>
                <a:off x="597412" y="3801393"/>
                <a:ext cx="11574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where we all live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72" name="Google Shape;1072;p29"/>
            <p:cNvSpPr txBox="1"/>
            <p:nvPr/>
          </p:nvSpPr>
          <p:spPr>
            <a:xfrm>
              <a:off x="678913" y="1784750"/>
              <a:ext cx="709500" cy="42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3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3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73" name="Google Shape;1073;p29"/>
          <p:cNvGrpSpPr/>
          <p:nvPr/>
        </p:nvGrpSpPr>
        <p:grpSpPr>
          <a:xfrm>
            <a:off x="2474697" y="1664900"/>
            <a:ext cx="1159876" cy="3080375"/>
            <a:chOff x="2475577" y="1664900"/>
            <a:chExt cx="1159876" cy="3080375"/>
          </a:xfrm>
        </p:grpSpPr>
        <p:sp>
          <p:nvSpPr>
            <p:cNvPr id="1074" name="Google Shape;1074;p29"/>
            <p:cNvSpPr/>
            <p:nvPr/>
          </p:nvSpPr>
          <p:spPr>
            <a:xfrm>
              <a:off x="2699564" y="1664900"/>
              <a:ext cx="709500" cy="1296900"/>
            </a:xfrm>
            <a:prstGeom prst="roundRect">
              <a:avLst>
                <a:gd fmla="val 50000" name="adj"/>
              </a:avLst>
            </a:prstGeom>
            <a:solidFill>
              <a:srgbClr val="005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9"/>
            <p:cNvSpPr/>
            <p:nvPr/>
          </p:nvSpPr>
          <p:spPr>
            <a:xfrm>
              <a:off x="2632739" y="2289538"/>
              <a:ext cx="843000" cy="8430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539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9"/>
            <p:cNvSpPr/>
            <p:nvPr/>
          </p:nvSpPr>
          <p:spPr>
            <a:xfrm>
              <a:off x="2475577" y="3793975"/>
              <a:ext cx="1157400" cy="951300"/>
            </a:xfrm>
            <a:prstGeom prst="roundRect">
              <a:avLst>
                <a:gd fmla="val 36706" name="adj"/>
              </a:avLst>
            </a:prstGeom>
            <a:solidFill>
              <a:srgbClr val="005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77" name="Google Shape;1077;p29"/>
            <p:cNvCxnSpPr>
              <a:stCxn id="1075" idx="4"/>
              <a:endCxn id="1076" idx="0"/>
            </p:cNvCxnSpPr>
            <p:nvPr/>
          </p:nvCxnSpPr>
          <p:spPr>
            <a:xfrm>
              <a:off x="3054239" y="3132538"/>
              <a:ext cx="0" cy="661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78" name="Google Shape;1078;p29"/>
            <p:cNvGrpSpPr/>
            <p:nvPr/>
          </p:nvGrpSpPr>
          <p:grpSpPr>
            <a:xfrm>
              <a:off x="2478039" y="3854503"/>
              <a:ext cx="1157414" cy="830243"/>
              <a:chOff x="597412" y="3522550"/>
              <a:chExt cx="1157414" cy="830243"/>
            </a:xfrm>
          </p:grpSpPr>
          <p:sp>
            <p:nvSpPr>
              <p:cNvPr id="1079" name="Google Shape;1079;p29"/>
              <p:cNvSpPr txBox="1"/>
              <p:nvPr/>
            </p:nvSpPr>
            <p:spPr>
              <a:xfrm>
                <a:off x="597426" y="3522550"/>
                <a:ext cx="11574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80" name="Google Shape;1080;p29"/>
              <p:cNvSpPr txBox="1"/>
              <p:nvPr/>
            </p:nvSpPr>
            <p:spPr>
              <a:xfrm>
                <a:off x="597412" y="3801393"/>
                <a:ext cx="11574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very small 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81" name="Google Shape;1081;p29"/>
            <p:cNvSpPr txBox="1"/>
            <p:nvPr/>
          </p:nvSpPr>
          <p:spPr>
            <a:xfrm>
              <a:off x="2700750" y="1784750"/>
              <a:ext cx="709500" cy="42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3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3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82" name="Google Shape;1082;p29"/>
          <p:cNvGrpSpPr/>
          <p:nvPr/>
        </p:nvGrpSpPr>
        <p:grpSpPr>
          <a:xfrm>
            <a:off x="4495588" y="1664900"/>
            <a:ext cx="1159876" cy="3080375"/>
            <a:chOff x="4496116" y="1664900"/>
            <a:chExt cx="1159876" cy="3080375"/>
          </a:xfrm>
        </p:grpSpPr>
        <p:sp>
          <p:nvSpPr>
            <p:cNvPr id="1083" name="Google Shape;1083;p29"/>
            <p:cNvSpPr/>
            <p:nvPr/>
          </p:nvSpPr>
          <p:spPr>
            <a:xfrm>
              <a:off x="4720104" y="1664900"/>
              <a:ext cx="709500" cy="1296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9"/>
            <p:cNvSpPr/>
            <p:nvPr/>
          </p:nvSpPr>
          <p:spPr>
            <a:xfrm>
              <a:off x="4653279" y="2289538"/>
              <a:ext cx="843000" cy="8430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9"/>
            <p:cNvSpPr/>
            <p:nvPr/>
          </p:nvSpPr>
          <p:spPr>
            <a:xfrm>
              <a:off x="4496116" y="3793975"/>
              <a:ext cx="1157400" cy="951300"/>
            </a:xfrm>
            <a:prstGeom prst="roundRect">
              <a:avLst>
                <a:gd fmla="val 36706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86" name="Google Shape;1086;p29"/>
            <p:cNvCxnSpPr>
              <a:stCxn id="1084" idx="4"/>
              <a:endCxn id="1085" idx="0"/>
            </p:cNvCxnSpPr>
            <p:nvPr/>
          </p:nvCxnSpPr>
          <p:spPr>
            <a:xfrm>
              <a:off x="5074779" y="3132538"/>
              <a:ext cx="0" cy="661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87" name="Google Shape;1087;p29"/>
            <p:cNvGrpSpPr/>
            <p:nvPr/>
          </p:nvGrpSpPr>
          <p:grpSpPr>
            <a:xfrm>
              <a:off x="4498578" y="3854503"/>
              <a:ext cx="1157414" cy="830243"/>
              <a:chOff x="597412" y="3522550"/>
              <a:chExt cx="1157414" cy="830243"/>
            </a:xfrm>
          </p:grpSpPr>
          <p:sp>
            <p:nvSpPr>
              <p:cNvPr id="1088" name="Google Shape;1088;p29"/>
              <p:cNvSpPr txBox="1"/>
              <p:nvPr/>
            </p:nvSpPr>
            <p:spPr>
              <a:xfrm>
                <a:off x="597426" y="3522550"/>
                <a:ext cx="11574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89" name="Google Shape;1089;p29"/>
              <p:cNvSpPr txBox="1"/>
              <p:nvPr/>
            </p:nvSpPr>
            <p:spPr>
              <a:xfrm>
                <a:off x="597412" y="3801393"/>
                <a:ext cx="11574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nice name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90" name="Google Shape;1090;p29"/>
            <p:cNvSpPr txBox="1"/>
            <p:nvPr/>
          </p:nvSpPr>
          <p:spPr>
            <a:xfrm>
              <a:off x="4721300" y="1784750"/>
              <a:ext cx="709500" cy="42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3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3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91" name="Google Shape;1091;p29"/>
          <p:cNvGrpSpPr/>
          <p:nvPr/>
        </p:nvGrpSpPr>
        <p:grpSpPr>
          <a:xfrm>
            <a:off x="6516479" y="1664900"/>
            <a:ext cx="1159876" cy="3080375"/>
            <a:chOff x="6516655" y="1664900"/>
            <a:chExt cx="1159876" cy="3080375"/>
          </a:xfrm>
        </p:grpSpPr>
        <p:sp>
          <p:nvSpPr>
            <p:cNvPr id="1092" name="Google Shape;1092;p29"/>
            <p:cNvSpPr/>
            <p:nvPr/>
          </p:nvSpPr>
          <p:spPr>
            <a:xfrm>
              <a:off x="6740643" y="1664900"/>
              <a:ext cx="709500" cy="1296900"/>
            </a:xfrm>
            <a:prstGeom prst="roundRect">
              <a:avLst>
                <a:gd fmla="val 50000" name="adj"/>
              </a:avLst>
            </a:prstGeom>
            <a:solidFill>
              <a:srgbClr val="FF8D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9"/>
            <p:cNvSpPr/>
            <p:nvPr/>
          </p:nvSpPr>
          <p:spPr>
            <a:xfrm>
              <a:off x="6673818" y="2289538"/>
              <a:ext cx="843000" cy="8430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FF8D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9"/>
            <p:cNvSpPr/>
            <p:nvPr/>
          </p:nvSpPr>
          <p:spPr>
            <a:xfrm>
              <a:off x="6516655" y="3793975"/>
              <a:ext cx="1157400" cy="951300"/>
            </a:xfrm>
            <a:prstGeom prst="roundRect">
              <a:avLst>
                <a:gd fmla="val 36706" name="adj"/>
              </a:avLst>
            </a:prstGeom>
            <a:solidFill>
              <a:srgbClr val="FF8D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95" name="Google Shape;1095;p29"/>
            <p:cNvCxnSpPr>
              <a:stCxn id="1093" idx="4"/>
              <a:endCxn id="1094" idx="0"/>
            </p:cNvCxnSpPr>
            <p:nvPr/>
          </p:nvCxnSpPr>
          <p:spPr>
            <a:xfrm>
              <a:off x="7095318" y="3132538"/>
              <a:ext cx="0" cy="661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96" name="Google Shape;1096;p29"/>
            <p:cNvGrpSpPr/>
            <p:nvPr/>
          </p:nvGrpSpPr>
          <p:grpSpPr>
            <a:xfrm>
              <a:off x="6519118" y="3854503"/>
              <a:ext cx="1157414" cy="830243"/>
              <a:chOff x="597412" y="3522550"/>
              <a:chExt cx="1157414" cy="830243"/>
            </a:xfrm>
          </p:grpSpPr>
          <p:sp>
            <p:nvSpPr>
              <p:cNvPr id="1097" name="Google Shape;1097;p29"/>
              <p:cNvSpPr txBox="1"/>
              <p:nvPr/>
            </p:nvSpPr>
            <p:spPr>
              <a:xfrm>
                <a:off x="597426" y="3522550"/>
                <a:ext cx="11574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Pluto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98" name="Google Shape;1098;p29"/>
              <p:cNvSpPr txBox="1"/>
              <p:nvPr/>
            </p:nvSpPr>
            <p:spPr>
              <a:xfrm>
                <a:off x="597412" y="3801393"/>
                <a:ext cx="11574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Pluto is a dwarf planet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99" name="Google Shape;1099;p29"/>
            <p:cNvSpPr txBox="1"/>
            <p:nvPr/>
          </p:nvSpPr>
          <p:spPr>
            <a:xfrm>
              <a:off x="6741838" y="1784750"/>
              <a:ext cx="709500" cy="42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3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b="1" sz="3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00" name="Google Shape;1100;p29"/>
          <p:cNvGrpSpPr/>
          <p:nvPr/>
        </p:nvGrpSpPr>
        <p:grpSpPr>
          <a:xfrm>
            <a:off x="7526925" y="1131500"/>
            <a:ext cx="1159876" cy="3080375"/>
            <a:chOff x="7526925" y="1131500"/>
            <a:chExt cx="1159876" cy="3080375"/>
          </a:xfrm>
        </p:grpSpPr>
        <p:sp>
          <p:nvSpPr>
            <p:cNvPr id="1101" name="Google Shape;1101;p29"/>
            <p:cNvSpPr/>
            <p:nvPr/>
          </p:nvSpPr>
          <p:spPr>
            <a:xfrm>
              <a:off x="7753313" y="2914975"/>
              <a:ext cx="709500" cy="1296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9"/>
            <p:cNvSpPr/>
            <p:nvPr/>
          </p:nvSpPr>
          <p:spPr>
            <a:xfrm>
              <a:off x="7686638" y="2744238"/>
              <a:ext cx="843000" cy="8430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9"/>
            <p:cNvSpPr/>
            <p:nvPr/>
          </p:nvSpPr>
          <p:spPr>
            <a:xfrm>
              <a:off x="7526925" y="1131500"/>
              <a:ext cx="1157400" cy="951300"/>
            </a:xfrm>
            <a:prstGeom prst="roundRect">
              <a:avLst>
                <a:gd fmla="val 36706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04" name="Google Shape;1104;p29"/>
            <p:cNvCxnSpPr>
              <a:stCxn id="1102" idx="0"/>
              <a:endCxn id="1103" idx="2"/>
            </p:cNvCxnSpPr>
            <p:nvPr/>
          </p:nvCxnSpPr>
          <p:spPr>
            <a:xfrm rot="10800000">
              <a:off x="8105738" y="2082738"/>
              <a:ext cx="2400" cy="661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05" name="Google Shape;1105;p29"/>
            <p:cNvGrpSpPr/>
            <p:nvPr/>
          </p:nvGrpSpPr>
          <p:grpSpPr>
            <a:xfrm>
              <a:off x="7529387" y="1192028"/>
              <a:ext cx="1157414" cy="830243"/>
              <a:chOff x="597412" y="3522550"/>
              <a:chExt cx="1157414" cy="830243"/>
            </a:xfrm>
          </p:grpSpPr>
          <p:sp>
            <p:nvSpPr>
              <p:cNvPr id="1106" name="Google Shape;1106;p29"/>
              <p:cNvSpPr txBox="1"/>
              <p:nvPr/>
            </p:nvSpPr>
            <p:spPr>
              <a:xfrm>
                <a:off x="597426" y="3522550"/>
                <a:ext cx="11574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107" name="Google Shape;1107;p29"/>
              <p:cNvSpPr txBox="1"/>
              <p:nvPr/>
            </p:nvSpPr>
            <p:spPr>
              <a:xfrm>
                <a:off x="597412" y="3801393"/>
                <a:ext cx="11574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actually a cold place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08" name="Google Shape;1108;p29"/>
            <p:cNvSpPr txBox="1"/>
            <p:nvPr/>
          </p:nvSpPr>
          <p:spPr>
            <a:xfrm>
              <a:off x="7753363" y="3663413"/>
              <a:ext cx="709500" cy="42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3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08</a:t>
              </a:r>
              <a:endParaRPr b="1" sz="3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09" name="Google Shape;1109;p29"/>
          <p:cNvGrpSpPr/>
          <p:nvPr/>
        </p:nvGrpSpPr>
        <p:grpSpPr>
          <a:xfrm>
            <a:off x="5506034" y="1131500"/>
            <a:ext cx="1159876" cy="3080375"/>
            <a:chOff x="5506386" y="1131500"/>
            <a:chExt cx="1159876" cy="3080375"/>
          </a:xfrm>
        </p:grpSpPr>
        <p:sp>
          <p:nvSpPr>
            <p:cNvPr id="1110" name="Google Shape;1110;p29"/>
            <p:cNvSpPr/>
            <p:nvPr/>
          </p:nvSpPr>
          <p:spPr>
            <a:xfrm>
              <a:off x="5732774" y="2914975"/>
              <a:ext cx="709500" cy="1296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9"/>
            <p:cNvSpPr/>
            <p:nvPr/>
          </p:nvSpPr>
          <p:spPr>
            <a:xfrm>
              <a:off x="5666099" y="2744238"/>
              <a:ext cx="843000" cy="8430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9"/>
            <p:cNvSpPr/>
            <p:nvPr/>
          </p:nvSpPr>
          <p:spPr>
            <a:xfrm>
              <a:off x="5506386" y="1131500"/>
              <a:ext cx="1157400" cy="951300"/>
            </a:xfrm>
            <a:prstGeom prst="roundRect">
              <a:avLst>
                <a:gd fmla="val 36706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13" name="Google Shape;1113;p29"/>
            <p:cNvCxnSpPr>
              <a:stCxn id="1111" idx="0"/>
              <a:endCxn id="1112" idx="2"/>
            </p:cNvCxnSpPr>
            <p:nvPr/>
          </p:nvCxnSpPr>
          <p:spPr>
            <a:xfrm rot="10800000">
              <a:off x="6085199" y="2082738"/>
              <a:ext cx="2400" cy="661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14" name="Google Shape;1114;p29"/>
            <p:cNvGrpSpPr/>
            <p:nvPr/>
          </p:nvGrpSpPr>
          <p:grpSpPr>
            <a:xfrm>
              <a:off x="5508848" y="1192028"/>
              <a:ext cx="1157414" cy="830243"/>
              <a:chOff x="597412" y="3522550"/>
              <a:chExt cx="1157414" cy="830243"/>
            </a:xfrm>
          </p:grpSpPr>
          <p:sp>
            <p:nvSpPr>
              <p:cNvPr id="1115" name="Google Shape;1115;p29"/>
              <p:cNvSpPr txBox="1"/>
              <p:nvPr/>
            </p:nvSpPr>
            <p:spPr>
              <a:xfrm>
                <a:off x="597426" y="3522550"/>
                <a:ext cx="11574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Saturn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116" name="Google Shape;1116;p29"/>
              <p:cNvSpPr txBox="1"/>
              <p:nvPr/>
            </p:nvSpPr>
            <p:spPr>
              <a:xfrm>
                <a:off x="597412" y="3801393"/>
                <a:ext cx="11574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has several rings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17" name="Google Shape;1117;p29"/>
            <p:cNvSpPr txBox="1"/>
            <p:nvPr/>
          </p:nvSpPr>
          <p:spPr>
            <a:xfrm>
              <a:off x="5730325" y="3663413"/>
              <a:ext cx="709500" cy="42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3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 sz="3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18" name="Google Shape;1118;p29"/>
          <p:cNvGrpSpPr/>
          <p:nvPr/>
        </p:nvGrpSpPr>
        <p:grpSpPr>
          <a:xfrm>
            <a:off x="3958968" y="2979830"/>
            <a:ext cx="216271" cy="371814"/>
            <a:chOff x="-39205300" y="3220175"/>
            <a:chExt cx="185100" cy="318225"/>
          </a:xfrm>
        </p:grpSpPr>
        <p:sp>
          <p:nvSpPr>
            <p:cNvPr id="1119" name="Google Shape;1119;p29"/>
            <p:cNvSpPr/>
            <p:nvPr/>
          </p:nvSpPr>
          <p:spPr>
            <a:xfrm>
              <a:off x="-39205300" y="3220175"/>
              <a:ext cx="185100" cy="111875"/>
            </a:xfrm>
            <a:custGeom>
              <a:rect b="b" l="l" r="r" t="t"/>
              <a:pathLst>
                <a:path extrusionOk="0" h="4475" w="7404">
                  <a:moveTo>
                    <a:pt x="1229" y="1"/>
                  </a:moveTo>
                  <a:cubicBezTo>
                    <a:pt x="567" y="1"/>
                    <a:pt x="0" y="568"/>
                    <a:pt x="0" y="1261"/>
                  </a:cubicBezTo>
                  <a:cubicBezTo>
                    <a:pt x="0" y="1797"/>
                    <a:pt x="315" y="2269"/>
                    <a:pt x="819" y="2458"/>
                  </a:cubicBezTo>
                  <a:lnTo>
                    <a:pt x="819" y="4475"/>
                  </a:lnTo>
                  <a:lnTo>
                    <a:pt x="6616" y="4475"/>
                  </a:lnTo>
                  <a:lnTo>
                    <a:pt x="6616" y="2458"/>
                  </a:lnTo>
                  <a:lnTo>
                    <a:pt x="6585" y="2458"/>
                  </a:lnTo>
                  <a:cubicBezTo>
                    <a:pt x="7057" y="2301"/>
                    <a:pt x="7404" y="1828"/>
                    <a:pt x="7404" y="1261"/>
                  </a:cubicBezTo>
                  <a:cubicBezTo>
                    <a:pt x="7404" y="600"/>
                    <a:pt x="6868" y="64"/>
                    <a:pt x="6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9"/>
            <p:cNvSpPr/>
            <p:nvPr/>
          </p:nvSpPr>
          <p:spPr>
            <a:xfrm>
              <a:off x="-39184825" y="3353300"/>
              <a:ext cx="144950" cy="185100"/>
            </a:xfrm>
            <a:custGeom>
              <a:rect b="b" l="l" r="r" t="t"/>
              <a:pathLst>
                <a:path extrusionOk="0" h="7404" w="5798">
                  <a:moveTo>
                    <a:pt x="0" y="0"/>
                  </a:moveTo>
                  <a:lnTo>
                    <a:pt x="0" y="819"/>
                  </a:lnTo>
                  <a:lnTo>
                    <a:pt x="2111" y="819"/>
                  </a:lnTo>
                  <a:cubicBezTo>
                    <a:pt x="2332" y="819"/>
                    <a:pt x="2489" y="1040"/>
                    <a:pt x="2489" y="1260"/>
                  </a:cubicBezTo>
                  <a:cubicBezTo>
                    <a:pt x="2489" y="1513"/>
                    <a:pt x="2300" y="1702"/>
                    <a:pt x="2111" y="1702"/>
                  </a:cubicBezTo>
                  <a:lnTo>
                    <a:pt x="0" y="1702"/>
                  </a:lnTo>
                  <a:lnTo>
                    <a:pt x="0" y="2521"/>
                  </a:lnTo>
                  <a:lnTo>
                    <a:pt x="2111" y="2521"/>
                  </a:lnTo>
                  <a:cubicBezTo>
                    <a:pt x="2332" y="2521"/>
                    <a:pt x="2489" y="2710"/>
                    <a:pt x="2489" y="2930"/>
                  </a:cubicBezTo>
                  <a:cubicBezTo>
                    <a:pt x="2489" y="3151"/>
                    <a:pt x="2300" y="3340"/>
                    <a:pt x="2111" y="3340"/>
                  </a:cubicBezTo>
                  <a:lnTo>
                    <a:pt x="0" y="3340"/>
                  </a:lnTo>
                  <a:lnTo>
                    <a:pt x="0" y="4190"/>
                  </a:lnTo>
                  <a:lnTo>
                    <a:pt x="2111" y="4190"/>
                  </a:lnTo>
                  <a:cubicBezTo>
                    <a:pt x="2332" y="4190"/>
                    <a:pt x="2489" y="4379"/>
                    <a:pt x="2489" y="4600"/>
                  </a:cubicBezTo>
                  <a:cubicBezTo>
                    <a:pt x="2458" y="4726"/>
                    <a:pt x="2300" y="4915"/>
                    <a:pt x="2048" y="4915"/>
                  </a:cubicBezTo>
                  <a:lnTo>
                    <a:pt x="63" y="4915"/>
                  </a:lnTo>
                  <a:cubicBezTo>
                    <a:pt x="252" y="6427"/>
                    <a:pt x="1512" y="7404"/>
                    <a:pt x="2899" y="7404"/>
                  </a:cubicBezTo>
                  <a:cubicBezTo>
                    <a:pt x="4474" y="7404"/>
                    <a:pt x="5797" y="6112"/>
                    <a:pt x="5797" y="4537"/>
                  </a:cubicBezTo>
                  <a:lnTo>
                    <a:pt x="57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1" name="Google Shape;1121;p29"/>
          <p:cNvGrpSpPr/>
          <p:nvPr/>
        </p:nvGrpSpPr>
        <p:grpSpPr>
          <a:xfrm>
            <a:off x="1464252" y="1131500"/>
            <a:ext cx="1159876" cy="3080375"/>
            <a:chOff x="1465307" y="1131500"/>
            <a:chExt cx="1159876" cy="3080375"/>
          </a:xfrm>
        </p:grpSpPr>
        <p:sp>
          <p:nvSpPr>
            <p:cNvPr id="1122" name="Google Shape;1122;p29"/>
            <p:cNvSpPr/>
            <p:nvPr/>
          </p:nvSpPr>
          <p:spPr>
            <a:xfrm>
              <a:off x="1691695" y="2914975"/>
              <a:ext cx="709500" cy="1296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9"/>
            <p:cNvSpPr/>
            <p:nvPr/>
          </p:nvSpPr>
          <p:spPr>
            <a:xfrm>
              <a:off x="1625020" y="2744238"/>
              <a:ext cx="843000" cy="8430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9"/>
            <p:cNvSpPr/>
            <p:nvPr/>
          </p:nvSpPr>
          <p:spPr>
            <a:xfrm>
              <a:off x="1465307" y="1131500"/>
              <a:ext cx="1157400" cy="951300"/>
            </a:xfrm>
            <a:prstGeom prst="roundRect">
              <a:avLst>
                <a:gd fmla="val 3670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25" name="Google Shape;1125;p29"/>
            <p:cNvCxnSpPr>
              <a:stCxn id="1123" idx="0"/>
              <a:endCxn id="1124" idx="2"/>
            </p:cNvCxnSpPr>
            <p:nvPr/>
          </p:nvCxnSpPr>
          <p:spPr>
            <a:xfrm rot="10800000">
              <a:off x="2044120" y="2082738"/>
              <a:ext cx="2400" cy="661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26" name="Google Shape;1126;p29"/>
            <p:cNvGrpSpPr/>
            <p:nvPr/>
          </p:nvGrpSpPr>
          <p:grpSpPr>
            <a:xfrm>
              <a:off x="1467769" y="1192028"/>
              <a:ext cx="1157414" cy="830243"/>
              <a:chOff x="597412" y="3522550"/>
              <a:chExt cx="1157414" cy="830243"/>
            </a:xfrm>
          </p:grpSpPr>
          <p:sp>
            <p:nvSpPr>
              <p:cNvPr id="1127" name="Google Shape;1127;p29"/>
              <p:cNvSpPr txBox="1"/>
              <p:nvPr/>
            </p:nvSpPr>
            <p:spPr>
              <a:xfrm>
                <a:off x="597426" y="3522550"/>
                <a:ext cx="11574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Neptune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128" name="Google Shape;1128;p29"/>
              <p:cNvSpPr txBox="1"/>
              <p:nvPr/>
            </p:nvSpPr>
            <p:spPr>
              <a:xfrm>
                <a:off x="597412" y="3801393"/>
                <a:ext cx="11574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far away from Earth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29" name="Google Shape;1129;p29"/>
            <p:cNvSpPr txBox="1"/>
            <p:nvPr/>
          </p:nvSpPr>
          <p:spPr>
            <a:xfrm>
              <a:off x="1691100" y="3663413"/>
              <a:ext cx="709500" cy="42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3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3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130" name="Google Shape;1130;p29"/>
          <p:cNvCxnSpPr>
            <a:stCxn id="1066" idx="5"/>
            <a:endCxn id="1123" idx="2"/>
          </p:cNvCxnSpPr>
          <p:nvPr/>
        </p:nvCxnSpPr>
        <p:spPr>
          <a:xfrm>
            <a:off x="1333021" y="3009083"/>
            <a:ext cx="291000" cy="15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1" name="Google Shape;1131;p29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timeline infographics</a:t>
            </a:r>
            <a:endParaRPr sz="2400"/>
          </a:p>
        </p:txBody>
      </p:sp>
      <p:cxnSp>
        <p:nvCxnSpPr>
          <p:cNvPr id="1132" name="Google Shape;1132;p29"/>
          <p:cNvCxnSpPr>
            <a:stCxn id="1058" idx="0"/>
            <a:endCxn id="1059" idx="2"/>
          </p:cNvCxnSpPr>
          <p:nvPr/>
        </p:nvCxnSpPr>
        <p:spPr>
          <a:xfrm rot="10800000">
            <a:off x="4063956" y="2082738"/>
            <a:ext cx="2400" cy="66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3" name="Google Shape;1133;p29"/>
          <p:cNvCxnSpPr>
            <a:stCxn id="1123" idx="6"/>
            <a:endCxn id="1075" idx="3"/>
          </p:cNvCxnSpPr>
          <p:nvPr/>
        </p:nvCxnSpPr>
        <p:spPr>
          <a:xfrm flipH="1" rot="10800000">
            <a:off x="2466965" y="3009138"/>
            <a:ext cx="288300" cy="15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4" name="Google Shape;1134;p29"/>
          <p:cNvCxnSpPr>
            <a:stCxn id="1075" idx="5"/>
            <a:endCxn id="1058" idx="2"/>
          </p:cNvCxnSpPr>
          <p:nvPr/>
        </p:nvCxnSpPr>
        <p:spPr>
          <a:xfrm>
            <a:off x="3351405" y="3009083"/>
            <a:ext cx="293400" cy="15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5" name="Google Shape;1135;p29"/>
          <p:cNvCxnSpPr>
            <a:stCxn id="1058" idx="6"/>
            <a:endCxn id="1084" idx="3"/>
          </p:cNvCxnSpPr>
          <p:nvPr/>
        </p:nvCxnSpPr>
        <p:spPr>
          <a:xfrm flipH="1" rot="10800000">
            <a:off x="4487856" y="3009138"/>
            <a:ext cx="288300" cy="15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6" name="Google Shape;1136;p29"/>
          <p:cNvCxnSpPr>
            <a:stCxn id="1084" idx="5"/>
            <a:endCxn id="1111" idx="2"/>
          </p:cNvCxnSpPr>
          <p:nvPr/>
        </p:nvCxnSpPr>
        <p:spPr>
          <a:xfrm>
            <a:off x="5372296" y="3009083"/>
            <a:ext cx="293400" cy="15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7" name="Google Shape;1137;p29"/>
          <p:cNvCxnSpPr>
            <a:stCxn id="1111" idx="6"/>
            <a:endCxn id="1093" idx="3"/>
          </p:cNvCxnSpPr>
          <p:nvPr/>
        </p:nvCxnSpPr>
        <p:spPr>
          <a:xfrm flipH="1" rot="10800000">
            <a:off x="6508747" y="3009138"/>
            <a:ext cx="288300" cy="15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8" name="Google Shape;1138;p29"/>
          <p:cNvCxnSpPr>
            <a:stCxn id="1093" idx="5"/>
            <a:endCxn id="1102" idx="2"/>
          </p:cNvCxnSpPr>
          <p:nvPr/>
        </p:nvCxnSpPr>
        <p:spPr>
          <a:xfrm>
            <a:off x="7393187" y="3009083"/>
            <a:ext cx="293400" cy="15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39" name="Google Shape;1139;p29"/>
          <p:cNvGrpSpPr/>
          <p:nvPr/>
        </p:nvGrpSpPr>
        <p:grpSpPr>
          <a:xfrm>
            <a:off x="4888188" y="2542262"/>
            <a:ext cx="378270" cy="337551"/>
            <a:chOff x="-42996150" y="3612600"/>
            <a:chExt cx="323750" cy="288900"/>
          </a:xfrm>
        </p:grpSpPr>
        <p:sp>
          <p:nvSpPr>
            <p:cNvPr id="1140" name="Google Shape;1140;p29"/>
            <p:cNvSpPr/>
            <p:nvPr/>
          </p:nvSpPr>
          <p:spPr>
            <a:xfrm>
              <a:off x="-42914225" y="3612600"/>
              <a:ext cx="241825" cy="239275"/>
            </a:xfrm>
            <a:custGeom>
              <a:rect b="b" l="l" r="r" t="t"/>
              <a:pathLst>
                <a:path extrusionOk="0" h="9571" w="9673">
                  <a:moveTo>
                    <a:pt x="5963" y="1"/>
                  </a:moveTo>
                  <a:cubicBezTo>
                    <a:pt x="5661" y="1"/>
                    <a:pt x="5365" y="127"/>
                    <a:pt x="5136" y="371"/>
                  </a:cubicBezTo>
                  <a:lnTo>
                    <a:pt x="0" y="5507"/>
                  </a:lnTo>
                  <a:lnTo>
                    <a:pt x="4064" y="9571"/>
                  </a:lnTo>
                  <a:lnTo>
                    <a:pt x="9200" y="4436"/>
                  </a:lnTo>
                  <a:cubicBezTo>
                    <a:pt x="9672" y="3963"/>
                    <a:pt x="9672" y="3207"/>
                    <a:pt x="9200" y="2734"/>
                  </a:cubicBezTo>
                  <a:lnTo>
                    <a:pt x="6868" y="434"/>
                  </a:lnTo>
                  <a:cubicBezTo>
                    <a:pt x="6609" y="143"/>
                    <a:pt x="6283" y="1"/>
                    <a:pt x="59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9"/>
            <p:cNvSpPr/>
            <p:nvPr/>
          </p:nvSpPr>
          <p:spPr>
            <a:xfrm>
              <a:off x="-42946525" y="3762850"/>
              <a:ext cx="118950" cy="118950"/>
            </a:xfrm>
            <a:custGeom>
              <a:rect b="b" l="l" r="r" t="t"/>
              <a:pathLst>
                <a:path extrusionOk="0" h="4758" w="4758">
                  <a:moveTo>
                    <a:pt x="725" y="1"/>
                  </a:moveTo>
                  <a:lnTo>
                    <a:pt x="473" y="284"/>
                  </a:lnTo>
                  <a:cubicBezTo>
                    <a:pt x="253" y="505"/>
                    <a:pt x="95" y="820"/>
                    <a:pt x="95" y="1198"/>
                  </a:cubicBezTo>
                  <a:cubicBezTo>
                    <a:pt x="95" y="1450"/>
                    <a:pt x="190" y="1765"/>
                    <a:pt x="442" y="1986"/>
                  </a:cubicBezTo>
                  <a:cubicBezTo>
                    <a:pt x="631" y="2112"/>
                    <a:pt x="599" y="2458"/>
                    <a:pt x="442" y="2616"/>
                  </a:cubicBezTo>
                  <a:lnTo>
                    <a:pt x="1" y="3025"/>
                  </a:lnTo>
                  <a:lnTo>
                    <a:pt x="1733" y="4758"/>
                  </a:lnTo>
                  <a:lnTo>
                    <a:pt x="2174" y="4348"/>
                  </a:lnTo>
                  <a:cubicBezTo>
                    <a:pt x="2253" y="4270"/>
                    <a:pt x="2363" y="4230"/>
                    <a:pt x="2478" y="4230"/>
                  </a:cubicBezTo>
                  <a:cubicBezTo>
                    <a:pt x="2592" y="4230"/>
                    <a:pt x="2710" y="4270"/>
                    <a:pt x="2804" y="4348"/>
                  </a:cubicBezTo>
                  <a:cubicBezTo>
                    <a:pt x="3025" y="4569"/>
                    <a:pt x="3340" y="4695"/>
                    <a:pt x="3655" y="4695"/>
                  </a:cubicBezTo>
                  <a:cubicBezTo>
                    <a:pt x="3970" y="4695"/>
                    <a:pt x="4254" y="4569"/>
                    <a:pt x="4506" y="4348"/>
                  </a:cubicBezTo>
                  <a:lnTo>
                    <a:pt x="4758" y="4065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9"/>
            <p:cNvSpPr/>
            <p:nvPr/>
          </p:nvSpPr>
          <p:spPr>
            <a:xfrm>
              <a:off x="-42996150" y="3855800"/>
              <a:ext cx="78000" cy="45700"/>
            </a:xfrm>
            <a:custGeom>
              <a:rect b="b" l="l" r="r" t="t"/>
              <a:pathLst>
                <a:path extrusionOk="0" h="1828" w="3120">
                  <a:moveTo>
                    <a:pt x="1450" y="0"/>
                  </a:moveTo>
                  <a:lnTo>
                    <a:pt x="253" y="1166"/>
                  </a:lnTo>
                  <a:cubicBezTo>
                    <a:pt x="1" y="1355"/>
                    <a:pt x="190" y="1828"/>
                    <a:pt x="536" y="1828"/>
                  </a:cubicBezTo>
                  <a:lnTo>
                    <a:pt x="2773" y="1828"/>
                  </a:lnTo>
                  <a:cubicBezTo>
                    <a:pt x="2931" y="1828"/>
                    <a:pt x="3025" y="1765"/>
                    <a:pt x="3120" y="1670"/>
                  </a:cubicBezTo>
                  <a:lnTo>
                    <a:pt x="14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3" name="Google Shape;1143;p29"/>
          <p:cNvSpPr/>
          <p:nvPr/>
        </p:nvSpPr>
        <p:spPr>
          <a:xfrm>
            <a:off x="1861476" y="2981437"/>
            <a:ext cx="369974" cy="368601"/>
          </a:xfrm>
          <a:custGeom>
            <a:rect b="b" l="l" r="r" t="t"/>
            <a:pathLst>
              <a:path extrusionOk="0" h="12619" w="12666">
                <a:moveTo>
                  <a:pt x="9294" y="1"/>
                </a:moveTo>
                <a:cubicBezTo>
                  <a:pt x="9192" y="1"/>
                  <a:pt x="9089" y="40"/>
                  <a:pt x="9011" y="119"/>
                </a:cubicBezTo>
                <a:lnTo>
                  <a:pt x="7593" y="1537"/>
                </a:lnTo>
                <a:lnTo>
                  <a:pt x="9011" y="2954"/>
                </a:lnTo>
                <a:cubicBezTo>
                  <a:pt x="9168" y="3112"/>
                  <a:pt x="9168" y="3395"/>
                  <a:pt x="9011" y="3553"/>
                </a:cubicBezTo>
                <a:cubicBezTo>
                  <a:pt x="8932" y="3632"/>
                  <a:pt x="8822" y="3671"/>
                  <a:pt x="8711" y="3671"/>
                </a:cubicBezTo>
                <a:cubicBezTo>
                  <a:pt x="8601" y="3671"/>
                  <a:pt x="8491" y="3632"/>
                  <a:pt x="8412" y="3553"/>
                </a:cubicBezTo>
                <a:lnTo>
                  <a:pt x="6994" y="2135"/>
                </a:lnTo>
                <a:lnTo>
                  <a:pt x="5923" y="3206"/>
                </a:lnTo>
                <a:lnTo>
                  <a:pt x="7341" y="4624"/>
                </a:lnTo>
                <a:cubicBezTo>
                  <a:pt x="7498" y="4782"/>
                  <a:pt x="7498" y="5034"/>
                  <a:pt x="7341" y="5191"/>
                </a:cubicBezTo>
                <a:cubicBezTo>
                  <a:pt x="7262" y="5270"/>
                  <a:pt x="7160" y="5309"/>
                  <a:pt x="7053" y="5309"/>
                </a:cubicBezTo>
                <a:cubicBezTo>
                  <a:pt x="6947" y="5309"/>
                  <a:pt x="6837" y="5270"/>
                  <a:pt x="6742" y="5191"/>
                </a:cubicBezTo>
                <a:lnTo>
                  <a:pt x="5356" y="3773"/>
                </a:lnTo>
                <a:lnTo>
                  <a:pt x="4285" y="4845"/>
                </a:lnTo>
                <a:lnTo>
                  <a:pt x="5703" y="6262"/>
                </a:lnTo>
                <a:cubicBezTo>
                  <a:pt x="5860" y="6420"/>
                  <a:pt x="5860" y="6703"/>
                  <a:pt x="5703" y="6861"/>
                </a:cubicBezTo>
                <a:cubicBezTo>
                  <a:pt x="5624" y="6940"/>
                  <a:pt x="5514" y="6979"/>
                  <a:pt x="5403" y="6979"/>
                </a:cubicBezTo>
                <a:cubicBezTo>
                  <a:pt x="5293" y="6979"/>
                  <a:pt x="5183" y="6940"/>
                  <a:pt x="5104" y="6861"/>
                </a:cubicBezTo>
                <a:lnTo>
                  <a:pt x="3686" y="5443"/>
                </a:lnTo>
                <a:lnTo>
                  <a:pt x="2615" y="6514"/>
                </a:lnTo>
                <a:lnTo>
                  <a:pt x="4096" y="7932"/>
                </a:lnTo>
                <a:cubicBezTo>
                  <a:pt x="4253" y="8090"/>
                  <a:pt x="4253" y="8373"/>
                  <a:pt x="4096" y="8499"/>
                </a:cubicBezTo>
                <a:cubicBezTo>
                  <a:pt x="4017" y="8578"/>
                  <a:pt x="3907" y="8617"/>
                  <a:pt x="3797" y="8617"/>
                </a:cubicBezTo>
                <a:cubicBezTo>
                  <a:pt x="3686" y="8617"/>
                  <a:pt x="3576" y="8578"/>
                  <a:pt x="3497" y="8499"/>
                </a:cubicBezTo>
                <a:lnTo>
                  <a:pt x="2048" y="7081"/>
                </a:lnTo>
                <a:lnTo>
                  <a:pt x="158" y="8972"/>
                </a:lnTo>
                <a:cubicBezTo>
                  <a:pt x="0" y="9129"/>
                  <a:pt x="0" y="9413"/>
                  <a:pt x="158" y="9570"/>
                </a:cubicBezTo>
                <a:lnTo>
                  <a:pt x="3056" y="12500"/>
                </a:lnTo>
                <a:cubicBezTo>
                  <a:pt x="3135" y="12579"/>
                  <a:pt x="3245" y="12618"/>
                  <a:pt x="3356" y="12618"/>
                </a:cubicBezTo>
                <a:cubicBezTo>
                  <a:pt x="3466" y="12618"/>
                  <a:pt x="3576" y="12579"/>
                  <a:pt x="3655" y="12500"/>
                </a:cubicBezTo>
                <a:lnTo>
                  <a:pt x="12508" y="3616"/>
                </a:lnTo>
                <a:cubicBezTo>
                  <a:pt x="12665" y="3458"/>
                  <a:pt x="12665" y="3206"/>
                  <a:pt x="12508" y="3049"/>
                </a:cubicBezTo>
                <a:lnTo>
                  <a:pt x="9578" y="119"/>
                </a:lnTo>
                <a:cubicBezTo>
                  <a:pt x="9499" y="40"/>
                  <a:pt x="9397" y="1"/>
                  <a:pt x="929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4" name="Google Shape;1144;p29"/>
          <p:cNvGrpSpPr/>
          <p:nvPr/>
        </p:nvGrpSpPr>
        <p:grpSpPr>
          <a:xfrm>
            <a:off x="6909418" y="2525875"/>
            <a:ext cx="376926" cy="370324"/>
            <a:chOff x="-40748275" y="3238700"/>
            <a:chExt cx="322600" cy="316950"/>
          </a:xfrm>
        </p:grpSpPr>
        <p:sp>
          <p:nvSpPr>
            <p:cNvPr id="1145" name="Google Shape;1145;p29"/>
            <p:cNvSpPr/>
            <p:nvPr/>
          </p:nvSpPr>
          <p:spPr>
            <a:xfrm>
              <a:off x="-40709675" y="3273750"/>
              <a:ext cx="84300" cy="84300"/>
            </a:xfrm>
            <a:custGeom>
              <a:rect b="b" l="l" r="r" t="t"/>
              <a:pathLst>
                <a:path extrusionOk="0" h="3372" w="3372">
                  <a:moveTo>
                    <a:pt x="2710" y="0"/>
                  </a:moveTo>
                  <a:lnTo>
                    <a:pt x="1" y="2710"/>
                  </a:lnTo>
                  <a:lnTo>
                    <a:pt x="694" y="3371"/>
                  </a:lnTo>
                  <a:lnTo>
                    <a:pt x="3372" y="662"/>
                  </a:lnTo>
                  <a:lnTo>
                    <a:pt x="2710" y="0"/>
                  </a:lnTo>
                  <a:close/>
                </a:path>
              </a:pathLst>
            </a:custGeom>
            <a:solidFill>
              <a:srgbClr val="FF8D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9"/>
            <p:cNvSpPr/>
            <p:nvPr/>
          </p:nvSpPr>
          <p:spPr>
            <a:xfrm>
              <a:off x="-40578925" y="3247175"/>
              <a:ext cx="151250" cy="149475"/>
            </a:xfrm>
            <a:custGeom>
              <a:rect b="b" l="l" r="r" t="t"/>
              <a:pathLst>
                <a:path extrusionOk="0" h="5979" w="6050">
                  <a:moveTo>
                    <a:pt x="2663" y="0"/>
                  </a:moveTo>
                  <a:cubicBezTo>
                    <a:pt x="2552" y="0"/>
                    <a:pt x="2442" y="39"/>
                    <a:pt x="2363" y="118"/>
                  </a:cubicBezTo>
                  <a:lnTo>
                    <a:pt x="1261" y="1221"/>
                  </a:lnTo>
                  <a:lnTo>
                    <a:pt x="2678" y="2639"/>
                  </a:lnTo>
                  <a:cubicBezTo>
                    <a:pt x="2836" y="2796"/>
                    <a:pt x="2836" y="3080"/>
                    <a:pt x="2678" y="3237"/>
                  </a:cubicBezTo>
                  <a:cubicBezTo>
                    <a:pt x="2637" y="3278"/>
                    <a:pt x="2560" y="3302"/>
                    <a:pt x="2473" y="3302"/>
                  </a:cubicBezTo>
                  <a:cubicBezTo>
                    <a:pt x="2360" y="3302"/>
                    <a:pt x="2232" y="3263"/>
                    <a:pt x="2143" y="3174"/>
                  </a:cubicBezTo>
                  <a:lnTo>
                    <a:pt x="725" y="1756"/>
                  </a:lnTo>
                  <a:lnTo>
                    <a:pt x="0" y="2481"/>
                  </a:lnTo>
                  <a:lnTo>
                    <a:pt x="3529" y="5978"/>
                  </a:lnTo>
                  <a:lnTo>
                    <a:pt x="5892" y="3615"/>
                  </a:lnTo>
                  <a:cubicBezTo>
                    <a:pt x="6049" y="3458"/>
                    <a:pt x="6049" y="3174"/>
                    <a:pt x="5892" y="3017"/>
                  </a:cubicBezTo>
                  <a:lnTo>
                    <a:pt x="2962" y="118"/>
                  </a:lnTo>
                  <a:cubicBezTo>
                    <a:pt x="2883" y="39"/>
                    <a:pt x="2773" y="0"/>
                    <a:pt x="2663" y="0"/>
                  </a:cubicBezTo>
                  <a:close/>
                </a:path>
              </a:pathLst>
            </a:custGeom>
            <a:solidFill>
              <a:srgbClr val="FF8D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9"/>
            <p:cNvSpPr/>
            <p:nvPr/>
          </p:nvSpPr>
          <p:spPr>
            <a:xfrm>
              <a:off x="-40678175" y="3305250"/>
              <a:ext cx="213475" cy="213475"/>
            </a:xfrm>
            <a:custGeom>
              <a:rect b="b" l="l" r="r" t="t"/>
              <a:pathLst>
                <a:path extrusionOk="0" h="8539" w="8539">
                  <a:moveTo>
                    <a:pt x="2679" y="0"/>
                  </a:moveTo>
                  <a:lnTo>
                    <a:pt x="1" y="2678"/>
                  </a:lnTo>
                  <a:lnTo>
                    <a:pt x="5861" y="8538"/>
                  </a:lnTo>
                  <a:lnTo>
                    <a:pt x="8539" y="5860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rgbClr val="FF8D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9"/>
            <p:cNvSpPr/>
            <p:nvPr/>
          </p:nvSpPr>
          <p:spPr>
            <a:xfrm>
              <a:off x="-40513550" y="3469850"/>
              <a:ext cx="87875" cy="85800"/>
            </a:xfrm>
            <a:custGeom>
              <a:rect b="b" l="l" r="r" t="t"/>
              <a:pathLst>
                <a:path extrusionOk="0" h="3432" w="3515">
                  <a:moveTo>
                    <a:pt x="2426" y="1"/>
                  </a:moveTo>
                  <a:lnTo>
                    <a:pt x="0" y="2427"/>
                  </a:lnTo>
                  <a:lnTo>
                    <a:pt x="2899" y="3404"/>
                  </a:lnTo>
                  <a:cubicBezTo>
                    <a:pt x="2948" y="3423"/>
                    <a:pt x="2996" y="3432"/>
                    <a:pt x="3044" y="3432"/>
                  </a:cubicBezTo>
                  <a:cubicBezTo>
                    <a:pt x="3302" y="3432"/>
                    <a:pt x="3514" y="3166"/>
                    <a:pt x="3434" y="2899"/>
                  </a:cubicBezTo>
                  <a:lnTo>
                    <a:pt x="2426" y="1"/>
                  </a:lnTo>
                  <a:close/>
                </a:path>
              </a:pathLst>
            </a:custGeom>
            <a:solidFill>
              <a:srgbClr val="FF8D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9"/>
            <p:cNvSpPr/>
            <p:nvPr/>
          </p:nvSpPr>
          <p:spPr>
            <a:xfrm>
              <a:off x="-40738025" y="3404500"/>
              <a:ext cx="150450" cy="149475"/>
            </a:xfrm>
            <a:custGeom>
              <a:rect b="b" l="l" r="r" t="t"/>
              <a:pathLst>
                <a:path extrusionOk="0" h="5979" w="6018">
                  <a:moveTo>
                    <a:pt x="2521" y="0"/>
                  </a:moveTo>
                  <a:lnTo>
                    <a:pt x="1796" y="725"/>
                  </a:lnTo>
                  <a:lnTo>
                    <a:pt x="3308" y="2205"/>
                  </a:lnTo>
                  <a:cubicBezTo>
                    <a:pt x="3466" y="2363"/>
                    <a:pt x="3466" y="2646"/>
                    <a:pt x="3308" y="2804"/>
                  </a:cubicBezTo>
                  <a:cubicBezTo>
                    <a:pt x="3230" y="2883"/>
                    <a:pt x="3119" y="2922"/>
                    <a:pt x="3009" y="2922"/>
                  </a:cubicBezTo>
                  <a:cubicBezTo>
                    <a:pt x="2899" y="2922"/>
                    <a:pt x="2789" y="2883"/>
                    <a:pt x="2710" y="2804"/>
                  </a:cubicBezTo>
                  <a:lnTo>
                    <a:pt x="1229" y="1292"/>
                  </a:lnTo>
                  <a:lnTo>
                    <a:pt x="158" y="2363"/>
                  </a:lnTo>
                  <a:cubicBezTo>
                    <a:pt x="0" y="2520"/>
                    <a:pt x="0" y="2804"/>
                    <a:pt x="158" y="2962"/>
                  </a:cubicBezTo>
                  <a:lnTo>
                    <a:pt x="3056" y="5860"/>
                  </a:lnTo>
                  <a:cubicBezTo>
                    <a:pt x="3135" y="5939"/>
                    <a:pt x="3245" y="5978"/>
                    <a:pt x="3356" y="5978"/>
                  </a:cubicBezTo>
                  <a:cubicBezTo>
                    <a:pt x="3466" y="5978"/>
                    <a:pt x="3576" y="5939"/>
                    <a:pt x="3655" y="5860"/>
                  </a:cubicBezTo>
                  <a:lnTo>
                    <a:pt x="6018" y="3497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rgbClr val="FF8D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9"/>
            <p:cNvSpPr/>
            <p:nvPr/>
          </p:nvSpPr>
          <p:spPr>
            <a:xfrm>
              <a:off x="-40748275" y="3238700"/>
              <a:ext cx="92175" cy="87850"/>
            </a:xfrm>
            <a:custGeom>
              <a:rect b="b" l="l" r="r" t="t"/>
              <a:pathLst>
                <a:path extrusionOk="0" h="3514" w="3687">
                  <a:moveTo>
                    <a:pt x="2281" y="0"/>
                  </a:moveTo>
                  <a:cubicBezTo>
                    <a:pt x="1915" y="0"/>
                    <a:pt x="1545" y="142"/>
                    <a:pt x="1261" y="426"/>
                  </a:cubicBezTo>
                  <a:lnTo>
                    <a:pt x="568" y="1119"/>
                  </a:lnTo>
                  <a:cubicBezTo>
                    <a:pt x="1" y="1686"/>
                    <a:pt x="1" y="2568"/>
                    <a:pt x="568" y="3135"/>
                  </a:cubicBezTo>
                  <a:lnTo>
                    <a:pt x="946" y="3513"/>
                  </a:lnTo>
                  <a:lnTo>
                    <a:pt x="3687" y="804"/>
                  </a:lnTo>
                  <a:lnTo>
                    <a:pt x="3277" y="426"/>
                  </a:lnTo>
                  <a:cubicBezTo>
                    <a:pt x="3010" y="142"/>
                    <a:pt x="2647" y="0"/>
                    <a:pt x="2281" y="0"/>
                  </a:cubicBezTo>
                  <a:close/>
                </a:path>
              </a:pathLst>
            </a:custGeom>
            <a:solidFill>
              <a:srgbClr val="FF8D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1" name="Google Shape;1151;p29"/>
          <p:cNvGrpSpPr/>
          <p:nvPr/>
        </p:nvGrpSpPr>
        <p:grpSpPr>
          <a:xfrm>
            <a:off x="2923333" y="2526051"/>
            <a:ext cx="266892" cy="369974"/>
            <a:chOff x="-38860325" y="3221750"/>
            <a:chExt cx="228425" cy="316650"/>
          </a:xfrm>
        </p:grpSpPr>
        <p:sp>
          <p:nvSpPr>
            <p:cNvPr id="1152" name="Google Shape;1152;p29"/>
            <p:cNvSpPr/>
            <p:nvPr/>
          </p:nvSpPr>
          <p:spPr>
            <a:xfrm>
              <a:off x="-38735875" y="3222550"/>
              <a:ext cx="103975" cy="123675"/>
            </a:xfrm>
            <a:custGeom>
              <a:rect b="b" l="l" r="r" t="t"/>
              <a:pathLst>
                <a:path extrusionOk="0" h="4947" w="4159">
                  <a:moveTo>
                    <a:pt x="0" y="0"/>
                  </a:moveTo>
                  <a:lnTo>
                    <a:pt x="0" y="2552"/>
                  </a:lnTo>
                  <a:cubicBezTo>
                    <a:pt x="473" y="2710"/>
                    <a:pt x="851" y="3182"/>
                    <a:pt x="851" y="3750"/>
                  </a:cubicBezTo>
                  <a:lnTo>
                    <a:pt x="851" y="4947"/>
                  </a:lnTo>
                  <a:lnTo>
                    <a:pt x="4159" y="4947"/>
                  </a:lnTo>
                  <a:lnTo>
                    <a:pt x="4159" y="3687"/>
                  </a:lnTo>
                  <a:cubicBezTo>
                    <a:pt x="4159" y="1639"/>
                    <a:pt x="2489" y="0"/>
                    <a:pt x="441" y="0"/>
                  </a:cubicBezTo>
                  <a:close/>
                </a:path>
              </a:pathLst>
            </a:custGeom>
            <a:solidFill>
              <a:srgbClr val="005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9"/>
            <p:cNvSpPr/>
            <p:nvPr/>
          </p:nvSpPr>
          <p:spPr>
            <a:xfrm>
              <a:off x="-38756375" y="3302875"/>
              <a:ext cx="22075" cy="63050"/>
            </a:xfrm>
            <a:custGeom>
              <a:rect b="b" l="l" r="r" t="t"/>
              <a:pathLst>
                <a:path extrusionOk="0" h="2522" w="883">
                  <a:moveTo>
                    <a:pt x="474" y="1"/>
                  </a:moveTo>
                  <a:cubicBezTo>
                    <a:pt x="253" y="1"/>
                    <a:pt x="95" y="222"/>
                    <a:pt x="95" y="442"/>
                  </a:cubicBezTo>
                  <a:lnTo>
                    <a:pt x="95" y="2112"/>
                  </a:lnTo>
                  <a:cubicBezTo>
                    <a:pt x="1" y="2332"/>
                    <a:pt x="190" y="2521"/>
                    <a:pt x="442" y="2521"/>
                  </a:cubicBezTo>
                  <a:cubicBezTo>
                    <a:pt x="663" y="2521"/>
                    <a:pt x="820" y="2332"/>
                    <a:pt x="883" y="2112"/>
                  </a:cubicBezTo>
                  <a:lnTo>
                    <a:pt x="883" y="442"/>
                  </a:lnTo>
                  <a:cubicBezTo>
                    <a:pt x="883" y="222"/>
                    <a:pt x="663" y="64"/>
                    <a:pt x="474" y="1"/>
                  </a:cubicBezTo>
                  <a:close/>
                </a:path>
              </a:pathLst>
            </a:custGeom>
            <a:solidFill>
              <a:srgbClr val="005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9"/>
            <p:cNvSpPr/>
            <p:nvPr/>
          </p:nvSpPr>
          <p:spPr>
            <a:xfrm>
              <a:off x="-38859550" y="3221750"/>
              <a:ext cx="103200" cy="122900"/>
            </a:xfrm>
            <a:custGeom>
              <a:rect b="b" l="l" r="r" t="t"/>
              <a:pathLst>
                <a:path extrusionOk="0" h="4916" w="4128">
                  <a:moveTo>
                    <a:pt x="3687" y="1"/>
                  </a:moveTo>
                  <a:cubicBezTo>
                    <a:pt x="1671" y="1"/>
                    <a:pt x="1" y="1639"/>
                    <a:pt x="1" y="3687"/>
                  </a:cubicBezTo>
                  <a:lnTo>
                    <a:pt x="1" y="4916"/>
                  </a:lnTo>
                  <a:lnTo>
                    <a:pt x="3309" y="4916"/>
                  </a:lnTo>
                  <a:lnTo>
                    <a:pt x="3309" y="3687"/>
                  </a:lnTo>
                  <a:cubicBezTo>
                    <a:pt x="3309" y="3151"/>
                    <a:pt x="3655" y="2710"/>
                    <a:pt x="4128" y="2521"/>
                  </a:cubicBezTo>
                  <a:lnTo>
                    <a:pt x="4128" y="1"/>
                  </a:lnTo>
                  <a:close/>
                </a:path>
              </a:pathLst>
            </a:custGeom>
            <a:solidFill>
              <a:srgbClr val="005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9"/>
            <p:cNvSpPr/>
            <p:nvPr/>
          </p:nvSpPr>
          <p:spPr>
            <a:xfrm>
              <a:off x="-38860325" y="3367475"/>
              <a:ext cx="228425" cy="170925"/>
            </a:xfrm>
            <a:custGeom>
              <a:rect b="b" l="l" r="r" t="t"/>
              <a:pathLst>
                <a:path extrusionOk="0" h="6837" w="9137">
                  <a:moveTo>
                    <a:pt x="0" y="0"/>
                  </a:moveTo>
                  <a:lnTo>
                    <a:pt x="0" y="3151"/>
                  </a:lnTo>
                  <a:cubicBezTo>
                    <a:pt x="0" y="5199"/>
                    <a:pt x="1639" y="6837"/>
                    <a:pt x="3686" y="6837"/>
                  </a:cubicBezTo>
                  <a:lnTo>
                    <a:pt x="5356" y="6837"/>
                  </a:lnTo>
                  <a:cubicBezTo>
                    <a:pt x="7467" y="6837"/>
                    <a:pt x="9137" y="5199"/>
                    <a:pt x="9137" y="3151"/>
                  </a:cubicBezTo>
                  <a:lnTo>
                    <a:pt x="9137" y="0"/>
                  </a:lnTo>
                  <a:lnTo>
                    <a:pt x="5734" y="0"/>
                  </a:lnTo>
                  <a:cubicBezTo>
                    <a:pt x="5577" y="473"/>
                    <a:pt x="5104" y="819"/>
                    <a:pt x="4568" y="819"/>
                  </a:cubicBezTo>
                  <a:cubicBezTo>
                    <a:pt x="4001" y="819"/>
                    <a:pt x="3560" y="473"/>
                    <a:pt x="3371" y="0"/>
                  </a:cubicBezTo>
                  <a:close/>
                </a:path>
              </a:pathLst>
            </a:custGeom>
            <a:solidFill>
              <a:srgbClr val="005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6" name="Google Shape;1156;p29"/>
          <p:cNvGrpSpPr/>
          <p:nvPr/>
        </p:nvGrpSpPr>
        <p:grpSpPr>
          <a:xfrm>
            <a:off x="835457" y="2524955"/>
            <a:ext cx="399038" cy="372165"/>
            <a:chOff x="-38542250" y="3220175"/>
            <a:chExt cx="341525" cy="318525"/>
          </a:xfrm>
        </p:grpSpPr>
        <p:sp>
          <p:nvSpPr>
            <p:cNvPr id="1157" name="Google Shape;1157;p29"/>
            <p:cNvSpPr/>
            <p:nvPr/>
          </p:nvSpPr>
          <p:spPr>
            <a:xfrm>
              <a:off x="-38542250" y="3440725"/>
              <a:ext cx="101750" cy="97975"/>
            </a:xfrm>
            <a:custGeom>
              <a:rect b="b" l="l" r="r" t="t"/>
              <a:pathLst>
                <a:path extrusionOk="0" h="3919" w="4070">
                  <a:moveTo>
                    <a:pt x="1455" y="0"/>
                  </a:moveTo>
                  <a:lnTo>
                    <a:pt x="1013" y="2489"/>
                  </a:lnTo>
                  <a:lnTo>
                    <a:pt x="289" y="3214"/>
                  </a:lnTo>
                  <a:cubicBezTo>
                    <a:pt x="1" y="3502"/>
                    <a:pt x="280" y="3919"/>
                    <a:pt x="597" y="3919"/>
                  </a:cubicBezTo>
                  <a:cubicBezTo>
                    <a:pt x="695" y="3919"/>
                    <a:pt x="798" y="3878"/>
                    <a:pt x="887" y="3781"/>
                  </a:cubicBezTo>
                  <a:lnTo>
                    <a:pt x="1612" y="3088"/>
                  </a:lnTo>
                  <a:lnTo>
                    <a:pt x="4069" y="2647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9"/>
            <p:cNvSpPr/>
            <p:nvPr/>
          </p:nvSpPr>
          <p:spPr>
            <a:xfrm>
              <a:off x="-38494875" y="3354075"/>
              <a:ext cx="141800" cy="141025"/>
            </a:xfrm>
            <a:custGeom>
              <a:rect b="b" l="l" r="r" t="t"/>
              <a:pathLst>
                <a:path extrusionOk="0" h="5641" w="5672">
                  <a:moveTo>
                    <a:pt x="2742" y="1"/>
                  </a:moveTo>
                  <a:lnTo>
                    <a:pt x="1" y="2710"/>
                  </a:lnTo>
                  <a:lnTo>
                    <a:pt x="2931" y="5640"/>
                  </a:lnTo>
                  <a:lnTo>
                    <a:pt x="5671" y="2899"/>
                  </a:lnTo>
                  <a:lnTo>
                    <a:pt x="2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9"/>
            <p:cNvSpPr/>
            <p:nvPr/>
          </p:nvSpPr>
          <p:spPr>
            <a:xfrm>
              <a:off x="-38432050" y="3220175"/>
              <a:ext cx="231325" cy="192225"/>
            </a:xfrm>
            <a:custGeom>
              <a:rect b="b" l="l" r="r" t="t"/>
              <a:pathLst>
                <a:path extrusionOk="0" h="7689" w="9253">
                  <a:moveTo>
                    <a:pt x="3442" y="1"/>
                  </a:moveTo>
                  <a:cubicBezTo>
                    <a:pt x="3127" y="1"/>
                    <a:pt x="2812" y="127"/>
                    <a:pt x="2591" y="379"/>
                  </a:cubicBezTo>
                  <a:lnTo>
                    <a:pt x="292" y="2647"/>
                  </a:lnTo>
                  <a:cubicBezTo>
                    <a:pt x="1" y="2962"/>
                    <a:pt x="287" y="3370"/>
                    <a:pt x="607" y="3370"/>
                  </a:cubicBezTo>
                  <a:cubicBezTo>
                    <a:pt x="704" y="3370"/>
                    <a:pt x="803" y="3333"/>
                    <a:pt x="890" y="3246"/>
                  </a:cubicBezTo>
                  <a:lnTo>
                    <a:pt x="3190" y="946"/>
                  </a:lnTo>
                  <a:cubicBezTo>
                    <a:pt x="3269" y="867"/>
                    <a:pt x="3371" y="828"/>
                    <a:pt x="3474" y="828"/>
                  </a:cubicBezTo>
                  <a:cubicBezTo>
                    <a:pt x="3576" y="828"/>
                    <a:pt x="3678" y="867"/>
                    <a:pt x="3757" y="946"/>
                  </a:cubicBezTo>
                  <a:lnTo>
                    <a:pt x="4198" y="1387"/>
                  </a:lnTo>
                  <a:lnTo>
                    <a:pt x="827" y="4758"/>
                  </a:lnTo>
                  <a:lnTo>
                    <a:pt x="3726" y="7688"/>
                  </a:lnTo>
                  <a:lnTo>
                    <a:pt x="7821" y="3593"/>
                  </a:lnTo>
                  <a:cubicBezTo>
                    <a:pt x="9253" y="2161"/>
                    <a:pt x="8028" y="43"/>
                    <a:pt x="6392" y="43"/>
                  </a:cubicBezTo>
                  <a:cubicBezTo>
                    <a:pt x="5868" y="43"/>
                    <a:pt x="5301" y="261"/>
                    <a:pt x="4765" y="789"/>
                  </a:cubicBezTo>
                  <a:cubicBezTo>
                    <a:pt x="4324" y="379"/>
                    <a:pt x="4041" y="1"/>
                    <a:pt x="3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0" name="Google Shape;1160;p29"/>
          <p:cNvGrpSpPr/>
          <p:nvPr/>
        </p:nvGrpSpPr>
        <p:grpSpPr>
          <a:xfrm>
            <a:off x="7938349" y="2979830"/>
            <a:ext cx="339595" cy="371814"/>
            <a:chOff x="-39625900" y="3238300"/>
            <a:chExt cx="290650" cy="318225"/>
          </a:xfrm>
        </p:grpSpPr>
        <p:sp>
          <p:nvSpPr>
            <p:cNvPr id="1161" name="Google Shape;1161;p29"/>
            <p:cNvSpPr/>
            <p:nvPr/>
          </p:nvSpPr>
          <p:spPr>
            <a:xfrm>
              <a:off x="-39625900" y="3238300"/>
              <a:ext cx="290650" cy="318225"/>
            </a:xfrm>
            <a:custGeom>
              <a:rect b="b" l="l" r="r" t="t"/>
              <a:pathLst>
                <a:path extrusionOk="0" h="12729" w="11626">
                  <a:moveTo>
                    <a:pt x="442" y="1"/>
                  </a:moveTo>
                  <a:cubicBezTo>
                    <a:pt x="221" y="1"/>
                    <a:pt x="32" y="190"/>
                    <a:pt x="32" y="442"/>
                  </a:cubicBezTo>
                  <a:lnTo>
                    <a:pt x="32" y="4159"/>
                  </a:lnTo>
                  <a:cubicBezTo>
                    <a:pt x="32" y="4317"/>
                    <a:pt x="126" y="4474"/>
                    <a:pt x="284" y="4569"/>
                  </a:cubicBezTo>
                  <a:cubicBezTo>
                    <a:pt x="1072" y="4821"/>
                    <a:pt x="1670" y="5640"/>
                    <a:pt x="1670" y="6491"/>
                  </a:cubicBezTo>
                  <a:cubicBezTo>
                    <a:pt x="1670" y="7404"/>
                    <a:pt x="1103" y="8129"/>
                    <a:pt x="284" y="8475"/>
                  </a:cubicBezTo>
                  <a:cubicBezTo>
                    <a:pt x="126" y="8507"/>
                    <a:pt x="0" y="8664"/>
                    <a:pt x="0" y="8853"/>
                  </a:cubicBezTo>
                  <a:lnTo>
                    <a:pt x="0" y="12319"/>
                  </a:lnTo>
                  <a:cubicBezTo>
                    <a:pt x="0" y="12571"/>
                    <a:pt x="221" y="12729"/>
                    <a:pt x="442" y="12729"/>
                  </a:cubicBezTo>
                  <a:lnTo>
                    <a:pt x="3308" y="12729"/>
                  </a:lnTo>
                  <a:lnTo>
                    <a:pt x="3308" y="4852"/>
                  </a:lnTo>
                  <a:cubicBezTo>
                    <a:pt x="3308" y="3687"/>
                    <a:pt x="4254" y="2805"/>
                    <a:pt x="5419" y="2741"/>
                  </a:cubicBezTo>
                  <a:lnTo>
                    <a:pt x="6238" y="2741"/>
                  </a:lnTo>
                  <a:cubicBezTo>
                    <a:pt x="7373" y="2741"/>
                    <a:pt x="8286" y="3687"/>
                    <a:pt x="8318" y="4852"/>
                  </a:cubicBezTo>
                  <a:lnTo>
                    <a:pt x="8318" y="12729"/>
                  </a:lnTo>
                  <a:lnTo>
                    <a:pt x="11216" y="12729"/>
                  </a:lnTo>
                  <a:cubicBezTo>
                    <a:pt x="11437" y="12729"/>
                    <a:pt x="11594" y="12508"/>
                    <a:pt x="11626" y="12319"/>
                  </a:cubicBezTo>
                  <a:lnTo>
                    <a:pt x="11626" y="8853"/>
                  </a:lnTo>
                  <a:cubicBezTo>
                    <a:pt x="11626" y="8696"/>
                    <a:pt x="11500" y="8538"/>
                    <a:pt x="11374" y="8475"/>
                  </a:cubicBezTo>
                  <a:cubicBezTo>
                    <a:pt x="10586" y="8192"/>
                    <a:pt x="9988" y="7404"/>
                    <a:pt x="9988" y="6491"/>
                  </a:cubicBezTo>
                  <a:cubicBezTo>
                    <a:pt x="9988" y="5577"/>
                    <a:pt x="10586" y="4852"/>
                    <a:pt x="11374" y="4569"/>
                  </a:cubicBezTo>
                  <a:cubicBezTo>
                    <a:pt x="11531" y="4537"/>
                    <a:pt x="11626" y="4380"/>
                    <a:pt x="11626" y="4159"/>
                  </a:cubicBezTo>
                  <a:lnTo>
                    <a:pt x="11626" y="442"/>
                  </a:lnTo>
                  <a:cubicBezTo>
                    <a:pt x="11626" y="190"/>
                    <a:pt x="11437" y="1"/>
                    <a:pt x="112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9"/>
            <p:cNvSpPr/>
            <p:nvPr/>
          </p:nvSpPr>
          <p:spPr>
            <a:xfrm>
              <a:off x="-39521150" y="3328875"/>
              <a:ext cx="82725" cy="227650"/>
            </a:xfrm>
            <a:custGeom>
              <a:rect b="b" l="l" r="r" t="t"/>
              <a:pathLst>
                <a:path extrusionOk="0" h="9106" w="3309">
                  <a:moveTo>
                    <a:pt x="1607" y="3309"/>
                  </a:moveTo>
                  <a:cubicBezTo>
                    <a:pt x="2080" y="3309"/>
                    <a:pt x="2426" y="3655"/>
                    <a:pt x="2426" y="4128"/>
                  </a:cubicBezTo>
                  <a:cubicBezTo>
                    <a:pt x="2426" y="4600"/>
                    <a:pt x="2080" y="4947"/>
                    <a:pt x="1607" y="4947"/>
                  </a:cubicBezTo>
                  <a:cubicBezTo>
                    <a:pt x="1135" y="4947"/>
                    <a:pt x="788" y="4600"/>
                    <a:pt x="788" y="4128"/>
                  </a:cubicBezTo>
                  <a:cubicBezTo>
                    <a:pt x="788" y="3655"/>
                    <a:pt x="1135" y="3309"/>
                    <a:pt x="1607" y="3309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lnTo>
                    <a:pt x="1" y="9106"/>
                  </a:lnTo>
                  <a:lnTo>
                    <a:pt x="3309" y="9106"/>
                  </a:lnTo>
                  <a:lnTo>
                    <a:pt x="3309" y="1229"/>
                  </a:lnTo>
                  <a:cubicBezTo>
                    <a:pt x="3309" y="536"/>
                    <a:pt x="2742" y="1"/>
                    <a:pt x="20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3" name="Google Shape;1163;p29"/>
          <p:cNvGrpSpPr/>
          <p:nvPr/>
        </p:nvGrpSpPr>
        <p:grpSpPr>
          <a:xfrm>
            <a:off x="5899915" y="2980298"/>
            <a:ext cx="375495" cy="370879"/>
            <a:chOff x="-37808850" y="3221575"/>
            <a:chExt cx="321375" cy="317425"/>
          </a:xfrm>
        </p:grpSpPr>
        <p:sp>
          <p:nvSpPr>
            <p:cNvPr id="1164" name="Google Shape;1164;p29"/>
            <p:cNvSpPr/>
            <p:nvPr/>
          </p:nvSpPr>
          <p:spPr>
            <a:xfrm>
              <a:off x="-37808850" y="3294050"/>
              <a:ext cx="261500" cy="244950"/>
            </a:xfrm>
            <a:custGeom>
              <a:rect b="b" l="l" r="r" t="t"/>
              <a:pathLst>
                <a:path extrusionOk="0" h="9798" w="10460">
                  <a:moveTo>
                    <a:pt x="6091" y="980"/>
                  </a:moveTo>
                  <a:cubicBezTo>
                    <a:pt x="6596" y="980"/>
                    <a:pt x="7119" y="1154"/>
                    <a:pt x="7562" y="1520"/>
                  </a:cubicBezTo>
                  <a:cubicBezTo>
                    <a:pt x="7719" y="1677"/>
                    <a:pt x="7751" y="1898"/>
                    <a:pt x="7593" y="2087"/>
                  </a:cubicBezTo>
                  <a:cubicBezTo>
                    <a:pt x="7518" y="2181"/>
                    <a:pt x="7387" y="2241"/>
                    <a:pt x="7260" y="2241"/>
                  </a:cubicBezTo>
                  <a:cubicBezTo>
                    <a:pt x="7174" y="2241"/>
                    <a:pt x="7090" y="2213"/>
                    <a:pt x="7026" y="2150"/>
                  </a:cubicBezTo>
                  <a:cubicBezTo>
                    <a:pt x="6747" y="1918"/>
                    <a:pt x="6415" y="1807"/>
                    <a:pt x="6101" y="1807"/>
                  </a:cubicBezTo>
                  <a:cubicBezTo>
                    <a:pt x="5776" y="1807"/>
                    <a:pt x="5470" y="1925"/>
                    <a:pt x="5262" y="2150"/>
                  </a:cubicBezTo>
                  <a:cubicBezTo>
                    <a:pt x="5183" y="2229"/>
                    <a:pt x="5073" y="2268"/>
                    <a:pt x="4962" y="2268"/>
                  </a:cubicBezTo>
                  <a:cubicBezTo>
                    <a:pt x="4852" y="2268"/>
                    <a:pt x="4742" y="2229"/>
                    <a:pt x="4663" y="2150"/>
                  </a:cubicBezTo>
                  <a:cubicBezTo>
                    <a:pt x="4506" y="1992"/>
                    <a:pt x="4506" y="1709"/>
                    <a:pt x="4663" y="1551"/>
                  </a:cubicBezTo>
                  <a:cubicBezTo>
                    <a:pt x="5037" y="1177"/>
                    <a:pt x="5553" y="980"/>
                    <a:pt x="6091" y="980"/>
                  </a:cubicBezTo>
                  <a:close/>
                  <a:moveTo>
                    <a:pt x="3781" y="7852"/>
                  </a:moveTo>
                  <a:lnTo>
                    <a:pt x="4348" y="8451"/>
                  </a:lnTo>
                  <a:lnTo>
                    <a:pt x="4002" y="8797"/>
                  </a:lnTo>
                  <a:cubicBezTo>
                    <a:pt x="3923" y="8876"/>
                    <a:pt x="3812" y="8915"/>
                    <a:pt x="3702" y="8915"/>
                  </a:cubicBezTo>
                  <a:cubicBezTo>
                    <a:pt x="3592" y="8915"/>
                    <a:pt x="3482" y="8876"/>
                    <a:pt x="3403" y="8797"/>
                  </a:cubicBezTo>
                  <a:cubicBezTo>
                    <a:pt x="3214" y="8640"/>
                    <a:pt x="3214" y="8356"/>
                    <a:pt x="3403" y="8199"/>
                  </a:cubicBezTo>
                  <a:lnTo>
                    <a:pt x="3781" y="7852"/>
                  </a:lnTo>
                  <a:close/>
                  <a:moveTo>
                    <a:pt x="6201" y="1"/>
                  </a:moveTo>
                  <a:cubicBezTo>
                    <a:pt x="5236" y="1"/>
                    <a:pt x="4264" y="375"/>
                    <a:pt x="3529" y="1110"/>
                  </a:cubicBezTo>
                  <a:lnTo>
                    <a:pt x="2363" y="2307"/>
                  </a:lnTo>
                  <a:cubicBezTo>
                    <a:pt x="2269" y="2370"/>
                    <a:pt x="2206" y="2402"/>
                    <a:pt x="2048" y="2402"/>
                  </a:cubicBezTo>
                  <a:cubicBezTo>
                    <a:pt x="1450" y="2465"/>
                    <a:pt x="851" y="2622"/>
                    <a:pt x="378" y="3095"/>
                  </a:cubicBezTo>
                  <a:cubicBezTo>
                    <a:pt x="0" y="3441"/>
                    <a:pt x="0" y="4040"/>
                    <a:pt x="347" y="4418"/>
                  </a:cubicBezTo>
                  <a:lnTo>
                    <a:pt x="3182" y="7254"/>
                  </a:lnTo>
                  <a:lnTo>
                    <a:pt x="2773" y="7663"/>
                  </a:lnTo>
                  <a:cubicBezTo>
                    <a:pt x="2300" y="8136"/>
                    <a:pt x="2300" y="8923"/>
                    <a:pt x="2773" y="9427"/>
                  </a:cubicBezTo>
                  <a:cubicBezTo>
                    <a:pt x="3009" y="9664"/>
                    <a:pt x="3324" y="9782"/>
                    <a:pt x="3647" y="9782"/>
                  </a:cubicBezTo>
                  <a:cubicBezTo>
                    <a:pt x="3970" y="9782"/>
                    <a:pt x="4301" y="9664"/>
                    <a:pt x="4569" y="9427"/>
                  </a:cubicBezTo>
                  <a:lnTo>
                    <a:pt x="4947" y="9018"/>
                  </a:lnTo>
                  <a:lnTo>
                    <a:pt x="5419" y="9490"/>
                  </a:lnTo>
                  <a:cubicBezTo>
                    <a:pt x="5624" y="9695"/>
                    <a:pt x="5868" y="9798"/>
                    <a:pt x="6112" y="9798"/>
                  </a:cubicBezTo>
                  <a:cubicBezTo>
                    <a:pt x="6357" y="9798"/>
                    <a:pt x="6601" y="9695"/>
                    <a:pt x="6805" y="9490"/>
                  </a:cubicBezTo>
                  <a:cubicBezTo>
                    <a:pt x="7278" y="9018"/>
                    <a:pt x="7436" y="8388"/>
                    <a:pt x="7467" y="7852"/>
                  </a:cubicBezTo>
                  <a:cubicBezTo>
                    <a:pt x="7467" y="7726"/>
                    <a:pt x="7499" y="7663"/>
                    <a:pt x="7593" y="7569"/>
                  </a:cubicBezTo>
                  <a:lnTo>
                    <a:pt x="8696" y="6466"/>
                  </a:lnTo>
                  <a:cubicBezTo>
                    <a:pt x="10460" y="4702"/>
                    <a:pt x="10145" y="1740"/>
                    <a:pt x="8066" y="511"/>
                  </a:cubicBezTo>
                  <a:cubicBezTo>
                    <a:pt x="7496" y="170"/>
                    <a:pt x="6850" y="1"/>
                    <a:pt x="6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9"/>
            <p:cNvSpPr/>
            <p:nvPr/>
          </p:nvSpPr>
          <p:spPr>
            <a:xfrm>
              <a:off x="-37601700" y="3221575"/>
              <a:ext cx="114225" cy="111275"/>
            </a:xfrm>
            <a:custGeom>
              <a:rect b="b" l="l" r="r" t="t"/>
              <a:pathLst>
                <a:path extrusionOk="0" h="4451" w="4569">
                  <a:moveTo>
                    <a:pt x="3226" y="0"/>
                  </a:moveTo>
                  <a:cubicBezTo>
                    <a:pt x="2907" y="0"/>
                    <a:pt x="2584" y="118"/>
                    <a:pt x="2332" y="355"/>
                  </a:cubicBezTo>
                  <a:lnTo>
                    <a:pt x="0" y="2686"/>
                  </a:lnTo>
                  <a:cubicBezTo>
                    <a:pt x="788" y="3095"/>
                    <a:pt x="1355" y="3631"/>
                    <a:pt x="1796" y="4450"/>
                  </a:cubicBezTo>
                  <a:lnTo>
                    <a:pt x="4096" y="2119"/>
                  </a:lnTo>
                  <a:cubicBezTo>
                    <a:pt x="4568" y="1646"/>
                    <a:pt x="4568" y="859"/>
                    <a:pt x="4096" y="355"/>
                  </a:cubicBezTo>
                  <a:cubicBezTo>
                    <a:pt x="3860" y="118"/>
                    <a:pt x="3545" y="0"/>
                    <a:pt x="32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30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timeline infographics</a:t>
            </a:r>
            <a:endParaRPr sz="2400"/>
          </a:p>
        </p:txBody>
      </p:sp>
      <p:grpSp>
        <p:nvGrpSpPr>
          <p:cNvPr id="1171" name="Google Shape;1171;p30"/>
          <p:cNvGrpSpPr/>
          <p:nvPr/>
        </p:nvGrpSpPr>
        <p:grpSpPr>
          <a:xfrm>
            <a:off x="457200" y="1298775"/>
            <a:ext cx="1376735" cy="3422492"/>
            <a:chOff x="457200" y="1298775"/>
            <a:chExt cx="1376735" cy="3422492"/>
          </a:xfrm>
        </p:grpSpPr>
        <p:cxnSp>
          <p:nvCxnSpPr>
            <p:cNvPr id="1172" name="Google Shape;1172;p30"/>
            <p:cNvCxnSpPr>
              <a:stCxn id="1173" idx="0"/>
              <a:endCxn id="1174" idx="2"/>
            </p:cNvCxnSpPr>
            <p:nvPr/>
          </p:nvCxnSpPr>
          <p:spPr>
            <a:xfrm rot="10800000">
              <a:off x="1141588" y="2045500"/>
              <a:ext cx="0" cy="786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75" name="Google Shape;1175;p30"/>
            <p:cNvSpPr/>
            <p:nvPr/>
          </p:nvSpPr>
          <p:spPr>
            <a:xfrm>
              <a:off x="457200" y="2694801"/>
              <a:ext cx="1376735" cy="1021322"/>
            </a:xfrm>
            <a:custGeom>
              <a:rect b="b" l="l" r="r" t="t"/>
              <a:pathLst>
                <a:path extrusionOk="0" h="8595" w="11586">
                  <a:moveTo>
                    <a:pt x="2429" y="0"/>
                  </a:moveTo>
                  <a:cubicBezTo>
                    <a:pt x="1897" y="0"/>
                    <a:pt x="1462" y="435"/>
                    <a:pt x="1462" y="966"/>
                  </a:cubicBezTo>
                  <a:lnTo>
                    <a:pt x="1462" y="2122"/>
                  </a:lnTo>
                  <a:lnTo>
                    <a:pt x="1462" y="2741"/>
                  </a:lnTo>
                  <a:cubicBezTo>
                    <a:pt x="1462" y="3262"/>
                    <a:pt x="1038" y="3686"/>
                    <a:pt x="516" y="3686"/>
                  </a:cubicBezTo>
                  <a:lnTo>
                    <a:pt x="0" y="3686"/>
                  </a:lnTo>
                  <a:lnTo>
                    <a:pt x="0" y="4908"/>
                  </a:lnTo>
                  <a:lnTo>
                    <a:pt x="516" y="4908"/>
                  </a:lnTo>
                  <a:cubicBezTo>
                    <a:pt x="1038" y="4908"/>
                    <a:pt x="1462" y="5333"/>
                    <a:pt x="1462" y="5854"/>
                  </a:cubicBezTo>
                  <a:lnTo>
                    <a:pt x="1462" y="7628"/>
                  </a:lnTo>
                  <a:cubicBezTo>
                    <a:pt x="1462" y="8160"/>
                    <a:pt x="1897" y="8595"/>
                    <a:pt x="2429" y="8595"/>
                  </a:cubicBezTo>
                  <a:lnTo>
                    <a:pt x="9096" y="8595"/>
                  </a:lnTo>
                  <a:cubicBezTo>
                    <a:pt x="9622" y="8595"/>
                    <a:pt x="10057" y="8160"/>
                    <a:pt x="10057" y="7628"/>
                  </a:cubicBezTo>
                  <a:lnTo>
                    <a:pt x="10057" y="5854"/>
                  </a:lnTo>
                  <a:cubicBezTo>
                    <a:pt x="10057" y="5333"/>
                    <a:pt x="10481" y="4908"/>
                    <a:pt x="11008" y="4908"/>
                  </a:cubicBezTo>
                  <a:lnTo>
                    <a:pt x="11586" y="4908"/>
                  </a:lnTo>
                  <a:lnTo>
                    <a:pt x="11586" y="3686"/>
                  </a:lnTo>
                  <a:lnTo>
                    <a:pt x="11008" y="3686"/>
                  </a:lnTo>
                  <a:cubicBezTo>
                    <a:pt x="10481" y="3686"/>
                    <a:pt x="10057" y="3262"/>
                    <a:pt x="10057" y="2741"/>
                  </a:cubicBezTo>
                  <a:lnTo>
                    <a:pt x="10057" y="2122"/>
                  </a:lnTo>
                  <a:lnTo>
                    <a:pt x="10057" y="966"/>
                  </a:lnTo>
                  <a:cubicBezTo>
                    <a:pt x="10057" y="435"/>
                    <a:pt x="9622" y="0"/>
                    <a:pt x="909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0"/>
            <p:cNvSpPr/>
            <p:nvPr/>
          </p:nvSpPr>
          <p:spPr>
            <a:xfrm>
              <a:off x="1261247" y="4026893"/>
              <a:ext cx="125128" cy="105"/>
            </a:xfrm>
            <a:custGeom>
              <a:rect b="b" l="l" r="r" t="t"/>
              <a:pathLst>
                <a:path extrusionOk="0" fill="none" h="1" w="1193">
                  <a:moveTo>
                    <a:pt x="1" y="0"/>
                  </a:moveTo>
                  <a:lnTo>
                    <a:pt x="1192" y="0"/>
                  </a:lnTo>
                </a:path>
              </a:pathLst>
            </a:custGeom>
            <a:noFill/>
            <a:ln cap="flat" cmpd="sng" w="1025">
              <a:solidFill>
                <a:srgbClr val="A4A4A4"/>
              </a:solidFill>
              <a:prstDash val="solid"/>
              <a:miter lim="51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7" name="Google Shape;1177;p30"/>
            <p:cNvGrpSpPr/>
            <p:nvPr/>
          </p:nvGrpSpPr>
          <p:grpSpPr>
            <a:xfrm>
              <a:off x="481458" y="3716132"/>
              <a:ext cx="1320275" cy="1005135"/>
              <a:chOff x="-2082440" y="1446350"/>
              <a:chExt cx="1980313" cy="1005135"/>
            </a:xfrm>
          </p:grpSpPr>
          <p:sp>
            <p:nvSpPr>
              <p:cNvPr id="1178" name="Google Shape;1178;p30"/>
              <p:cNvSpPr txBox="1"/>
              <p:nvPr/>
            </p:nvSpPr>
            <p:spPr>
              <a:xfrm>
                <a:off x="-2082427" y="1446350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179" name="Google Shape;1179;p30"/>
              <p:cNvSpPr txBox="1"/>
              <p:nvPr/>
            </p:nvSpPr>
            <p:spPr>
              <a:xfrm>
                <a:off x="-2082440" y="1725185"/>
                <a:ext cx="19803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third planet and is where we all live 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73" name="Google Shape;1173;p30"/>
            <p:cNvSpPr/>
            <p:nvPr/>
          </p:nvSpPr>
          <p:spPr>
            <a:xfrm>
              <a:off x="768238" y="2832100"/>
              <a:ext cx="746700" cy="746700"/>
            </a:xfrm>
            <a:prstGeom prst="roundRect">
              <a:avLst>
                <a:gd fmla="val 1322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3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/>
            </a:p>
          </p:txBody>
        </p:sp>
        <p:sp>
          <p:nvSpPr>
            <p:cNvPr id="1174" name="Google Shape;1174;p30"/>
            <p:cNvSpPr/>
            <p:nvPr/>
          </p:nvSpPr>
          <p:spPr>
            <a:xfrm>
              <a:off x="768238" y="1298775"/>
              <a:ext cx="746700" cy="746700"/>
            </a:xfrm>
            <a:prstGeom prst="roundRect">
              <a:avLst>
                <a:gd fmla="val 1322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0" name="Google Shape;1180;p30"/>
          <p:cNvGrpSpPr/>
          <p:nvPr/>
        </p:nvGrpSpPr>
        <p:grpSpPr>
          <a:xfrm>
            <a:off x="1827773" y="1298775"/>
            <a:ext cx="1376735" cy="3422492"/>
            <a:chOff x="1833908" y="1298775"/>
            <a:chExt cx="1376735" cy="3422492"/>
          </a:xfrm>
        </p:grpSpPr>
        <p:grpSp>
          <p:nvGrpSpPr>
            <p:cNvPr id="1181" name="Google Shape;1181;p30"/>
            <p:cNvGrpSpPr/>
            <p:nvPr/>
          </p:nvGrpSpPr>
          <p:grpSpPr>
            <a:xfrm>
              <a:off x="1852828" y="3716132"/>
              <a:ext cx="1320275" cy="1005135"/>
              <a:chOff x="-2082440" y="1446350"/>
              <a:chExt cx="1980313" cy="1005135"/>
            </a:xfrm>
          </p:grpSpPr>
          <p:sp>
            <p:nvSpPr>
              <p:cNvPr id="1182" name="Google Shape;1182;p30"/>
              <p:cNvSpPr txBox="1"/>
              <p:nvPr/>
            </p:nvSpPr>
            <p:spPr>
              <a:xfrm>
                <a:off x="-2082427" y="1446350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183" name="Google Shape;1183;p30"/>
              <p:cNvSpPr txBox="1"/>
              <p:nvPr/>
            </p:nvSpPr>
            <p:spPr>
              <a:xfrm>
                <a:off x="-2082440" y="1725185"/>
                <a:ext cx="19803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terribly hot, even hotter than Mercury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84" name="Google Shape;1184;p30"/>
            <p:cNvSpPr/>
            <p:nvPr/>
          </p:nvSpPr>
          <p:spPr>
            <a:xfrm>
              <a:off x="1833908" y="2694801"/>
              <a:ext cx="1376735" cy="1021322"/>
            </a:xfrm>
            <a:custGeom>
              <a:rect b="b" l="l" r="r" t="t"/>
              <a:pathLst>
                <a:path extrusionOk="0" h="8595" w="11586">
                  <a:moveTo>
                    <a:pt x="2429" y="0"/>
                  </a:moveTo>
                  <a:cubicBezTo>
                    <a:pt x="1897" y="0"/>
                    <a:pt x="1462" y="435"/>
                    <a:pt x="1462" y="966"/>
                  </a:cubicBezTo>
                  <a:lnTo>
                    <a:pt x="1462" y="2122"/>
                  </a:lnTo>
                  <a:lnTo>
                    <a:pt x="1462" y="2741"/>
                  </a:lnTo>
                  <a:cubicBezTo>
                    <a:pt x="1462" y="3262"/>
                    <a:pt x="1038" y="3686"/>
                    <a:pt x="516" y="3686"/>
                  </a:cubicBezTo>
                  <a:lnTo>
                    <a:pt x="0" y="3686"/>
                  </a:lnTo>
                  <a:lnTo>
                    <a:pt x="0" y="4908"/>
                  </a:lnTo>
                  <a:lnTo>
                    <a:pt x="516" y="4908"/>
                  </a:lnTo>
                  <a:cubicBezTo>
                    <a:pt x="1038" y="4908"/>
                    <a:pt x="1462" y="5333"/>
                    <a:pt x="1462" y="5854"/>
                  </a:cubicBezTo>
                  <a:lnTo>
                    <a:pt x="1462" y="7628"/>
                  </a:lnTo>
                  <a:cubicBezTo>
                    <a:pt x="1462" y="8160"/>
                    <a:pt x="1897" y="8595"/>
                    <a:pt x="2429" y="8595"/>
                  </a:cubicBezTo>
                  <a:lnTo>
                    <a:pt x="9096" y="8595"/>
                  </a:lnTo>
                  <a:cubicBezTo>
                    <a:pt x="9622" y="8595"/>
                    <a:pt x="10057" y="8160"/>
                    <a:pt x="10057" y="7628"/>
                  </a:cubicBezTo>
                  <a:lnTo>
                    <a:pt x="10057" y="5854"/>
                  </a:lnTo>
                  <a:cubicBezTo>
                    <a:pt x="10057" y="5333"/>
                    <a:pt x="10481" y="4908"/>
                    <a:pt x="11008" y="4908"/>
                  </a:cubicBezTo>
                  <a:lnTo>
                    <a:pt x="11586" y="4908"/>
                  </a:lnTo>
                  <a:lnTo>
                    <a:pt x="11586" y="3686"/>
                  </a:lnTo>
                  <a:lnTo>
                    <a:pt x="11008" y="3686"/>
                  </a:lnTo>
                  <a:cubicBezTo>
                    <a:pt x="10481" y="3686"/>
                    <a:pt x="10057" y="3262"/>
                    <a:pt x="10057" y="2741"/>
                  </a:cubicBezTo>
                  <a:lnTo>
                    <a:pt x="10057" y="2122"/>
                  </a:lnTo>
                  <a:lnTo>
                    <a:pt x="10057" y="966"/>
                  </a:lnTo>
                  <a:cubicBezTo>
                    <a:pt x="10057" y="435"/>
                    <a:pt x="9622" y="0"/>
                    <a:pt x="909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85" name="Google Shape;1185;p30"/>
            <p:cNvCxnSpPr>
              <a:stCxn id="1186" idx="0"/>
              <a:endCxn id="1187" idx="2"/>
            </p:cNvCxnSpPr>
            <p:nvPr/>
          </p:nvCxnSpPr>
          <p:spPr>
            <a:xfrm rot="10800000">
              <a:off x="2514588" y="2045500"/>
              <a:ext cx="0" cy="78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86" name="Google Shape;1186;p30"/>
            <p:cNvSpPr/>
            <p:nvPr/>
          </p:nvSpPr>
          <p:spPr>
            <a:xfrm>
              <a:off x="2141238" y="2832100"/>
              <a:ext cx="746700" cy="746700"/>
            </a:xfrm>
            <a:prstGeom prst="roundRect">
              <a:avLst>
                <a:gd fmla="val 1322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3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87" name="Google Shape;1187;p30"/>
            <p:cNvSpPr/>
            <p:nvPr/>
          </p:nvSpPr>
          <p:spPr>
            <a:xfrm>
              <a:off x="2141238" y="1298775"/>
              <a:ext cx="746700" cy="746700"/>
            </a:xfrm>
            <a:prstGeom prst="roundRect">
              <a:avLst>
                <a:gd fmla="val 13228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8" name="Google Shape;1188;p30"/>
          <p:cNvGrpSpPr/>
          <p:nvPr/>
        </p:nvGrpSpPr>
        <p:grpSpPr>
          <a:xfrm>
            <a:off x="3198347" y="1298775"/>
            <a:ext cx="1376735" cy="3422492"/>
            <a:chOff x="3195267" y="1298775"/>
            <a:chExt cx="1376735" cy="3422492"/>
          </a:xfrm>
        </p:grpSpPr>
        <p:grpSp>
          <p:nvGrpSpPr>
            <p:cNvPr id="1189" name="Google Shape;1189;p30"/>
            <p:cNvGrpSpPr/>
            <p:nvPr/>
          </p:nvGrpSpPr>
          <p:grpSpPr>
            <a:xfrm>
              <a:off x="3224199" y="3716132"/>
              <a:ext cx="1320275" cy="1005135"/>
              <a:chOff x="-2057522" y="1446350"/>
              <a:chExt cx="1980313" cy="1005135"/>
            </a:xfrm>
          </p:grpSpPr>
          <p:sp>
            <p:nvSpPr>
              <p:cNvPr id="1190" name="Google Shape;1190;p30"/>
              <p:cNvSpPr txBox="1"/>
              <p:nvPr/>
            </p:nvSpPr>
            <p:spPr>
              <a:xfrm>
                <a:off x="-2057509" y="1446350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Saturn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191" name="Google Shape;1191;p30"/>
              <p:cNvSpPr txBox="1"/>
              <p:nvPr/>
            </p:nvSpPr>
            <p:spPr>
              <a:xfrm>
                <a:off x="-2057522" y="1725185"/>
                <a:ext cx="19803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92" name="Google Shape;1192;p30"/>
            <p:cNvSpPr/>
            <p:nvPr/>
          </p:nvSpPr>
          <p:spPr>
            <a:xfrm>
              <a:off x="3195267" y="2694801"/>
              <a:ext cx="1376735" cy="1021322"/>
            </a:xfrm>
            <a:custGeom>
              <a:rect b="b" l="l" r="r" t="t"/>
              <a:pathLst>
                <a:path extrusionOk="0" h="8595" w="11586">
                  <a:moveTo>
                    <a:pt x="2429" y="0"/>
                  </a:moveTo>
                  <a:cubicBezTo>
                    <a:pt x="1897" y="0"/>
                    <a:pt x="1462" y="435"/>
                    <a:pt x="1462" y="966"/>
                  </a:cubicBezTo>
                  <a:lnTo>
                    <a:pt x="1462" y="2122"/>
                  </a:lnTo>
                  <a:lnTo>
                    <a:pt x="1462" y="2741"/>
                  </a:lnTo>
                  <a:cubicBezTo>
                    <a:pt x="1462" y="3262"/>
                    <a:pt x="1038" y="3686"/>
                    <a:pt x="516" y="3686"/>
                  </a:cubicBezTo>
                  <a:lnTo>
                    <a:pt x="0" y="3686"/>
                  </a:lnTo>
                  <a:lnTo>
                    <a:pt x="0" y="4908"/>
                  </a:lnTo>
                  <a:lnTo>
                    <a:pt x="516" y="4908"/>
                  </a:lnTo>
                  <a:cubicBezTo>
                    <a:pt x="1038" y="4908"/>
                    <a:pt x="1462" y="5333"/>
                    <a:pt x="1462" y="5854"/>
                  </a:cubicBezTo>
                  <a:lnTo>
                    <a:pt x="1462" y="7628"/>
                  </a:lnTo>
                  <a:cubicBezTo>
                    <a:pt x="1462" y="8160"/>
                    <a:pt x="1897" y="8595"/>
                    <a:pt x="2429" y="8595"/>
                  </a:cubicBezTo>
                  <a:lnTo>
                    <a:pt x="9096" y="8595"/>
                  </a:lnTo>
                  <a:cubicBezTo>
                    <a:pt x="9622" y="8595"/>
                    <a:pt x="10057" y="8160"/>
                    <a:pt x="10057" y="7628"/>
                  </a:cubicBezTo>
                  <a:lnTo>
                    <a:pt x="10057" y="5854"/>
                  </a:lnTo>
                  <a:cubicBezTo>
                    <a:pt x="10057" y="5333"/>
                    <a:pt x="10481" y="4908"/>
                    <a:pt x="11008" y="4908"/>
                  </a:cubicBezTo>
                  <a:lnTo>
                    <a:pt x="11586" y="4908"/>
                  </a:lnTo>
                  <a:lnTo>
                    <a:pt x="11586" y="3686"/>
                  </a:lnTo>
                  <a:lnTo>
                    <a:pt x="11008" y="3686"/>
                  </a:lnTo>
                  <a:cubicBezTo>
                    <a:pt x="10481" y="3686"/>
                    <a:pt x="10057" y="3262"/>
                    <a:pt x="10057" y="2741"/>
                  </a:cubicBezTo>
                  <a:lnTo>
                    <a:pt x="10057" y="2122"/>
                  </a:lnTo>
                  <a:lnTo>
                    <a:pt x="10057" y="966"/>
                  </a:lnTo>
                  <a:cubicBezTo>
                    <a:pt x="10057" y="435"/>
                    <a:pt x="9622" y="0"/>
                    <a:pt x="909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93" name="Google Shape;1193;p30"/>
            <p:cNvCxnSpPr>
              <a:stCxn id="1194" idx="0"/>
              <a:endCxn id="1195" idx="2"/>
            </p:cNvCxnSpPr>
            <p:nvPr/>
          </p:nvCxnSpPr>
          <p:spPr>
            <a:xfrm rot="10800000">
              <a:off x="3891313" y="2045500"/>
              <a:ext cx="0" cy="7866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94" name="Google Shape;1194;p30"/>
            <p:cNvSpPr/>
            <p:nvPr/>
          </p:nvSpPr>
          <p:spPr>
            <a:xfrm>
              <a:off x="3517963" y="2832100"/>
              <a:ext cx="746700" cy="746700"/>
            </a:xfrm>
            <a:prstGeom prst="roundRect">
              <a:avLst>
                <a:gd fmla="val 1322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3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195" name="Google Shape;1195;p30"/>
            <p:cNvSpPr/>
            <p:nvPr/>
          </p:nvSpPr>
          <p:spPr>
            <a:xfrm>
              <a:off x="3517963" y="1298775"/>
              <a:ext cx="746700" cy="746700"/>
            </a:xfrm>
            <a:prstGeom prst="roundRect">
              <a:avLst>
                <a:gd fmla="val 13228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6" name="Google Shape;1196;p30"/>
          <p:cNvGrpSpPr/>
          <p:nvPr/>
        </p:nvGrpSpPr>
        <p:grpSpPr>
          <a:xfrm>
            <a:off x="4568920" y="1298775"/>
            <a:ext cx="1376735" cy="3422492"/>
            <a:chOff x="4572000" y="1298775"/>
            <a:chExt cx="1376735" cy="3422492"/>
          </a:xfrm>
        </p:grpSpPr>
        <p:grpSp>
          <p:nvGrpSpPr>
            <p:cNvPr id="1197" name="Google Shape;1197;p30"/>
            <p:cNvGrpSpPr/>
            <p:nvPr/>
          </p:nvGrpSpPr>
          <p:grpSpPr>
            <a:xfrm>
              <a:off x="4595569" y="3716132"/>
              <a:ext cx="1320275" cy="1005135"/>
              <a:chOff x="-2082440" y="1446350"/>
              <a:chExt cx="1980313" cy="1005135"/>
            </a:xfrm>
          </p:grpSpPr>
          <p:sp>
            <p:nvSpPr>
              <p:cNvPr id="1198" name="Google Shape;1198;p30"/>
              <p:cNvSpPr txBox="1"/>
              <p:nvPr/>
            </p:nvSpPr>
            <p:spPr>
              <a:xfrm>
                <a:off x="-2082427" y="1446350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199" name="Google Shape;1199;p30"/>
              <p:cNvSpPr txBox="1"/>
              <p:nvPr/>
            </p:nvSpPr>
            <p:spPr>
              <a:xfrm>
                <a:off x="-2082440" y="1725185"/>
                <a:ext cx="19803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it’s actually a cold place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00" name="Google Shape;1200;p30"/>
            <p:cNvSpPr/>
            <p:nvPr/>
          </p:nvSpPr>
          <p:spPr>
            <a:xfrm>
              <a:off x="4572000" y="2694801"/>
              <a:ext cx="1376735" cy="1021322"/>
            </a:xfrm>
            <a:custGeom>
              <a:rect b="b" l="l" r="r" t="t"/>
              <a:pathLst>
                <a:path extrusionOk="0" h="8595" w="11586">
                  <a:moveTo>
                    <a:pt x="2429" y="0"/>
                  </a:moveTo>
                  <a:cubicBezTo>
                    <a:pt x="1897" y="0"/>
                    <a:pt x="1462" y="435"/>
                    <a:pt x="1462" y="966"/>
                  </a:cubicBezTo>
                  <a:lnTo>
                    <a:pt x="1462" y="2122"/>
                  </a:lnTo>
                  <a:lnTo>
                    <a:pt x="1462" y="2741"/>
                  </a:lnTo>
                  <a:cubicBezTo>
                    <a:pt x="1462" y="3262"/>
                    <a:pt x="1038" y="3686"/>
                    <a:pt x="516" y="3686"/>
                  </a:cubicBezTo>
                  <a:lnTo>
                    <a:pt x="0" y="3686"/>
                  </a:lnTo>
                  <a:lnTo>
                    <a:pt x="0" y="4908"/>
                  </a:lnTo>
                  <a:lnTo>
                    <a:pt x="516" y="4908"/>
                  </a:lnTo>
                  <a:cubicBezTo>
                    <a:pt x="1038" y="4908"/>
                    <a:pt x="1462" y="5333"/>
                    <a:pt x="1462" y="5854"/>
                  </a:cubicBezTo>
                  <a:lnTo>
                    <a:pt x="1462" y="7628"/>
                  </a:lnTo>
                  <a:cubicBezTo>
                    <a:pt x="1462" y="8160"/>
                    <a:pt x="1897" y="8595"/>
                    <a:pt x="2429" y="8595"/>
                  </a:cubicBezTo>
                  <a:lnTo>
                    <a:pt x="9096" y="8595"/>
                  </a:lnTo>
                  <a:cubicBezTo>
                    <a:pt x="9622" y="8595"/>
                    <a:pt x="10057" y="8160"/>
                    <a:pt x="10057" y="7628"/>
                  </a:cubicBezTo>
                  <a:lnTo>
                    <a:pt x="10057" y="5854"/>
                  </a:lnTo>
                  <a:cubicBezTo>
                    <a:pt x="10057" y="5333"/>
                    <a:pt x="10481" y="4908"/>
                    <a:pt x="11008" y="4908"/>
                  </a:cubicBezTo>
                  <a:lnTo>
                    <a:pt x="11586" y="4908"/>
                  </a:lnTo>
                  <a:lnTo>
                    <a:pt x="11586" y="3686"/>
                  </a:lnTo>
                  <a:lnTo>
                    <a:pt x="11008" y="3686"/>
                  </a:lnTo>
                  <a:cubicBezTo>
                    <a:pt x="10481" y="3686"/>
                    <a:pt x="10057" y="3262"/>
                    <a:pt x="10057" y="2741"/>
                  </a:cubicBezTo>
                  <a:lnTo>
                    <a:pt x="10057" y="2122"/>
                  </a:lnTo>
                  <a:lnTo>
                    <a:pt x="10057" y="966"/>
                  </a:lnTo>
                  <a:cubicBezTo>
                    <a:pt x="10057" y="435"/>
                    <a:pt x="9622" y="0"/>
                    <a:pt x="909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01" name="Google Shape;1201;p30"/>
            <p:cNvCxnSpPr>
              <a:stCxn id="1202" idx="0"/>
              <a:endCxn id="1203" idx="2"/>
            </p:cNvCxnSpPr>
            <p:nvPr/>
          </p:nvCxnSpPr>
          <p:spPr>
            <a:xfrm rot="10800000">
              <a:off x="5260338" y="2045500"/>
              <a:ext cx="0" cy="786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02" name="Google Shape;1202;p30"/>
            <p:cNvSpPr/>
            <p:nvPr/>
          </p:nvSpPr>
          <p:spPr>
            <a:xfrm>
              <a:off x="4886988" y="2832100"/>
              <a:ext cx="746700" cy="746700"/>
            </a:xfrm>
            <a:prstGeom prst="roundRect">
              <a:avLst>
                <a:gd fmla="val 1322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30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203" name="Google Shape;1203;p30"/>
            <p:cNvSpPr/>
            <p:nvPr/>
          </p:nvSpPr>
          <p:spPr>
            <a:xfrm>
              <a:off x="4886988" y="1298775"/>
              <a:ext cx="746700" cy="746700"/>
            </a:xfrm>
            <a:prstGeom prst="roundRect">
              <a:avLst>
                <a:gd fmla="val 13228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4" name="Google Shape;1204;p30"/>
          <p:cNvGrpSpPr/>
          <p:nvPr/>
        </p:nvGrpSpPr>
        <p:grpSpPr>
          <a:xfrm>
            <a:off x="5939493" y="1298775"/>
            <a:ext cx="1376735" cy="3422492"/>
            <a:chOff x="5948708" y="1298775"/>
            <a:chExt cx="1376735" cy="3422492"/>
          </a:xfrm>
        </p:grpSpPr>
        <p:grpSp>
          <p:nvGrpSpPr>
            <p:cNvPr id="1205" name="Google Shape;1205;p30"/>
            <p:cNvGrpSpPr/>
            <p:nvPr/>
          </p:nvGrpSpPr>
          <p:grpSpPr>
            <a:xfrm>
              <a:off x="5966940" y="3716132"/>
              <a:ext cx="1320275" cy="1005135"/>
              <a:chOff x="-2082440" y="1446350"/>
              <a:chExt cx="1980313" cy="1005135"/>
            </a:xfrm>
          </p:grpSpPr>
          <p:sp>
            <p:nvSpPr>
              <p:cNvPr id="1206" name="Google Shape;1206;p30"/>
              <p:cNvSpPr txBox="1"/>
              <p:nvPr/>
            </p:nvSpPr>
            <p:spPr>
              <a:xfrm>
                <a:off x="-2082427" y="1446350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07" name="Google Shape;1207;p30"/>
              <p:cNvSpPr txBox="1"/>
              <p:nvPr/>
            </p:nvSpPr>
            <p:spPr>
              <a:xfrm>
                <a:off x="-2082440" y="1725185"/>
                <a:ext cx="19803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smallest planet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08" name="Google Shape;1208;p30"/>
            <p:cNvSpPr/>
            <p:nvPr/>
          </p:nvSpPr>
          <p:spPr>
            <a:xfrm>
              <a:off x="5948708" y="2694801"/>
              <a:ext cx="1376735" cy="1021322"/>
            </a:xfrm>
            <a:custGeom>
              <a:rect b="b" l="l" r="r" t="t"/>
              <a:pathLst>
                <a:path extrusionOk="0" h="8595" w="11586">
                  <a:moveTo>
                    <a:pt x="2429" y="0"/>
                  </a:moveTo>
                  <a:cubicBezTo>
                    <a:pt x="1897" y="0"/>
                    <a:pt x="1462" y="435"/>
                    <a:pt x="1462" y="966"/>
                  </a:cubicBezTo>
                  <a:lnTo>
                    <a:pt x="1462" y="2122"/>
                  </a:lnTo>
                  <a:lnTo>
                    <a:pt x="1462" y="2741"/>
                  </a:lnTo>
                  <a:cubicBezTo>
                    <a:pt x="1462" y="3262"/>
                    <a:pt x="1038" y="3686"/>
                    <a:pt x="516" y="3686"/>
                  </a:cubicBezTo>
                  <a:lnTo>
                    <a:pt x="0" y="3686"/>
                  </a:lnTo>
                  <a:lnTo>
                    <a:pt x="0" y="4908"/>
                  </a:lnTo>
                  <a:lnTo>
                    <a:pt x="516" y="4908"/>
                  </a:lnTo>
                  <a:cubicBezTo>
                    <a:pt x="1038" y="4908"/>
                    <a:pt x="1462" y="5333"/>
                    <a:pt x="1462" y="5854"/>
                  </a:cubicBezTo>
                  <a:lnTo>
                    <a:pt x="1462" y="7628"/>
                  </a:lnTo>
                  <a:cubicBezTo>
                    <a:pt x="1462" y="8160"/>
                    <a:pt x="1897" y="8595"/>
                    <a:pt x="2429" y="8595"/>
                  </a:cubicBezTo>
                  <a:lnTo>
                    <a:pt x="9096" y="8595"/>
                  </a:lnTo>
                  <a:cubicBezTo>
                    <a:pt x="9622" y="8595"/>
                    <a:pt x="10057" y="8160"/>
                    <a:pt x="10057" y="7628"/>
                  </a:cubicBezTo>
                  <a:lnTo>
                    <a:pt x="10057" y="5854"/>
                  </a:lnTo>
                  <a:cubicBezTo>
                    <a:pt x="10057" y="5333"/>
                    <a:pt x="10481" y="4908"/>
                    <a:pt x="11008" y="4908"/>
                  </a:cubicBezTo>
                  <a:lnTo>
                    <a:pt x="11586" y="4908"/>
                  </a:lnTo>
                  <a:lnTo>
                    <a:pt x="11586" y="3686"/>
                  </a:lnTo>
                  <a:lnTo>
                    <a:pt x="11008" y="3686"/>
                  </a:lnTo>
                  <a:cubicBezTo>
                    <a:pt x="10481" y="3686"/>
                    <a:pt x="10057" y="3262"/>
                    <a:pt x="10057" y="2741"/>
                  </a:cubicBezTo>
                  <a:lnTo>
                    <a:pt x="10057" y="2122"/>
                  </a:lnTo>
                  <a:lnTo>
                    <a:pt x="10057" y="966"/>
                  </a:lnTo>
                  <a:cubicBezTo>
                    <a:pt x="10057" y="435"/>
                    <a:pt x="9622" y="0"/>
                    <a:pt x="9096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09" name="Google Shape;1209;p30"/>
            <p:cNvCxnSpPr>
              <a:stCxn id="1210" idx="0"/>
              <a:endCxn id="1211" idx="2"/>
            </p:cNvCxnSpPr>
            <p:nvPr/>
          </p:nvCxnSpPr>
          <p:spPr>
            <a:xfrm rot="10800000">
              <a:off x="6629388" y="2045500"/>
              <a:ext cx="0" cy="7866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10" name="Google Shape;1210;p30"/>
            <p:cNvSpPr/>
            <p:nvPr/>
          </p:nvSpPr>
          <p:spPr>
            <a:xfrm>
              <a:off x="6256038" y="2832100"/>
              <a:ext cx="746700" cy="746700"/>
            </a:xfrm>
            <a:prstGeom prst="roundRect">
              <a:avLst>
                <a:gd fmla="val 1322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30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211" name="Google Shape;1211;p30"/>
            <p:cNvSpPr/>
            <p:nvPr/>
          </p:nvSpPr>
          <p:spPr>
            <a:xfrm>
              <a:off x="6256038" y="1298775"/>
              <a:ext cx="746700" cy="746700"/>
            </a:xfrm>
            <a:prstGeom prst="roundRect">
              <a:avLst>
                <a:gd fmla="val 13228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2" name="Google Shape;1212;p30"/>
          <p:cNvGrpSpPr/>
          <p:nvPr/>
        </p:nvGrpSpPr>
        <p:grpSpPr>
          <a:xfrm>
            <a:off x="7310067" y="1298775"/>
            <a:ext cx="1376735" cy="3422492"/>
            <a:chOff x="7310067" y="1298775"/>
            <a:chExt cx="1376735" cy="3422492"/>
          </a:xfrm>
        </p:grpSpPr>
        <p:grpSp>
          <p:nvGrpSpPr>
            <p:cNvPr id="1213" name="Google Shape;1213;p30"/>
            <p:cNvGrpSpPr/>
            <p:nvPr/>
          </p:nvGrpSpPr>
          <p:grpSpPr>
            <a:xfrm>
              <a:off x="7338310" y="3716132"/>
              <a:ext cx="1320275" cy="1005135"/>
              <a:chOff x="-2082440" y="1446350"/>
              <a:chExt cx="1980313" cy="1005135"/>
            </a:xfrm>
          </p:grpSpPr>
          <p:sp>
            <p:nvSpPr>
              <p:cNvPr id="1214" name="Google Shape;1214;p30"/>
              <p:cNvSpPr txBox="1"/>
              <p:nvPr/>
            </p:nvSpPr>
            <p:spPr>
              <a:xfrm>
                <a:off x="-2082427" y="1446350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15" name="Google Shape;1215;p30"/>
              <p:cNvSpPr txBox="1"/>
              <p:nvPr/>
            </p:nvSpPr>
            <p:spPr>
              <a:xfrm>
                <a:off x="-2082440" y="1725185"/>
                <a:ext cx="19803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biggest planet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16" name="Google Shape;1216;p30"/>
            <p:cNvSpPr/>
            <p:nvPr/>
          </p:nvSpPr>
          <p:spPr>
            <a:xfrm>
              <a:off x="7310067" y="2694801"/>
              <a:ext cx="1376735" cy="1021322"/>
            </a:xfrm>
            <a:custGeom>
              <a:rect b="b" l="l" r="r" t="t"/>
              <a:pathLst>
                <a:path extrusionOk="0" h="8595" w="11586">
                  <a:moveTo>
                    <a:pt x="2429" y="0"/>
                  </a:moveTo>
                  <a:cubicBezTo>
                    <a:pt x="1897" y="0"/>
                    <a:pt x="1462" y="435"/>
                    <a:pt x="1462" y="966"/>
                  </a:cubicBezTo>
                  <a:lnTo>
                    <a:pt x="1462" y="2122"/>
                  </a:lnTo>
                  <a:lnTo>
                    <a:pt x="1462" y="2741"/>
                  </a:lnTo>
                  <a:cubicBezTo>
                    <a:pt x="1462" y="3262"/>
                    <a:pt x="1038" y="3686"/>
                    <a:pt x="516" y="3686"/>
                  </a:cubicBezTo>
                  <a:lnTo>
                    <a:pt x="0" y="3686"/>
                  </a:lnTo>
                  <a:lnTo>
                    <a:pt x="0" y="4908"/>
                  </a:lnTo>
                  <a:lnTo>
                    <a:pt x="516" y="4908"/>
                  </a:lnTo>
                  <a:cubicBezTo>
                    <a:pt x="1038" y="4908"/>
                    <a:pt x="1462" y="5333"/>
                    <a:pt x="1462" y="5854"/>
                  </a:cubicBezTo>
                  <a:lnTo>
                    <a:pt x="1462" y="7628"/>
                  </a:lnTo>
                  <a:cubicBezTo>
                    <a:pt x="1462" y="8160"/>
                    <a:pt x="1897" y="8595"/>
                    <a:pt x="2429" y="8595"/>
                  </a:cubicBezTo>
                  <a:lnTo>
                    <a:pt x="9096" y="8595"/>
                  </a:lnTo>
                  <a:cubicBezTo>
                    <a:pt x="9622" y="8595"/>
                    <a:pt x="10057" y="8160"/>
                    <a:pt x="10057" y="7628"/>
                  </a:cubicBezTo>
                  <a:lnTo>
                    <a:pt x="10057" y="5854"/>
                  </a:lnTo>
                  <a:cubicBezTo>
                    <a:pt x="10057" y="5333"/>
                    <a:pt x="10481" y="4908"/>
                    <a:pt x="11008" y="4908"/>
                  </a:cubicBezTo>
                  <a:lnTo>
                    <a:pt x="11586" y="4908"/>
                  </a:lnTo>
                  <a:lnTo>
                    <a:pt x="11586" y="3686"/>
                  </a:lnTo>
                  <a:lnTo>
                    <a:pt x="11008" y="3686"/>
                  </a:lnTo>
                  <a:cubicBezTo>
                    <a:pt x="10481" y="3686"/>
                    <a:pt x="10057" y="3262"/>
                    <a:pt x="10057" y="2741"/>
                  </a:cubicBezTo>
                  <a:lnTo>
                    <a:pt x="10057" y="2122"/>
                  </a:lnTo>
                  <a:lnTo>
                    <a:pt x="10057" y="966"/>
                  </a:lnTo>
                  <a:cubicBezTo>
                    <a:pt x="10057" y="435"/>
                    <a:pt x="9622" y="0"/>
                    <a:pt x="9096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17" name="Google Shape;1217;p30"/>
            <p:cNvCxnSpPr>
              <a:stCxn id="1218" idx="0"/>
              <a:endCxn id="1219" idx="2"/>
            </p:cNvCxnSpPr>
            <p:nvPr/>
          </p:nvCxnSpPr>
          <p:spPr>
            <a:xfrm rot="10800000">
              <a:off x="7998438" y="2045500"/>
              <a:ext cx="0" cy="7866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18" name="Google Shape;1218;p30"/>
            <p:cNvSpPr/>
            <p:nvPr/>
          </p:nvSpPr>
          <p:spPr>
            <a:xfrm>
              <a:off x="7625088" y="2832100"/>
              <a:ext cx="746700" cy="746700"/>
            </a:xfrm>
            <a:prstGeom prst="roundRect">
              <a:avLst>
                <a:gd fmla="val 1322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30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219" name="Google Shape;1219;p30"/>
            <p:cNvSpPr/>
            <p:nvPr/>
          </p:nvSpPr>
          <p:spPr>
            <a:xfrm>
              <a:off x="7625088" y="1298775"/>
              <a:ext cx="746700" cy="746700"/>
            </a:xfrm>
            <a:prstGeom prst="roundRect">
              <a:avLst>
                <a:gd fmla="val 1322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0" name="Google Shape;1220;p30"/>
          <p:cNvGrpSpPr/>
          <p:nvPr/>
        </p:nvGrpSpPr>
        <p:grpSpPr>
          <a:xfrm>
            <a:off x="6479395" y="1487489"/>
            <a:ext cx="300016" cy="369273"/>
            <a:chOff x="-39248625" y="3588600"/>
            <a:chExt cx="256775" cy="316050"/>
          </a:xfrm>
        </p:grpSpPr>
        <p:sp>
          <p:nvSpPr>
            <p:cNvPr id="1221" name="Google Shape;1221;p30"/>
            <p:cNvSpPr/>
            <p:nvPr/>
          </p:nvSpPr>
          <p:spPr>
            <a:xfrm>
              <a:off x="-39248625" y="3588600"/>
              <a:ext cx="256775" cy="316050"/>
            </a:xfrm>
            <a:custGeom>
              <a:rect b="b" l="l" r="r" t="t"/>
              <a:pathLst>
                <a:path extrusionOk="0" h="12642" w="10271">
                  <a:moveTo>
                    <a:pt x="5364" y="0"/>
                  </a:moveTo>
                  <a:cubicBezTo>
                    <a:pt x="5041" y="0"/>
                    <a:pt x="4710" y="118"/>
                    <a:pt x="4443" y="355"/>
                  </a:cubicBezTo>
                  <a:lnTo>
                    <a:pt x="3277" y="1552"/>
                  </a:lnTo>
                  <a:cubicBezTo>
                    <a:pt x="2804" y="2025"/>
                    <a:pt x="2804" y="2812"/>
                    <a:pt x="3277" y="3316"/>
                  </a:cubicBezTo>
                  <a:lnTo>
                    <a:pt x="3938" y="3978"/>
                  </a:lnTo>
                  <a:lnTo>
                    <a:pt x="1702" y="6215"/>
                  </a:lnTo>
                  <a:cubicBezTo>
                    <a:pt x="1544" y="6152"/>
                    <a:pt x="1355" y="6057"/>
                    <a:pt x="1135" y="6057"/>
                  </a:cubicBezTo>
                  <a:cubicBezTo>
                    <a:pt x="1119" y="6056"/>
                    <a:pt x="1104" y="6056"/>
                    <a:pt x="1089" y="6056"/>
                  </a:cubicBezTo>
                  <a:cubicBezTo>
                    <a:pt x="538" y="6056"/>
                    <a:pt x="0" y="6611"/>
                    <a:pt x="0" y="7286"/>
                  </a:cubicBezTo>
                  <a:cubicBezTo>
                    <a:pt x="0" y="7947"/>
                    <a:pt x="567" y="8515"/>
                    <a:pt x="1229" y="8515"/>
                  </a:cubicBezTo>
                  <a:cubicBezTo>
                    <a:pt x="1418" y="8515"/>
                    <a:pt x="1576" y="8483"/>
                    <a:pt x="1733" y="8388"/>
                  </a:cubicBezTo>
                  <a:lnTo>
                    <a:pt x="3560" y="10216"/>
                  </a:lnTo>
                  <a:cubicBezTo>
                    <a:pt x="2993" y="10720"/>
                    <a:pt x="2615" y="11381"/>
                    <a:pt x="2521" y="12169"/>
                  </a:cubicBezTo>
                  <a:cubicBezTo>
                    <a:pt x="2489" y="12421"/>
                    <a:pt x="2678" y="12642"/>
                    <a:pt x="2930" y="12642"/>
                  </a:cubicBezTo>
                  <a:lnTo>
                    <a:pt x="8633" y="12642"/>
                  </a:lnTo>
                  <a:cubicBezTo>
                    <a:pt x="8853" y="12642"/>
                    <a:pt x="9074" y="12421"/>
                    <a:pt x="9011" y="12169"/>
                  </a:cubicBezTo>
                  <a:cubicBezTo>
                    <a:pt x="8790" y="10562"/>
                    <a:pt x="7404" y="9334"/>
                    <a:pt x="5766" y="9334"/>
                  </a:cubicBezTo>
                  <a:cubicBezTo>
                    <a:pt x="5199" y="9334"/>
                    <a:pt x="4695" y="9491"/>
                    <a:pt x="4222" y="9743"/>
                  </a:cubicBezTo>
                  <a:lnTo>
                    <a:pt x="2300" y="7853"/>
                  </a:lnTo>
                  <a:cubicBezTo>
                    <a:pt x="2363" y="7695"/>
                    <a:pt x="2395" y="7475"/>
                    <a:pt x="2395" y="7286"/>
                  </a:cubicBezTo>
                  <a:cubicBezTo>
                    <a:pt x="2395" y="7097"/>
                    <a:pt x="2363" y="6939"/>
                    <a:pt x="2300" y="6782"/>
                  </a:cubicBezTo>
                  <a:lnTo>
                    <a:pt x="4285" y="4797"/>
                  </a:lnTo>
                  <a:lnTo>
                    <a:pt x="4285" y="4797"/>
                  </a:lnTo>
                  <a:cubicBezTo>
                    <a:pt x="4253" y="5742"/>
                    <a:pt x="4537" y="6624"/>
                    <a:pt x="5073" y="7317"/>
                  </a:cubicBezTo>
                  <a:lnTo>
                    <a:pt x="10271" y="2119"/>
                  </a:lnTo>
                  <a:cubicBezTo>
                    <a:pt x="9636" y="1606"/>
                    <a:pt x="8888" y="1321"/>
                    <a:pt x="8026" y="1321"/>
                  </a:cubicBezTo>
                  <a:cubicBezTo>
                    <a:pt x="7776" y="1321"/>
                    <a:pt x="7516" y="1345"/>
                    <a:pt x="7246" y="1394"/>
                  </a:cubicBezTo>
                  <a:lnTo>
                    <a:pt x="6238" y="355"/>
                  </a:lnTo>
                  <a:cubicBezTo>
                    <a:pt x="6002" y="118"/>
                    <a:pt x="5687" y="0"/>
                    <a:pt x="53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0"/>
            <p:cNvSpPr/>
            <p:nvPr/>
          </p:nvSpPr>
          <p:spPr>
            <a:xfrm>
              <a:off x="-39076150" y="3684875"/>
              <a:ext cx="84300" cy="80300"/>
            </a:xfrm>
            <a:custGeom>
              <a:rect b="b" l="l" r="r" t="t"/>
              <a:pathLst>
                <a:path extrusionOk="0" h="3212" w="3372">
                  <a:moveTo>
                    <a:pt x="2868" y="1"/>
                  </a:moveTo>
                  <a:lnTo>
                    <a:pt x="1" y="2868"/>
                  </a:lnTo>
                  <a:cubicBezTo>
                    <a:pt x="353" y="3098"/>
                    <a:pt x="757" y="3212"/>
                    <a:pt x="1156" y="3212"/>
                  </a:cubicBezTo>
                  <a:cubicBezTo>
                    <a:pt x="1686" y="3212"/>
                    <a:pt x="2207" y="3011"/>
                    <a:pt x="2584" y="2616"/>
                  </a:cubicBezTo>
                  <a:cubicBezTo>
                    <a:pt x="3309" y="1891"/>
                    <a:pt x="3372" y="851"/>
                    <a:pt x="2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3" name="Google Shape;1223;p30"/>
          <p:cNvGrpSpPr/>
          <p:nvPr/>
        </p:nvGrpSpPr>
        <p:grpSpPr>
          <a:xfrm>
            <a:off x="930809" y="1486685"/>
            <a:ext cx="429504" cy="370879"/>
            <a:chOff x="-42651700" y="3217825"/>
            <a:chExt cx="367600" cy="317425"/>
          </a:xfrm>
        </p:grpSpPr>
        <p:sp>
          <p:nvSpPr>
            <p:cNvPr id="1224" name="Google Shape;1224;p30"/>
            <p:cNvSpPr/>
            <p:nvPr/>
          </p:nvSpPr>
          <p:spPr>
            <a:xfrm>
              <a:off x="-42651700" y="3239075"/>
              <a:ext cx="367600" cy="296175"/>
            </a:xfrm>
            <a:custGeom>
              <a:rect b="b" l="l" r="r" t="t"/>
              <a:pathLst>
                <a:path extrusionOk="0" h="11847" w="14704">
                  <a:moveTo>
                    <a:pt x="7370" y="797"/>
                  </a:moveTo>
                  <a:cubicBezTo>
                    <a:pt x="8536" y="797"/>
                    <a:pt x="9694" y="1246"/>
                    <a:pt x="10576" y="2143"/>
                  </a:cubicBezTo>
                  <a:cubicBezTo>
                    <a:pt x="12340" y="3908"/>
                    <a:pt x="12340" y="6775"/>
                    <a:pt x="10576" y="8539"/>
                  </a:cubicBezTo>
                  <a:cubicBezTo>
                    <a:pt x="9757" y="9390"/>
                    <a:pt x="8623" y="9894"/>
                    <a:pt x="7363" y="9894"/>
                  </a:cubicBezTo>
                  <a:cubicBezTo>
                    <a:pt x="6102" y="9894"/>
                    <a:pt x="4937" y="9358"/>
                    <a:pt x="4118" y="8539"/>
                  </a:cubicBezTo>
                  <a:cubicBezTo>
                    <a:pt x="2353" y="6775"/>
                    <a:pt x="2353" y="3908"/>
                    <a:pt x="4118" y="2143"/>
                  </a:cubicBezTo>
                  <a:cubicBezTo>
                    <a:pt x="5031" y="1246"/>
                    <a:pt x="6205" y="797"/>
                    <a:pt x="7370" y="797"/>
                  </a:cubicBezTo>
                  <a:close/>
                  <a:moveTo>
                    <a:pt x="7326" y="1"/>
                  </a:moveTo>
                  <a:cubicBezTo>
                    <a:pt x="2091" y="1"/>
                    <a:pt x="0" y="6750"/>
                    <a:pt x="4275" y="9768"/>
                  </a:cubicBezTo>
                  <a:lnTo>
                    <a:pt x="3424" y="11280"/>
                  </a:lnTo>
                  <a:cubicBezTo>
                    <a:pt x="3298" y="11532"/>
                    <a:pt x="3487" y="11847"/>
                    <a:pt x="3771" y="11847"/>
                  </a:cubicBezTo>
                  <a:cubicBezTo>
                    <a:pt x="3929" y="11847"/>
                    <a:pt x="4086" y="11784"/>
                    <a:pt x="4118" y="11626"/>
                  </a:cubicBezTo>
                  <a:lnTo>
                    <a:pt x="5000" y="10209"/>
                  </a:lnTo>
                  <a:cubicBezTo>
                    <a:pt x="5740" y="10571"/>
                    <a:pt x="6543" y="10752"/>
                    <a:pt x="7351" y="10752"/>
                  </a:cubicBezTo>
                  <a:cubicBezTo>
                    <a:pt x="8158" y="10752"/>
                    <a:pt x="8969" y="10571"/>
                    <a:pt x="9725" y="10209"/>
                  </a:cubicBezTo>
                  <a:lnTo>
                    <a:pt x="10576" y="11626"/>
                  </a:lnTo>
                  <a:cubicBezTo>
                    <a:pt x="10671" y="11784"/>
                    <a:pt x="10828" y="11847"/>
                    <a:pt x="10923" y="11847"/>
                  </a:cubicBezTo>
                  <a:cubicBezTo>
                    <a:pt x="11238" y="11847"/>
                    <a:pt x="11458" y="11532"/>
                    <a:pt x="11301" y="11280"/>
                  </a:cubicBezTo>
                  <a:lnTo>
                    <a:pt x="10419" y="9768"/>
                  </a:lnTo>
                  <a:cubicBezTo>
                    <a:pt x="14703" y="6775"/>
                    <a:pt x="12592" y="1"/>
                    <a:pt x="7363" y="1"/>
                  </a:cubicBezTo>
                  <a:cubicBezTo>
                    <a:pt x="7350" y="1"/>
                    <a:pt x="7338" y="1"/>
                    <a:pt x="7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0"/>
            <p:cNvSpPr/>
            <p:nvPr/>
          </p:nvSpPr>
          <p:spPr>
            <a:xfrm>
              <a:off x="-42419600" y="3217825"/>
              <a:ext cx="106350" cy="106350"/>
            </a:xfrm>
            <a:custGeom>
              <a:rect b="b" l="l" r="r" t="t"/>
              <a:pathLst>
                <a:path extrusionOk="0" h="4254" w="4254">
                  <a:moveTo>
                    <a:pt x="1355" y="0"/>
                  </a:moveTo>
                  <a:cubicBezTo>
                    <a:pt x="882" y="0"/>
                    <a:pt x="410" y="95"/>
                    <a:pt x="0" y="315"/>
                  </a:cubicBezTo>
                  <a:cubicBezTo>
                    <a:pt x="1891" y="946"/>
                    <a:pt x="3340" y="2395"/>
                    <a:pt x="3938" y="4254"/>
                  </a:cubicBezTo>
                  <a:cubicBezTo>
                    <a:pt x="4128" y="3844"/>
                    <a:pt x="4254" y="3371"/>
                    <a:pt x="4254" y="2899"/>
                  </a:cubicBezTo>
                  <a:cubicBezTo>
                    <a:pt x="4254" y="1292"/>
                    <a:pt x="2962" y="0"/>
                    <a:pt x="1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0"/>
            <p:cNvSpPr/>
            <p:nvPr/>
          </p:nvSpPr>
          <p:spPr>
            <a:xfrm>
              <a:off x="-42623600" y="3218600"/>
              <a:ext cx="106350" cy="106375"/>
            </a:xfrm>
            <a:custGeom>
              <a:rect b="b" l="l" r="r" t="t"/>
              <a:pathLst>
                <a:path extrusionOk="0" h="4255" w="4254">
                  <a:moveTo>
                    <a:pt x="2931" y="1"/>
                  </a:moveTo>
                  <a:cubicBezTo>
                    <a:pt x="1292" y="1"/>
                    <a:pt x="1" y="1293"/>
                    <a:pt x="1" y="2899"/>
                  </a:cubicBezTo>
                  <a:cubicBezTo>
                    <a:pt x="1" y="3372"/>
                    <a:pt x="127" y="3845"/>
                    <a:pt x="316" y="4254"/>
                  </a:cubicBezTo>
                  <a:cubicBezTo>
                    <a:pt x="977" y="2364"/>
                    <a:pt x="2426" y="915"/>
                    <a:pt x="4254" y="316"/>
                  </a:cubicBezTo>
                  <a:cubicBezTo>
                    <a:pt x="3876" y="127"/>
                    <a:pt x="3403" y="1"/>
                    <a:pt x="2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0"/>
            <p:cNvSpPr/>
            <p:nvPr/>
          </p:nvSpPr>
          <p:spPr>
            <a:xfrm>
              <a:off x="-42561375" y="3279250"/>
              <a:ext cx="185900" cy="186700"/>
            </a:xfrm>
            <a:custGeom>
              <a:rect b="b" l="l" r="r" t="t"/>
              <a:pathLst>
                <a:path extrusionOk="0" h="7468" w="7436">
                  <a:moveTo>
                    <a:pt x="3781" y="1671"/>
                  </a:moveTo>
                  <a:cubicBezTo>
                    <a:pt x="4033" y="1671"/>
                    <a:pt x="4191" y="1860"/>
                    <a:pt x="4191" y="2112"/>
                  </a:cubicBezTo>
                  <a:lnTo>
                    <a:pt x="4191" y="3340"/>
                  </a:lnTo>
                  <a:lnTo>
                    <a:pt x="5388" y="3340"/>
                  </a:lnTo>
                  <a:cubicBezTo>
                    <a:pt x="5640" y="3340"/>
                    <a:pt x="5829" y="3529"/>
                    <a:pt x="5829" y="3750"/>
                  </a:cubicBezTo>
                  <a:cubicBezTo>
                    <a:pt x="5829" y="4002"/>
                    <a:pt x="5640" y="4128"/>
                    <a:pt x="5388" y="4128"/>
                  </a:cubicBezTo>
                  <a:lnTo>
                    <a:pt x="3750" y="4128"/>
                  </a:lnTo>
                  <a:cubicBezTo>
                    <a:pt x="3498" y="4128"/>
                    <a:pt x="3308" y="3939"/>
                    <a:pt x="3308" y="3750"/>
                  </a:cubicBezTo>
                  <a:lnTo>
                    <a:pt x="3308" y="2112"/>
                  </a:lnTo>
                  <a:lnTo>
                    <a:pt x="3340" y="2112"/>
                  </a:lnTo>
                  <a:cubicBezTo>
                    <a:pt x="3340" y="1860"/>
                    <a:pt x="3529" y="1671"/>
                    <a:pt x="3781" y="1671"/>
                  </a:cubicBezTo>
                  <a:close/>
                  <a:moveTo>
                    <a:pt x="3750" y="1"/>
                  </a:moveTo>
                  <a:cubicBezTo>
                    <a:pt x="1702" y="1"/>
                    <a:pt x="32" y="1671"/>
                    <a:pt x="0" y="3750"/>
                  </a:cubicBezTo>
                  <a:cubicBezTo>
                    <a:pt x="32" y="5798"/>
                    <a:pt x="1702" y="7467"/>
                    <a:pt x="3750" y="7467"/>
                  </a:cubicBezTo>
                  <a:cubicBezTo>
                    <a:pt x="5797" y="7467"/>
                    <a:pt x="7436" y="5798"/>
                    <a:pt x="7436" y="3750"/>
                  </a:cubicBezTo>
                  <a:cubicBezTo>
                    <a:pt x="7436" y="1702"/>
                    <a:pt x="5797" y="64"/>
                    <a:pt x="3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8" name="Google Shape;1228;p30"/>
          <p:cNvGrpSpPr/>
          <p:nvPr/>
        </p:nvGrpSpPr>
        <p:grpSpPr>
          <a:xfrm>
            <a:off x="5074462" y="1502780"/>
            <a:ext cx="371814" cy="338690"/>
            <a:chOff x="-40745125" y="3632900"/>
            <a:chExt cx="318225" cy="289875"/>
          </a:xfrm>
        </p:grpSpPr>
        <p:sp>
          <p:nvSpPr>
            <p:cNvPr id="1229" name="Google Shape;1229;p30"/>
            <p:cNvSpPr/>
            <p:nvPr/>
          </p:nvSpPr>
          <p:spPr>
            <a:xfrm>
              <a:off x="-40745125" y="3632900"/>
              <a:ext cx="300125" cy="82725"/>
            </a:xfrm>
            <a:custGeom>
              <a:rect b="b" l="l" r="r" t="t"/>
              <a:pathLst>
                <a:path extrusionOk="0" h="3309" w="12005">
                  <a:moveTo>
                    <a:pt x="1671" y="0"/>
                  </a:moveTo>
                  <a:cubicBezTo>
                    <a:pt x="757" y="0"/>
                    <a:pt x="1" y="757"/>
                    <a:pt x="1" y="1670"/>
                  </a:cubicBezTo>
                  <a:cubicBezTo>
                    <a:pt x="1" y="2552"/>
                    <a:pt x="757" y="3308"/>
                    <a:pt x="1671" y="3308"/>
                  </a:cubicBezTo>
                  <a:lnTo>
                    <a:pt x="11469" y="3308"/>
                  </a:lnTo>
                  <a:cubicBezTo>
                    <a:pt x="11815" y="3308"/>
                    <a:pt x="12004" y="2930"/>
                    <a:pt x="11784" y="2647"/>
                  </a:cubicBezTo>
                  <a:cubicBezTo>
                    <a:pt x="11595" y="2363"/>
                    <a:pt x="11469" y="2017"/>
                    <a:pt x="11469" y="1670"/>
                  </a:cubicBezTo>
                  <a:cubicBezTo>
                    <a:pt x="11469" y="1292"/>
                    <a:pt x="11595" y="946"/>
                    <a:pt x="11784" y="662"/>
                  </a:cubicBezTo>
                  <a:cubicBezTo>
                    <a:pt x="11973" y="410"/>
                    <a:pt x="11784" y="0"/>
                    <a:pt x="11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0"/>
            <p:cNvSpPr/>
            <p:nvPr/>
          </p:nvSpPr>
          <p:spPr>
            <a:xfrm>
              <a:off x="-40508050" y="3736075"/>
              <a:ext cx="21300" cy="82725"/>
            </a:xfrm>
            <a:custGeom>
              <a:rect b="b" l="l" r="r" t="t"/>
              <a:pathLst>
                <a:path extrusionOk="0" h="3309" w="852">
                  <a:moveTo>
                    <a:pt x="1" y="1"/>
                  </a:moveTo>
                  <a:lnTo>
                    <a:pt x="1" y="3309"/>
                  </a:lnTo>
                  <a:lnTo>
                    <a:pt x="852" y="3309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0"/>
            <p:cNvSpPr/>
            <p:nvPr/>
          </p:nvSpPr>
          <p:spPr>
            <a:xfrm>
              <a:off x="-40466300" y="3736875"/>
              <a:ext cx="39400" cy="82725"/>
            </a:xfrm>
            <a:custGeom>
              <a:rect b="b" l="l" r="r" t="t"/>
              <a:pathLst>
                <a:path extrusionOk="0" h="3309" w="1576">
                  <a:moveTo>
                    <a:pt x="1" y="0"/>
                  </a:moveTo>
                  <a:lnTo>
                    <a:pt x="1" y="3308"/>
                  </a:lnTo>
                  <a:lnTo>
                    <a:pt x="1198" y="3308"/>
                  </a:lnTo>
                  <a:cubicBezTo>
                    <a:pt x="1387" y="3277"/>
                    <a:pt x="1576" y="3088"/>
                    <a:pt x="1576" y="2899"/>
                  </a:cubicBezTo>
                  <a:lnTo>
                    <a:pt x="1576" y="410"/>
                  </a:lnTo>
                  <a:cubicBezTo>
                    <a:pt x="1576" y="158"/>
                    <a:pt x="1387" y="0"/>
                    <a:pt x="11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0"/>
            <p:cNvSpPr/>
            <p:nvPr/>
          </p:nvSpPr>
          <p:spPr>
            <a:xfrm>
              <a:off x="-40723050" y="3736075"/>
              <a:ext cx="194550" cy="82725"/>
            </a:xfrm>
            <a:custGeom>
              <a:rect b="b" l="l" r="r" t="t"/>
              <a:pathLst>
                <a:path extrusionOk="0" h="3309" w="7782"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931"/>
                  </a:lnTo>
                  <a:cubicBezTo>
                    <a:pt x="0" y="3151"/>
                    <a:pt x="189" y="3309"/>
                    <a:pt x="441" y="3309"/>
                  </a:cubicBezTo>
                  <a:lnTo>
                    <a:pt x="7782" y="3309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0"/>
            <p:cNvSpPr/>
            <p:nvPr/>
          </p:nvSpPr>
          <p:spPr>
            <a:xfrm>
              <a:off x="-40681325" y="3839250"/>
              <a:ext cx="21300" cy="82725"/>
            </a:xfrm>
            <a:custGeom>
              <a:rect b="b" l="l" r="r" t="t"/>
              <a:pathLst>
                <a:path extrusionOk="0" h="3309" w="852">
                  <a:moveTo>
                    <a:pt x="1" y="1"/>
                  </a:moveTo>
                  <a:lnTo>
                    <a:pt x="1" y="3309"/>
                  </a:lnTo>
                  <a:lnTo>
                    <a:pt x="851" y="330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0"/>
            <p:cNvSpPr/>
            <p:nvPr/>
          </p:nvSpPr>
          <p:spPr>
            <a:xfrm>
              <a:off x="-40639575" y="3840825"/>
              <a:ext cx="190625" cy="81950"/>
            </a:xfrm>
            <a:custGeom>
              <a:rect b="b" l="l" r="r" t="t"/>
              <a:pathLst>
                <a:path extrusionOk="0" h="3278" w="7625">
                  <a:moveTo>
                    <a:pt x="1" y="1"/>
                  </a:moveTo>
                  <a:lnTo>
                    <a:pt x="1" y="3277"/>
                  </a:lnTo>
                  <a:lnTo>
                    <a:pt x="7247" y="3277"/>
                  </a:lnTo>
                  <a:cubicBezTo>
                    <a:pt x="7467" y="3277"/>
                    <a:pt x="7625" y="3057"/>
                    <a:pt x="7625" y="2868"/>
                  </a:cubicBezTo>
                  <a:lnTo>
                    <a:pt x="7625" y="379"/>
                  </a:lnTo>
                  <a:cubicBezTo>
                    <a:pt x="7625" y="158"/>
                    <a:pt x="7436" y="1"/>
                    <a:pt x="7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0"/>
            <p:cNvSpPr/>
            <p:nvPr/>
          </p:nvSpPr>
          <p:spPr>
            <a:xfrm>
              <a:off x="-40745125" y="3840050"/>
              <a:ext cx="43350" cy="82725"/>
            </a:xfrm>
            <a:custGeom>
              <a:rect b="b" l="l" r="r" t="t"/>
              <a:pathLst>
                <a:path extrusionOk="0" h="3309" w="1734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lnTo>
                    <a:pt x="1" y="2867"/>
                  </a:lnTo>
                  <a:cubicBezTo>
                    <a:pt x="1" y="3088"/>
                    <a:pt x="190" y="3308"/>
                    <a:pt x="442" y="3308"/>
                  </a:cubicBezTo>
                  <a:lnTo>
                    <a:pt x="1734" y="3308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6" name="Google Shape;1236;p30"/>
          <p:cNvGrpSpPr/>
          <p:nvPr/>
        </p:nvGrpSpPr>
        <p:grpSpPr>
          <a:xfrm>
            <a:off x="7816675" y="1487036"/>
            <a:ext cx="363518" cy="370178"/>
            <a:chOff x="-40742750" y="3972175"/>
            <a:chExt cx="311125" cy="316825"/>
          </a:xfrm>
        </p:grpSpPr>
        <p:sp>
          <p:nvSpPr>
            <p:cNvPr id="1237" name="Google Shape;1237;p30"/>
            <p:cNvSpPr/>
            <p:nvPr/>
          </p:nvSpPr>
          <p:spPr>
            <a:xfrm>
              <a:off x="-40699425" y="4118075"/>
              <a:ext cx="226850" cy="101625"/>
            </a:xfrm>
            <a:custGeom>
              <a:rect b="b" l="l" r="r" t="t"/>
              <a:pathLst>
                <a:path extrusionOk="0" h="4065" w="9074">
                  <a:moveTo>
                    <a:pt x="0" y="0"/>
                  </a:moveTo>
                  <a:lnTo>
                    <a:pt x="0" y="2017"/>
                  </a:lnTo>
                  <a:cubicBezTo>
                    <a:pt x="0" y="3529"/>
                    <a:pt x="2741" y="4065"/>
                    <a:pt x="4505" y="4065"/>
                  </a:cubicBezTo>
                  <a:cubicBezTo>
                    <a:pt x="6774" y="4065"/>
                    <a:pt x="9074" y="3371"/>
                    <a:pt x="9074" y="2017"/>
                  </a:cubicBezTo>
                  <a:lnTo>
                    <a:pt x="9074" y="0"/>
                  </a:lnTo>
                  <a:lnTo>
                    <a:pt x="5135" y="2237"/>
                  </a:lnTo>
                  <a:cubicBezTo>
                    <a:pt x="4953" y="2359"/>
                    <a:pt x="4748" y="2415"/>
                    <a:pt x="4546" y="2415"/>
                  </a:cubicBezTo>
                  <a:cubicBezTo>
                    <a:pt x="4330" y="2415"/>
                    <a:pt x="4117" y="2351"/>
                    <a:pt x="3938" y="2237"/>
                  </a:cubicBezTo>
                  <a:cubicBezTo>
                    <a:pt x="3623" y="2048"/>
                    <a:pt x="315" y="22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0"/>
            <p:cNvSpPr/>
            <p:nvPr/>
          </p:nvSpPr>
          <p:spPr>
            <a:xfrm>
              <a:off x="-40742750" y="3972175"/>
              <a:ext cx="311125" cy="316825"/>
            </a:xfrm>
            <a:custGeom>
              <a:rect b="b" l="l" r="r" t="t"/>
              <a:pathLst>
                <a:path extrusionOk="0" h="12673" w="12445">
                  <a:moveTo>
                    <a:pt x="6254" y="0"/>
                  </a:moveTo>
                  <a:cubicBezTo>
                    <a:pt x="6183" y="0"/>
                    <a:pt x="6112" y="24"/>
                    <a:pt x="6049" y="71"/>
                  </a:cubicBezTo>
                  <a:lnTo>
                    <a:pt x="284" y="3379"/>
                  </a:lnTo>
                  <a:cubicBezTo>
                    <a:pt x="0" y="3537"/>
                    <a:pt x="0" y="3915"/>
                    <a:pt x="284" y="4072"/>
                  </a:cubicBezTo>
                  <a:lnTo>
                    <a:pt x="6049" y="7380"/>
                  </a:lnTo>
                  <a:cubicBezTo>
                    <a:pt x="6112" y="7427"/>
                    <a:pt x="6183" y="7451"/>
                    <a:pt x="6254" y="7451"/>
                  </a:cubicBezTo>
                  <a:cubicBezTo>
                    <a:pt x="6325" y="7451"/>
                    <a:pt x="6396" y="7427"/>
                    <a:pt x="6459" y="7380"/>
                  </a:cubicBezTo>
                  <a:cubicBezTo>
                    <a:pt x="11374" y="4545"/>
                    <a:pt x="11626" y="4419"/>
                    <a:pt x="11626" y="4419"/>
                  </a:cubicBezTo>
                  <a:lnTo>
                    <a:pt x="11626" y="12263"/>
                  </a:lnTo>
                  <a:cubicBezTo>
                    <a:pt x="11657" y="12515"/>
                    <a:pt x="11846" y="12673"/>
                    <a:pt x="12035" y="12673"/>
                  </a:cubicBezTo>
                  <a:cubicBezTo>
                    <a:pt x="12287" y="12673"/>
                    <a:pt x="12445" y="12452"/>
                    <a:pt x="12445" y="12263"/>
                  </a:cubicBezTo>
                  <a:lnTo>
                    <a:pt x="12445" y="3726"/>
                  </a:lnTo>
                  <a:cubicBezTo>
                    <a:pt x="12445" y="3568"/>
                    <a:pt x="12319" y="3411"/>
                    <a:pt x="12256" y="3379"/>
                  </a:cubicBezTo>
                  <a:lnTo>
                    <a:pt x="6459" y="71"/>
                  </a:lnTo>
                  <a:cubicBezTo>
                    <a:pt x="6396" y="24"/>
                    <a:pt x="6325" y="0"/>
                    <a:pt x="6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9" name="Google Shape;1239;p30"/>
          <p:cNvSpPr/>
          <p:nvPr/>
        </p:nvSpPr>
        <p:spPr>
          <a:xfrm>
            <a:off x="2359073" y="1486218"/>
            <a:ext cx="314767" cy="371814"/>
          </a:xfrm>
          <a:custGeom>
            <a:rect b="b" l="l" r="r" t="t"/>
            <a:pathLst>
              <a:path extrusionOk="0" h="12729" w="10776">
                <a:moveTo>
                  <a:pt x="1670" y="851"/>
                </a:moveTo>
                <a:lnTo>
                  <a:pt x="1670" y="9326"/>
                </a:lnTo>
                <a:cubicBezTo>
                  <a:pt x="1355" y="9326"/>
                  <a:pt x="1072" y="9421"/>
                  <a:pt x="851" y="9578"/>
                </a:cubicBezTo>
                <a:lnTo>
                  <a:pt x="851" y="2049"/>
                </a:lnTo>
                <a:cubicBezTo>
                  <a:pt x="851" y="1481"/>
                  <a:pt x="1198" y="1072"/>
                  <a:pt x="1670" y="851"/>
                </a:cubicBezTo>
                <a:close/>
                <a:moveTo>
                  <a:pt x="9925" y="10177"/>
                </a:moveTo>
                <a:lnTo>
                  <a:pt x="9925" y="10208"/>
                </a:lnTo>
                <a:lnTo>
                  <a:pt x="9925" y="11846"/>
                </a:lnTo>
                <a:lnTo>
                  <a:pt x="1670" y="11846"/>
                </a:lnTo>
                <a:cubicBezTo>
                  <a:pt x="1229" y="11846"/>
                  <a:pt x="851" y="11468"/>
                  <a:pt x="851" y="11027"/>
                </a:cubicBezTo>
                <a:cubicBezTo>
                  <a:pt x="851" y="10586"/>
                  <a:pt x="1229" y="10177"/>
                  <a:pt x="1670" y="10177"/>
                </a:cubicBezTo>
                <a:close/>
                <a:moveTo>
                  <a:pt x="2111" y="1"/>
                </a:moveTo>
                <a:cubicBezTo>
                  <a:pt x="914" y="1"/>
                  <a:pt x="1" y="946"/>
                  <a:pt x="1" y="2080"/>
                </a:cubicBezTo>
                <a:lnTo>
                  <a:pt x="1" y="11059"/>
                </a:lnTo>
                <a:cubicBezTo>
                  <a:pt x="1" y="11973"/>
                  <a:pt x="757" y="12729"/>
                  <a:pt x="1670" y="12729"/>
                </a:cubicBezTo>
                <a:lnTo>
                  <a:pt x="10334" y="12729"/>
                </a:lnTo>
                <a:cubicBezTo>
                  <a:pt x="10586" y="12729"/>
                  <a:pt x="10775" y="12508"/>
                  <a:pt x="10775" y="12319"/>
                </a:cubicBezTo>
                <a:lnTo>
                  <a:pt x="10775" y="473"/>
                </a:lnTo>
                <a:cubicBezTo>
                  <a:pt x="10775" y="221"/>
                  <a:pt x="10586" y="64"/>
                  <a:pt x="10334" y="64"/>
                </a:cubicBezTo>
                <a:lnTo>
                  <a:pt x="9105" y="64"/>
                </a:lnTo>
                <a:lnTo>
                  <a:pt x="9105" y="3781"/>
                </a:lnTo>
                <a:cubicBezTo>
                  <a:pt x="9105" y="4011"/>
                  <a:pt x="8912" y="4171"/>
                  <a:pt x="8708" y="4171"/>
                </a:cubicBezTo>
                <a:cubicBezTo>
                  <a:pt x="8604" y="4171"/>
                  <a:pt x="8498" y="4129"/>
                  <a:pt x="8412" y="4033"/>
                </a:cubicBezTo>
                <a:lnTo>
                  <a:pt x="7845" y="3498"/>
                </a:lnTo>
                <a:lnTo>
                  <a:pt x="7310" y="4033"/>
                </a:lnTo>
                <a:cubicBezTo>
                  <a:pt x="7214" y="4129"/>
                  <a:pt x="7100" y="4171"/>
                  <a:pt x="6991" y="4171"/>
                </a:cubicBezTo>
                <a:cubicBezTo>
                  <a:pt x="6778" y="4171"/>
                  <a:pt x="6585" y="4011"/>
                  <a:pt x="6585" y="3781"/>
                </a:cubicBezTo>
                <a:lnTo>
                  <a:pt x="6585" y="64"/>
                </a:lnTo>
                <a:lnTo>
                  <a:pt x="2111" y="64"/>
                </a:lnTo>
                <a:lnTo>
                  <a:pt x="21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0" name="Google Shape;1240;p30"/>
          <p:cNvGrpSpPr/>
          <p:nvPr/>
        </p:nvGrpSpPr>
        <p:grpSpPr>
          <a:xfrm>
            <a:off x="3706794" y="1527623"/>
            <a:ext cx="369068" cy="289004"/>
            <a:chOff x="-41526450" y="3653375"/>
            <a:chExt cx="315875" cy="247350"/>
          </a:xfrm>
        </p:grpSpPr>
        <p:sp>
          <p:nvSpPr>
            <p:cNvPr id="1241" name="Google Shape;1241;p30"/>
            <p:cNvSpPr/>
            <p:nvPr/>
          </p:nvSpPr>
          <p:spPr>
            <a:xfrm>
              <a:off x="-41526450" y="3860525"/>
              <a:ext cx="315875" cy="40200"/>
            </a:xfrm>
            <a:custGeom>
              <a:rect b="b" l="l" r="r" t="t"/>
              <a:pathLst>
                <a:path extrusionOk="0" h="1608" w="12635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0"/>
            <p:cNvSpPr/>
            <p:nvPr/>
          </p:nvSpPr>
          <p:spPr>
            <a:xfrm>
              <a:off x="-41506750" y="3653375"/>
              <a:ext cx="275700" cy="186700"/>
            </a:xfrm>
            <a:custGeom>
              <a:rect b="b" l="l" r="r" t="t"/>
              <a:pathLst>
                <a:path extrusionOk="0" h="7468" w="11028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7" name="Google Shape;1247;p31"/>
          <p:cNvGrpSpPr/>
          <p:nvPr/>
        </p:nvGrpSpPr>
        <p:grpSpPr>
          <a:xfrm>
            <a:off x="460312" y="1002925"/>
            <a:ext cx="1321213" cy="3728375"/>
            <a:chOff x="460312" y="1002925"/>
            <a:chExt cx="1321213" cy="3728375"/>
          </a:xfrm>
        </p:grpSpPr>
        <p:sp>
          <p:nvSpPr>
            <p:cNvPr id="1248" name="Google Shape;1248;p31"/>
            <p:cNvSpPr/>
            <p:nvPr/>
          </p:nvSpPr>
          <p:spPr>
            <a:xfrm>
              <a:off x="460312" y="4591500"/>
              <a:ext cx="1321139" cy="139800"/>
            </a:xfrm>
            <a:custGeom>
              <a:rect b="b" l="l" r="r" t="t"/>
              <a:pathLst>
                <a:path extrusionOk="0" h="988" w="9337">
                  <a:moveTo>
                    <a:pt x="497" y="1"/>
                  </a:moveTo>
                  <a:cubicBezTo>
                    <a:pt x="226" y="1"/>
                    <a:pt x="1" y="226"/>
                    <a:pt x="1" y="496"/>
                  </a:cubicBezTo>
                  <a:cubicBezTo>
                    <a:pt x="1" y="767"/>
                    <a:pt x="226" y="987"/>
                    <a:pt x="497" y="987"/>
                  </a:cubicBezTo>
                  <a:lnTo>
                    <a:pt x="9337" y="987"/>
                  </a:lnTo>
                  <a:lnTo>
                    <a:pt x="93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1"/>
            <p:cNvSpPr/>
            <p:nvPr/>
          </p:nvSpPr>
          <p:spPr>
            <a:xfrm>
              <a:off x="460325" y="1802475"/>
              <a:ext cx="1321200" cy="1377600"/>
            </a:xfrm>
            <a:prstGeom prst="round2SameRect">
              <a:avLst>
                <a:gd fmla="val 16667" name="adj1"/>
                <a:gd fmla="val 5000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1"/>
            <p:cNvSpPr/>
            <p:nvPr/>
          </p:nvSpPr>
          <p:spPr>
            <a:xfrm>
              <a:off x="812013" y="1002925"/>
              <a:ext cx="617700" cy="61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1"/>
            <p:cNvSpPr/>
            <p:nvPr/>
          </p:nvSpPr>
          <p:spPr>
            <a:xfrm>
              <a:off x="874563" y="3939500"/>
              <a:ext cx="492600" cy="49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/>
            </a:p>
          </p:txBody>
        </p:sp>
        <p:cxnSp>
          <p:nvCxnSpPr>
            <p:cNvPr id="1252" name="Google Shape;1252;p31"/>
            <p:cNvCxnSpPr>
              <a:stCxn id="1251" idx="0"/>
              <a:endCxn id="1249" idx="1"/>
            </p:cNvCxnSpPr>
            <p:nvPr/>
          </p:nvCxnSpPr>
          <p:spPr>
            <a:xfrm rot="10800000">
              <a:off x="1120863" y="3180200"/>
              <a:ext cx="0" cy="759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53" name="Google Shape;1253;p31"/>
            <p:cNvGrpSpPr/>
            <p:nvPr/>
          </p:nvGrpSpPr>
          <p:grpSpPr>
            <a:xfrm>
              <a:off x="460325" y="2073038"/>
              <a:ext cx="1320275" cy="1005135"/>
              <a:chOff x="-2082440" y="1446350"/>
              <a:chExt cx="1980313" cy="1005135"/>
            </a:xfrm>
          </p:grpSpPr>
          <p:sp>
            <p:nvSpPr>
              <p:cNvPr id="1254" name="Google Shape;1254;p31"/>
              <p:cNvSpPr txBox="1"/>
              <p:nvPr/>
            </p:nvSpPr>
            <p:spPr>
              <a:xfrm>
                <a:off x="-2082427" y="1446350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55" name="Google Shape;1255;p31"/>
              <p:cNvSpPr txBox="1"/>
              <p:nvPr/>
            </p:nvSpPr>
            <p:spPr>
              <a:xfrm>
                <a:off x="-2082440" y="1725185"/>
                <a:ext cx="19803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</a:t>
                </a: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actually a cold place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1256" name="Google Shape;1256;p31"/>
            <p:cNvCxnSpPr>
              <a:stCxn id="1250" idx="4"/>
              <a:endCxn id="1249" idx="3"/>
            </p:cNvCxnSpPr>
            <p:nvPr/>
          </p:nvCxnSpPr>
          <p:spPr>
            <a:xfrm>
              <a:off x="1120863" y="1620625"/>
              <a:ext cx="0" cy="181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7" name="Google Shape;1257;p31"/>
            <p:cNvCxnSpPr>
              <a:stCxn id="1251" idx="4"/>
              <a:endCxn id="1258" idx="0"/>
            </p:cNvCxnSpPr>
            <p:nvPr/>
          </p:nvCxnSpPr>
          <p:spPr>
            <a:xfrm>
              <a:off x="1120863" y="4432100"/>
              <a:ext cx="0" cy="186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58" name="Google Shape;1258;p31"/>
            <p:cNvSpPr/>
            <p:nvPr/>
          </p:nvSpPr>
          <p:spPr>
            <a:xfrm>
              <a:off x="993425" y="4619000"/>
              <a:ext cx="255000" cy="5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9" name="Google Shape;1259;p31"/>
          <p:cNvGrpSpPr/>
          <p:nvPr/>
        </p:nvGrpSpPr>
        <p:grpSpPr>
          <a:xfrm>
            <a:off x="1841029" y="1002925"/>
            <a:ext cx="1321200" cy="3728375"/>
            <a:chOff x="1841029" y="1002925"/>
            <a:chExt cx="1321200" cy="3728375"/>
          </a:xfrm>
        </p:grpSpPr>
        <p:sp>
          <p:nvSpPr>
            <p:cNvPr id="1260" name="Google Shape;1260;p31"/>
            <p:cNvSpPr/>
            <p:nvPr/>
          </p:nvSpPr>
          <p:spPr>
            <a:xfrm>
              <a:off x="1841551" y="4591500"/>
              <a:ext cx="1320290" cy="139800"/>
            </a:xfrm>
            <a:custGeom>
              <a:rect b="b" l="l" r="r" t="t"/>
              <a:pathLst>
                <a:path extrusionOk="0" h="988" w="9331">
                  <a:moveTo>
                    <a:pt x="0" y="1"/>
                  </a:moveTo>
                  <a:lnTo>
                    <a:pt x="0" y="987"/>
                  </a:lnTo>
                  <a:lnTo>
                    <a:pt x="9331" y="987"/>
                  </a:lnTo>
                  <a:lnTo>
                    <a:pt x="93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1"/>
            <p:cNvSpPr/>
            <p:nvPr/>
          </p:nvSpPr>
          <p:spPr>
            <a:xfrm>
              <a:off x="1841029" y="1802475"/>
              <a:ext cx="1321200" cy="1377600"/>
            </a:xfrm>
            <a:prstGeom prst="round2SameRect">
              <a:avLst>
                <a:gd fmla="val 16667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1"/>
            <p:cNvSpPr/>
            <p:nvPr/>
          </p:nvSpPr>
          <p:spPr>
            <a:xfrm>
              <a:off x="2192792" y="1002925"/>
              <a:ext cx="617700" cy="61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1"/>
            <p:cNvSpPr/>
            <p:nvPr/>
          </p:nvSpPr>
          <p:spPr>
            <a:xfrm>
              <a:off x="2255385" y="3939500"/>
              <a:ext cx="492600" cy="49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/>
            </a:p>
          </p:txBody>
        </p:sp>
        <p:cxnSp>
          <p:nvCxnSpPr>
            <p:cNvPr id="1264" name="Google Shape;1264;p31"/>
            <p:cNvCxnSpPr>
              <a:stCxn id="1263" idx="0"/>
              <a:endCxn id="1261" idx="1"/>
            </p:cNvCxnSpPr>
            <p:nvPr/>
          </p:nvCxnSpPr>
          <p:spPr>
            <a:xfrm rot="10800000">
              <a:off x="2501685" y="3180200"/>
              <a:ext cx="0" cy="7593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65" name="Google Shape;1265;p31"/>
            <p:cNvGrpSpPr/>
            <p:nvPr/>
          </p:nvGrpSpPr>
          <p:grpSpPr>
            <a:xfrm>
              <a:off x="1841504" y="2073038"/>
              <a:ext cx="1320275" cy="1005135"/>
              <a:chOff x="-2082440" y="1446350"/>
              <a:chExt cx="1980313" cy="1005135"/>
            </a:xfrm>
          </p:grpSpPr>
          <p:sp>
            <p:nvSpPr>
              <p:cNvPr id="1266" name="Google Shape;1266;p31"/>
              <p:cNvSpPr txBox="1"/>
              <p:nvPr/>
            </p:nvSpPr>
            <p:spPr>
              <a:xfrm>
                <a:off x="-2082427" y="1446350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Saturn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67" name="Google Shape;1267;p31"/>
              <p:cNvSpPr txBox="1"/>
              <p:nvPr/>
            </p:nvSpPr>
            <p:spPr>
              <a:xfrm>
                <a:off x="-2082440" y="1725185"/>
                <a:ext cx="19803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with rings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1268" name="Google Shape;1268;p31"/>
            <p:cNvCxnSpPr>
              <a:stCxn id="1263" idx="4"/>
              <a:endCxn id="1269" idx="0"/>
            </p:cNvCxnSpPr>
            <p:nvPr/>
          </p:nvCxnSpPr>
          <p:spPr>
            <a:xfrm>
              <a:off x="2501685" y="4432100"/>
              <a:ext cx="0" cy="1869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69" name="Google Shape;1269;p31"/>
            <p:cNvSpPr/>
            <p:nvPr/>
          </p:nvSpPr>
          <p:spPr>
            <a:xfrm>
              <a:off x="2374250" y="4619000"/>
              <a:ext cx="255000" cy="5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70" name="Google Shape;1270;p31"/>
            <p:cNvCxnSpPr>
              <a:stCxn id="1261" idx="3"/>
              <a:endCxn id="1262" idx="4"/>
            </p:cNvCxnSpPr>
            <p:nvPr/>
          </p:nvCxnSpPr>
          <p:spPr>
            <a:xfrm rot="10800000">
              <a:off x="2501629" y="1620675"/>
              <a:ext cx="0" cy="1818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71" name="Google Shape;1271;p31"/>
          <p:cNvGrpSpPr/>
          <p:nvPr/>
        </p:nvGrpSpPr>
        <p:grpSpPr>
          <a:xfrm>
            <a:off x="3221758" y="1002925"/>
            <a:ext cx="1321200" cy="3728375"/>
            <a:chOff x="3221758" y="1002925"/>
            <a:chExt cx="1321200" cy="3728375"/>
          </a:xfrm>
        </p:grpSpPr>
        <p:sp>
          <p:nvSpPr>
            <p:cNvPr id="1272" name="Google Shape;1272;p31"/>
            <p:cNvSpPr/>
            <p:nvPr/>
          </p:nvSpPr>
          <p:spPr>
            <a:xfrm>
              <a:off x="3222054" y="4591500"/>
              <a:ext cx="1320290" cy="139800"/>
            </a:xfrm>
            <a:custGeom>
              <a:rect b="b" l="l" r="r" t="t"/>
              <a:pathLst>
                <a:path extrusionOk="0" h="988" w="9331">
                  <a:moveTo>
                    <a:pt x="0" y="1"/>
                  </a:moveTo>
                  <a:lnTo>
                    <a:pt x="0" y="987"/>
                  </a:lnTo>
                  <a:lnTo>
                    <a:pt x="9331" y="987"/>
                  </a:lnTo>
                  <a:lnTo>
                    <a:pt x="93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1"/>
            <p:cNvSpPr/>
            <p:nvPr/>
          </p:nvSpPr>
          <p:spPr>
            <a:xfrm>
              <a:off x="3221758" y="1802475"/>
              <a:ext cx="1321200" cy="1377600"/>
            </a:xfrm>
            <a:prstGeom prst="round2SameRect">
              <a:avLst>
                <a:gd fmla="val 16667" name="adj1"/>
                <a:gd fmla="val 5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1"/>
            <p:cNvSpPr/>
            <p:nvPr/>
          </p:nvSpPr>
          <p:spPr>
            <a:xfrm>
              <a:off x="3573446" y="1002925"/>
              <a:ext cx="617700" cy="61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1"/>
            <p:cNvSpPr/>
            <p:nvPr/>
          </p:nvSpPr>
          <p:spPr>
            <a:xfrm>
              <a:off x="3635996" y="3939500"/>
              <a:ext cx="492600" cy="49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/>
            </a:p>
          </p:txBody>
        </p:sp>
        <p:cxnSp>
          <p:nvCxnSpPr>
            <p:cNvPr id="1276" name="Google Shape;1276;p31"/>
            <p:cNvCxnSpPr>
              <a:stCxn id="1275" idx="0"/>
              <a:endCxn id="1273" idx="1"/>
            </p:cNvCxnSpPr>
            <p:nvPr/>
          </p:nvCxnSpPr>
          <p:spPr>
            <a:xfrm rot="10800000">
              <a:off x="3882296" y="3180200"/>
              <a:ext cx="0" cy="7593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77" name="Google Shape;1277;p31"/>
            <p:cNvGrpSpPr/>
            <p:nvPr/>
          </p:nvGrpSpPr>
          <p:grpSpPr>
            <a:xfrm>
              <a:off x="3222346" y="2073038"/>
              <a:ext cx="1320275" cy="1005135"/>
              <a:chOff x="-2082440" y="1446350"/>
              <a:chExt cx="1980313" cy="1005135"/>
            </a:xfrm>
          </p:grpSpPr>
          <p:sp>
            <p:nvSpPr>
              <p:cNvPr id="1278" name="Google Shape;1278;p31"/>
              <p:cNvSpPr txBox="1"/>
              <p:nvPr/>
            </p:nvSpPr>
            <p:spPr>
              <a:xfrm>
                <a:off x="-2082427" y="1446350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79" name="Google Shape;1279;p31"/>
              <p:cNvSpPr txBox="1"/>
              <p:nvPr/>
            </p:nvSpPr>
            <p:spPr>
              <a:xfrm>
                <a:off x="-2082440" y="1725185"/>
                <a:ext cx="19803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</a:t>
                </a: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 biggest planet 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1280" name="Google Shape;1280;p31"/>
            <p:cNvCxnSpPr>
              <a:stCxn id="1275" idx="4"/>
              <a:endCxn id="1281" idx="0"/>
            </p:cNvCxnSpPr>
            <p:nvPr/>
          </p:nvCxnSpPr>
          <p:spPr>
            <a:xfrm>
              <a:off x="3882296" y="4432100"/>
              <a:ext cx="0" cy="1869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81" name="Google Shape;1281;p31"/>
            <p:cNvSpPr/>
            <p:nvPr/>
          </p:nvSpPr>
          <p:spPr>
            <a:xfrm>
              <a:off x="3754663" y="4619000"/>
              <a:ext cx="255000" cy="5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82" name="Google Shape;1282;p31"/>
            <p:cNvCxnSpPr>
              <a:stCxn id="1273" idx="3"/>
              <a:endCxn id="1274" idx="4"/>
            </p:cNvCxnSpPr>
            <p:nvPr/>
          </p:nvCxnSpPr>
          <p:spPr>
            <a:xfrm rot="10800000">
              <a:off x="3882358" y="1620675"/>
              <a:ext cx="0" cy="1818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83" name="Google Shape;1283;p31"/>
          <p:cNvGrpSpPr/>
          <p:nvPr/>
        </p:nvGrpSpPr>
        <p:grpSpPr>
          <a:xfrm>
            <a:off x="4602475" y="1002925"/>
            <a:ext cx="1321286" cy="3728375"/>
            <a:chOff x="4602475" y="1002925"/>
            <a:chExt cx="1321286" cy="3728375"/>
          </a:xfrm>
        </p:grpSpPr>
        <p:sp>
          <p:nvSpPr>
            <p:cNvPr id="1284" name="Google Shape;1284;p31"/>
            <p:cNvSpPr/>
            <p:nvPr/>
          </p:nvSpPr>
          <p:spPr>
            <a:xfrm>
              <a:off x="4602475" y="4591500"/>
              <a:ext cx="1320997" cy="139800"/>
            </a:xfrm>
            <a:custGeom>
              <a:rect b="b" l="l" r="r" t="t"/>
              <a:pathLst>
                <a:path extrusionOk="0" h="988" w="9336">
                  <a:moveTo>
                    <a:pt x="0" y="1"/>
                  </a:moveTo>
                  <a:lnTo>
                    <a:pt x="0" y="987"/>
                  </a:lnTo>
                  <a:lnTo>
                    <a:pt x="9336" y="987"/>
                  </a:lnTo>
                  <a:lnTo>
                    <a:pt x="93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1"/>
            <p:cNvSpPr/>
            <p:nvPr/>
          </p:nvSpPr>
          <p:spPr>
            <a:xfrm>
              <a:off x="4602561" y="1802475"/>
              <a:ext cx="1321200" cy="1377600"/>
            </a:xfrm>
            <a:prstGeom prst="round2SameRect">
              <a:avLst>
                <a:gd fmla="val 16667" name="adj1"/>
                <a:gd fmla="val 5000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1"/>
            <p:cNvSpPr/>
            <p:nvPr/>
          </p:nvSpPr>
          <p:spPr>
            <a:xfrm>
              <a:off x="4954311" y="1002925"/>
              <a:ext cx="617700" cy="61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1"/>
            <p:cNvSpPr/>
            <p:nvPr/>
          </p:nvSpPr>
          <p:spPr>
            <a:xfrm>
              <a:off x="5016848" y="3939500"/>
              <a:ext cx="492600" cy="49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/>
            </a:p>
          </p:txBody>
        </p:sp>
        <p:cxnSp>
          <p:nvCxnSpPr>
            <p:cNvPr id="1288" name="Google Shape;1288;p31"/>
            <p:cNvCxnSpPr>
              <a:stCxn id="1287" idx="0"/>
              <a:endCxn id="1285" idx="1"/>
            </p:cNvCxnSpPr>
            <p:nvPr/>
          </p:nvCxnSpPr>
          <p:spPr>
            <a:xfrm rot="10800000">
              <a:off x="5263148" y="3180200"/>
              <a:ext cx="0" cy="759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89" name="Google Shape;1289;p31"/>
            <p:cNvGrpSpPr/>
            <p:nvPr/>
          </p:nvGrpSpPr>
          <p:grpSpPr>
            <a:xfrm>
              <a:off x="4603024" y="2073038"/>
              <a:ext cx="1320275" cy="1005135"/>
              <a:chOff x="-2082440" y="1446350"/>
              <a:chExt cx="1980313" cy="1005135"/>
            </a:xfrm>
          </p:grpSpPr>
          <p:sp>
            <p:nvSpPr>
              <p:cNvPr id="1290" name="Google Shape;1290;p31"/>
              <p:cNvSpPr txBox="1"/>
              <p:nvPr/>
            </p:nvSpPr>
            <p:spPr>
              <a:xfrm>
                <a:off x="-2082427" y="1446350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91" name="Google Shape;1291;p31"/>
              <p:cNvSpPr txBox="1"/>
              <p:nvPr/>
            </p:nvSpPr>
            <p:spPr>
              <a:xfrm>
                <a:off x="-2082440" y="1725185"/>
                <a:ext cx="19803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</a:t>
                </a: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s the planet where we all live 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92" name="Google Shape;1292;p31"/>
            <p:cNvSpPr/>
            <p:nvPr/>
          </p:nvSpPr>
          <p:spPr>
            <a:xfrm>
              <a:off x="5135163" y="4619000"/>
              <a:ext cx="255000" cy="5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93" name="Google Shape;1293;p31"/>
            <p:cNvCxnSpPr>
              <a:stCxn id="1287" idx="4"/>
              <a:endCxn id="1292" idx="0"/>
            </p:cNvCxnSpPr>
            <p:nvPr/>
          </p:nvCxnSpPr>
          <p:spPr>
            <a:xfrm flipH="1">
              <a:off x="5262548" y="4432100"/>
              <a:ext cx="600" cy="1869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4" name="Google Shape;1294;p31"/>
            <p:cNvCxnSpPr>
              <a:stCxn id="1285" idx="3"/>
              <a:endCxn id="1286" idx="4"/>
            </p:cNvCxnSpPr>
            <p:nvPr/>
          </p:nvCxnSpPr>
          <p:spPr>
            <a:xfrm rot="10800000">
              <a:off x="5263161" y="1620675"/>
              <a:ext cx="0" cy="1818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95" name="Google Shape;1295;p31"/>
          <p:cNvGrpSpPr/>
          <p:nvPr/>
        </p:nvGrpSpPr>
        <p:grpSpPr>
          <a:xfrm>
            <a:off x="5982525" y="1002925"/>
            <a:ext cx="1321200" cy="3728375"/>
            <a:chOff x="5982525" y="1002925"/>
            <a:chExt cx="1321200" cy="3728375"/>
          </a:xfrm>
        </p:grpSpPr>
        <p:sp>
          <p:nvSpPr>
            <p:cNvPr id="1296" name="Google Shape;1296;p31"/>
            <p:cNvSpPr/>
            <p:nvPr/>
          </p:nvSpPr>
          <p:spPr>
            <a:xfrm>
              <a:off x="5982989" y="4591500"/>
              <a:ext cx="1320431" cy="139800"/>
            </a:xfrm>
            <a:custGeom>
              <a:rect b="b" l="l" r="r" t="t"/>
              <a:pathLst>
                <a:path extrusionOk="0" h="988" w="9332">
                  <a:moveTo>
                    <a:pt x="0" y="1"/>
                  </a:moveTo>
                  <a:lnTo>
                    <a:pt x="0" y="987"/>
                  </a:lnTo>
                  <a:lnTo>
                    <a:pt x="9331" y="987"/>
                  </a:lnTo>
                  <a:lnTo>
                    <a:pt x="93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1"/>
            <p:cNvSpPr/>
            <p:nvPr/>
          </p:nvSpPr>
          <p:spPr>
            <a:xfrm>
              <a:off x="5982525" y="1802475"/>
              <a:ext cx="1321200" cy="1377600"/>
            </a:xfrm>
            <a:prstGeom prst="round2SameRect">
              <a:avLst>
                <a:gd fmla="val 16667" name="adj1"/>
                <a:gd fmla="val 50000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1"/>
            <p:cNvSpPr/>
            <p:nvPr/>
          </p:nvSpPr>
          <p:spPr>
            <a:xfrm>
              <a:off x="6334213" y="1002925"/>
              <a:ext cx="617700" cy="617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1"/>
            <p:cNvSpPr/>
            <p:nvPr/>
          </p:nvSpPr>
          <p:spPr>
            <a:xfrm>
              <a:off x="6396763" y="3939500"/>
              <a:ext cx="492600" cy="49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/>
            </a:p>
          </p:txBody>
        </p:sp>
        <p:cxnSp>
          <p:nvCxnSpPr>
            <p:cNvPr id="1300" name="Google Shape;1300;p31"/>
            <p:cNvCxnSpPr>
              <a:stCxn id="1299" idx="0"/>
              <a:endCxn id="1297" idx="1"/>
            </p:cNvCxnSpPr>
            <p:nvPr/>
          </p:nvCxnSpPr>
          <p:spPr>
            <a:xfrm rot="10800000">
              <a:off x="6643063" y="3180200"/>
              <a:ext cx="0" cy="7593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01" name="Google Shape;1301;p31"/>
            <p:cNvGrpSpPr/>
            <p:nvPr/>
          </p:nvGrpSpPr>
          <p:grpSpPr>
            <a:xfrm>
              <a:off x="5983278" y="2073038"/>
              <a:ext cx="1320275" cy="1005135"/>
              <a:chOff x="-2082440" y="1446350"/>
              <a:chExt cx="1980313" cy="1005135"/>
            </a:xfrm>
          </p:grpSpPr>
          <p:sp>
            <p:nvSpPr>
              <p:cNvPr id="1302" name="Google Shape;1302;p31"/>
              <p:cNvSpPr txBox="1"/>
              <p:nvPr/>
            </p:nvSpPr>
            <p:spPr>
              <a:xfrm>
                <a:off x="-2082427" y="1446350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303" name="Google Shape;1303;p31"/>
              <p:cNvSpPr txBox="1"/>
              <p:nvPr/>
            </p:nvSpPr>
            <p:spPr>
              <a:xfrm>
                <a:off x="-2082440" y="1725185"/>
                <a:ext cx="19803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hotter than Mercury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304" name="Google Shape;1304;p31"/>
            <p:cNvSpPr/>
            <p:nvPr/>
          </p:nvSpPr>
          <p:spPr>
            <a:xfrm>
              <a:off x="6515863" y="4619000"/>
              <a:ext cx="255000" cy="5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05" name="Google Shape;1305;p31"/>
            <p:cNvCxnSpPr>
              <a:stCxn id="1299" idx="4"/>
              <a:endCxn id="1304" idx="0"/>
            </p:cNvCxnSpPr>
            <p:nvPr/>
          </p:nvCxnSpPr>
          <p:spPr>
            <a:xfrm>
              <a:off x="6643063" y="4432100"/>
              <a:ext cx="300" cy="1869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6" name="Google Shape;1306;p31"/>
            <p:cNvCxnSpPr>
              <a:stCxn id="1297" idx="3"/>
              <a:endCxn id="1298" idx="4"/>
            </p:cNvCxnSpPr>
            <p:nvPr/>
          </p:nvCxnSpPr>
          <p:spPr>
            <a:xfrm rot="10800000">
              <a:off x="6643125" y="1620675"/>
              <a:ext cx="0" cy="1818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07" name="Google Shape;1307;p31"/>
          <p:cNvGrpSpPr/>
          <p:nvPr/>
        </p:nvGrpSpPr>
        <p:grpSpPr>
          <a:xfrm>
            <a:off x="7363069" y="1002925"/>
            <a:ext cx="1321200" cy="3728375"/>
            <a:chOff x="7363069" y="1002925"/>
            <a:chExt cx="1321200" cy="3728375"/>
          </a:xfrm>
        </p:grpSpPr>
        <p:sp>
          <p:nvSpPr>
            <p:cNvPr id="1308" name="Google Shape;1308;p31"/>
            <p:cNvSpPr/>
            <p:nvPr/>
          </p:nvSpPr>
          <p:spPr>
            <a:xfrm>
              <a:off x="7363269" y="4591500"/>
              <a:ext cx="1320431" cy="139800"/>
            </a:xfrm>
            <a:custGeom>
              <a:rect b="b" l="l" r="r" t="t"/>
              <a:pathLst>
                <a:path extrusionOk="0" h="988" w="9332">
                  <a:moveTo>
                    <a:pt x="0" y="1"/>
                  </a:moveTo>
                  <a:lnTo>
                    <a:pt x="0" y="987"/>
                  </a:lnTo>
                  <a:lnTo>
                    <a:pt x="8840" y="987"/>
                  </a:lnTo>
                  <a:cubicBezTo>
                    <a:pt x="9111" y="987"/>
                    <a:pt x="9331" y="767"/>
                    <a:pt x="9331" y="496"/>
                  </a:cubicBezTo>
                  <a:cubicBezTo>
                    <a:pt x="9331" y="226"/>
                    <a:pt x="9111" y="1"/>
                    <a:pt x="88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1"/>
            <p:cNvSpPr/>
            <p:nvPr/>
          </p:nvSpPr>
          <p:spPr>
            <a:xfrm>
              <a:off x="7363069" y="1802475"/>
              <a:ext cx="1321200" cy="1377600"/>
            </a:xfrm>
            <a:prstGeom prst="round2SameRect">
              <a:avLst>
                <a:gd fmla="val 16667" name="adj1"/>
                <a:gd fmla="val 50000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1"/>
            <p:cNvSpPr/>
            <p:nvPr/>
          </p:nvSpPr>
          <p:spPr>
            <a:xfrm>
              <a:off x="7714819" y="1002925"/>
              <a:ext cx="617700" cy="617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1"/>
            <p:cNvSpPr/>
            <p:nvPr/>
          </p:nvSpPr>
          <p:spPr>
            <a:xfrm>
              <a:off x="7777475" y="3939500"/>
              <a:ext cx="492600" cy="49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endParaRPr/>
            </a:p>
          </p:txBody>
        </p:sp>
        <p:cxnSp>
          <p:nvCxnSpPr>
            <p:cNvPr id="1312" name="Google Shape;1312;p31"/>
            <p:cNvCxnSpPr>
              <a:stCxn id="1311" idx="0"/>
              <a:endCxn id="1309" idx="1"/>
            </p:cNvCxnSpPr>
            <p:nvPr/>
          </p:nvCxnSpPr>
          <p:spPr>
            <a:xfrm rot="10800000">
              <a:off x="8023775" y="3180200"/>
              <a:ext cx="0" cy="7593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13" name="Google Shape;1313;p31"/>
            <p:cNvGrpSpPr/>
            <p:nvPr/>
          </p:nvGrpSpPr>
          <p:grpSpPr>
            <a:xfrm>
              <a:off x="7363531" y="2073038"/>
              <a:ext cx="1320275" cy="1005135"/>
              <a:chOff x="-2082440" y="1446350"/>
              <a:chExt cx="1980313" cy="1005135"/>
            </a:xfrm>
          </p:grpSpPr>
          <p:sp>
            <p:nvSpPr>
              <p:cNvPr id="1314" name="Google Shape;1314;p31"/>
              <p:cNvSpPr txBox="1"/>
              <p:nvPr/>
            </p:nvSpPr>
            <p:spPr>
              <a:xfrm>
                <a:off x="-2082427" y="1446350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315" name="Google Shape;1315;p31"/>
              <p:cNvSpPr txBox="1"/>
              <p:nvPr/>
            </p:nvSpPr>
            <p:spPr>
              <a:xfrm>
                <a:off x="-2082440" y="1725185"/>
                <a:ext cx="19803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</a:t>
                </a: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 smallest planet 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316" name="Google Shape;1316;p31"/>
            <p:cNvSpPr/>
            <p:nvPr/>
          </p:nvSpPr>
          <p:spPr>
            <a:xfrm>
              <a:off x="7896238" y="4619000"/>
              <a:ext cx="255000" cy="5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17" name="Google Shape;1317;p31"/>
            <p:cNvCxnSpPr>
              <a:stCxn id="1311" idx="4"/>
              <a:endCxn id="1316" idx="0"/>
            </p:cNvCxnSpPr>
            <p:nvPr/>
          </p:nvCxnSpPr>
          <p:spPr>
            <a:xfrm>
              <a:off x="8023775" y="4432100"/>
              <a:ext cx="0" cy="1869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8" name="Google Shape;1318;p31"/>
            <p:cNvCxnSpPr>
              <a:endCxn id="1310" idx="4"/>
            </p:cNvCxnSpPr>
            <p:nvPr/>
          </p:nvCxnSpPr>
          <p:spPr>
            <a:xfrm rot="10800000">
              <a:off x="8023669" y="1620625"/>
              <a:ext cx="0" cy="1818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19" name="Google Shape;1319;p31"/>
          <p:cNvGrpSpPr/>
          <p:nvPr/>
        </p:nvGrpSpPr>
        <p:grpSpPr>
          <a:xfrm>
            <a:off x="6476704" y="1142152"/>
            <a:ext cx="339253" cy="339253"/>
            <a:chOff x="6235400" y="249400"/>
            <a:chExt cx="481825" cy="481825"/>
          </a:xfrm>
        </p:grpSpPr>
        <p:sp>
          <p:nvSpPr>
            <p:cNvPr id="1320" name="Google Shape;1320;p31"/>
            <p:cNvSpPr/>
            <p:nvPr/>
          </p:nvSpPr>
          <p:spPr>
            <a:xfrm>
              <a:off x="6425625" y="482025"/>
              <a:ext cx="177700" cy="135375"/>
            </a:xfrm>
            <a:custGeom>
              <a:rect b="b" l="l" r="r" t="t"/>
              <a:pathLst>
                <a:path extrusionOk="0" h="5415" w="7108">
                  <a:moveTo>
                    <a:pt x="5415" y="0"/>
                  </a:moveTo>
                  <a:lnTo>
                    <a:pt x="1" y="5415"/>
                  </a:lnTo>
                  <a:lnTo>
                    <a:pt x="7107" y="5415"/>
                  </a:lnTo>
                  <a:lnTo>
                    <a:pt x="7107" y="1696"/>
                  </a:lnTo>
                  <a:lnTo>
                    <a:pt x="54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21" name="Google Shape;1321;p31"/>
            <p:cNvSpPr/>
            <p:nvPr/>
          </p:nvSpPr>
          <p:spPr>
            <a:xfrm>
              <a:off x="6462150" y="419775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0"/>
                  </a:moveTo>
                  <a:cubicBezTo>
                    <a:pt x="253" y="0"/>
                    <a:pt x="0" y="250"/>
                    <a:pt x="0" y="563"/>
                  </a:cubicBezTo>
                  <a:cubicBezTo>
                    <a:pt x="0" y="876"/>
                    <a:pt x="253" y="1129"/>
                    <a:pt x="566" y="1129"/>
                  </a:cubicBezTo>
                  <a:cubicBezTo>
                    <a:pt x="877" y="1129"/>
                    <a:pt x="1130" y="876"/>
                    <a:pt x="1130" y="563"/>
                  </a:cubicBezTo>
                  <a:cubicBezTo>
                    <a:pt x="1130" y="250"/>
                    <a:pt x="877" y="0"/>
                    <a:pt x="5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22" name="Google Shape;1322;p31"/>
            <p:cNvSpPr/>
            <p:nvPr/>
          </p:nvSpPr>
          <p:spPr>
            <a:xfrm>
              <a:off x="6349225" y="508600"/>
              <a:ext cx="113625" cy="108800"/>
            </a:xfrm>
            <a:custGeom>
              <a:rect b="b" l="l" r="r" t="t"/>
              <a:pathLst>
                <a:path extrusionOk="0" h="4352" w="4545">
                  <a:moveTo>
                    <a:pt x="2858" y="0"/>
                  </a:moveTo>
                  <a:lnTo>
                    <a:pt x="0" y="2623"/>
                  </a:lnTo>
                  <a:lnTo>
                    <a:pt x="0" y="4352"/>
                  </a:lnTo>
                  <a:lnTo>
                    <a:pt x="1461" y="4352"/>
                  </a:lnTo>
                  <a:lnTo>
                    <a:pt x="4544" y="1265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23" name="Google Shape;1323;p31"/>
            <p:cNvSpPr/>
            <p:nvPr/>
          </p:nvSpPr>
          <p:spPr>
            <a:xfrm>
              <a:off x="6349225" y="363300"/>
              <a:ext cx="254100" cy="172575"/>
            </a:xfrm>
            <a:custGeom>
              <a:rect b="b" l="l" r="r" t="t"/>
              <a:pathLst>
                <a:path extrusionOk="0" h="6903" w="10164">
                  <a:moveTo>
                    <a:pt x="5083" y="1130"/>
                  </a:moveTo>
                  <a:cubicBezTo>
                    <a:pt x="5767" y="1130"/>
                    <a:pt x="6384" y="1542"/>
                    <a:pt x="6646" y="2175"/>
                  </a:cubicBezTo>
                  <a:cubicBezTo>
                    <a:pt x="6908" y="2807"/>
                    <a:pt x="6764" y="3536"/>
                    <a:pt x="6279" y="4021"/>
                  </a:cubicBezTo>
                  <a:cubicBezTo>
                    <a:pt x="5955" y="4345"/>
                    <a:pt x="5521" y="4517"/>
                    <a:pt x="5081" y="4517"/>
                  </a:cubicBezTo>
                  <a:cubicBezTo>
                    <a:pt x="4862" y="4517"/>
                    <a:pt x="4642" y="4475"/>
                    <a:pt x="4433" y="4388"/>
                  </a:cubicBezTo>
                  <a:cubicBezTo>
                    <a:pt x="3801" y="4126"/>
                    <a:pt x="3388" y="3509"/>
                    <a:pt x="3388" y="2822"/>
                  </a:cubicBezTo>
                  <a:cubicBezTo>
                    <a:pt x="3388" y="1886"/>
                    <a:pt x="4147" y="1130"/>
                    <a:pt x="5083" y="1130"/>
                  </a:cubicBezTo>
                  <a:close/>
                  <a:moveTo>
                    <a:pt x="0" y="1"/>
                  </a:moveTo>
                  <a:lnTo>
                    <a:pt x="0" y="6903"/>
                  </a:lnTo>
                  <a:lnTo>
                    <a:pt x="2443" y="4665"/>
                  </a:lnTo>
                  <a:cubicBezTo>
                    <a:pt x="2549" y="4567"/>
                    <a:pt x="2686" y="4517"/>
                    <a:pt x="2824" y="4517"/>
                  </a:cubicBezTo>
                  <a:cubicBezTo>
                    <a:pt x="2943" y="4517"/>
                    <a:pt x="3062" y="4554"/>
                    <a:pt x="3162" y="4629"/>
                  </a:cubicBezTo>
                  <a:lnTo>
                    <a:pt x="5351" y="6270"/>
                  </a:lnTo>
                  <a:lnTo>
                    <a:pt x="8071" y="3551"/>
                  </a:lnTo>
                  <a:cubicBezTo>
                    <a:pt x="8181" y="3441"/>
                    <a:pt x="8325" y="3386"/>
                    <a:pt x="8470" y="3386"/>
                  </a:cubicBezTo>
                  <a:cubicBezTo>
                    <a:pt x="8614" y="3386"/>
                    <a:pt x="8759" y="3441"/>
                    <a:pt x="8869" y="3551"/>
                  </a:cubicBezTo>
                  <a:lnTo>
                    <a:pt x="10163" y="4846"/>
                  </a:lnTo>
                  <a:lnTo>
                    <a:pt x="10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24" name="Google Shape;1324;p31"/>
            <p:cNvSpPr/>
            <p:nvPr/>
          </p:nvSpPr>
          <p:spPr>
            <a:xfrm>
              <a:off x="6235400" y="249400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5283" y="3427"/>
                  </a:moveTo>
                  <a:cubicBezTo>
                    <a:pt x="15593" y="3427"/>
                    <a:pt x="15846" y="3677"/>
                    <a:pt x="15846" y="3991"/>
                  </a:cubicBezTo>
                  <a:lnTo>
                    <a:pt x="15846" y="15283"/>
                  </a:lnTo>
                  <a:cubicBezTo>
                    <a:pt x="15846" y="15596"/>
                    <a:pt x="15593" y="15849"/>
                    <a:pt x="15283" y="15849"/>
                  </a:cubicBezTo>
                  <a:lnTo>
                    <a:pt x="3990" y="15849"/>
                  </a:lnTo>
                  <a:cubicBezTo>
                    <a:pt x="3677" y="15849"/>
                    <a:pt x="3424" y="15596"/>
                    <a:pt x="3424" y="15283"/>
                  </a:cubicBezTo>
                  <a:lnTo>
                    <a:pt x="3424" y="3991"/>
                  </a:lnTo>
                  <a:cubicBezTo>
                    <a:pt x="3424" y="3677"/>
                    <a:pt x="3677" y="3427"/>
                    <a:pt x="3990" y="3427"/>
                  </a:cubicBezTo>
                  <a:close/>
                  <a:moveTo>
                    <a:pt x="564" y="1"/>
                  </a:moveTo>
                  <a:cubicBezTo>
                    <a:pt x="250" y="1"/>
                    <a:pt x="0" y="254"/>
                    <a:pt x="0" y="567"/>
                  </a:cubicBezTo>
                  <a:lnTo>
                    <a:pt x="0" y="2861"/>
                  </a:lnTo>
                  <a:cubicBezTo>
                    <a:pt x="0" y="3175"/>
                    <a:pt x="250" y="3427"/>
                    <a:pt x="564" y="3427"/>
                  </a:cubicBezTo>
                  <a:cubicBezTo>
                    <a:pt x="877" y="3427"/>
                    <a:pt x="1127" y="3677"/>
                    <a:pt x="1127" y="3991"/>
                  </a:cubicBezTo>
                  <a:cubicBezTo>
                    <a:pt x="1127" y="4304"/>
                    <a:pt x="877" y="4557"/>
                    <a:pt x="564" y="4557"/>
                  </a:cubicBezTo>
                  <a:cubicBezTo>
                    <a:pt x="250" y="4557"/>
                    <a:pt x="0" y="4807"/>
                    <a:pt x="0" y="5120"/>
                  </a:cubicBezTo>
                  <a:lnTo>
                    <a:pt x="0" y="8507"/>
                  </a:lnTo>
                  <a:cubicBezTo>
                    <a:pt x="0" y="8821"/>
                    <a:pt x="250" y="9074"/>
                    <a:pt x="564" y="9074"/>
                  </a:cubicBezTo>
                  <a:cubicBezTo>
                    <a:pt x="877" y="9074"/>
                    <a:pt x="1127" y="9324"/>
                    <a:pt x="1127" y="9637"/>
                  </a:cubicBezTo>
                  <a:cubicBezTo>
                    <a:pt x="1127" y="9950"/>
                    <a:pt x="877" y="10203"/>
                    <a:pt x="564" y="10203"/>
                  </a:cubicBezTo>
                  <a:cubicBezTo>
                    <a:pt x="250" y="10203"/>
                    <a:pt x="0" y="10453"/>
                    <a:pt x="0" y="10766"/>
                  </a:cubicBezTo>
                  <a:lnTo>
                    <a:pt x="0" y="14154"/>
                  </a:lnTo>
                  <a:cubicBezTo>
                    <a:pt x="0" y="14467"/>
                    <a:pt x="250" y="14720"/>
                    <a:pt x="564" y="14720"/>
                  </a:cubicBezTo>
                  <a:cubicBezTo>
                    <a:pt x="877" y="14720"/>
                    <a:pt x="1127" y="14970"/>
                    <a:pt x="1127" y="15283"/>
                  </a:cubicBezTo>
                  <a:cubicBezTo>
                    <a:pt x="1127" y="15596"/>
                    <a:pt x="877" y="15849"/>
                    <a:pt x="564" y="15849"/>
                  </a:cubicBezTo>
                  <a:cubicBezTo>
                    <a:pt x="250" y="15849"/>
                    <a:pt x="0" y="16099"/>
                    <a:pt x="0" y="16412"/>
                  </a:cubicBezTo>
                  <a:lnTo>
                    <a:pt x="0" y="18710"/>
                  </a:lnTo>
                  <a:cubicBezTo>
                    <a:pt x="0" y="19020"/>
                    <a:pt x="250" y="19273"/>
                    <a:pt x="564" y="19273"/>
                  </a:cubicBezTo>
                  <a:lnTo>
                    <a:pt x="2861" y="19273"/>
                  </a:lnTo>
                  <a:cubicBezTo>
                    <a:pt x="3171" y="19273"/>
                    <a:pt x="3424" y="19020"/>
                    <a:pt x="3424" y="18710"/>
                  </a:cubicBezTo>
                  <a:cubicBezTo>
                    <a:pt x="3424" y="18396"/>
                    <a:pt x="3677" y="18143"/>
                    <a:pt x="3990" y="18143"/>
                  </a:cubicBezTo>
                  <a:cubicBezTo>
                    <a:pt x="4300" y="18143"/>
                    <a:pt x="4553" y="18396"/>
                    <a:pt x="4553" y="18710"/>
                  </a:cubicBezTo>
                  <a:cubicBezTo>
                    <a:pt x="4553" y="19020"/>
                    <a:pt x="4806" y="19273"/>
                    <a:pt x="5120" y="19273"/>
                  </a:cubicBezTo>
                  <a:lnTo>
                    <a:pt x="8507" y="19273"/>
                  </a:lnTo>
                  <a:cubicBezTo>
                    <a:pt x="8817" y="19273"/>
                    <a:pt x="9070" y="19020"/>
                    <a:pt x="9070" y="18710"/>
                  </a:cubicBezTo>
                  <a:cubicBezTo>
                    <a:pt x="9070" y="18396"/>
                    <a:pt x="9323" y="18143"/>
                    <a:pt x="9636" y="18143"/>
                  </a:cubicBezTo>
                  <a:cubicBezTo>
                    <a:pt x="9947" y="18143"/>
                    <a:pt x="10200" y="18396"/>
                    <a:pt x="10200" y="18710"/>
                  </a:cubicBezTo>
                  <a:cubicBezTo>
                    <a:pt x="10200" y="19020"/>
                    <a:pt x="10452" y="19273"/>
                    <a:pt x="10766" y="19273"/>
                  </a:cubicBezTo>
                  <a:lnTo>
                    <a:pt x="14153" y="19273"/>
                  </a:lnTo>
                  <a:cubicBezTo>
                    <a:pt x="14463" y="19273"/>
                    <a:pt x="14716" y="19020"/>
                    <a:pt x="14716" y="18710"/>
                  </a:cubicBezTo>
                  <a:cubicBezTo>
                    <a:pt x="14716" y="18396"/>
                    <a:pt x="14969" y="18143"/>
                    <a:pt x="15283" y="18143"/>
                  </a:cubicBezTo>
                  <a:cubicBezTo>
                    <a:pt x="15593" y="18143"/>
                    <a:pt x="15846" y="18396"/>
                    <a:pt x="15846" y="18710"/>
                  </a:cubicBezTo>
                  <a:cubicBezTo>
                    <a:pt x="15846" y="19020"/>
                    <a:pt x="16099" y="19273"/>
                    <a:pt x="16412" y="19273"/>
                  </a:cubicBezTo>
                  <a:lnTo>
                    <a:pt x="18706" y="19273"/>
                  </a:lnTo>
                  <a:cubicBezTo>
                    <a:pt x="19019" y="19273"/>
                    <a:pt x="19272" y="19020"/>
                    <a:pt x="19272" y="18710"/>
                  </a:cubicBezTo>
                  <a:lnTo>
                    <a:pt x="19272" y="16412"/>
                  </a:lnTo>
                  <a:cubicBezTo>
                    <a:pt x="19272" y="16099"/>
                    <a:pt x="19019" y="15849"/>
                    <a:pt x="18706" y="15849"/>
                  </a:cubicBezTo>
                  <a:cubicBezTo>
                    <a:pt x="18393" y="15849"/>
                    <a:pt x="18143" y="15596"/>
                    <a:pt x="18143" y="15283"/>
                  </a:cubicBezTo>
                  <a:cubicBezTo>
                    <a:pt x="18143" y="14970"/>
                    <a:pt x="18393" y="14720"/>
                    <a:pt x="18706" y="14720"/>
                  </a:cubicBezTo>
                  <a:cubicBezTo>
                    <a:pt x="19019" y="14720"/>
                    <a:pt x="19272" y="14467"/>
                    <a:pt x="19272" y="14154"/>
                  </a:cubicBezTo>
                  <a:lnTo>
                    <a:pt x="19272" y="10766"/>
                  </a:lnTo>
                  <a:cubicBezTo>
                    <a:pt x="19272" y="10453"/>
                    <a:pt x="19019" y="10203"/>
                    <a:pt x="18706" y="10203"/>
                  </a:cubicBezTo>
                  <a:cubicBezTo>
                    <a:pt x="18393" y="10203"/>
                    <a:pt x="18143" y="9950"/>
                    <a:pt x="18143" y="9637"/>
                  </a:cubicBezTo>
                  <a:cubicBezTo>
                    <a:pt x="18143" y="9324"/>
                    <a:pt x="18393" y="9074"/>
                    <a:pt x="18706" y="9074"/>
                  </a:cubicBezTo>
                  <a:cubicBezTo>
                    <a:pt x="19019" y="9074"/>
                    <a:pt x="19272" y="8821"/>
                    <a:pt x="19272" y="8507"/>
                  </a:cubicBezTo>
                  <a:lnTo>
                    <a:pt x="19272" y="5120"/>
                  </a:lnTo>
                  <a:cubicBezTo>
                    <a:pt x="19272" y="4807"/>
                    <a:pt x="19019" y="4557"/>
                    <a:pt x="18706" y="4557"/>
                  </a:cubicBezTo>
                  <a:cubicBezTo>
                    <a:pt x="18393" y="4557"/>
                    <a:pt x="18143" y="4304"/>
                    <a:pt x="18143" y="3991"/>
                  </a:cubicBezTo>
                  <a:cubicBezTo>
                    <a:pt x="18143" y="3677"/>
                    <a:pt x="18393" y="3427"/>
                    <a:pt x="18706" y="3427"/>
                  </a:cubicBezTo>
                  <a:cubicBezTo>
                    <a:pt x="19019" y="3427"/>
                    <a:pt x="19272" y="3175"/>
                    <a:pt x="19272" y="2861"/>
                  </a:cubicBezTo>
                  <a:lnTo>
                    <a:pt x="19272" y="567"/>
                  </a:lnTo>
                  <a:cubicBezTo>
                    <a:pt x="19272" y="254"/>
                    <a:pt x="19019" y="1"/>
                    <a:pt x="18706" y="1"/>
                  </a:cubicBezTo>
                  <a:lnTo>
                    <a:pt x="16412" y="1"/>
                  </a:lnTo>
                  <a:cubicBezTo>
                    <a:pt x="16099" y="1"/>
                    <a:pt x="15846" y="254"/>
                    <a:pt x="15846" y="567"/>
                  </a:cubicBezTo>
                  <a:cubicBezTo>
                    <a:pt x="15846" y="877"/>
                    <a:pt x="15593" y="1130"/>
                    <a:pt x="15283" y="1130"/>
                  </a:cubicBezTo>
                  <a:cubicBezTo>
                    <a:pt x="14969" y="1130"/>
                    <a:pt x="14716" y="877"/>
                    <a:pt x="14716" y="567"/>
                  </a:cubicBezTo>
                  <a:cubicBezTo>
                    <a:pt x="14716" y="254"/>
                    <a:pt x="14463" y="1"/>
                    <a:pt x="14153" y="1"/>
                  </a:cubicBezTo>
                  <a:lnTo>
                    <a:pt x="10766" y="1"/>
                  </a:lnTo>
                  <a:cubicBezTo>
                    <a:pt x="10452" y="1"/>
                    <a:pt x="10200" y="254"/>
                    <a:pt x="10200" y="567"/>
                  </a:cubicBezTo>
                  <a:cubicBezTo>
                    <a:pt x="10200" y="877"/>
                    <a:pt x="9947" y="1130"/>
                    <a:pt x="9636" y="1130"/>
                  </a:cubicBezTo>
                  <a:cubicBezTo>
                    <a:pt x="9323" y="1130"/>
                    <a:pt x="9070" y="877"/>
                    <a:pt x="9070" y="567"/>
                  </a:cubicBezTo>
                  <a:cubicBezTo>
                    <a:pt x="9070" y="254"/>
                    <a:pt x="8817" y="1"/>
                    <a:pt x="8507" y="1"/>
                  </a:cubicBezTo>
                  <a:lnTo>
                    <a:pt x="5120" y="1"/>
                  </a:lnTo>
                  <a:cubicBezTo>
                    <a:pt x="4806" y="1"/>
                    <a:pt x="4553" y="254"/>
                    <a:pt x="4553" y="567"/>
                  </a:cubicBezTo>
                  <a:cubicBezTo>
                    <a:pt x="4553" y="877"/>
                    <a:pt x="4300" y="1130"/>
                    <a:pt x="3990" y="1130"/>
                  </a:cubicBezTo>
                  <a:cubicBezTo>
                    <a:pt x="3677" y="1130"/>
                    <a:pt x="3424" y="877"/>
                    <a:pt x="3424" y="567"/>
                  </a:cubicBezTo>
                  <a:cubicBezTo>
                    <a:pt x="3424" y="254"/>
                    <a:pt x="3171" y="1"/>
                    <a:pt x="2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325" name="Google Shape;1325;p31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timeline infographics</a:t>
            </a:r>
            <a:endParaRPr sz="2400"/>
          </a:p>
        </p:txBody>
      </p:sp>
      <p:grpSp>
        <p:nvGrpSpPr>
          <p:cNvPr id="1326" name="Google Shape;1326;p31"/>
          <p:cNvGrpSpPr/>
          <p:nvPr/>
        </p:nvGrpSpPr>
        <p:grpSpPr>
          <a:xfrm>
            <a:off x="5093070" y="1162685"/>
            <a:ext cx="339235" cy="298186"/>
            <a:chOff x="898875" y="244725"/>
            <a:chExt cx="481800" cy="423500"/>
          </a:xfrm>
        </p:grpSpPr>
        <p:sp>
          <p:nvSpPr>
            <p:cNvPr id="1327" name="Google Shape;1327;p31"/>
            <p:cNvSpPr/>
            <p:nvPr/>
          </p:nvSpPr>
          <p:spPr>
            <a:xfrm>
              <a:off x="1125675" y="470575"/>
              <a:ext cx="28275" cy="28250"/>
            </a:xfrm>
            <a:custGeom>
              <a:rect b="b" l="l" r="r" t="t"/>
              <a:pathLst>
                <a:path extrusionOk="0" h="1130" w="1131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28" name="Google Shape;1328;p31"/>
            <p:cNvSpPr/>
            <p:nvPr/>
          </p:nvSpPr>
          <p:spPr>
            <a:xfrm>
              <a:off x="898875" y="244725"/>
              <a:ext cx="481800" cy="225875"/>
            </a:xfrm>
            <a:custGeom>
              <a:rect b="b" l="l" r="r" t="t"/>
              <a:pathLst>
                <a:path extrusionOk="0" h="9035" w="19272">
                  <a:moveTo>
                    <a:pt x="2825" y="1130"/>
                  </a:moveTo>
                  <a:cubicBezTo>
                    <a:pt x="3135" y="1130"/>
                    <a:pt x="3388" y="1380"/>
                    <a:pt x="3388" y="1693"/>
                  </a:cubicBezTo>
                  <a:lnTo>
                    <a:pt x="3388" y="2259"/>
                  </a:lnTo>
                  <a:lnTo>
                    <a:pt x="2258" y="2259"/>
                  </a:lnTo>
                  <a:lnTo>
                    <a:pt x="2258" y="1693"/>
                  </a:lnTo>
                  <a:cubicBezTo>
                    <a:pt x="2258" y="1380"/>
                    <a:pt x="2511" y="1130"/>
                    <a:pt x="2825" y="1130"/>
                  </a:cubicBezTo>
                  <a:close/>
                  <a:moveTo>
                    <a:pt x="11894" y="1130"/>
                  </a:moveTo>
                  <a:cubicBezTo>
                    <a:pt x="12208" y="1130"/>
                    <a:pt x="12461" y="1380"/>
                    <a:pt x="12461" y="1693"/>
                  </a:cubicBezTo>
                  <a:lnTo>
                    <a:pt x="12461" y="2259"/>
                  </a:lnTo>
                  <a:lnTo>
                    <a:pt x="6814" y="2259"/>
                  </a:lnTo>
                  <a:lnTo>
                    <a:pt x="6814" y="1693"/>
                  </a:lnTo>
                  <a:cubicBezTo>
                    <a:pt x="6814" y="1380"/>
                    <a:pt x="7064" y="1130"/>
                    <a:pt x="7378" y="1130"/>
                  </a:cubicBezTo>
                  <a:close/>
                  <a:moveTo>
                    <a:pt x="5083" y="4518"/>
                  </a:moveTo>
                  <a:cubicBezTo>
                    <a:pt x="5586" y="4518"/>
                    <a:pt x="5836" y="5123"/>
                    <a:pt x="5480" y="5481"/>
                  </a:cubicBezTo>
                  <a:cubicBezTo>
                    <a:pt x="5366" y="5596"/>
                    <a:pt x="5225" y="5647"/>
                    <a:pt x="5086" y="5647"/>
                  </a:cubicBezTo>
                  <a:cubicBezTo>
                    <a:pt x="4796" y="5647"/>
                    <a:pt x="4517" y="5422"/>
                    <a:pt x="4517" y="5081"/>
                  </a:cubicBezTo>
                  <a:cubicBezTo>
                    <a:pt x="4517" y="4768"/>
                    <a:pt x="4770" y="4518"/>
                    <a:pt x="5083" y="4518"/>
                  </a:cubicBezTo>
                  <a:close/>
                  <a:moveTo>
                    <a:pt x="2825" y="1"/>
                  </a:moveTo>
                  <a:cubicBezTo>
                    <a:pt x="1888" y="1"/>
                    <a:pt x="1129" y="757"/>
                    <a:pt x="1129" y="1693"/>
                  </a:cubicBezTo>
                  <a:lnTo>
                    <a:pt x="1129" y="2362"/>
                  </a:lnTo>
                  <a:cubicBezTo>
                    <a:pt x="455" y="2600"/>
                    <a:pt x="3" y="3235"/>
                    <a:pt x="0" y="3952"/>
                  </a:cubicBezTo>
                  <a:lnTo>
                    <a:pt x="0" y="4518"/>
                  </a:lnTo>
                  <a:lnTo>
                    <a:pt x="1695" y="4518"/>
                  </a:lnTo>
                  <a:cubicBezTo>
                    <a:pt x="2629" y="4518"/>
                    <a:pt x="3388" y="5274"/>
                    <a:pt x="3388" y="6210"/>
                  </a:cubicBezTo>
                  <a:lnTo>
                    <a:pt x="3388" y="9035"/>
                  </a:lnTo>
                  <a:lnTo>
                    <a:pt x="5742" y="9035"/>
                  </a:lnTo>
                  <a:cubicBezTo>
                    <a:pt x="6016" y="7123"/>
                    <a:pt x="7652" y="5647"/>
                    <a:pt x="9636" y="5647"/>
                  </a:cubicBezTo>
                  <a:cubicBezTo>
                    <a:pt x="11620" y="5647"/>
                    <a:pt x="13256" y="7123"/>
                    <a:pt x="13533" y="9035"/>
                  </a:cubicBezTo>
                  <a:lnTo>
                    <a:pt x="15884" y="9035"/>
                  </a:lnTo>
                  <a:lnTo>
                    <a:pt x="15884" y="6210"/>
                  </a:lnTo>
                  <a:cubicBezTo>
                    <a:pt x="15884" y="5274"/>
                    <a:pt x="16643" y="4518"/>
                    <a:pt x="17580" y="4518"/>
                  </a:cubicBezTo>
                  <a:lnTo>
                    <a:pt x="19272" y="4518"/>
                  </a:lnTo>
                  <a:lnTo>
                    <a:pt x="19272" y="3952"/>
                  </a:lnTo>
                  <a:cubicBezTo>
                    <a:pt x="19272" y="3015"/>
                    <a:pt x="18513" y="2259"/>
                    <a:pt x="17580" y="2259"/>
                  </a:cubicBezTo>
                  <a:lnTo>
                    <a:pt x="13590" y="2259"/>
                  </a:lnTo>
                  <a:lnTo>
                    <a:pt x="13590" y="1693"/>
                  </a:lnTo>
                  <a:cubicBezTo>
                    <a:pt x="13587" y="757"/>
                    <a:pt x="12831" y="1"/>
                    <a:pt x="11894" y="1"/>
                  </a:cubicBezTo>
                  <a:lnTo>
                    <a:pt x="7378" y="1"/>
                  </a:lnTo>
                  <a:cubicBezTo>
                    <a:pt x="6441" y="1"/>
                    <a:pt x="5685" y="757"/>
                    <a:pt x="5685" y="1693"/>
                  </a:cubicBezTo>
                  <a:lnTo>
                    <a:pt x="5685" y="2259"/>
                  </a:lnTo>
                  <a:lnTo>
                    <a:pt x="4517" y="2259"/>
                  </a:lnTo>
                  <a:lnTo>
                    <a:pt x="4517" y="1693"/>
                  </a:lnTo>
                  <a:cubicBezTo>
                    <a:pt x="4517" y="757"/>
                    <a:pt x="3758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1324200" y="385900"/>
              <a:ext cx="56475" cy="197625"/>
            </a:xfrm>
            <a:custGeom>
              <a:rect b="b" l="l" r="r" t="t"/>
              <a:pathLst>
                <a:path extrusionOk="0" h="7905" w="2259">
                  <a:moveTo>
                    <a:pt x="567" y="0"/>
                  </a:moveTo>
                  <a:cubicBezTo>
                    <a:pt x="254" y="0"/>
                    <a:pt x="1" y="250"/>
                    <a:pt x="1" y="563"/>
                  </a:cubicBezTo>
                  <a:lnTo>
                    <a:pt x="1" y="7339"/>
                  </a:lnTo>
                  <a:cubicBezTo>
                    <a:pt x="1" y="7652"/>
                    <a:pt x="254" y="7905"/>
                    <a:pt x="567" y="7905"/>
                  </a:cubicBezTo>
                  <a:lnTo>
                    <a:pt x="2259" y="7905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898875" y="385900"/>
              <a:ext cx="56475" cy="197625"/>
            </a:xfrm>
            <a:custGeom>
              <a:rect b="b" l="l" r="r" t="t"/>
              <a:pathLst>
                <a:path extrusionOk="0" h="7905" w="2259">
                  <a:moveTo>
                    <a:pt x="0" y="0"/>
                  </a:moveTo>
                  <a:lnTo>
                    <a:pt x="0" y="7905"/>
                  </a:lnTo>
                  <a:lnTo>
                    <a:pt x="1695" y="7905"/>
                  </a:lnTo>
                  <a:cubicBezTo>
                    <a:pt x="2005" y="7905"/>
                    <a:pt x="2258" y="7652"/>
                    <a:pt x="2258" y="7339"/>
                  </a:cubicBezTo>
                  <a:lnTo>
                    <a:pt x="2258" y="563"/>
                  </a:lnTo>
                  <a:cubicBezTo>
                    <a:pt x="2258" y="250"/>
                    <a:pt x="2005" y="0"/>
                    <a:pt x="16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1063650" y="414125"/>
              <a:ext cx="146750" cy="141125"/>
            </a:xfrm>
            <a:custGeom>
              <a:rect b="b" l="l" r="r" t="t"/>
              <a:pathLst>
                <a:path extrusionOk="0" h="5645" w="5870">
                  <a:moveTo>
                    <a:pt x="3045" y="1127"/>
                  </a:moveTo>
                  <a:cubicBezTo>
                    <a:pt x="3263" y="1127"/>
                    <a:pt x="3483" y="1169"/>
                    <a:pt x="3692" y="1256"/>
                  </a:cubicBezTo>
                  <a:cubicBezTo>
                    <a:pt x="4325" y="1518"/>
                    <a:pt x="4740" y="2135"/>
                    <a:pt x="4740" y="2822"/>
                  </a:cubicBezTo>
                  <a:cubicBezTo>
                    <a:pt x="4737" y="3758"/>
                    <a:pt x="3981" y="4514"/>
                    <a:pt x="3045" y="4517"/>
                  </a:cubicBezTo>
                  <a:cubicBezTo>
                    <a:pt x="2358" y="4517"/>
                    <a:pt x="1741" y="4102"/>
                    <a:pt x="1479" y="3469"/>
                  </a:cubicBezTo>
                  <a:cubicBezTo>
                    <a:pt x="1217" y="2837"/>
                    <a:pt x="1362" y="2108"/>
                    <a:pt x="1847" y="1623"/>
                  </a:cubicBezTo>
                  <a:cubicBezTo>
                    <a:pt x="2171" y="1299"/>
                    <a:pt x="2604" y="1127"/>
                    <a:pt x="3045" y="1127"/>
                  </a:cubicBezTo>
                  <a:close/>
                  <a:moveTo>
                    <a:pt x="3045" y="0"/>
                  </a:moveTo>
                  <a:cubicBezTo>
                    <a:pt x="1904" y="0"/>
                    <a:pt x="874" y="687"/>
                    <a:pt x="437" y="1741"/>
                  </a:cubicBezTo>
                  <a:cubicBezTo>
                    <a:pt x="1" y="2798"/>
                    <a:pt x="242" y="4011"/>
                    <a:pt x="1049" y="4818"/>
                  </a:cubicBezTo>
                  <a:cubicBezTo>
                    <a:pt x="1588" y="5358"/>
                    <a:pt x="2310" y="5645"/>
                    <a:pt x="3045" y="5645"/>
                  </a:cubicBezTo>
                  <a:cubicBezTo>
                    <a:pt x="3409" y="5645"/>
                    <a:pt x="3776" y="5574"/>
                    <a:pt x="4126" y="5430"/>
                  </a:cubicBezTo>
                  <a:cubicBezTo>
                    <a:pt x="5180" y="4993"/>
                    <a:pt x="5870" y="3963"/>
                    <a:pt x="5870" y="2822"/>
                  </a:cubicBezTo>
                  <a:cubicBezTo>
                    <a:pt x="5867" y="1262"/>
                    <a:pt x="4605" y="0"/>
                    <a:pt x="3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898875" y="498800"/>
              <a:ext cx="481800" cy="169425"/>
            </a:xfrm>
            <a:custGeom>
              <a:rect b="b" l="l" r="r" t="t"/>
              <a:pathLst>
                <a:path extrusionOk="0" h="6777" w="19272">
                  <a:moveTo>
                    <a:pt x="3388" y="1"/>
                  </a:moveTo>
                  <a:lnTo>
                    <a:pt x="3388" y="2823"/>
                  </a:lnTo>
                  <a:cubicBezTo>
                    <a:pt x="3388" y="3759"/>
                    <a:pt x="2629" y="4515"/>
                    <a:pt x="1695" y="4518"/>
                  </a:cubicBezTo>
                  <a:lnTo>
                    <a:pt x="0" y="4518"/>
                  </a:lnTo>
                  <a:lnTo>
                    <a:pt x="0" y="5081"/>
                  </a:lnTo>
                  <a:cubicBezTo>
                    <a:pt x="0" y="6017"/>
                    <a:pt x="759" y="6773"/>
                    <a:pt x="1695" y="6776"/>
                  </a:cubicBezTo>
                  <a:lnTo>
                    <a:pt x="17580" y="6776"/>
                  </a:lnTo>
                  <a:cubicBezTo>
                    <a:pt x="18513" y="6773"/>
                    <a:pt x="19272" y="6017"/>
                    <a:pt x="19272" y="5081"/>
                  </a:cubicBezTo>
                  <a:lnTo>
                    <a:pt x="19272" y="4518"/>
                  </a:lnTo>
                  <a:lnTo>
                    <a:pt x="17580" y="4518"/>
                  </a:lnTo>
                  <a:cubicBezTo>
                    <a:pt x="16643" y="4515"/>
                    <a:pt x="15884" y="3759"/>
                    <a:pt x="15884" y="2823"/>
                  </a:cubicBezTo>
                  <a:lnTo>
                    <a:pt x="15884" y="1"/>
                  </a:lnTo>
                  <a:lnTo>
                    <a:pt x="13533" y="1"/>
                  </a:lnTo>
                  <a:cubicBezTo>
                    <a:pt x="13256" y="1910"/>
                    <a:pt x="11620" y="3389"/>
                    <a:pt x="9636" y="3389"/>
                  </a:cubicBezTo>
                  <a:cubicBezTo>
                    <a:pt x="7652" y="3389"/>
                    <a:pt x="6016" y="1910"/>
                    <a:pt x="5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33" name="Google Shape;1333;p31"/>
          <p:cNvGrpSpPr/>
          <p:nvPr/>
        </p:nvGrpSpPr>
        <p:grpSpPr>
          <a:xfrm>
            <a:off x="2352447" y="1142153"/>
            <a:ext cx="298169" cy="339253"/>
            <a:chOff x="1529350" y="258825"/>
            <a:chExt cx="423475" cy="481825"/>
          </a:xfrm>
        </p:grpSpPr>
        <p:sp>
          <p:nvSpPr>
            <p:cNvPr id="1334" name="Google Shape;1334;p31"/>
            <p:cNvSpPr/>
            <p:nvPr/>
          </p:nvSpPr>
          <p:spPr>
            <a:xfrm>
              <a:off x="1585800" y="258825"/>
              <a:ext cx="310650" cy="430550"/>
            </a:xfrm>
            <a:custGeom>
              <a:rect b="b" l="l" r="r" t="t"/>
              <a:pathLst>
                <a:path extrusionOk="0" h="17222" w="12426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35" name="Google Shape;1335;p31"/>
            <p:cNvSpPr/>
            <p:nvPr/>
          </p:nvSpPr>
          <p:spPr>
            <a:xfrm>
              <a:off x="1529350" y="583200"/>
              <a:ext cx="423475" cy="157450"/>
            </a:xfrm>
            <a:custGeom>
              <a:rect b="b" l="l" r="r" t="t"/>
              <a:pathLst>
                <a:path extrusionOk="0" h="6298" w="16939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36" name="Google Shape;1336;p31"/>
          <p:cNvGrpSpPr/>
          <p:nvPr/>
        </p:nvGrpSpPr>
        <p:grpSpPr>
          <a:xfrm>
            <a:off x="3711529" y="1222323"/>
            <a:ext cx="340890" cy="178912"/>
            <a:chOff x="2084325" y="363300"/>
            <a:chExt cx="484150" cy="254100"/>
          </a:xfrm>
        </p:grpSpPr>
        <p:sp>
          <p:nvSpPr>
            <p:cNvPr id="1337" name="Google Shape;1337;p31"/>
            <p:cNvSpPr/>
            <p:nvPr/>
          </p:nvSpPr>
          <p:spPr>
            <a:xfrm>
              <a:off x="2084325" y="363300"/>
              <a:ext cx="484150" cy="254100"/>
            </a:xfrm>
            <a:custGeom>
              <a:rect b="b" l="l" r="r" t="t"/>
              <a:pathLst>
                <a:path extrusionOk="0" h="10164" w="19366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38" name="Google Shape;1338;p31"/>
            <p:cNvSpPr/>
            <p:nvPr/>
          </p:nvSpPr>
          <p:spPr>
            <a:xfrm>
              <a:off x="2250600" y="419775"/>
              <a:ext cx="145175" cy="141125"/>
            </a:xfrm>
            <a:custGeom>
              <a:rect b="b" l="l" r="r" t="t"/>
              <a:pathLst>
                <a:path extrusionOk="0" h="5645" w="5807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39" name="Google Shape;1339;p31"/>
          <p:cNvGrpSpPr/>
          <p:nvPr/>
        </p:nvGrpSpPr>
        <p:grpSpPr>
          <a:xfrm>
            <a:off x="7870976" y="1142478"/>
            <a:ext cx="305386" cy="338602"/>
            <a:chOff x="3300325" y="249875"/>
            <a:chExt cx="433725" cy="480900"/>
          </a:xfrm>
        </p:grpSpPr>
        <p:sp>
          <p:nvSpPr>
            <p:cNvPr id="1340" name="Google Shape;1340;p31"/>
            <p:cNvSpPr/>
            <p:nvPr/>
          </p:nvSpPr>
          <p:spPr>
            <a:xfrm>
              <a:off x="3610875" y="334550"/>
              <a:ext cx="56475" cy="28250"/>
            </a:xfrm>
            <a:custGeom>
              <a:rect b="b" l="l" r="r" t="t"/>
              <a:pathLst>
                <a:path extrusionOk="0" h="1130" w="2259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41" name="Google Shape;1341;p31"/>
            <p:cNvSpPr/>
            <p:nvPr/>
          </p:nvSpPr>
          <p:spPr>
            <a:xfrm>
              <a:off x="346767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42" name="Google Shape;1342;p31"/>
            <p:cNvSpPr/>
            <p:nvPr/>
          </p:nvSpPr>
          <p:spPr>
            <a:xfrm>
              <a:off x="356652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43" name="Google Shape;1343;p31"/>
            <p:cNvSpPr/>
            <p:nvPr/>
          </p:nvSpPr>
          <p:spPr>
            <a:xfrm>
              <a:off x="3413250" y="334550"/>
              <a:ext cx="56500" cy="28250"/>
            </a:xfrm>
            <a:custGeom>
              <a:rect b="b" l="l" r="r" t="t"/>
              <a:pathLst>
                <a:path extrusionOk="0" h="1130" w="226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44" name="Google Shape;1344;p31"/>
            <p:cNvSpPr/>
            <p:nvPr/>
          </p:nvSpPr>
          <p:spPr>
            <a:xfrm>
              <a:off x="3300325" y="476675"/>
              <a:ext cx="84725" cy="254100"/>
            </a:xfrm>
            <a:custGeom>
              <a:rect b="b" l="l" r="r" t="t"/>
              <a:pathLst>
                <a:path extrusionOk="0" h="10164" w="3389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45" name="Google Shape;1345;p31"/>
            <p:cNvSpPr/>
            <p:nvPr/>
          </p:nvSpPr>
          <p:spPr>
            <a:xfrm>
              <a:off x="3413250" y="335525"/>
              <a:ext cx="320800" cy="395250"/>
            </a:xfrm>
            <a:custGeom>
              <a:rect b="b" l="l" r="r" t="t"/>
              <a:pathLst>
                <a:path extrusionOk="0" h="15810" w="12832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46" name="Google Shape;1346;p31"/>
          <p:cNvGrpSpPr/>
          <p:nvPr/>
        </p:nvGrpSpPr>
        <p:grpSpPr>
          <a:xfrm>
            <a:off x="953666" y="1158132"/>
            <a:ext cx="333585" cy="307287"/>
            <a:chOff x="2682350" y="2643425"/>
            <a:chExt cx="473775" cy="436425"/>
          </a:xfrm>
        </p:grpSpPr>
        <p:sp>
          <p:nvSpPr>
            <p:cNvPr id="1347" name="Google Shape;1347;p31"/>
            <p:cNvSpPr/>
            <p:nvPr/>
          </p:nvSpPr>
          <p:spPr>
            <a:xfrm>
              <a:off x="2682350" y="2725775"/>
              <a:ext cx="70175" cy="73425"/>
            </a:xfrm>
            <a:custGeom>
              <a:rect b="b" l="l" r="r" t="t"/>
              <a:pathLst>
                <a:path extrusionOk="0" h="2937" w="2807">
                  <a:moveTo>
                    <a:pt x="1130" y="1"/>
                  </a:moveTo>
                  <a:cubicBezTo>
                    <a:pt x="506" y="1"/>
                    <a:pt x="1" y="504"/>
                    <a:pt x="1" y="1130"/>
                  </a:cubicBezTo>
                  <a:lnTo>
                    <a:pt x="1" y="2937"/>
                  </a:lnTo>
                  <a:lnTo>
                    <a:pt x="1991" y="2937"/>
                  </a:lnTo>
                  <a:cubicBezTo>
                    <a:pt x="2443" y="2937"/>
                    <a:pt x="2807" y="2572"/>
                    <a:pt x="2807" y="2124"/>
                  </a:cubicBezTo>
                  <a:lnTo>
                    <a:pt x="28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48" name="Google Shape;1348;p31"/>
            <p:cNvSpPr/>
            <p:nvPr/>
          </p:nvSpPr>
          <p:spPr>
            <a:xfrm>
              <a:off x="2682350" y="3006350"/>
              <a:ext cx="70175" cy="73500"/>
            </a:xfrm>
            <a:custGeom>
              <a:rect b="b" l="l" r="r" t="t"/>
              <a:pathLst>
                <a:path extrusionOk="0" h="2940" w="2807">
                  <a:moveTo>
                    <a:pt x="1" y="1"/>
                  </a:moveTo>
                  <a:lnTo>
                    <a:pt x="1" y="1811"/>
                  </a:lnTo>
                  <a:cubicBezTo>
                    <a:pt x="1" y="2434"/>
                    <a:pt x="506" y="2940"/>
                    <a:pt x="1130" y="2940"/>
                  </a:cubicBezTo>
                  <a:lnTo>
                    <a:pt x="2807" y="2940"/>
                  </a:lnTo>
                  <a:lnTo>
                    <a:pt x="2807" y="817"/>
                  </a:lnTo>
                  <a:cubicBezTo>
                    <a:pt x="2807" y="365"/>
                    <a:pt x="2443" y="4"/>
                    <a:pt x="1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49" name="Google Shape;1349;p31"/>
            <p:cNvSpPr/>
            <p:nvPr/>
          </p:nvSpPr>
          <p:spPr>
            <a:xfrm>
              <a:off x="3085925" y="2725700"/>
              <a:ext cx="70200" cy="73500"/>
            </a:xfrm>
            <a:custGeom>
              <a:rect b="b" l="l" r="r" t="t"/>
              <a:pathLst>
                <a:path extrusionOk="0" h="2940" w="2808">
                  <a:moveTo>
                    <a:pt x="1" y="1"/>
                  </a:moveTo>
                  <a:lnTo>
                    <a:pt x="1" y="2127"/>
                  </a:lnTo>
                  <a:cubicBezTo>
                    <a:pt x="1" y="2575"/>
                    <a:pt x="365" y="2940"/>
                    <a:pt x="817" y="2940"/>
                  </a:cubicBezTo>
                  <a:lnTo>
                    <a:pt x="2807" y="2940"/>
                  </a:lnTo>
                  <a:lnTo>
                    <a:pt x="2807" y="1130"/>
                  </a:lnTo>
                  <a:cubicBezTo>
                    <a:pt x="2807" y="507"/>
                    <a:pt x="2301" y="1"/>
                    <a:pt x="1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50" name="Google Shape;1350;p31"/>
            <p:cNvSpPr/>
            <p:nvPr/>
          </p:nvSpPr>
          <p:spPr>
            <a:xfrm>
              <a:off x="2825150" y="2843075"/>
              <a:ext cx="180700" cy="107375"/>
            </a:xfrm>
            <a:custGeom>
              <a:rect b="b" l="l" r="r" t="t"/>
              <a:pathLst>
                <a:path extrusionOk="0" h="4295" w="7228">
                  <a:moveTo>
                    <a:pt x="5024" y="714"/>
                  </a:moveTo>
                  <a:cubicBezTo>
                    <a:pt x="5337" y="714"/>
                    <a:pt x="5590" y="967"/>
                    <a:pt x="5590" y="1277"/>
                  </a:cubicBezTo>
                  <a:cubicBezTo>
                    <a:pt x="5590" y="1590"/>
                    <a:pt x="5337" y="1843"/>
                    <a:pt x="5024" y="1843"/>
                  </a:cubicBezTo>
                  <a:lnTo>
                    <a:pt x="2503" y="1843"/>
                  </a:lnTo>
                  <a:cubicBezTo>
                    <a:pt x="2190" y="1843"/>
                    <a:pt x="1937" y="1590"/>
                    <a:pt x="1937" y="1277"/>
                  </a:cubicBezTo>
                  <a:cubicBezTo>
                    <a:pt x="1937" y="967"/>
                    <a:pt x="2190" y="714"/>
                    <a:pt x="2503" y="714"/>
                  </a:cubicBezTo>
                  <a:close/>
                  <a:moveTo>
                    <a:pt x="6078" y="2452"/>
                  </a:moveTo>
                  <a:cubicBezTo>
                    <a:pt x="6391" y="2452"/>
                    <a:pt x="6644" y="2704"/>
                    <a:pt x="6644" y="3018"/>
                  </a:cubicBezTo>
                  <a:cubicBezTo>
                    <a:pt x="6644" y="3328"/>
                    <a:pt x="6391" y="3581"/>
                    <a:pt x="6078" y="3581"/>
                  </a:cubicBezTo>
                  <a:lnTo>
                    <a:pt x="1449" y="3581"/>
                  </a:lnTo>
                  <a:cubicBezTo>
                    <a:pt x="1136" y="3581"/>
                    <a:pt x="883" y="3328"/>
                    <a:pt x="883" y="3018"/>
                  </a:cubicBezTo>
                  <a:cubicBezTo>
                    <a:pt x="883" y="2704"/>
                    <a:pt x="1136" y="2452"/>
                    <a:pt x="1449" y="2452"/>
                  </a:cubicBezTo>
                  <a:close/>
                  <a:moveTo>
                    <a:pt x="1" y="0"/>
                  </a:moveTo>
                  <a:lnTo>
                    <a:pt x="1" y="4294"/>
                  </a:lnTo>
                  <a:lnTo>
                    <a:pt x="7228" y="4294"/>
                  </a:lnTo>
                  <a:lnTo>
                    <a:pt x="7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51" name="Google Shape;1351;p31"/>
            <p:cNvSpPr/>
            <p:nvPr/>
          </p:nvSpPr>
          <p:spPr>
            <a:xfrm>
              <a:off x="2682350" y="2725700"/>
              <a:ext cx="473775" cy="354150"/>
            </a:xfrm>
            <a:custGeom>
              <a:rect b="b" l="l" r="r" t="t"/>
              <a:pathLst>
                <a:path extrusionOk="0" h="14166" w="18951">
                  <a:moveTo>
                    <a:pt x="13503" y="3566"/>
                  </a:moveTo>
                  <a:cubicBezTo>
                    <a:pt x="13816" y="3566"/>
                    <a:pt x="14069" y="3819"/>
                    <a:pt x="14069" y="4129"/>
                  </a:cubicBezTo>
                  <a:lnTo>
                    <a:pt x="14069" y="9556"/>
                  </a:lnTo>
                  <a:cubicBezTo>
                    <a:pt x="14069" y="9866"/>
                    <a:pt x="13816" y="10119"/>
                    <a:pt x="13503" y="10119"/>
                  </a:cubicBezTo>
                  <a:lnTo>
                    <a:pt x="5147" y="10119"/>
                  </a:lnTo>
                  <a:cubicBezTo>
                    <a:pt x="4834" y="10119"/>
                    <a:pt x="4584" y="9866"/>
                    <a:pt x="4584" y="9556"/>
                  </a:cubicBezTo>
                  <a:lnTo>
                    <a:pt x="4584" y="4129"/>
                  </a:lnTo>
                  <a:cubicBezTo>
                    <a:pt x="4584" y="3819"/>
                    <a:pt x="4834" y="3566"/>
                    <a:pt x="5147" y="3566"/>
                  </a:cubicBezTo>
                  <a:close/>
                  <a:moveTo>
                    <a:pt x="3936" y="1"/>
                  </a:moveTo>
                  <a:lnTo>
                    <a:pt x="3936" y="2127"/>
                  </a:lnTo>
                  <a:cubicBezTo>
                    <a:pt x="3933" y="3199"/>
                    <a:pt x="3066" y="4069"/>
                    <a:pt x="1991" y="4069"/>
                  </a:cubicBezTo>
                  <a:lnTo>
                    <a:pt x="1" y="4069"/>
                  </a:lnTo>
                  <a:lnTo>
                    <a:pt x="1" y="10098"/>
                  </a:lnTo>
                  <a:lnTo>
                    <a:pt x="1991" y="10098"/>
                  </a:lnTo>
                  <a:cubicBezTo>
                    <a:pt x="3066" y="10101"/>
                    <a:pt x="3933" y="10968"/>
                    <a:pt x="3936" y="12043"/>
                  </a:cubicBezTo>
                  <a:lnTo>
                    <a:pt x="3936" y="14166"/>
                  </a:lnTo>
                  <a:lnTo>
                    <a:pt x="15015" y="14166"/>
                  </a:lnTo>
                  <a:lnTo>
                    <a:pt x="15015" y="12043"/>
                  </a:lnTo>
                  <a:cubicBezTo>
                    <a:pt x="15018" y="10968"/>
                    <a:pt x="15885" y="10101"/>
                    <a:pt x="16960" y="10098"/>
                  </a:cubicBezTo>
                  <a:lnTo>
                    <a:pt x="18950" y="10098"/>
                  </a:lnTo>
                  <a:lnTo>
                    <a:pt x="18950" y="4069"/>
                  </a:lnTo>
                  <a:lnTo>
                    <a:pt x="16960" y="4069"/>
                  </a:lnTo>
                  <a:cubicBezTo>
                    <a:pt x="15885" y="4069"/>
                    <a:pt x="15018" y="3199"/>
                    <a:pt x="15015" y="2127"/>
                  </a:cubicBezTo>
                  <a:lnTo>
                    <a:pt x="150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52" name="Google Shape;1352;p31"/>
            <p:cNvSpPr/>
            <p:nvPr/>
          </p:nvSpPr>
          <p:spPr>
            <a:xfrm>
              <a:off x="3085925" y="3006350"/>
              <a:ext cx="70200" cy="73500"/>
            </a:xfrm>
            <a:custGeom>
              <a:rect b="b" l="l" r="r" t="t"/>
              <a:pathLst>
                <a:path extrusionOk="0" h="2940" w="2808">
                  <a:moveTo>
                    <a:pt x="817" y="1"/>
                  </a:moveTo>
                  <a:cubicBezTo>
                    <a:pt x="365" y="4"/>
                    <a:pt x="1" y="365"/>
                    <a:pt x="1" y="817"/>
                  </a:cubicBezTo>
                  <a:lnTo>
                    <a:pt x="1" y="2940"/>
                  </a:lnTo>
                  <a:lnTo>
                    <a:pt x="1678" y="2940"/>
                  </a:lnTo>
                  <a:cubicBezTo>
                    <a:pt x="2301" y="2940"/>
                    <a:pt x="2807" y="2434"/>
                    <a:pt x="2807" y="1811"/>
                  </a:cubicBezTo>
                  <a:lnTo>
                    <a:pt x="28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53" name="Google Shape;1353;p31"/>
            <p:cNvSpPr/>
            <p:nvPr/>
          </p:nvSpPr>
          <p:spPr>
            <a:xfrm>
              <a:off x="2825450" y="2643425"/>
              <a:ext cx="187550" cy="54075"/>
            </a:xfrm>
            <a:custGeom>
              <a:rect b="b" l="l" r="r" t="t"/>
              <a:pathLst>
                <a:path extrusionOk="0" h="2163" w="7502">
                  <a:moveTo>
                    <a:pt x="1862" y="1"/>
                  </a:moveTo>
                  <a:cubicBezTo>
                    <a:pt x="835" y="4"/>
                    <a:pt x="1" y="835"/>
                    <a:pt x="1" y="1861"/>
                  </a:cubicBezTo>
                  <a:lnTo>
                    <a:pt x="1" y="2163"/>
                  </a:lnTo>
                  <a:lnTo>
                    <a:pt x="1130" y="2163"/>
                  </a:lnTo>
                  <a:lnTo>
                    <a:pt x="1130" y="1861"/>
                  </a:lnTo>
                  <a:cubicBezTo>
                    <a:pt x="1130" y="1458"/>
                    <a:pt x="1458" y="1133"/>
                    <a:pt x="1862" y="1130"/>
                  </a:cubicBezTo>
                  <a:lnTo>
                    <a:pt x="5641" y="1130"/>
                  </a:lnTo>
                  <a:cubicBezTo>
                    <a:pt x="6044" y="1133"/>
                    <a:pt x="6373" y="1458"/>
                    <a:pt x="6373" y="1861"/>
                  </a:cubicBezTo>
                  <a:lnTo>
                    <a:pt x="6373" y="2163"/>
                  </a:lnTo>
                  <a:lnTo>
                    <a:pt x="7502" y="2163"/>
                  </a:lnTo>
                  <a:lnTo>
                    <a:pt x="7502" y="1861"/>
                  </a:lnTo>
                  <a:cubicBezTo>
                    <a:pt x="7502" y="835"/>
                    <a:pt x="6668" y="4"/>
                    <a:pt x="5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32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timeline infographics</a:t>
            </a:r>
            <a:endParaRPr sz="2400"/>
          </a:p>
        </p:txBody>
      </p:sp>
      <p:sp>
        <p:nvSpPr>
          <p:cNvPr id="1359" name="Google Shape;1359;p32"/>
          <p:cNvSpPr/>
          <p:nvPr/>
        </p:nvSpPr>
        <p:spPr>
          <a:xfrm>
            <a:off x="512625" y="3167611"/>
            <a:ext cx="8119575" cy="254100"/>
          </a:xfrm>
          <a:custGeom>
            <a:rect b="b" l="l" r="r" t="t"/>
            <a:pathLst>
              <a:path extrusionOk="0" h="1294" w="50269">
                <a:moveTo>
                  <a:pt x="645" y="0"/>
                </a:moveTo>
                <a:cubicBezTo>
                  <a:pt x="292" y="0"/>
                  <a:pt x="0" y="286"/>
                  <a:pt x="0" y="644"/>
                </a:cubicBezTo>
                <a:lnTo>
                  <a:pt x="0" y="644"/>
                </a:lnTo>
                <a:cubicBezTo>
                  <a:pt x="0" y="1002"/>
                  <a:pt x="292" y="1294"/>
                  <a:pt x="645" y="1294"/>
                </a:cubicBezTo>
                <a:lnTo>
                  <a:pt x="645" y="1294"/>
                </a:lnTo>
                <a:lnTo>
                  <a:pt x="49619" y="1294"/>
                </a:lnTo>
                <a:cubicBezTo>
                  <a:pt x="49977" y="1294"/>
                  <a:pt x="50269" y="1002"/>
                  <a:pt x="50269" y="644"/>
                </a:cubicBezTo>
                <a:lnTo>
                  <a:pt x="50269" y="644"/>
                </a:lnTo>
                <a:cubicBezTo>
                  <a:pt x="50269" y="286"/>
                  <a:pt x="49977" y="0"/>
                  <a:pt x="49619" y="0"/>
                </a:cubicBezTo>
                <a:lnTo>
                  <a:pt x="49619" y="0"/>
                </a:ln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0" name="Google Shape;1360;p32"/>
          <p:cNvGrpSpPr/>
          <p:nvPr/>
        </p:nvGrpSpPr>
        <p:grpSpPr>
          <a:xfrm>
            <a:off x="1860918" y="1106257"/>
            <a:ext cx="1320275" cy="3669383"/>
            <a:chOff x="1860918" y="1061020"/>
            <a:chExt cx="1320275" cy="3669383"/>
          </a:xfrm>
        </p:grpSpPr>
        <p:grpSp>
          <p:nvGrpSpPr>
            <p:cNvPr id="1361" name="Google Shape;1361;p32"/>
            <p:cNvGrpSpPr/>
            <p:nvPr/>
          </p:nvGrpSpPr>
          <p:grpSpPr>
            <a:xfrm>
              <a:off x="1860918" y="1061020"/>
              <a:ext cx="1320275" cy="1005135"/>
              <a:chOff x="-2082440" y="1446350"/>
              <a:chExt cx="1980313" cy="1005135"/>
            </a:xfrm>
          </p:grpSpPr>
          <p:sp>
            <p:nvSpPr>
              <p:cNvPr id="1362" name="Google Shape;1362;p32"/>
              <p:cNvSpPr txBox="1"/>
              <p:nvPr/>
            </p:nvSpPr>
            <p:spPr>
              <a:xfrm>
                <a:off x="-2082427" y="1446350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363" name="Google Shape;1363;p32"/>
              <p:cNvSpPr txBox="1"/>
              <p:nvPr/>
            </p:nvSpPr>
            <p:spPr>
              <a:xfrm>
                <a:off x="-2082440" y="1725185"/>
                <a:ext cx="19803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terribly hot, even hotter than Mercury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364" name="Google Shape;1364;p32"/>
            <p:cNvSpPr/>
            <p:nvPr/>
          </p:nvSpPr>
          <p:spPr>
            <a:xfrm>
              <a:off x="1952164" y="3434966"/>
              <a:ext cx="1137782" cy="1295436"/>
            </a:xfrm>
            <a:custGeom>
              <a:rect b="b" l="l" r="r" t="t"/>
              <a:pathLst>
                <a:path extrusionOk="0" h="7057" w="6198">
                  <a:moveTo>
                    <a:pt x="1151" y="1545"/>
                  </a:moveTo>
                  <a:lnTo>
                    <a:pt x="1156" y="1545"/>
                  </a:lnTo>
                  <a:cubicBezTo>
                    <a:pt x="451" y="2112"/>
                    <a:pt x="1" y="2981"/>
                    <a:pt x="1" y="3958"/>
                  </a:cubicBezTo>
                  <a:lnTo>
                    <a:pt x="1" y="3958"/>
                  </a:lnTo>
                  <a:cubicBezTo>
                    <a:pt x="1" y="5671"/>
                    <a:pt x="1387" y="7056"/>
                    <a:pt x="3099" y="7056"/>
                  </a:cubicBezTo>
                  <a:lnTo>
                    <a:pt x="3099" y="7056"/>
                  </a:lnTo>
                  <a:cubicBezTo>
                    <a:pt x="4812" y="7056"/>
                    <a:pt x="6198" y="5671"/>
                    <a:pt x="6198" y="3958"/>
                  </a:cubicBezTo>
                  <a:lnTo>
                    <a:pt x="6198" y="3958"/>
                  </a:lnTo>
                  <a:cubicBezTo>
                    <a:pt x="6198" y="2981"/>
                    <a:pt x="5748" y="2112"/>
                    <a:pt x="5047" y="1545"/>
                  </a:cubicBezTo>
                  <a:lnTo>
                    <a:pt x="5047" y="1545"/>
                  </a:lnTo>
                  <a:lnTo>
                    <a:pt x="5047" y="1545"/>
                  </a:lnTo>
                  <a:lnTo>
                    <a:pt x="3099" y="1"/>
                  </a:lnTo>
                  <a:lnTo>
                    <a:pt x="1151" y="15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2"/>
            <p:cNvSpPr/>
            <p:nvPr/>
          </p:nvSpPr>
          <p:spPr>
            <a:xfrm>
              <a:off x="2018481" y="3658400"/>
              <a:ext cx="1005147" cy="1005147"/>
            </a:xfrm>
            <a:custGeom>
              <a:rect b="b" l="l" r="r" t="t"/>
              <a:pathLst>
                <a:path extrusionOk="0" h="5262" w="5262">
                  <a:moveTo>
                    <a:pt x="2628" y="1"/>
                  </a:moveTo>
                  <a:cubicBezTo>
                    <a:pt x="1176" y="1"/>
                    <a:pt x="0" y="1182"/>
                    <a:pt x="0" y="2634"/>
                  </a:cubicBezTo>
                  <a:cubicBezTo>
                    <a:pt x="0" y="4086"/>
                    <a:pt x="1176" y="5262"/>
                    <a:pt x="2628" y="5262"/>
                  </a:cubicBezTo>
                  <a:cubicBezTo>
                    <a:pt x="4080" y="5262"/>
                    <a:pt x="5261" y="4086"/>
                    <a:pt x="5261" y="2634"/>
                  </a:cubicBezTo>
                  <a:cubicBezTo>
                    <a:pt x="5261" y="1182"/>
                    <a:pt x="4080" y="1"/>
                    <a:pt x="26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2"/>
            <p:cNvSpPr/>
            <p:nvPr/>
          </p:nvSpPr>
          <p:spPr>
            <a:xfrm>
              <a:off x="2084861" y="3724779"/>
              <a:ext cx="872388" cy="872388"/>
            </a:xfrm>
            <a:custGeom>
              <a:rect b="b" l="l" r="r" t="t"/>
              <a:pathLst>
                <a:path extrusionOk="0" h="4567" w="4567">
                  <a:moveTo>
                    <a:pt x="1" y="2286"/>
                  </a:moveTo>
                  <a:cubicBezTo>
                    <a:pt x="1" y="3544"/>
                    <a:pt x="1024" y="4566"/>
                    <a:pt x="2281" y="4566"/>
                  </a:cubicBezTo>
                  <a:lnTo>
                    <a:pt x="2281" y="4566"/>
                  </a:lnTo>
                  <a:cubicBezTo>
                    <a:pt x="3539" y="4566"/>
                    <a:pt x="4567" y="3544"/>
                    <a:pt x="4567" y="2286"/>
                  </a:cubicBezTo>
                  <a:lnTo>
                    <a:pt x="4567" y="2286"/>
                  </a:lnTo>
                  <a:cubicBezTo>
                    <a:pt x="4567" y="1028"/>
                    <a:pt x="3539" y="1"/>
                    <a:pt x="2281" y="1"/>
                  </a:cubicBezTo>
                  <a:lnTo>
                    <a:pt x="2281" y="1"/>
                  </a:lnTo>
                  <a:cubicBezTo>
                    <a:pt x="1024" y="1"/>
                    <a:pt x="1" y="1028"/>
                    <a:pt x="1" y="2286"/>
                  </a:cubicBezTo>
                  <a:close/>
                  <a:moveTo>
                    <a:pt x="154" y="2286"/>
                  </a:moveTo>
                  <a:cubicBezTo>
                    <a:pt x="154" y="1115"/>
                    <a:pt x="1110" y="159"/>
                    <a:pt x="2281" y="159"/>
                  </a:cubicBezTo>
                  <a:lnTo>
                    <a:pt x="2281" y="159"/>
                  </a:lnTo>
                  <a:cubicBezTo>
                    <a:pt x="3457" y="159"/>
                    <a:pt x="4408" y="1115"/>
                    <a:pt x="4408" y="2286"/>
                  </a:cubicBezTo>
                  <a:lnTo>
                    <a:pt x="4408" y="2286"/>
                  </a:lnTo>
                  <a:cubicBezTo>
                    <a:pt x="4408" y="3457"/>
                    <a:pt x="3457" y="4413"/>
                    <a:pt x="2281" y="4413"/>
                  </a:cubicBezTo>
                  <a:lnTo>
                    <a:pt x="2281" y="4413"/>
                  </a:lnTo>
                  <a:cubicBezTo>
                    <a:pt x="1110" y="4413"/>
                    <a:pt x="154" y="3457"/>
                    <a:pt x="154" y="22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2"/>
            <p:cNvSpPr/>
            <p:nvPr/>
          </p:nvSpPr>
          <p:spPr>
            <a:xfrm>
              <a:off x="2130963" y="2066150"/>
              <a:ext cx="780183" cy="996772"/>
            </a:xfrm>
            <a:custGeom>
              <a:rect b="b" l="l" r="r" t="t"/>
              <a:pathLst>
                <a:path extrusionOk="0" h="5430" w="4250">
                  <a:moveTo>
                    <a:pt x="788" y="1058"/>
                  </a:moveTo>
                  <a:lnTo>
                    <a:pt x="793" y="1058"/>
                  </a:lnTo>
                  <a:cubicBezTo>
                    <a:pt x="307" y="1447"/>
                    <a:pt x="0" y="2045"/>
                    <a:pt x="0" y="2715"/>
                  </a:cubicBezTo>
                  <a:lnTo>
                    <a:pt x="0" y="2715"/>
                  </a:lnTo>
                  <a:cubicBezTo>
                    <a:pt x="0" y="3380"/>
                    <a:pt x="307" y="3978"/>
                    <a:pt x="793" y="4366"/>
                  </a:cubicBezTo>
                  <a:lnTo>
                    <a:pt x="793" y="4366"/>
                  </a:lnTo>
                  <a:lnTo>
                    <a:pt x="788" y="4366"/>
                  </a:lnTo>
                  <a:lnTo>
                    <a:pt x="2127" y="5430"/>
                  </a:lnTo>
                  <a:lnTo>
                    <a:pt x="3462" y="4366"/>
                  </a:lnTo>
                  <a:lnTo>
                    <a:pt x="3462" y="4366"/>
                  </a:lnTo>
                  <a:cubicBezTo>
                    <a:pt x="3942" y="3978"/>
                    <a:pt x="4249" y="3380"/>
                    <a:pt x="4249" y="2715"/>
                  </a:cubicBezTo>
                  <a:lnTo>
                    <a:pt x="4249" y="2715"/>
                  </a:lnTo>
                  <a:cubicBezTo>
                    <a:pt x="4249" y="2045"/>
                    <a:pt x="3942" y="1447"/>
                    <a:pt x="3462" y="1058"/>
                  </a:cubicBezTo>
                  <a:lnTo>
                    <a:pt x="3462" y="1058"/>
                  </a:lnTo>
                  <a:lnTo>
                    <a:pt x="3462" y="1058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2"/>
            <p:cNvSpPr/>
            <p:nvPr/>
          </p:nvSpPr>
          <p:spPr>
            <a:xfrm>
              <a:off x="2189615" y="2233196"/>
              <a:ext cx="662880" cy="662679"/>
            </a:xfrm>
            <a:custGeom>
              <a:rect b="b" l="l" r="r" t="t"/>
              <a:pathLst>
                <a:path extrusionOk="0" h="3610" w="3611">
                  <a:moveTo>
                    <a:pt x="1" y="1805"/>
                  </a:moveTo>
                  <a:cubicBezTo>
                    <a:pt x="1" y="2802"/>
                    <a:pt x="808" y="3610"/>
                    <a:pt x="1805" y="3610"/>
                  </a:cubicBezTo>
                  <a:lnTo>
                    <a:pt x="1805" y="3610"/>
                  </a:lnTo>
                  <a:cubicBezTo>
                    <a:pt x="2802" y="3610"/>
                    <a:pt x="3610" y="2802"/>
                    <a:pt x="3610" y="1805"/>
                  </a:cubicBezTo>
                  <a:lnTo>
                    <a:pt x="3610" y="1805"/>
                  </a:lnTo>
                  <a:cubicBezTo>
                    <a:pt x="3610" y="808"/>
                    <a:pt x="2802" y="0"/>
                    <a:pt x="1805" y="0"/>
                  </a:cubicBezTo>
                  <a:lnTo>
                    <a:pt x="1805" y="0"/>
                  </a:lnTo>
                  <a:cubicBezTo>
                    <a:pt x="808" y="0"/>
                    <a:pt x="1" y="808"/>
                    <a:pt x="1" y="18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3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69" name="Google Shape;1369;p32"/>
            <p:cNvSpPr/>
            <p:nvPr/>
          </p:nvSpPr>
          <p:spPr>
            <a:xfrm>
              <a:off x="2445866" y="3173678"/>
              <a:ext cx="150377" cy="150537"/>
            </a:xfrm>
            <a:custGeom>
              <a:rect b="b" l="l" r="r" t="t"/>
              <a:pathLst>
                <a:path extrusionOk="0" h="932" w="931">
                  <a:moveTo>
                    <a:pt x="0" y="466"/>
                  </a:moveTo>
                  <a:cubicBezTo>
                    <a:pt x="0" y="722"/>
                    <a:pt x="210" y="931"/>
                    <a:pt x="465" y="931"/>
                  </a:cubicBezTo>
                  <a:lnTo>
                    <a:pt x="465" y="931"/>
                  </a:lnTo>
                  <a:cubicBezTo>
                    <a:pt x="721" y="931"/>
                    <a:pt x="931" y="722"/>
                    <a:pt x="931" y="466"/>
                  </a:cubicBezTo>
                  <a:lnTo>
                    <a:pt x="931" y="466"/>
                  </a:lnTo>
                  <a:cubicBezTo>
                    <a:pt x="931" y="211"/>
                    <a:pt x="721" y="1"/>
                    <a:pt x="465" y="1"/>
                  </a:cubicBezTo>
                  <a:lnTo>
                    <a:pt x="465" y="1"/>
                  </a:lnTo>
                  <a:cubicBezTo>
                    <a:pt x="210" y="1"/>
                    <a:pt x="0" y="211"/>
                    <a:pt x="0" y="4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2"/>
            <p:cNvSpPr/>
            <p:nvPr/>
          </p:nvSpPr>
          <p:spPr>
            <a:xfrm>
              <a:off x="2329975" y="3946465"/>
              <a:ext cx="382160" cy="429017"/>
            </a:xfrm>
            <a:custGeom>
              <a:rect b="b" l="l" r="r" t="t"/>
              <a:pathLst>
                <a:path extrusionOk="0" h="19273" w="17168">
                  <a:moveTo>
                    <a:pt x="15361" y="1130"/>
                  </a:moveTo>
                  <a:cubicBezTo>
                    <a:pt x="15671" y="1130"/>
                    <a:pt x="15924" y="1382"/>
                    <a:pt x="15924" y="1696"/>
                  </a:cubicBezTo>
                  <a:cubicBezTo>
                    <a:pt x="15924" y="2006"/>
                    <a:pt x="15671" y="2259"/>
                    <a:pt x="15361" y="2259"/>
                  </a:cubicBezTo>
                  <a:lnTo>
                    <a:pt x="1810" y="2259"/>
                  </a:lnTo>
                  <a:cubicBezTo>
                    <a:pt x="1497" y="2259"/>
                    <a:pt x="1244" y="2006"/>
                    <a:pt x="1244" y="1696"/>
                  </a:cubicBezTo>
                  <a:cubicBezTo>
                    <a:pt x="1244" y="1382"/>
                    <a:pt x="1497" y="1130"/>
                    <a:pt x="1810" y="1130"/>
                  </a:cubicBezTo>
                  <a:close/>
                  <a:moveTo>
                    <a:pt x="15361" y="11332"/>
                  </a:moveTo>
                  <a:cubicBezTo>
                    <a:pt x="15671" y="11332"/>
                    <a:pt x="15924" y="11582"/>
                    <a:pt x="15924" y="11895"/>
                  </a:cubicBezTo>
                  <a:cubicBezTo>
                    <a:pt x="15924" y="12208"/>
                    <a:pt x="15671" y="12461"/>
                    <a:pt x="15361" y="12461"/>
                  </a:cubicBezTo>
                  <a:lnTo>
                    <a:pt x="1810" y="12461"/>
                  </a:lnTo>
                  <a:cubicBezTo>
                    <a:pt x="1497" y="12461"/>
                    <a:pt x="1244" y="12208"/>
                    <a:pt x="1244" y="11895"/>
                  </a:cubicBezTo>
                  <a:cubicBezTo>
                    <a:pt x="1244" y="11582"/>
                    <a:pt x="1497" y="11332"/>
                    <a:pt x="1810" y="11332"/>
                  </a:cubicBezTo>
                  <a:close/>
                  <a:moveTo>
                    <a:pt x="1804" y="0"/>
                  </a:moveTo>
                  <a:cubicBezTo>
                    <a:pt x="982" y="0"/>
                    <a:pt x="277" y="593"/>
                    <a:pt x="139" y="1404"/>
                  </a:cubicBezTo>
                  <a:cubicBezTo>
                    <a:pt x="1" y="2217"/>
                    <a:pt x="467" y="3012"/>
                    <a:pt x="1244" y="3286"/>
                  </a:cubicBezTo>
                  <a:lnTo>
                    <a:pt x="1244" y="10305"/>
                  </a:lnTo>
                  <a:cubicBezTo>
                    <a:pt x="570" y="10543"/>
                    <a:pt x="118" y="11178"/>
                    <a:pt x="115" y="11895"/>
                  </a:cubicBezTo>
                  <a:cubicBezTo>
                    <a:pt x="115" y="12831"/>
                    <a:pt x="874" y="13587"/>
                    <a:pt x="1810" y="13590"/>
                  </a:cubicBezTo>
                  <a:lnTo>
                    <a:pt x="6752" y="13590"/>
                  </a:lnTo>
                  <a:lnTo>
                    <a:pt x="2518" y="18333"/>
                  </a:lnTo>
                  <a:cubicBezTo>
                    <a:pt x="2316" y="18565"/>
                    <a:pt x="2337" y="18914"/>
                    <a:pt x="2566" y="19122"/>
                  </a:cubicBezTo>
                  <a:cubicBezTo>
                    <a:pt x="2674" y="19218"/>
                    <a:pt x="2809" y="19266"/>
                    <a:pt x="2943" y="19266"/>
                  </a:cubicBezTo>
                  <a:cubicBezTo>
                    <a:pt x="3095" y="19266"/>
                    <a:pt x="3247" y="19205"/>
                    <a:pt x="3358" y="19086"/>
                  </a:cubicBezTo>
                  <a:lnTo>
                    <a:pt x="8020" y="13867"/>
                  </a:lnTo>
                  <a:lnTo>
                    <a:pt x="8020" y="18709"/>
                  </a:lnTo>
                  <a:cubicBezTo>
                    <a:pt x="8020" y="19019"/>
                    <a:pt x="8273" y="19272"/>
                    <a:pt x="8586" y="19272"/>
                  </a:cubicBezTo>
                  <a:cubicBezTo>
                    <a:pt x="8896" y="19272"/>
                    <a:pt x="9149" y="19019"/>
                    <a:pt x="9149" y="18709"/>
                  </a:cubicBezTo>
                  <a:lnTo>
                    <a:pt x="9149" y="13867"/>
                  </a:lnTo>
                  <a:lnTo>
                    <a:pt x="13810" y="19086"/>
                  </a:lnTo>
                  <a:cubicBezTo>
                    <a:pt x="13922" y="19203"/>
                    <a:pt x="14072" y="19263"/>
                    <a:pt x="14224" y="19263"/>
                  </a:cubicBezTo>
                  <a:cubicBezTo>
                    <a:pt x="14359" y="19263"/>
                    <a:pt x="14494" y="19215"/>
                    <a:pt x="14602" y="19119"/>
                  </a:cubicBezTo>
                  <a:cubicBezTo>
                    <a:pt x="14831" y="18914"/>
                    <a:pt x="14852" y="18562"/>
                    <a:pt x="14650" y="18330"/>
                  </a:cubicBezTo>
                  <a:lnTo>
                    <a:pt x="10417" y="13590"/>
                  </a:lnTo>
                  <a:lnTo>
                    <a:pt x="15361" y="13590"/>
                  </a:lnTo>
                  <a:cubicBezTo>
                    <a:pt x="16183" y="13590"/>
                    <a:pt x="16891" y="12997"/>
                    <a:pt x="17029" y="12184"/>
                  </a:cubicBezTo>
                  <a:cubicBezTo>
                    <a:pt x="17168" y="11374"/>
                    <a:pt x="16701" y="10579"/>
                    <a:pt x="15924" y="10305"/>
                  </a:cubicBezTo>
                  <a:lnTo>
                    <a:pt x="15924" y="3286"/>
                  </a:lnTo>
                  <a:cubicBezTo>
                    <a:pt x="16701" y="3012"/>
                    <a:pt x="17168" y="2217"/>
                    <a:pt x="17029" y="1404"/>
                  </a:cubicBezTo>
                  <a:cubicBezTo>
                    <a:pt x="16891" y="593"/>
                    <a:pt x="16187" y="0"/>
                    <a:pt x="15367" y="0"/>
                  </a:cubicBezTo>
                  <a:cubicBezTo>
                    <a:pt x="15365" y="0"/>
                    <a:pt x="15363" y="0"/>
                    <a:pt x="15361" y="0"/>
                  </a:cubicBezTo>
                  <a:lnTo>
                    <a:pt x="1810" y="0"/>
                  </a:lnTo>
                  <a:cubicBezTo>
                    <a:pt x="1808" y="0"/>
                    <a:pt x="1806" y="0"/>
                    <a:pt x="18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71" name="Google Shape;1371;p32"/>
          <p:cNvGrpSpPr/>
          <p:nvPr/>
        </p:nvGrpSpPr>
        <p:grpSpPr>
          <a:xfrm>
            <a:off x="4596853" y="1106257"/>
            <a:ext cx="1320275" cy="3669383"/>
            <a:chOff x="4596853" y="1061020"/>
            <a:chExt cx="1320275" cy="3669383"/>
          </a:xfrm>
        </p:grpSpPr>
        <p:grpSp>
          <p:nvGrpSpPr>
            <p:cNvPr id="1372" name="Google Shape;1372;p32"/>
            <p:cNvGrpSpPr/>
            <p:nvPr/>
          </p:nvGrpSpPr>
          <p:grpSpPr>
            <a:xfrm>
              <a:off x="4596853" y="1061020"/>
              <a:ext cx="1320275" cy="1005135"/>
              <a:chOff x="-2057522" y="1446350"/>
              <a:chExt cx="1980313" cy="1005135"/>
            </a:xfrm>
          </p:grpSpPr>
          <p:sp>
            <p:nvSpPr>
              <p:cNvPr id="1373" name="Google Shape;1373;p32"/>
              <p:cNvSpPr txBox="1"/>
              <p:nvPr/>
            </p:nvSpPr>
            <p:spPr>
              <a:xfrm>
                <a:off x="-2057509" y="1446350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Saturn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374" name="Google Shape;1374;p32"/>
              <p:cNvSpPr txBox="1"/>
              <p:nvPr/>
            </p:nvSpPr>
            <p:spPr>
              <a:xfrm>
                <a:off x="-2057522" y="1725185"/>
                <a:ext cx="19803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375" name="Google Shape;1375;p32"/>
            <p:cNvSpPr/>
            <p:nvPr/>
          </p:nvSpPr>
          <p:spPr>
            <a:xfrm>
              <a:off x="4688099" y="3434966"/>
              <a:ext cx="1137782" cy="1295436"/>
            </a:xfrm>
            <a:custGeom>
              <a:rect b="b" l="l" r="r" t="t"/>
              <a:pathLst>
                <a:path extrusionOk="0" h="7057" w="6198">
                  <a:moveTo>
                    <a:pt x="1151" y="1545"/>
                  </a:moveTo>
                  <a:lnTo>
                    <a:pt x="1156" y="1545"/>
                  </a:lnTo>
                  <a:cubicBezTo>
                    <a:pt x="451" y="2112"/>
                    <a:pt x="1" y="2981"/>
                    <a:pt x="1" y="3958"/>
                  </a:cubicBezTo>
                  <a:lnTo>
                    <a:pt x="1" y="3958"/>
                  </a:lnTo>
                  <a:cubicBezTo>
                    <a:pt x="1" y="5671"/>
                    <a:pt x="1387" y="7056"/>
                    <a:pt x="3099" y="7056"/>
                  </a:cubicBezTo>
                  <a:lnTo>
                    <a:pt x="3099" y="7056"/>
                  </a:lnTo>
                  <a:cubicBezTo>
                    <a:pt x="4812" y="7056"/>
                    <a:pt x="6198" y="5671"/>
                    <a:pt x="6198" y="3958"/>
                  </a:cubicBezTo>
                  <a:lnTo>
                    <a:pt x="6198" y="3958"/>
                  </a:lnTo>
                  <a:cubicBezTo>
                    <a:pt x="6198" y="2981"/>
                    <a:pt x="5748" y="2112"/>
                    <a:pt x="5047" y="1545"/>
                  </a:cubicBezTo>
                  <a:lnTo>
                    <a:pt x="5047" y="1545"/>
                  </a:lnTo>
                  <a:lnTo>
                    <a:pt x="5047" y="1545"/>
                  </a:lnTo>
                  <a:lnTo>
                    <a:pt x="3099" y="1"/>
                  </a:lnTo>
                  <a:lnTo>
                    <a:pt x="1151" y="15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2"/>
            <p:cNvSpPr/>
            <p:nvPr/>
          </p:nvSpPr>
          <p:spPr>
            <a:xfrm>
              <a:off x="4754416" y="3658413"/>
              <a:ext cx="1005147" cy="1005121"/>
            </a:xfrm>
            <a:custGeom>
              <a:rect b="b" l="l" r="r" t="t"/>
              <a:pathLst>
                <a:path extrusionOk="0" h="5262" w="5262">
                  <a:moveTo>
                    <a:pt x="2628" y="1"/>
                  </a:moveTo>
                  <a:cubicBezTo>
                    <a:pt x="1176" y="1"/>
                    <a:pt x="0" y="1182"/>
                    <a:pt x="0" y="2634"/>
                  </a:cubicBezTo>
                  <a:cubicBezTo>
                    <a:pt x="0" y="4086"/>
                    <a:pt x="1176" y="5262"/>
                    <a:pt x="2628" y="5262"/>
                  </a:cubicBezTo>
                  <a:cubicBezTo>
                    <a:pt x="4080" y="5262"/>
                    <a:pt x="5261" y="4086"/>
                    <a:pt x="5261" y="2634"/>
                  </a:cubicBezTo>
                  <a:cubicBezTo>
                    <a:pt x="5261" y="1182"/>
                    <a:pt x="4080" y="1"/>
                    <a:pt x="26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2"/>
            <p:cNvSpPr/>
            <p:nvPr/>
          </p:nvSpPr>
          <p:spPr>
            <a:xfrm>
              <a:off x="4820796" y="3724791"/>
              <a:ext cx="872388" cy="872366"/>
            </a:xfrm>
            <a:custGeom>
              <a:rect b="b" l="l" r="r" t="t"/>
              <a:pathLst>
                <a:path extrusionOk="0" h="4567" w="4567">
                  <a:moveTo>
                    <a:pt x="1" y="2286"/>
                  </a:moveTo>
                  <a:cubicBezTo>
                    <a:pt x="1" y="3544"/>
                    <a:pt x="1024" y="4566"/>
                    <a:pt x="2281" y="4566"/>
                  </a:cubicBezTo>
                  <a:lnTo>
                    <a:pt x="2281" y="4566"/>
                  </a:lnTo>
                  <a:cubicBezTo>
                    <a:pt x="3539" y="4566"/>
                    <a:pt x="4567" y="3544"/>
                    <a:pt x="4567" y="2286"/>
                  </a:cubicBezTo>
                  <a:lnTo>
                    <a:pt x="4567" y="2286"/>
                  </a:lnTo>
                  <a:cubicBezTo>
                    <a:pt x="4567" y="1028"/>
                    <a:pt x="3539" y="1"/>
                    <a:pt x="2281" y="1"/>
                  </a:cubicBezTo>
                  <a:lnTo>
                    <a:pt x="2281" y="1"/>
                  </a:lnTo>
                  <a:cubicBezTo>
                    <a:pt x="1024" y="1"/>
                    <a:pt x="1" y="1028"/>
                    <a:pt x="1" y="2286"/>
                  </a:cubicBezTo>
                  <a:close/>
                  <a:moveTo>
                    <a:pt x="154" y="2286"/>
                  </a:moveTo>
                  <a:cubicBezTo>
                    <a:pt x="154" y="1115"/>
                    <a:pt x="1110" y="159"/>
                    <a:pt x="2281" y="159"/>
                  </a:cubicBezTo>
                  <a:lnTo>
                    <a:pt x="2281" y="159"/>
                  </a:lnTo>
                  <a:cubicBezTo>
                    <a:pt x="3457" y="159"/>
                    <a:pt x="4408" y="1115"/>
                    <a:pt x="4408" y="2286"/>
                  </a:cubicBezTo>
                  <a:lnTo>
                    <a:pt x="4408" y="2286"/>
                  </a:lnTo>
                  <a:cubicBezTo>
                    <a:pt x="4408" y="3457"/>
                    <a:pt x="3457" y="4413"/>
                    <a:pt x="2281" y="4413"/>
                  </a:cubicBezTo>
                  <a:lnTo>
                    <a:pt x="2281" y="4413"/>
                  </a:lnTo>
                  <a:cubicBezTo>
                    <a:pt x="1110" y="4413"/>
                    <a:pt x="154" y="3457"/>
                    <a:pt x="154" y="22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2"/>
            <p:cNvSpPr/>
            <p:nvPr/>
          </p:nvSpPr>
          <p:spPr>
            <a:xfrm>
              <a:off x="4866898" y="2066150"/>
              <a:ext cx="780183" cy="996772"/>
            </a:xfrm>
            <a:custGeom>
              <a:rect b="b" l="l" r="r" t="t"/>
              <a:pathLst>
                <a:path extrusionOk="0" h="5430" w="4250">
                  <a:moveTo>
                    <a:pt x="788" y="1058"/>
                  </a:moveTo>
                  <a:lnTo>
                    <a:pt x="793" y="1058"/>
                  </a:lnTo>
                  <a:cubicBezTo>
                    <a:pt x="307" y="1447"/>
                    <a:pt x="0" y="2045"/>
                    <a:pt x="0" y="2715"/>
                  </a:cubicBezTo>
                  <a:lnTo>
                    <a:pt x="0" y="2715"/>
                  </a:lnTo>
                  <a:cubicBezTo>
                    <a:pt x="0" y="3380"/>
                    <a:pt x="307" y="3978"/>
                    <a:pt x="793" y="4366"/>
                  </a:cubicBezTo>
                  <a:lnTo>
                    <a:pt x="793" y="4366"/>
                  </a:lnTo>
                  <a:lnTo>
                    <a:pt x="788" y="4366"/>
                  </a:lnTo>
                  <a:lnTo>
                    <a:pt x="2127" y="5430"/>
                  </a:lnTo>
                  <a:lnTo>
                    <a:pt x="3462" y="4366"/>
                  </a:lnTo>
                  <a:lnTo>
                    <a:pt x="3462" y="4366"/>
                  </a:lnTo>
                  <a:cubicBezTo>
                    <a:pt x="3942" y="3978"/>
                    <a:pt x="4249" y="3380"/>
                    <a:pt x="4249" y="2715"/>
                  </a:cubicBezTo>
                  <a:lnTo>
                    <a:pt x="4249" y="2715"/>
                  </a:lnTo>
                  <a:cubicBezTo>
                    <a:pt x="4249" y="2045"/>
                    <a:pt x="3942" y="1447"/>
                    <a:pt x="3462" y="1058"/>
                  </a:cubicBezTo>
                  <a:lnTo>
                    <a:pt x="3462" y="1058"/>
                  </a:lnTo>
                  <a:lnTo>
                    <a:pt x="3462" y="1058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2"/>
            <p:cNvSpPr/>
            <p:nvPr/>
          </p:nvSpPr>
          <p:spPr>
            <a:xfrm>
              <a:off x="4925550" y="2233196"/>
              <a:ext cx="662880" cy="662679"/>
            </a:xfrm>
            <a:custGeom>
              <a:rect b="b" l="l" r="r" t="t"/>
              <a:pathLst>
                <a:path extrusionOk="0" h="3610" w="3611">
                  <a:moveTo>
                    <a:pt x="1" y="1805"/>
                  </a:moveTo>
                  <a:cubicBezTo>
                    <a:pt x="1" y="2802"/>
                    <a:pt x="808" y="3610"/>
                    <a:pt x="1805" y="3610"/>
                  </a:cubicBezTo>
                  <a:lnTo>
                    <a:pt x="1805" y="3610"/>
                  </a:lnTo>
                  <a:cubicBezTo>
                    <a:pt x="2802" y="3610"/>
                    <a:pt x="3610" y="2802"/>
                    <a:pt x="3610" y="1805"/>
                  </a:cubicBezTo>
                  <a:lnTo>
                    <a:pt x="3610" y="1805"/>
                  </a:lnTo>
                  <a:cubicBezTo>
                    <a:pt x="3610" y="808"/>
                    <a:pt x="2802" y="0"/>
                    <a:pt x="1805" y="0"/>
                  </a:cubicBezTo>
                  <a:lnTo>
                    <a:pt x="1805" y="0"/>
                  </a:lnTo>
                  <a:cubicBezTo>
                    <a:pt x="808" y="0"/>
                    <a:pt x="1" y="808"/>
                    <a:pt x="1" y="18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30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380" name="Google Shape;1380;p32"/>
            <p:cNvSpPr/>
            <p:nvPr/>
          </p:nvSpPr>
          <p:spPr>
            <a:xfrm>
              <a:off x="5181836" y="3173678"/>
              <a:ext cx="150377" cy="150537"/>
            </a:xfrm>
            <a:custGeom>
              <a:rect b="b" l="l" r="r" t="t"/>
              <a:pathLst>
                <a:path extrusionOk="0" h="932" w="931">
                  <a:moveTo>
                    <a:pt x="0" y="466"/>
                  </a:moveTo>
                  <a:cubicBezTo>
                    <a:pt x="0" y="722"/>
                    <a:pt x="210" y="931"/>
                    <a:pt x="465" y="931"/>
                  </a:cubicBezTo>
                  <a:lnTo>
                    <a:pt x="465" y="931"/>
                  </a:lnTo>
                  <a:cubicBezTo>
                    <a:pt x="721" y="931"/>
                    <a:pt x="931" y="722"/>
                    <a:pt x="931" y="466"/>
                  </a:cubicBezTo>
                  <a:lnTo>
                    <a:pt x="931" y="466"/>
                  </a:lnTo>
                  <a:cubicBezTo>
                    <a:pt x="931" y="211"/>
                    <a:pt x="721" y="1"/>
                    <a:pt x="465" y="1"/>
                  </a:cubicBezTo>
                  <a:lnTo>
                    <a:pt x="465" y="1"/>
                  </a:lnTo>
                  <a:cubicBezTo>
                    <a:pt x="210" y="1"/>
                    <a:pt x="0" y="211"/>
                    <a:pt x="0" y="46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81" name="Google Shape;1381;p32"/>
            <p:cNvGrpSpPr/>
            <p:nvPr/>
          </p:nvGrpSpPr>
          <p:grpSpPr>
            <a:xfrm>
              <a:off x="5041647" y="3946454"/>
              <a:ext cx="430686" cy="429039"/>
              <a:chOff x="2085450" y="842250"/>
              <a:chExt cx="483700" cy="481850"/>
            </a:xfrm>
          </p:grpSpPr>
          <p:sp>
            <p:nvSpPr>
              <p:cNvPr id="1382" name="Google Shape;1382;p32"/>
              <p:cNvSpPr/>
              <p:nvPr/>
            </p:nvSpPr>
            <p:spPr>
              <a:xfrm>
                <a:off x="2085525" y="926925"/>
                <a:ext cx="483625" cy="397175"/>
              </a:xfrm>
              <a:custGeom>
                <a:rect b="b" l="l" r="r" t="t"/>
                <a:pathLst>
                  <a:path extrusionOk="0" h="15887" w="19345">
                    <a:moveTo>
                      <a:pt x="1693" y="1"/>
                    </a:moveTo>
                    <a:cubicBezTo>
                      <a:pt x="756" y="1"/>
                      <a:pt x="0" y="760"/>
                      <a:pt x="0" y="1696"/>
                    </a:cubicBezTo>
                    <a:cubicBezTo>
                      <a:pt x="0" y="2630"/>
                      <a:pt x="756" y="3389"/>
                      <a:pt x="1693" y="3389"/>
                    </a:cubicBezTo>
                    <a:lnTo>
                      <a:pt x="3990" y="3389"/>
                    </a:lnTo>
                    <a:cubicBezTo>
                      <a:pt x="4924" y="3389"/>
                      <a:pt x="5683" y="4147"/>
                      <a:pt x="5683" y="5084"/>
                    </a:cubicBezTo>
                    <a:lnTo>
                      <a:pt x="5683" y="8547"/>
                    </a:lnTo>
                    <a:cubicBezTo>
                      <a:pt x="5683" y="11347"/>
                      <a:pt x="7962" y="13627"/>
                      <a:pt x="10766" y="13627"/>
                    </a:cubicBezTo>
                    <a:lnTo>
                      <a:pt x="13626" y="13627"/>
                    </a:lnTo>
                    <a:lnTo>
                      <a:pt x="13626" y="15322"/>
                    </a:lnTo>
                    <a:cubicBezTo>
                      <a:pt x="13626" y="15656"/>
                      <a:pt x="13901" y="15887"/>
                      <a:pt x="14194" y="15887"/>
                    </a:cubicBezTo>
                    <a:cubicBezTo>
                      <a:pt x="14308" y="15887"/>
                      <a:pt x="14425" y="15852"/>
                      <a:pt x="14530" y="15774"/>
                    </a:cubicBezTo>
                    <a:lnTo>
                      <a:pt x="19046" y="12386"/>
                    </a:lnTo>
                    <a:cubicBezTo>
                      <a:pt x="19345" y="12160"/>
                      <a:pt x="19345" y="11706"/>
                      <a:pt x="19046" y="11483"/>
                    </a:cubicBezTo>
                    <a:lnTo>
                      <a:pt x="14530" y="8095"/>
                    </a:lnTo>
                    <a:cubicBezTo>
                      <a:pt x="14424" y="8016"/>
                      <a:pt x="14307" y="7981"/>
                      <a:pt x="14192" y="7981"/>
                    </a:cubicBezTo>
                    <a:cubicBezTo>
                      <a:pt x="13899" y="7981"/>
                      <a:pt x="13626" y="8212"/>
                      <a:pt x="13626" y="8547"/>
                    </a:cubicBezTo>
                    <a:lnTo>
                      <a:pt x="13626" y="10239"/>
                    </a:lnTo>
                    <a:lnTo>
                      <a:pt x="10766" y="10239"/>
                    </a:lnTo>
                    <a:cubicBezTo>
                      <a:pt x="9829" y="10239"/>
                      <a:pt x="9070" y="9480"/>
                      <a:pt x="9070" y="8547"/>
                    </a:cubicBezTo>
                    <a:lnTo>
                      <a:pt x="9070" y="5084"/>
                    </a:lnTo>
                    <a:cubicBezTo>
                      <a:pt x="9070" y="2280"/>
                      <a:pt x="6791" y="1"/>
                      <a:pt x="39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83" name="Google Shape;1383;p32"/>
              <p:cNvSpPr/>
              <p:nvPr/>
            </p:nvSpPr>
            <p:spPr>
              <a:xfrm>
                <a:off x="2085450" y="1151875"/>
                <a:ext cx="143650" cy="87575"/>
              </a:xfrm>
              <a:custGeom>
                <a:rect b="b" l="l" r="r" t="t"/>
                <a:pathLst>
                  <a:path extrusionOk="0" h="3503" w="5746">
                    <a:moveTo>
                      <a:pt x="4577" y="1"/>
                    </a:moveTo>
                    <a:cubicBezTo>
                      <a:pt x="4391" y="73"/>
                      <a:pt x="4192" y="112"/>
                      <a:pt x="3990" y="115"/>
                    </a:cubicBezTo>
                    <a:lnTo>
                      <a:pt x="1693" y="115"/>
                    </a:lnTo>
                    <a:cubicBezTo>
                      <a:pt x="759" y="115"/>
                      <a:pt x="0" y="871"/>
                      <a:pt x="0" y="1807"/>
                    </a:cubicBezTo>
                    <a:cubicBezTo>
                      <a:pt x="0" y="2744"/>
                      <a:pt x="759" y="3503"/>
                      <a:pt x="1693" y="3503"/>
                    </a:cubicBezTo>
                    <a:lnTo>
                      <a:pt x="1696" y="3500"/>
                    </a:lnTo>
                    <a:lnTo>
                      <a:pt x="3993" y="3500"/>
                    </a:lnTo>
                    <a:cubicBezTo>
                      <a:pt x="4589" y="3500"/>
                      <a:pt x="5183" y="3391"/>
                      <a:pt x="5746" y="3186"/>
                    </a:cubicBezTo>
                    <a:cubicBezTo>
                      <a:pt x="5065" y="2253"/>
                      <a:pt x="4662" y="1151"/>
                      <a:pt x="45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84" name="Google Shape;1384;p32"/>
              <p:cNvSpPr/>
              <p:nvPr/>
            </p:nvSpPr>
            <p:spPr>
              <a:xfrm>
                <a:off x="2274775" y="842250"/>
                <a:ext cx="294375" cy="197650"/>
              </a:xfrm>
              <a:custGeom>
                <a:rect b="b" l="l" r="r" t="t"/>
                <a:pathLst>
                  <a:path extrusionOk="0" h="7906" w="11775">
                    <a:moveTo>
                      <a:pt x="6622" y="0"/>
                    </a:moveTo>
                    <a:cubicBezTo>
                      <a:pt x="6329" y="0"/>
                      <a:pt x="6056" y="231"/>
                      <a:pt x="6056" y="566"/>
                    </a:cubicBezTo>
                    <a:lnTo>
                      <a:pt x="6056" y="2259"/>
                    </a:lnTo>
                    <a:lnTo>
                      <a:pt x="3196" y="2259"/>
                    </a:lnTo>
                    <a:cubicBezTo>
                      <a:pt x="2030" y="2265"/>
                      <a:pt x="904" y="2668"/>
                      <a:pt x="1" y="3406"/>
                    </a:cubicBezTo>
                    <a:cubicBezTo>
                      <a:pt x="940" y="4068"/>
                      <a:pt x="1675" y="4978"/>
                      <a:pt x="2130" y="6032"/>
                    </a:cubicBezTo>
                    <a:cubicBezTo>
                      <a:pt x="2431" y="5785"/>
                      <a:pt x="2804" y="5649"/>
                      <a:pt x="3196" y="5646"/>
                    </a:cubicBezTo>
                    <a:lnTo>
                      <a:pt x="6056" y="5646"/>
                    </a:lnTo>
                    <a:lnTo>
                      <a:pt x="6056" y="7342"/>
                    </a:lnTo>
                    <a:cubicBezTo>
                      <a:pt x="6056" y="7679"/>
                      <a:pt x="6334" y="7906"/>
                      <a:pt x="6625" y="7906"/>
                    </a:cubicBezTo>
                    <a:cubicBezTo>
                      <a:pt x="6740" y="7906"/>
                      <a:pt x="6857" y="7871"/>
                      <a:pt x="6960" y="7793"/>
                    </a:cubicBezTo>
                    <a:lnTo>
                      <a:pt x="11476" y="4406"/>
                    </a:lnTo>
                    <a:cubicBezTo>
                      <a:pt x="11775" y="4180"/>
                      <a:pt x="11775" y="3725"/>
                      <a:pt x="11476" y="3502"/>
                    </a:cubicBezTo>
                    <a:lnTo>
                      <a:pt x="6960" y="115"/>
                    </a:lnTo>
                    <a:cubicBezTo>
                      <a:pt x="6854" y="36"/>
                      <a:pt x="6737" y="0"/>
                      <a:pt x="66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385" name="Google Shape;1385;p32"/>
          <p:cNvGrpSpPr/>
          <p:nvPr/>
        </p:nvGrpSpPr>
        <p:grpSpPr>
          <a:xfrm>
            <a:off x="3228885" y="1106257"/>
            <a:ext cx="1320275" cy="3669383"/>
            <a:chOff x="3228885" y="1061020"/>
            <a:chExt cx="1320275" cy="3669383"/>
          </a:xfrm>
        </p:grpSpPr>
        <p:grpSp>
          <p:nvGrpSpPr>
            <p:cNvPr id="1386" name="Google Shape;1386;p32"/>
            <p:cNvGrpSpPr/>
            <p:nvPr/>
          </p:nvGrpSpPr>
          <p:grpSpPr>
            <a:xfrm>
              <a:off x="3228885" y="1061020"/>
              <a:ext cx="1320275" cy="1005135"/>
              <a:chOff x="-2082440" y="1446350"/>
              <a:chExt cx="1980313" cy="1005135"/>
            </a:xfrm>
          </p:grpSpPr>
          <p:sp>
            <p:nvSpPr>
              <p:cNvPr id="1387" name="Google Shape;1387;p32"/>
              <p:cNvSpPr txBox="1"/>
              <p:nvPr/>
            </p:nvSpPr>
            <p:spPr>
              <a:xfrm>
                <a:off x="-2082427" y="1446350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388" name="Google Shape;1388;p32"/>
              <p:cNvSpPr txBox="1"/>
              <p:nvPr/>
            </p:nvSpPr>
            <p:spPr>
              <a:xfrm>
                <a:off x="-2082440" y="1725185"/>
                <a:ext cx="19803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biggest planet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389" name="Google Shape;1389;p32"/>
            <p:cNvSpPr/>
            <p:nvPr/>
          </p:nvSpPr>
          <p:spPr>
            <a:xfrm>
              <a:off x="3320131" y="3434966"/>
              <a:ext cx="1137782" cy="1295436"/>
            </a:xfrm>
            <a:custGeom>
              <a:rect b="b" l="l" r="r" t="t"/>
              <a:pathLst>
                <a:path extrusionOk="0" h="7057" w="6198">
                  <a:moveTo>
                    <a:pt x="1151" y="1545"/>
                  </a:moveTo>
                  <a:lnTo>
                    <a:pt x="1156" y="1545"/>
                  </a:lnTo>
                  <a:cubicBezTo>
                    <a:pt x="451" y="2112"/>
                    <a:pt x="1" y="2981"/>
                    <a:pt x="1" y="3958"/>
                  </a:cubicBezTo>
                  <a:lnTo>
                    <a:pt x="1" y="3958"/>
                  </a:lnTo>
                  <a:cubicBezTo>
                    <a:pt x="1" y="5671"/>
                    <a:pt x="1387" y="7056"/>
                    <a:pt x="3099" y="7056"/>
                  </a:cubicBezTo>
                  <a:lnTo>
                    <a:pt x="3099" y="7056"/>
                  </a:lnTo>
                  <a:cubicBezTo>
                    <a:pt x="4812" y="7056"/>
                    <a:pt x="6198" y="5671"/>
                    <a:pt x="6198" y="3958"/>
                  </a:cubicBezTo>
                  <a:lnTo>
                    <a:pt x="6198" y="3958"/>
                  </a:lnTo>
                  <a:cubicBezTo>
                    <a:pt x="6198" y="2981"/>
                    <a:pt x="5748" y="2112"/>
                    <a:pt x="5047" y="1545"/>
                  </a:cubicBezTo>
                  <a:lnTo>
                    <a:pt x="5047" y="1545"/>
                  </a:lnTo>
                  <a:lnTo>
                    <a:pt x="5047" y="1545"/>
                  </a:lnTo>
                  <a:lnTo>
                    <a:pt x="3099" y="1"/>
                  </a:lnTo>
                  <a:lnTo>
                    <a:pt x="1151" y="15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2"/>
            <p:cNvSpPr/>
            <p:nvPr/>
          </p:nvSpPr>
          <p:spPr>
            <a:xfrm>
              <a:off x="3386449" y="3658400"/>
              <a:ext cx="1005147" cy="1005147"/>
            </a:xfrm>
            <a:custGeom>
              <a:rect b="b" l="l" r="r" t="t"/>
              <a:pathLst>
                <a:path extrusionOk="0" h="5262" w="5262">
                  <a:moveTo>
                    <a:pt x="2628" y="1"/>
                  </a:moveTo>
                  <a:cubicBezTo>
                    <a:pt x="1176" y="1"/>
                    <a:pt x="0" y="1182"/>
                    <a:pt x="0" y="2634"/>
                  </a:cubicBezTo>
                  <a:cubicBezTo>
                    <a:pt x="0" y="4086"/>
                    <a:pt x="1176" y="5262"/>
                    <a:pt x="2628" y="5262"/>
                  </a:cubicBezTo>
                  <a:cubicBezTo>
                    <a:pt x="4080" y="5262"/>
                    <a:pt x="5261" y="4086"/>
                    <a:pt x="5261" y="2634"/>
                  </a:cubicBezTo>
                  <a:cubicBezTo>
                    <a:pt x="5261" y="1182"/>
                    <a:pt x="4080" y="1"/>
                    <a:pt x="26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2"/>
            <p:cNvSpPr/>
            <p:nvPr/>
          </p:nvSpPr>
          <p:spPr>
            <a:xfrm>
              <a:off x="3452828" y="3724779"/>
              <a:ext cx="872388" cy="872388"/>
            </a:xfrm>
            <a:custGeom>
              <a:rect b="b" l="l" r="r" t="t"/>
              <a:pathLst>
                <a:path extrusionOk="0" h="4567" w="4567">
                  <a:moveTo>
                    <a:pt x="1" y="2286"/>
                  </a:moveTo>
                  <a:cubicBezTo>
                    <a:pt x="1" y="3544"/>
                    <a:pt x="1024" y="4566"/>
                    <a:pt x="2281" y="4566"/>
                  </a:cubicBezTo>
                  <a:lnTo>
                    <a:pt x="2281" y="4566"/>
                  </a:lnTo>
                  <a:cubicBezTo>
                    <a:pt x="3539" y="4566"/>
                    <a:pt x="4567" y="3544"/>
                    <a:pt x="4567" y="2286"/>
                  </a:cubicBezTo>
                  <a:lnTo>
                    <a:pt x="4567" y="2286"/>
                  </a:lnTo>
                  <a:cubicBezTo>
                    <a:pt x="4567" y="1028"/>
                    <a:pt x="3539" y="1"/>
                    <a:pt x="2281" y="1"/>
                  </a:cubicBezTo>
                  <a:lnTo>
                    <a:pt x="2281" y="1"/>
                  </a:lnTo>
                  <a:cubicBezTo>
                    <a:pt x="1024" y="1"/>
                    <a:pt x="1" y="1028"/>
                    <a:pt x="1" y="2286"/>
                  </a:cubicBezTo>
                  <a:close/>
                  <a:moveTo>
                    <a:pt x="154" y="2286"/>
                  </a:moveTo>
                  <a:cubicBezTo>
                    <a:pt x="154" y="1115"/>
                    <a:pt x="1110" y="159"/>
                    <a:pt x="2281" y="159"/>
                  </a:cubicBezTo>
                  <a:lnTo>
                    <a:pt x="2281" y="159"/>
                  </a:lnTo>
                  <a:cubicBezTo>
                    <a:pt x="3457" y="159"/>
                    <a:pt x="4408" y="1115"/>
                    <a:pt x="4408" y="2286"/>
                  </a:cubicBezTo>
                  <a:lnTo>
                    <a:pt x="4408" y="2286"/>
                  </a:lnTo>
                  <a:cubicBezTo>
                    <a:pt x="4408" y="3457"/>
                    <a:pt x="3457" y="4413"/>
                    <a:pt x="2281" y="4413"/>
                  </a:cubicBezTo>
                  <a:lnTo>
                    <a:pt x="2281" y="4413"/>
                  </a:lnTo>
                  <a:cubicBezTo>
                    <a:pt x="1110" y="4413"/>
                    <a:pt x="154" y="3457"/>
                    <a:pt x="154" y="22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2"/>
            <p:cNvSpPr/>
            <p:nvPr/>
          </p:nvSpPr>
          <p:spPr>
            <a:xfrm>
              <a:off x="3498931" y="2066150"/>
              <a:ext cx="780183" cy="996772"/>
            </a:xfrm>
            <a:custGeom>
              <a:rect b="b" l="l" r="r" t="t"/>
              <a:pathLst>
                <a:path extrusionOk="0" h="5430" w="4250">
                  <a:moveTo>
                    <a:pt x="788" y="1058"/>
                  </a:moveTo>
                  <a:lnTo>
                    <a:pt x="793" y="1058"/>
                  </a:lnTo>
                  <a:cubicBezTo>
                    <a:pt x="307" y="1447"/>
                    <a:pt x="0" y="2045"/>
                    <a:pt x="0" y="2715"/>
                  </a:cubicBezTo>
                  <a:lnTo>
                    <a:pt x="0" y="2715"/>
                  </a:lnTo>
                  <a:cubicBezTo>
                    <a:pt x="0" y="3380"/>
                    <a:pt x="307" y="3978"/>
                    <a:pt x="793" y="4366"/>
                  </a:cubicBezTo>
                  <a:lnTo>
                    <a:pt x="793" y="4366"/>
                  </a:lnTo>
                  <a:lnTo>
                    <a:pt x="788" y="4366"/>
                  </a:lnTo>
                  <a:lnTo>
                    <a:pt x="2127" y="5430"/>
                  </a:lnTo>
                  <a:lnTo>
                    <a:pt x="3462" y="4366"/>
                  </a:lnTo>
                  <a:lnTo>
                    <a:pt x="3462" y="4366"/>
                  </a:lnTo>
                  <a:cubicBezTo>
                    <a:pt x="3942" y="3978"/>
                    <a:pt x="4249" y="3380"/>
                    <a:pt x="4249" y="2715"/>
                  </a:cubicBezTo>
                  <a:lnTo>
                    <a:pt x="4249" y="2715"/>
                  </a:lnTo>
                  <a:cubicBezTo>
                    <a:pt x="4249" y="2045"/>
                    <a:pt x="3942" y="1447"/>
                    <a:pt x="3462" y="1058"/>
                  </a:cubicBezTo>
                  <a:lnTo>
                    <a:pt x="3462" y="1058"/>
                  </a:lnTo>
                  <a:lnTo>
                    <a:pt x="3462" y="1058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2"/>
            <p:cNvSpPr/>
            <p:nvPr/>
          </p:nvSpPr>
          <p:spPr>
            <a:xfrm>
              <a:off x="3557582" y="2233196"/>
              <a:ext cx="662880" cy="662679"/>
            </a:xfrm>
            <a:custGeom>
              <a:rect b="b" l="l" r="r" t="t"/>
              <a:pathLst>
                <a:path extrusionOk="0" h="3610" w="3611">
                  <a:moveTo>
                    <a:pt x="1" y="1805"/>
                  </a:moveTo>
                  <a:cubicBezTo>
                    <a:pt x="1" y="2802"/>
                    <a:pt x="808" y="3610"/>
                    <a:pt x="1805" y="3610"/>
                  </a:cubicBezTo>
                  <a:lnTo>
                    <a:pt x="1805" y="3610"/>
                  </a:lnTo>
                  <a:cubicBezTo>
                    <a:pt x="2802" y="3610"/>
                    <a:pt x="3610" y="2802"/>
                    <a:pt x="3610" y="1805"/>
                  </a:cubicBezTo>
                  <a:lnTo>
                    <a:pt x="3610" y="1805"/>
                  </a:lnTo>
                  <a:cubicBezTo>
                    <a:pt x="3610" y="808"/>
                    <a:pt x="2802" y="0"/>
                    <a:pt x="1805" y="0"/>
                  </a:cubicBezTo>
                  <a:lnTo>
                    <a:pt x="1805" y="0"/>
                  </a:lnTo>
                  <a:cubicBezTo>
                    <a:pt x="808" y="0"/>
                    <a:pt x="1" y="808"/>
                    <a:pt x="1" y="18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3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394" name="Google Shape;1394;p32"/>
            <p:cNvSpPr/>
            <p:nvPr/>
          </p:nvSpPr>
          <p:spPr>
            <a:xfrm>
              <a:off x="3813834" y="3173678"/>
              <a:ext cx="150377" cy="150537"/>
            </a:xfrm>
            <a:custGeom>
              <a:rect b="b" l="l" r="r" t="t"/>
              <a:pathLst>
                <a:path extrusionOk="0" h="932" w="931">
                  <a:moveTo>
                    <a:pt x="0" y="466"/>
                  </a:moveTo>
                  <a:cubicBezTo>
                    <a:pt x="0" y="722"/>
                    <a:pt x="210" y="931"/>
                    <a:pt x="465" y="931"/>
                  </a:cubicBezTo>
                  <a:lnTo>
                    <a:pt x="465" y="931"/>
                  </a:lnTo>
                  <a:cubicBezTo>
                    <a:pt x="721" y="931"/>
                    <a:pt x="931" y="722"/>
                    <a:pt x="931" y="466"/>
                  </a:cubicBezTo>
                  <a:lnTo>
                    <a:pt x="931" y="466"/>
                  </a:lnTo>
                  <a:cubicBezTo>
                    <a:pt x="931" y="211"/>
                    <a:pt x="721" y="1"/>
                    <a:pt x="465" y="1"/>
                  </a:cubicBezTo>
                  <a:lnTo>
                    <a:pt x="465" y="1"/>
                  </a:lnTo>
                  <a:cubicBezTo>
                    <a:pt x="210" y="1"/>
                    <a:pt x="0" y="211"/>
                    <a:pt x="0" y="4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5" name="Google Shape;1395;p32"/>
            <p:cNvGrpSpPr/>
            <p:nvPr/>
          </p:nvGrpSpPr>
          <p:grpSpPr>
            <a:xfrm>
              <a:off x="3674480" y="3946465"/>
              <a:ext cx="429084" cy="429017"/>
              <a:chOff x="2685825" y="840375"/>
              <a:chExt cx="481900" cy="481825"/>
            </a:xfrm>
          </p:grpSpPr>
          <p:sp>
            <p:nvSpPr>
              <p:cNvPr id="1396" name="Google Shape;1396;p32"/>
              <p:cNvSpPr/>
              <p:nvPr/>
            </p:nvSpPr>
            <p:spPr>
              <a:xfrm>
                <a:off x="2685825" y="840375"/>
                <a:ext cx="481900" cy="481825"/>
              </a:xfrm>
              <a:custGeom>
                <a:rect b="b" l="l" r="r" t="t"/>
                <a:pathLst>
                  <a:path extrusionOk="0" h="19273" w="19276">
                    <a:moveTo>
                      <a:pt x="9600" y="4592"/>
                    </a:moveTo>
                    <a:cubicBezTo>
                      <a:pt x="12403" y="4592"/>
                      <a:pt x="14683" y="6872"/>
                      <a:pt x="14683" y="9675"/>
                    </a:cubicBezTo>
                    <a:cubicBezTo>
                      <a:pt x="14683" y="12476"/>
                      <a:pt x="12403" y="14755"/>
                      <a:pt x="9600" y="14755"/>
                    </a:cubicBezTo>
                    <a:cubicBezTo>
                      <a:pt x="6799" y="14755"/>
                      <a:pt x="4520" y="12476"/>
                      <a:pt x="4520" y="9675"/>
                    </a:cubicBezTo>
                    <a:cubicBezTo>
                      <a:pt x="4520" y="6872"/>
                      <a:pt x="6799" y="4592"/>
                      <a:pt x="9600" y="4592"/>
                    </a:cubicBezTo>
                    <a:close/>
                    <a:moveTo>
                      <a:pt x="8471" y="0"/>
                    </a:moveTo>
                    <a:cubicBezTo>
                      <a:pt x="8212" y="0"/>
                      <a:pt x="7986" y="175"/>
                      <a:pt x="7923" y="428"/>
                    </a:cubicBezTo>
                    <a:lnTo>
                      <a:pt x="7691" y="1427"/>
                    </a:lnTo>
                    <a:cubicBezTo>
                      <a:pt x="6778" y="1635"/>
                      <a:pt x="5908" y="1993"/>
                      <a:pt x="5116" y="2490"/>
                    </a:cubicBezTo>
                    <a:lnTo>
                      <a:pt x="4300" y="2002"/>
                    </a:lnTo>
                    <a:cubicBezTo>
                      <a:pt x="4210" y="1949"/>
                      <a:pt x="4110" y="1922"/>
                      <a:pt x="4010" y="1922"/>
                    </a:cubicBezTo>
                    <a:cubicBezTo>
                      <a:pt x="3864" y="1922"/>
                      <a:pt x="3719" y="1978"/>
                      <a:pt x="3611" y="2087"/>
                    </a:cubicBezTo>
                    <a:lnTo>
                      <a:pt x="2015" y="3683"/>
                    </a:lnTo>
                    <a:cubicBezTo>
                      <a:pt x="1831" y="3866"/>
                      <a:pt x="1798" y="4153"/>
                      <a:pt x="1930" y="4372"/>
                    </a:cubicBezTo>
                    <a:lnTo>
                      <a:pt x="2418" y="5188"/>
                    </a:lnTo>
                    <a:cubicBezTo>
                      <a:pt x="1921" y="5980"/>
                      <a:pt x="1563" y="6851"/>
                      <a:pt x="1355" y="7766"/>
                    </a:cubicBezTo>
                    <a:lnTo>
                      <a:pt x="431" y="7995"/>
                    </a:lnTo>
                    <a:cubicBezTo>
                      <a:pt x="178" y="8058"/>
                      <a:pt x="0" y="8284"/>
                      <a:pt x="3" y="8546"/>
                    </a:cubicBezTo>
                    <a:lnTo>
                      <a:pt x="3" y="10804"/>
                    </a:lnTo>
                    <a:cubicBezTo>
                      <a:pt x="0" y="11060"/>
                      <a:pt x="178" y="11286"/>
                      <a:pt x="428" y="11349"/>
                    </a:cubicBezTo>
                    <a:lnTo>
                      <a:pt x="1352" y="11581"/>
                    </a:lnTo>
                    <a:cubicBezTo>
                      <a:pt x="1560" y="12494"/>
                      <a:pt x="1921" y="13364"/>
                      <a:pt x="2418" y="14159"/>
                    </a:cubicBezTo>
                    <a:lnTo>
                      <a:pt x="1927" y="14972"/>
                    </a:lnTo>
                    <a:cubicBezTo>
                      <a:pt x="1795" y="15195"/>
                      <a:pt x="1831" y="15478"/>
                      <a:pt x="2012" y="15662"/>
                    </a:cubicBezTo>
                    <a:lnTo>
                      <a:pt x="3611" y="17261"/>
                    </a:lnTo>
                    <a:cubicBezTo>
                      <a:pt x="3720" y="17368"/>
                      <a:pt x="3864" y="17424"/>
                      <a:pt x="4011" y="17424"/>
                    </a:cubicBezTo>
                    <a:cubicBezTo>
                      <a:pt x="4110" y="17424"/>
                      <a:pt x="4210" y="17398"/>
                      <a:pt x="4300" y="17345"/>
                    </a:cubicBezTo>
                    <a:lnTo>
                      <a:pt x="5113" y="16854"/>
                    </a:lnTo>
                    <a:cubicBezTo>
                      <a:pt x="5908" y="17351"/>
                      <a:pt x="6778" y="17712"/>
                      <a:pt x="7691" y="17920"/>
                    </a:cubicBezTo>
                    <a:lnTo>
                      <a:pt x="7923" y="18844"/>
                    </a:lnTo>
                    <a:cubicBezTo>
                      <a:pt x="7983" y="19094"/>
                      <a:pt x="8212" y="19272"/>
                      <a:pt x="8471" y="19272"/>
                    </a:cubicBezTo>
                    <a:lnTo>
                      <a:pt x="10729" y="19272"/>
                    </a:lnTo>
                    <a:cubicBezTo>
                      <a:pt x="10988" y="19272"/>
                      <a:pt x="11214" y="19097"/>
                      <a:pt x="11277" y="18844"/>
                    </a:cubicBezTo>
                    <a:lnTo>
                      <a:pt x="11509" y="17920"/>
                    </a:lnTo>
                    <a:cubicBezTo>
                      <a:pt x="12421" y="17712"/>
                      <a:pt x="13292" y="17354"/>
                      <a:pt x="14084" y="16857"/>
                    </a:cubicBezTo>
                    <a:lnTo>
                      <a:pt x="14900" y="17345"/>
                    </a:lnTo>
                    <a:cubicBezTo>
                      <a:pt x="14989" y="17399"/>
                      <a:pt x="15090" y="17425"/>
                      <a:pt x="15190" y="17425"/>
                    </a:cubicBezTo>
                    <a:cubicBezTo>
                      <a:pt x="15336" y="17425"/>
                      <a:pt x="15480" y="17369"/>
                      <a:pt x="15589" y="17261"/>
                    </a:cubicBezTo>
                    <a:lnTo>
                      <a:pt x="17185" y="15665"/>
                    </a:lnTo>
                    <a:cubicBezTo>
                      <a:pt x="17369" y="15481"/>
                      <a:pt x="17402" y="15195"/>
                      <a:pt x="17270" y="14975"/>
                    </a:cubicBezTo>
                    <a:lnTo>
                      <a:pt x="16782" y="14159"/>
                    </a:lnTo>
                    <a:cubicBezTo>
                      <a:pt x="17279" y="13367"/>
                      <a:pt x="17637" y="12497"/>
                      <a:pt x="17845" y="11584"/>
                    </a:cubicBezTo>
                    <a:lnTo>
                      <a:pt x="18844" y="11352"/>
                    </a:lnTo>
                    <a:cubicBezTo>
                      <a:pt x="19097" y="11289"/>
                      <a:pt x="19275" y="11063"/>
                      <a:pt x="19275" y="10804"/>
                    </a:cubicBezTo>
                    <a:lnTo>
                      <a:pt x="19275" y="8546"/>
                    </a:lnTo>
                    <a:cubicBezTo>
                      <a:pt x="19275" y="8287"/>
                      <a:pt x="19097" y="8061"/>
                      <a:pt x="18847" y="7998"/>
                    </a:cubicBezTo>
                    <a:lnTo>
                      <a:pt x="17848" y="7766"/>
                    </a:lnTo>
                    <a:cubicBezTo>
                      <a:pt x="17640" y="6854"/>
                      <a:pt x="17279" y="5983"/>
                      <a:pt x="16782" y="5188"/>
                    </a:cubicBezTo>
                    <a:lnTo>
                      <a:pt x="17273" y="4375"/>
                    </a:lnTo>
                    <a:cubicBezTo>
                      <a:pt x="17405" y="4153"/>
                      <a:pt x="17369" y="3869"/>
                      <a:pt x="17188" y="3686"/>
                    </a:cubicBezTo>
                    <a:lnTo>
                      <a:pt x="15589" y="2090"/>
                    </a:lnTo>
                    <a:cubicBezTo>
                      <a:pt x="15480" y="1980"/>
                      <a:pt x="15335" y="1923"/>
                      <a:pt x="15188" y="1923"/>
                    </a:cubicBezTo>
                    <a:cubicBezTo>
                      <a:pt x="15089" y="1923"/>
                      <a:pt x="14989" y="1949"/>
                      <a:pt x="14900" y="2002"/>
                    </a:cubicBezTo>
                    <a:lnTo>
                      <a:pt x="14087" y="2493"/>
                    </a:lnTo>
                    <a:cubicBezTo>
                      <a:pt x="13292" y="1996"/>
                      <a:pt x="12421" y="1635"/>
                      <a:pt x="11509" y="1427"/>
                    </a:cubicBezTo>
                    <a:lnTo>
                      <a:pt x="11277" y="428"/>
                    </a:lnTo>
                    <a:cubicBezTo>
                      <a:pt x="11217" y="178"/>
                      <a:pt x="10988" y="0"/>
                      <a:pt x="107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97" name="Google Shape;1397;p32"/>
              <p:cNvSpPr/>
              <p:nvPr/>
            </p:nvSpPr>
            <p:spPr>
              <a:xfrm>
                <a:off x="2819200" y="983400"/>
                <a:ext cx="205475" cy="197625"/>
              </a:xfrm>
              <a:custGeom>
                <a:rect b="b" l="l" r="r" t="t"/>
                <a:pathLst>
                  <a:path extrusionOk="0" h="7905" w="8219">
                    <a:moveTo>
                      <a:pt x="4265" y="1129"/>
                    </a:moveTo>
                    <a:cubicBezTo>
                      <a:pt x="4629" y="1129"/>
                      <a:pt x="4996" y="1199"/>
                      <a:pt x="5346" y="1343"/>
                    </a:cubicBezTo>
                    <a:cubicBezTo>
                      <a:pt x="6400" y="1780"/>
                      <a:pt x="7089" y="2810"/>
                      <a:pt x="7089" y="3954"/>
                    </a:cubicBezTo>
                    <a:cubicBezTo>
                      <a:pt x="7086" y="5511"/>
                      <a:pt x="5825" y="6773"/>
                      <a:pt x="4265" y="6776"/>
                    </a:cubicBezTo>
                    <a:cubicBezTo>
                      <a:pt x="3124" y="6776"/>
                      <a:pt x="2094" y="6089"/>
                      <a:pt x="1657" y="5032"/>
                    </a:cubicBezTo>
                    <a:cubicBezTo>
                      <a:pt x="1221" y="3978"/>
                      <a:pt x="1461" y="2765"/>
                      <a:pt x="2268" y="1958"/>
                    </a:cubicBezTo>
                    <a:cubicBezTo>
                      <a:pt x="2808" y="1416"/>
                      <a:pt x="3530" y="1129"/>
                      <a:pt x="4265" y="1129"/>
                    </a:cubicBezTo>
                    <a:close/>
                    <a:moveTo>
                      <a:pt x="4265" y="0"/>
                    </a:moveTo>
                    <a:cubicBezTo>
                      <a:pt x="2666" y="0"/>
                      <a:pt x="1227" y="964"/>
                      <a:pt x="612" y="2440"/>
                    </a:cubicBezTo>
                    <a:cubicBezTo>
                      <a:pt x="1" y="3918"/>
                      <a:pt x="341" y="5616"/>
                      <a:pt x="1470" y="6749"/>
                    </a:cubicBezTo>
                    <a:cubicBezTo>
                      <a:pt x="2226" y="7504"/>
                      <a:pt x="3237" y="7905"/>
                      <a:pt x="4265" y="7905"/>
                    </a:cubicBezTo>
                    <a:cubicBezTo>
                      <a:pt x="4774" y="7905"/>
                      <a:pt x="5288" y="7806"/>
                      <a:pt x="5777" y="7604"/>
                    </a:cubicBezTo>
                    <a:cubicBezTo>
                      <a:pt x="7255" y="6993"/>
                      <a:pt x="8219" y="5550"/>
                      <a:pt x="8219" y="3954"/>
                    </a:cubicBezTo>
                    <a:cubicBezTo>
                      <a:pt x="8216" y="1771"/>
                      <a:pt x="6448" y="3"/>
                      <a:pt x="42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398" name="Google Shape;1398;p32"/>
          <p:cNvGrpSpPr/>
          <p:nvPr/>
        </p:nvGrpSpPr>
        <p:grpSpPr>
          <a:xfrm>
            <a:off x="7332788" y="1106257"/>
            <a:ext cx="1320275" cy="3669383"/>
            <a:chOff x="7332788" y="1061020"/>
            <a:chExt cx="1320275" cy="3669383"/>
          </a:xfrm>
        </p:grpSpPr>
        <p:grpSp>
          <p:nvGrpSpPr>
            <p:cNvPr id="1399" name="Google Shape;1399;p32"/>
            <p:cNvGrpSpPr/>
            <p:nvPr/>
          </p:nvGrpSpPr>
          <p:grpSpPr>
            <a:xfrm>
              <a:off x="7332788" y="1061020"/>
              <a:ext cx="1320275" cy="1005135"/>
              <a:chOff x="-2082440" y="1446350"/>
              <a:chExt cx="1980313" cy="1005135"/>
            </a:xfrm>
          </p:grpSpPr>
          <p:sp>
            <p:nvSpPr>
              <p:cNvPr id="1400" name="Google Shape;1400;p32"/>
              <p:cNvSpPr txBox="1"/>
              <p:nvPr/>
            </p:nvSpPr>
            <p:spPr>
              <a:xfrm>
                <a:off x="-2082427" y="1446350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401" name="Google Shape;1401;p32"/>
              <p:cNvSpPr txBox="1"/>
              <p:nvPr/>
            </p:nvSpPr>
            <p:spPr>
              <a:xfrm>
                <a:off x="-2082440" y="1725185"/>
                <a:ext cx="19803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smallest planet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402" name="Google Shape;1402;p32"/>
            <p:cNvSpPr/>
            <p:nvPr/>
          </p:nvSpPr>
          <p:spPr>
            <a:xfrm>
              <a:off x="7424034" y="3434966"/>
              <a:ext cx="1137782" cy="1295436"/>
            </a:xfrm>
            <a:custGeom>
              <a:rect b="b" l="l" r="r" t="t"/>
              <a:pathLst>
                <a:path extrusionOk="0" h="7057" w="6198">
                  <a:moveTo>
                    <a:pt x="1151" y="1545"/>
                  </a:moveTo>
                  <a:lnTo>
                    <a:pt x="1156" y="1545"/>
                  </a:lnTo>
                  <a:cubicBezTo>
                    <a:pt x="451" y="2112"/>
                    <a:pt x="1" y="2981"/>
                    <a:pt x="1" y="3958"/>
                  </a:cubicBezTo>
                  <a:lnTo>
                    <a:pt x="1" y="3958"/>
                  </a:lnTo>
                  <a:cubicBezTo>
                    <a:pt x="1" y="5671"/>
                    <a:pt x="1387" y="7056"/>
                    <a:pt x="3099" y="7056"/>
                  </a:cubicBezTo>
                  <a:lnTo>
                    <a:pt x="3099" y="7056"/>
                  </a:lnTo>
                  <a:cubicBezTo>
                    <a:pt x="4812" y="7056"/>
                    <a:pt x="6198" y="5671"/>
                    <a:pt x="6198" y="3958"/>
                  </a:cubicBezTo>
                  <a:lnTo>
                    <a:pt x="6198" y="3958"/>
                  </a:lnTo>
                  <a:cubicBezTo>
                    <a:pt x="6198" y="2981"/>
                    <a:pt x="5748" y="2112"/>
                    <a:pt x="5047" y="1545"/>
                  </a:cubicBezTo>
                  <a:lnTo>
                    <a:pt x="5047" y="1545"/>
                  </a:lnTo>
                  <a:lnTo>
                    <a:pt x="5047" y="1545"/>
                  </a:lnTo>
                  <a:lnTo>
                    <a:pt x="3099" y="1"/>
                  </a:lnTo>
                  <a:lnTo>
                    <a:pt x="1151" y="15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2"/>
            <p:cNvSpPr/>
            <p:nvPr/>
          </p:nvSpPr>
          <p:spPr>
            <a:xfrm>
              <a:off x="7490364" y="3658413"/>
              <a:ext cx="1005121" cy="1005121"/>
            </a:xfrm>
            <a:custGeom>
              <a:rect b="b" l="l" r="r" t="t"/>
              <a:pathLst>
                <a:path extrusionOk="0" h="5262" w="5262">
                  <a:moveTo>
                    <a:pt x="2628" y="1"/>
                  </a:moveTo>
                  <a:cubicBezTo>
                    <a:pt x="1176" y="1"/>
                    <a:pt x="0" y="1182"/>
                    <a:pt x="0" y="2634"/>
                  </a:cubicBezTo>
                  <a:cubicBezTo>
                    <a:pt x="0" y="4086"/>
                    <a:pt x="1176" y="5262"/>
                    <a:pt x="2628" y="5262"/>
                  </a:cubicBezTo>
                  <a:cubicBezTo>
                    <a:pt x="4080" y="5262"/>
                    <a:pt x="5261" y="4086"/>
                    <a:pt x="5261" y="2634"/>
                  </a:cubicBezTo>
                  <a:cubicBezTo>
                    <a:pt x="5261" y="1182"/>
                    <a:pt x="4080" y="1"/>
                    <a:pt x="26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2"/>
            <p:cNvSpPr/>
            <p:nvPr/>
          </p:nvSpPr>
          <p:spPr>
            <a:xfrm>
              <a:off x="7556742" y="3724791"/>
              <a:ext cx="872366" cy="872366"/>
            </a:xfrm>
            <a:custGeom>
              <a:rect b="b" l="l" r="r" t="t"/>
              <a:pathLst>
                <a:path extrusionOk="0" h="4567" w="4567">
                  <a:moveTo>
                    <a:pt x="1" y="2286"/>
                  </a:moveTo>
                  <a:cubicBezTo>
                    <a:pt x="1" y="3544"/>
                    <a:pt x="1024" y="4566"/>
                    <a:pt x="2281" y="4566"/>
                  </a:cubicBezTo>
                  <a:lnTo>
                    <a:pt x="2281" y="4566"/>
                  </a:lnTo>
                  <a:cubicBezTo>
                    <a:pt x="3539" y="4566"/>
                    <a:pt x="4567" y="3544"/>
                    <a:pt x="4567" y="2286"/>
                  </a:cubicBezTo>
                  <a:lnTo>
                    <a:pt x="4567" y="2286"/>
                  </a:lnTo>
                  <a:cubicBezTo>
                    <a:pt x="4567" y="1028"/>
                    <a:pt x="3539" y="1"/>
                    <a:pt x="2281" y="1"/>
                  </a:cubicBezTo>
                  <a:lnTo>
                    <a:pt x="2281" y="1"/>
                  </a:lnTo>
                  <a:cubicBezTo>
                    <a:pt x="1024" y="1"/>
                    <a:pt x="1" y="1028"/>
                    <a:pt x="1" y="2286"/>
                  </a:cubicBezTo>
                  <a:close/>
                  <a:moveTo>
                    <a:pt x="154" y="2286"/>
                  </a:moveTo>
                  <a:cubicBezTo>
                    <a:pt x="154" y="1115"/>
                    <a:pt x="1110" y="159"/>
                    <a:pt x="2281" y="159"/>
                  </a:cubicBezTo>
                  <a:lnTo>
                    <a:pt x="2281" y="159"/>
                  </a:lnTo>
                  <a:cubicBezTo>
                    <a:pt x="3457" y="159"/>
                    <a:pt x="4408" y="1115"/>
                    <a:pt x="4408" y="2286"/>
                  </a:cubicBezTo>
                  <a:lnTo>
                    <a:pt x="4408" y="2286"/>
                  </a:lnTo>
                  <a:cubicBezTo>
                    <a:pt x="4408" y="3457"/>
                    <a:pt x="3457" y="4413"/>
                    <a:pt x="2281" y="4413"/>
                  </a:cubicBezTo>
                  <a:lnTo>
                    <a:pt x="2281" y="4413"/>
                  </a:lnTo>
                  <a:cubicBezTo>
                    <a:pt x="1110" y="4413"/>
                    <a:pt x="154" y="3457"/>
                    <a:pt x="154" y="22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2"/>
            <p:cNvSpPr/>
            <p:nvPr/>
          </p:nvSpPr>
          <p:spPr>
            <a:xfrm>
              <a:off x="7602833" y="2066150"/>
              <a:ext cx="780183" cy="996772"/>
            </a:xfrm>
            <a:custGeom>
              <a:rect b="b" l="l" r="r" t="t"/>
              <a:pathLst>
                <a:path extrusionOk="0" h="5430" w="4250">
                  <a:moveTo>
                    <a:pt x="788" y="1058"/>
                  </a:moveTo>
                  <a:lnTo>
                    <a:pt x="793" y="1058"/>
                  </a:lnTo>
                  <a:cubicBezTo>
                    <a:pt x="307" y="1447"/>
                    <a:pt x="0" y="2045"/>
                    <a:pt x="0" y="2715"/>
                  </a:cubicBezTo>
                  <a:lnTo>
                    <a:pt x="0" y="2715"/>
                  </a:lnTo>
                  <a:cubicBezTo>
                    <a:pt x="0" y="3380"/>
                    <a:pt x="307" y="3978"/>
                    <a:pt x="793" y="4366"/>
                  </a:cubicBezTo>
                  <a:lnTo>
                    <a:pt x="793" y="4366"/>
                  </a:lnTo>
                  <a:lnTo>
                    <a:pt x="788" y="4366"/>
                  </a:lnTo>
                  <a:lnTo>
                    <a:pt x="2127" y="5430"/>
                  </a:lnTo>
                  <a:lnTo>
                    <a:pt x="3462" y="4366"/>
                  </a:lnTo>
                  <a:lnTo>
                    <a:pt x="3462" y="4366"/>
                  </a:lnTo>
                  <a:cubicBezTo>
                    <a:pt x="3942" y="3978"/>
                    <a:pt x="4249" y="3380"/>
                    <a:pt x="4249" y="2715"/>
                  </a:cubicBezTo>
                  <a:lnTo>
                    <a:pt x="4249" y="2715"/>
                  </a:lnTo>
                  <a:cubicBezTo>
                    <a:pt x="4249" y="2045"/>
                    <a:pt x="3942" y="1447"/>
                    <a:pt x="3462" y="1058"/>
                  </a:cubicBezTo>
                  <a:lnTo>
                    <a:pt x="3462" y="1058"/>
                  </a:lnTo>
                  <a:lnTo>
                    <a:pt x="3462" y="1058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2"/>
            <p:cNvSpPr/>
            <p:nvPr/>
          </p:nvSpPr>
          <p:spPr>
            <a:xfrm>
              <a:off x="7661485" y="2233196"/>
              <a:ext cx="662880" cy="662679"/>
            </a:xfrm>
            <a:custGeom>
              <a:rect b="b" l="l" r="r" t="t"/>
              <a:pathLst>
                <a:path extrusionOk="0" h="3610" w="3611">
                  <a:moveTo>
                    <a:pt x="1" y="1805"/>
                  </a:moveTo>
                  <a:cubicBezTo>
                    <a:pt x="1" y="2802"/>
                    <a:pt x="808" y="3610"/>
                    <a:pt x="1805" y="3610"/>
                  </a:cubicBezTo>
                  <a:lnTo>
                    <a:pt x="1805" y="3610"/>
                  </a:lnTo>
                  <a:cubicBezTo>
                    <a:pt x="2802" y="3610"/>
                    <a:pt x="3610" y="2802"/>
                    <a:pt x="3610" y="1805"/>
                  </a:cubicBezTo>
                  <a:lnTo>
                    <a:pt x="3610" y="1805"/>
                  </a:lnTo>
                  <a:cubicBezTo>
                    <a:pt x="3610" y="808"/>
                    <a:pt x="2802" y="0"/>
                    <a:pt x="1805" y="0"/>
                  </a:cubicBezTo>
                  <a:lnTo>
                    <a:pt x="1805" y="0"/>
                  </a:lnTo>
                  <a:cubicBezTo>
                    <a:pt x="808" y="0"/>
                    <a:pt x="1" y="808"/>
                    <a:pt x="1" y="18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30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407" name="Google Shape;1407;p32"/>
            <p:cNvSpPr/>
            <p:nvPr/>
          </p:nvSpPr>
          <p:spPr>
            <a:xfrm>
              <a:off x="7917804" y="3173678"/>
              <a:ext cx="150377" cy="150537"/>
            </a:xfrm>
            <a:custGeom>
              <a:rect b="b" l="l" r="r" t="t"/>
              <a:pathLst>
                <a:path extrusionOk="0" h="932" w="931">
                  <a:moveTo>
                    <a:pt x="0" y="466"/>
                  </a:moveTo>
                  <a:cubicBezTo>
                    <a:pt x="0" y="722"/>
                    <a:pt x="210" y="931"/>
                    <a:pt x="465" y="931"/>
                  </a:cubicBezTo>
                  <a:lnTo>
                    <a:pt x="465" y="931"/>
                  </a:lnTo>
                  <a:cubicBezTo>
                    <a:pt x="721" y="931"/>
                    <a:pt x="931" y="722"/>
                    <a:pt x="931" y="466"/>
                  </a:cubicBezTo>
                  <a:lnTo>
                    <a:pt x="931" y="466"/>
                  </a:lnTo>
                  <a:cubicBezTo>
                    <a:pt x="931" y="211"/>
                    <a:pt x="721" y="1"/>
                    <a:pt x="465" y="1"/>
                  </a:cubicBezTo>
                  <a:lnTo>
                    <a:pt x="465" y="1"/>
                  </a:lnTo>
                  <a:cubicBezTo>
                    <a:pt x="210" y="1"/>
                    <a:pt x="0" y="211"/>
                    <a:pt x="0" y="46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08" name="Google Shape;1408;p32"/>
            <p:cNvGrpSpPr/>
            <p:nvPr/>
          </p:nvGrpSpPr>
          <p:grpSpPr>
            <a:xfrm>
              <a:off x="7771349" y="3946064"/>
              <a:ext cx="443152" cy="429818"/>
              <a:chOff x="3270675" y="841800"/>
              <a:chExt cx="497700" cy="482725"/>
            </a:xfrm>
          </p:grpSpPr>
          <p:sp>
            <p:nvSpPr>
              <p:cNvPr id="1409" name="Google Shape;1409;p32"/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rect b="b" l="l" r="r" t="t"/>
                <a:pathLst>
                  <a:path extrusionOk="0" h="16901" w="17885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10" name="Google Shape;1410;p32"/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rect b="b" l="l" r="r" t="t"/>
                <a:pathLst>
                  <a:path extrusionOk="0" h="8837" w="11188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11" name="Google Shape;1411;p32"/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rect b="b" l="l" r="r" t="t"/>
                <a:pathLst>
                  <a:path extrusionOk="0" h="10008" w="9531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412" name="Google Shape;1412;p32"/>
          <p:cNvGrpSpPr/>
          <p:nvPr/>
        </p:nvGrpSpPr>
        <p:grpSpPr>
          <a:xfrm>
            <a:off x="492950" y="1106257"/>
            <a:ext cx="1320275" cy="3669383"/>
            <a:chOff x="492950" y="1061020"/>
            <a:chExt cx="1320275" cy="3669383"/>
          </a:xfrm>
        </p:grpSpPr>
        <p:sp>
          <p:nvSpPr>
            <p:cNvPr id="1413" name="Google Shape;1413;p32"/>
            <p:cNvSpPr/>
            <p:nvPr/>
          </p:nvSpPr>
          <p:spPr>
            <a:xfrm>
              <a:off x="1077899" y="3173678"/>
              <a:ext cx="150377" cy="150537"/>
            </a:xfrm>
            <a:custGeom>
              <a:rect b="b" l="l" r="r" t="t"/>
              <a:pathLst>
                <a:path extrusionOk="0" h="932" w="931">
                  <a:moveTo>
                    <a:pt x="0" y="466"/>
                  </a:moveTo>
                  <a:cubicBezTo>
                    <a:pt x="0" y="722"/>
                    <a:pt x="210" y="931"/>
                    <a:pt x="465" y="931"/>
                  </a:cubicBezTo>
                  <a:lnTo>
                    <a:pt x="465" y="931"/>
                  </a:lnTo>
                  <a:cubicBezTo>
                    <a:pt x="721" y="931"/>
                    <a:pt x="931" y="722"/>
                    <a:pt x="931" y="466"/>
                  </a:cubicBezTo>
                  <a:lnTo>
                    <a:pt x="931" y="466"/>
                  </a:lnTo>
                  <a:cubicBezTo>
                    <a:pt x="931" y="211"/>
                    <a:pt x="721" y="1"/>
                    <a:pt x="465" y="1"/>
                  </a:cubicBezTo>
                  <a:lnTo>
                    <a:pt x="465" y="1"/>
                  </a:lnTo>
                  <a:cubicBezTo>
                    <a:pt x="210" y="1"/>
                    <a:pt x="0" y="211"/>
                    <a:pt x="0" y="4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2"/>
            <p:cNvSpPr/>
            <p:nvPr/>
          </p:nvSpPr>
          <p:spPr>
            <a:xfrm>
              <a:off x="584196" y="3434966"/>
              <a:ext cx="1137782" cy="1295436"/>
            </a:xfrm>
            <a:custGeom>
              <a:rect b="b" l="l" r="r" t="t"/>
              <a:pathLst>
                <a:path extrusionOk="0" h="7057" w="6198">
                  <a:moveTo>
                    <a:pt x="1151" y="1545"/>
                  </a:moveTo>
                  <a:lnTo>
                    <a:pt x="1156" y="1545"/>
                  </a:lnTo>
                  <a:cubicBezTo>
                    <a:pt x="451" y="2112"/>
                    <a:pt x="1" y="2981"/>
                    <a:pt x="1" y="3958"/>
                  </a:cubicBezTo>
                  <a:lnTo>
                    <a:pt x="1" y="3958"/>
                  </a:lnTo>
                  <a:cubicBezTo>
                    <a:pt x="1" y="5671"/>
                    <a:pt x="1387" y="7056"/>
                    <a:pt x="3099" y="7056"/>
                  </a:cubicBezTo>
                  <a:lnTo>
                    <a:pt x="3099" y="7056"/>
                  </a:lnTo>
                  <a:cubicBezTo>
                    <a:pt x="4812" y="7056"/>
                    <a:pt x="6198" y="5671"/>
                    <a:pt x="6198" y="3958"/>
                  </a:cubicBezTo>
                  <a:lnTo>
                    <a:pt x="6198" y="3958"/>
                  </a:lnTo>
                  <a:cubicBezTo>
                    <a:pt x="6198" y="2981"/>
                    <a:pt x="5748" y="2112"/>
                    <a:pt x="5047" y="1545"/>
                  </a:cubicBezTo>
                  <a:lnTo>
                    <a:pt x="5047" y="1545"/>
                  </a:lnTo>
                  <a:lnTo>
                    <a:pt x="5047" y="1545"/>
                  </a:lnTo>
                  <a:lnTo>
                    <a:pt x="3099" y="1"/>
                  </a:lnTo>
                  <a:lnTo>
                    <a:pt x="1151" y="15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2"/>
            <p:cNvSpPr/>
            <p:nvPr/>
          </p:nvSpPr>
          <p:spPr>
            <a:xfrm>
              <a:off x="650514" y="3658413"/>
              <a:ext cx="1005147" cy="1005121"/>
            </a:xfrm>
            <a:custGeom>
              <a:rect b="b" l="l" r="r" t="t"/>
              <a:pathLst>
                <a:path extrusionOk="0" h="5262" w="5262">
                  <a:moveTo>
                    <a:pt x="2628" y="1"/>
                  </a:moveTo>
                  <a:cubicBezTo>
                    <a:pt x="1176" y="1"/>
                    <a:pt x="0" y="1182"/>
                    <a:pt x="0" y="2634"/>
                  </a:cubicBezTo>
                  <a:cubicBezTo>
                    <a:pt x="0" y="4086"/>
                    <a:pt x="1176" y="5262"/>
                    <a:pt x="2628" y="5262"/>
                  </a:cubicBezTo>
                  <a:cubicBezTo>
                    <a:pt x="4080" y="5262"/>
                    <a:pt x="5261" y="4086"/>
                    <a:pt x="5261" y="2634"/>
                  </a:cubicBezTo>
                  <a:cubicBezTo>
                    <a:pt x="5261" y="1182"/>
                    <a:pt x="4080" y="1"/>
                    <a:pt x="26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2"/>
            <p:cNvSpPr/>
            <p:nvPr/>
          </p:nvSpPr>
          <p:spPr>
            <a:xfrm>
              <a:off x="716893" y="3724791"/>
              <a:ext cx="872388" cy="872366"/>
            </a:xfrm>
            <a:custGeom>
              <a:rect b="b" l="l" r="r" t="t"/>
              <a:pathLst>
                <a:path extrusionOk="0" h="4567" w="4567">
                  <a:moveTo>
                    <a:pt x="1" y="2286"/>
                  </a:moveTo>
                  <a:cubicBezTo>
                    <a:pt x="1" y="3544"/>
                    <a:pt x="1024" y="4566"/>
                    <a:pt x="2281" y="4566"/>
                  </a:cubicBezTo>
                  <a:lnTo>
                    <a:pt x="2281" y="4566"/>
                  </a:lnTo>
                  <a:cubicBezTo>
                    <a:pt x="3539" y="4566"/>
                    <a:pt x="4567" y="3544"/>
                    <a:pt x="4567" y="2286"/>
                  </a:cubicBezTo>
                  <a:lnTo>
                    <a:pt x="4567" y="2286"/>
                  </a:lnTo>
                  <a:cubicBezTo>
                    <a:pt x="4567" y="1028"/>
                    <a:pt x="3539" y="1"/>
                    <a:pt x="2281" y="1"/>
                  </a:cubicBezTo>
                  <a:lnTo>
                    <a:pt x="2281" y="1"/>
                  </a:lnTo>
                  <a:cubicBezTo>
                    <a:pt x="1024" y="1"/>
                    <a:pt x="1" y="1028"/>
                    <a:pt x="1" y="2286"/>
                  </a:cubicBezTo>
                  <a:close/>
                  <a:moveTo>
                    <a:pt x="154" y="2286"/>
                  </a:moveTo>
                  <a:cubicBezTo>
                    <a:pt x="154" y="1115"/>
                    <a:pt x="1110" y="159"/>
                    <a:pt x="2281" y="159"/>
                  </a:cubicBezTo>
                  <a:lnTo>
                    <a:pt x="2281" y="159"/>
                  </a:lnTo>
                  <a:cubicBezTo>
                    <a:pt x="3457" y="159"/>
                    <a:pt x="4408" y="1115"/>
                    <a:pt x="4408" y="2286"/>
                  </a:cubicBezTo>
                  <a:lnTo>
                    <a:pt x="4408" y="2286"/>
                  </a:lnTo>
                  <a:cubicBezTo>
                    <a:pt x="4408" y="3457"/>
                    <a:pt x="3457" y="4413"/>
                    <a:pt x="2281" y="4413"/>
                  </a:cubicBezTo>
                  <a:lnTo>
                    <a:pt x="2281" y="4413"/>
                  </a:lnTo>
                  <a:cubicBezTo>
                    <a:pt x="1110" y="4413"/>
                    <a:pt x="154" y="3457"/>
                    <a:pt x="154" y="2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2"/>
            <p:cNvSpPr/>
            <p:nvPr/>
          </p:nvSpPr>
          <p:spPr>
            <a:xfrm>
              <a:off x="762996" y="2066150"/>
              <a:ext cx="780183" cy="996772"/>
            </a:xfrm>
            <a:custGeom>
              <a:rect b="b" l="l" r="r" t="t"/>
              <a:pathLst>
                <a:path extrusionOk="0" h="5430" w="4250">
                  <a:moveTo>
                    <a:pt x="788" y="1058"/>
                  </a:moveTo>
                  <a:lnTo>
                    <a:pt x="793" y="1058"/>
                  </a:lnTo>
                  <a:cubicBezTo>
                    <a:pt x="307" y="1447"/>
                    <a:pt x="0" y="2045"/>
                    <a:pt x="0" y="2715"/>
                  </a:cubicBezTo>
                  <a:lnTo>
                    <a:pt x="0" y="2715"/>
                  </a:lnTo>
                  <a:cubicBezTo>
                    <a:pt x="0" y="3380"/>
                    <a:pt x="307" y="3978"/>
                    <a:pt x="793" y="4366"/>
                  </a:cubicBezTo>
                  <a:lnTo>
                    <a:pt x="793" y="4366"/>
                  </a:lnTo>
                  <a:lnTo>
                    <a:pt x="788" y="4366"/>
                  </a:lnTo>
                  <a:lnTo>
                    <a:pt x="2127" y="5430"/>
                  </a:lnTo>
                  <a:lnTo>
                    <a:pt x="3462" y="4366"/>
                  </a:lnTo>
                  <a:lnTo>
                    <a:pt x="3462" y="4366"/>
                  </a:lnTo>
                  <a:cubicBezTo>
                    <a:pt x="3942" y="3978"/>
                    <a:pt x="4249" y="3380"/>
                    <a:pt x="4249" y="2715"/>
                  </a:cubicBezTo>
                  <a:lnTo>
                    <a:pt x="4249" y="2715"/>
                  </a:lnTo>
                  <a:cubicBezTo>
                    <a:pt x="4249" y="2045"/>
                    <a:pt x="3942" y="1447"/>
                    <a:pt x="3462" y="1058"/>
                  </a:cubicBezTo>
                  <a:lnTo>
                    <a:pt x="3462" y="1058"/>
                  </a:lnTo>
                  <a:lnTo>
                    <a:pt x="3462" y="1058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2"/>
            <p:cNvSpPr/>
            <p:nvPr/>
          </p:nvSpPr>
          <p:spPr>
            <a:xfrm>
              <a:off x="821647" y="2233196"/>
              <a:ext cx="662880" cy="662679"/>
            </a:xfrm>
            <a:custGeom>
              <a:rect b="b" l="l" r="r" t="t"/>
              <a:pathLst>
                <a:path extrusionOk="0" h="3610" w="3611">
                  <a:moveTo>
                    <a:pt x="1" y="1805"/>
                  </a:moveTo>
                  <a:cubicBezTo>
                    <a:pt x="1" y="2802"/>
                    <a:pt x="808" y="3610"/>
                    <a:pt x="1805" y="3610"/>
                  </a:cubicBezTo>
                  <a:lnTo>
                    <a:pt x="1805" y="3610"/>
                  </a:lnTo>
                  <a:cubicBezTo>
                    <a:pt x="2802" y="3610"/>
                    <a:pt x="3610" y="2802"/>
                    <a:pt x="3610" y="1805"/>
                  </a:cubicBezTo>
                  <a:lnTo>
                    <a:pt x="3610" y="1805"/>
                  </a:lnTo>
                  <a:cubicBezTo>
                    <a:pt x="3610" y="808"/>
                    <a:pt x="2802" y="0"/>
                    <a:pt x="1805" y="0"/>
                  </a:cubicBezTo>
                  <a:lnTo>
                    <a:pt x="1805" y="0"/>
                  </a:lnTo>
                  <a:cubicBezTo>
                    <a:pt x="808" y="0"/>
                    <a:pt x="1" y="808"/>
                    <a:pt x="1" y="18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3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3000">
                <a:solidFill>
                  <a:schemeClr val="accent1"/>
                </a:solidFill>
              </a:endParaRPr>
            </a:p>
          </p:txBody>
        </p:sp>
        <p:grpSp>
          <p:nvGrpSpPr>
            <p:cNvPr id="1419" name="Google Shape;1419;p32"/>
            <p:cNvGrpSpPr/>
            <p:nvPr/>
          </p:nvGrpSpPr>
          <p:grpSpPr>
            <a:xfrm>
              <a:off x="492950" y="1061020"/>
              <a:ext cx="1320275" cy="1005135"/>
              <a:chOff x="-2082440" y="1446350"/>
              <a:chExt cx="1980313" cy="1005135"/>
            </a:xfrm>
          </p:grpSpPr>
          <p:sp>
            <p:nvSpPr>
              <p:cNvPr id="1420" name="Google Shape;1420;p32"/>
              <p:cNvSpPr txBox="1"/>
              <p:nvPr/>
            </p:nvSpPr>
            <p:spPr>
              <a:xfrm>
                <a:off x="-2082427" y="1446350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421" name="Google Shape;1421;p32"/>
              <p:cNvSpPr txBox="1"/>
              <p:nvPr/>
            </p:nvSpPr>
            <p:spPr>
              <a:xfrm>
                <a:off x="-2082440" y="1725185"/>
                <a:ext cx="19803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it’s actually a cold place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422" name="Google Shape;1422;p32"/>
            <p:cNvGrpSpPr/>
            <p:nvPr/>
          </p:nvGrpSpPr>
          <p:grpSpPr>
            <a:xfrm>
              <a:off x="938579" y="3946465"/>
              <a:ext cx="429017" cy="429017"/>
              <a:chOff x="900750" y="1436075"/>
              <a:chExt cx="481825" cy="481825"/>
            </a:xfrm>
          </p:grpSpPr>
          <p:sp>
            <p:nvSpPr>
              <p:cNvPr id="1423" name="Google Shape;1423;p32"/>
              <p:cNvSpPr/>
              <p:nvPr/>
            </p:nvSpPr>
            <p:spPr>
              <a:xfrm>
                <a:off x="900750" y="1627500"/>
                <a:ext cx="481825" cy="290400"/>
              </a:xfrm>
              <a:custGeom>
                <a:rect b="b" l="l" r="r" t="t"/>
                <a:pathLst>
                  <a:path extrusionOk="0" h="11616" w="19273">
                    <a:moveTo>
                      <a:pt x="0" y="1"/>
                    </a:moveTo>
                    <a:lnTo>
                      <a:pt x="0" y="9920"/>
                    </a:lnTo>
                    <a:cubicBezTo>
                      <a:pt x="0" y="10856"/>
                      <a:pt x="759" y="11612"/>
                      <a:pt x="1696" y="11615"/>
                    </a:cubicBezTo>
                    <a:lnTo>
                      <a:pt x="17580" y="11615"/>
                    </a:lnTo>
                    <a:cubicBezTo>
                      <a:pt x="18513" y="11612"/>
                      <a:pt x="19272" y="10856"/>
                      <a:pt x="19272" y="9920"/>
                    </a:cubicBezTo>
                    <a:lnTo>
                      <a:pt x="19272" y="1"/>
                    </a:lnTo>
                    <a:lnTo>
                      <a:pt x="9977" y="6948"/>
                    </a:lnTo>
                    <a:cubicBezTo>
                      <a:pt x="9877" y="7020"/>
                      <a:pt x="9760" y="7059"/>
                      <a:pt x="9636" y="7059"/>
                    </a:cubicBezTo>
                    <a:cubicBezTo>
                      <a:pt x="9513" y="7059"/>
                      <a:pt x="9395" y="7020"/>
                      <a:pt x="9299" y="694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24" name="Google Shape;1424;p32"/>
              <p:cNvSpPr/>
              <p:nvPr/>
            </p:nvSpPr>
            <p:spPr>
              <a:xfrm>
                <a:off x="1296950" y="1549900"/>
                <a:ext cx="71550" cy="105850"/>
              </a:xfrm>
              <a:custGeom>
                <a:rect b="b" l="l" r="r" t="t"/>
                <a:pathLst>
                  <a:path extrusionOk="0" h="4234" w="2862">
                    <a:moveTo>
                      <a:pt x="0" y="0"/>
                    </a:moveTo>
                    <a:lnTo>
                      <a:pt x="0" y="4234"/>
                    </a:lnTo>
                    <a:lnTo>
                      <a:pt x="2861" y="21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25" name="Google Shape;1425;p32"/>
              <p:cNvSpPr/>
              <p:nvPr/>
            </p:nvSpPr>
            <p:spPr>
              <a:xfrm>
                <a:off x="914900" y="1549900"/>
                <a:ext cx="71550" cy="105850"/>
              </a:xfrm>
              <a:custGeom>
                <a:rect b="b" l="l" r="r" t="t"/>
                <a:pathLst>
                  <a:path extrusionOk="0" h="4234" w="2862">
                    <a:moveTo>
                      <a:pt x="2861" y="0"/>
                    </a:moveTo>
                    <a:lnTo>
                      <a:pt x="0" y="2117"/>
                    </a:lnTo>
                    <a:lnTo>
                      <a:pt x="2861" y="4234"/>
                    </a:lnTo>
                    <a:lnTo>
                      <a:pt x="28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26" name="Google Shape;1426;p32"/>
              <p:cNvSpPr/>
              <p:nvPr/>
            </p:nvSpPr>
            <p:spPr>
              <a:xfrm>
                <a:off x="1014650" y="1436075"/>
                <a:ext cx="254100" cy="336150"/>
              </a:xfrm>
              <a:custGeom>
                <a:rect b="b" l="l" r="r" t="t"/>
                <a:pathLst>
                  <a:path extrusionOk="0" h="13446" w="10164">
                    <a:moveTo>
                      <a:pt x="8468" y="3424"/>
                    </a:moveTo>
                    <a:cubicBezTo>
                      <a:pt x="8781" y="3424"/>
                      <a:pt x="9031" y="3677"/>
                      <a:pt x="9031" y="3990"/>
                    </a:cubicBezTo>
                    <a:cubicBezTo>
                      <a:pt x="9031" y="4300"/>
                      <a:pt x="8781" y="4553"/>
                      <a:pt x="8468" y="4553"/>
                    </a:cubicBezTo>
                    <a:lnTo>
                      <a:pt x="1693" y="4553"/>
                    </a:lnTo>
                    <a:cubicBezTo>
                      <a:pt x="1379" y="4553"/>
                      <a:pt x="1130" y="4300"/>
                      <a:pt x="1130" y="3990"/>
                    </a:cubicBezTo>
                    <a:cubicBezTo>
                      <a:pt x="1130" y="3677"/>
                      <a:pt x="1379" y="3424"/>
                      <a:pt x="1693" y="3424"/>
                    </a:cubicBezTo>
                    <a:close/>
                    <a:moveTo>
                      <a:pt x="8468" y="5682"/>
                    </a:moveTo>
                    <a:cubicBezTo>
                      <a:pt x="8781" y="5682"/>
                      <a:pt x="9031" y="5935"/>
                      <a:pt x="9031" y="6248"/>
                    </a:cubicBezTo>
                    <a:cubicBezTo>
                      <a:pt x="9031" y="6559"/>
                      <a:pt x="8781" y="6812"/>
                      <a:pt x="8468" y="6812"/>
                    </a:cubicBezTo>
                    <a:lnTo>
                      <a:pt x="1693" y="6812"/>
                    </a:lnTo>
                    <a:cubicBezTo>
                      <a:pt x="1379" y="6812"/>
                      <a:pt x="1130" y="6559"/>
                      <a:pt x="1130" y="6248"/>
                    </a:cubicBezTo>
                    <a:cubicBezTo>
                      <a:pt x="1130" y="5935"/>
                      <a:pt x="1379" y="5682"/>
                      <a:pt x="1693" y="5682"/>
                    </a:cubicBezTo>
                    <a:close/>
                    <a:moveTo>
                      <a:pt x="5080" y="7941"/>
                    </a:moveTo>
                    <a:cubicBezTo>
                      <a:pt x="5393" y="7941"/>
                      <a:pt x="5643" y="8194"/>
                      <a:pt x="5643" y="8507"/>
                    </a:cubicBezTo>
                    <a:cubicBezTo>
                      <a:pt x="5643" y="8817"/>
                      <a:pt x="5393" y="9070"/>
                      <a:pt x="5080" y="9070"/>
                    </a:cubicBezTo>
                    <a:lnTo>
                      <a:pt x="1693" y="9070"/>
                    </a:lnTo>
                    <a:cubicBezTo>
                      <a:pt x="1379" y="9070"/>
                      <a:pt x="1130" y="8817"/>
                      <a:pt x="1130" y="8507"/>
                    </a:cubicBezTo>
                    <a:cubicBezTo>
                      <a:pt x="1130" y="8194"/>
                      <a:pt x="1379" y="7941"/>
                      <a:pt x="1693" y="7941"/>
                    </a:cubicBezTo>
                    <a:close/>
                    <a:moveTo>
                      <a:pt x="563" y="0"/>
                    </a:moveTo>
                    <a:cubicBezTo>
                      <a:pt x="250" y="0"/>
                      <a:pt x="0" y="250"/>
                      <a:pt x="0" y="563"/>
                    </a:cubicBezTo>
                    <a:lnTo>
                      <a:pt x="0" y="9636"/>
                    </a:lnTo>
                    <a:lnTo>
                      <a:pt x="5080" y="13445"/>
                    </a:lnTo>
                    <a:lnTo>
                      <a:pt x="10163" y="9636"/>
                    </a:lnTo>
                    <a:lnTo>
                      <a:pt x="10163" y="563"/>
                    </a:lnTo>
                    <a:cubicBezTo>
                      <a:pt x="10163" y="250"/>
                      <a:pt x="9910" y="0"/>
                      <a:pt x="95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427" name="Google Shape;1427;p32"/>
          <p:cNvGrpSpPr/>
          <p:nvPr/>
        </p:nvGrpSpPr>
        <p:grpSpPr>
          <a:xfrm>
            <a:off x="5964820" y="1106257"/>
            <a:ext cx="1320275" cy="3669383"/>
            <a:chOff x="5964820" y="1061020"/>
            <a:chExt cx="1320275" cy="3669383"/>
          </a:xfrm>
        </p:grpSpPr>
        <p:grpSp>
          <p:nvGrpSpPr>
            <p:cNvPr id="1428" name="Google Shape;1428;p32"/>
            <p:cNvGrpSpPr/>
            <p:nvPr/>
          </p:nvGrpSpPr>
          <p:grpSpPr>
            <a:xfrm>
              <a:off x="5964820" y="1061020"/>
              <a:ext cx="1320275" cy="1005135"/>
              <a:chOff x="-2082440" y="1446350"/>
              <a:chExt cx="1980313" cy="1005135"/>
            </a:xfrm>
          </p:grpSpPr>
          <p:sp>
            <p:nvSpPr>
              <p:cNvPr id="1429" name="Google Shape;1429;p32"/>
              <p:cNvSpPr txBox="1"/>
              <p:nvPr/>
            </p:nvSpPr>
            <p:spPr>
              <a:xfrm>
                <a:off x="-2082427" y="1446350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430" name="Google Shape;1430;p32"/>
              <p:cNvSpPr txBox="1"/>
              <p:nvPr/>
            </p:nvSpPr>
            <p:spPr>
              <a:xfrm>
                <a:off x="-2082440" y="1725185"/>
                <a:ext cx="19803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only planet that harbors life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431" name="Google Shape;1431;p32"/>
            <p:cNvSpPr/>
            <p:nvPr/>
          </p:nvSpPr>
          <p:spPr>
            <a:xfrm>
              <a:off x="6056066" y="3434966"/>
              <a:ext cx="1137782" cy="1295436"/>
            </a:xfrm>
            <a:custGeom>
              <a:rect b="b" l="l" r="r" t="t"/>
              <a:pathLst>
                <a:path extrusionOk="0" h="7057" w="6198">
                  <a:moveTo>
                    <a:pt x="1151" y="1545"/>
                  </a:moveTo>
                  <a:lnTo>
                    <a:pt x="1156" y="1545"/>
                  </a:lnTo>
                  <a:cubicBezTo>
                    <a:pt x="451" y="2112"/>
                    <a:pt x="1" y="2981"/>
                    <a:pt x="1" y="3958"/>
                  </a:cubicBezTo>
                  <a:lnTo>
                    <a:pt x="1" y="3958"/>
                  </a:lnTo>
                  <a:cubicBezTo>
                    <a:pt x="1" y="5671"/>
                    <a:pt x="1387" y="7056"/>
                    <a:pt x="3099" y="7056"/>
                  </a:cubicBezTo>
                  <a:lnTo>
                    <a:pt x="3099" y="7056"/>
                  </a:lnTo>
                  <a:cubicBezTo>
                    <a:pt x="4812" y="7056"/>
                    <a:pt x="6198" y="5671"/>
                    <a:pt x="6198" y="3958"/>
                  </a:cubicBezTo>
                  <a:lnTo>
                    <a:pt x="6198" y="3958"/>
                  </a:lnTo>
                  <a:cubicBezTo>
                    <a:pt x="6198" y="2981"/>
                    <a:pt x="5748" y="2112"/>
                    <a:pt x="5047" y="1545"/>
                  </a:cubicBezTo>
                  <a:lnTo>
                    <a:pt x="5047" y="1545"/>
                  </a:lnTo>
                  <a:lnTo>
                    <a:pt x="5047" y="1545"/>
                  </a:lnTo>
                  <a:lnTo>
                    <a:pt x="3099" y="1"/>
                  </a:lnTo>
                  <a:lnTo>
                    <a:pt x="1151" y="15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6122384" y="3658400"/>
              <a:ext cx="1005147" cy="1005147"/>
            </a:xfrm>
            <a:custGeom>
              <a:rect b="b" l="l" r="r" t="t"/>
              <a:pathLst>
                <a:path extrusionOk="0" h="5262" w="5262">
                  <a:moveTo>
                    <a:pt x="2628" y="1"/>
                  </a:moveTo>
                  <a:cubicBezTo>
                    <a:pt x="1176" y="1"/>
                    <a:pt x="0" y="1182"/>
                    <a:pt x="0" y="2634"/>
                  </a:cubicBezTo>
                  <a:cubicBezTo>
                    <a:pt x="0" y="4086"/>
                    <a:pt x="1176" y="5262"/>
                    <a:pt x="2628" y="5262"/>
                  </a:cubicBezTo>
                  <a:cubicBezTo>
                    <a:pt x="4080" y="5262"/>
                    <a:pt x="5261" y="4086"/>
                    <a:pt x="5261" y="2634"/>
                  </a:cubicBezTo>
                  <a:cubicBezTo>
                    <a:pt x="5261" y="1182"/>
                    <a:pt x="4080" y="1"/>
                    <a:pt x="26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6188763" y="3724779"/>
              <a:ext cx="872388" cy="872388"/>
            </a:xfrm>
            <a:custGeom>
              <a:rect b="b" l="l" r="r" t="t"/>
              <a:pathLst>
                <a:path extrusionOk="0" h="4567" w="4567">
                  <a:moveTo>
                    <a:pt x="1" y="2286"/>
                  </a:moveTo>
                  <a:cubicBezTo>
                    <a:pt x="1" y="3544"/>
                    <a:pt x="1024" y="4566"/>
                    <a:pt x="2281" y="4566"/>
                  </a:cubicBezTo>
                  <a:lnTo>
                    <a:pt x="2281" y="4566"/>
                  </a:lnTo>
                  <a:cubicBezTo>
                    <a:pt x="3539" y="4566"/>
                    <a:pt x="4567" y="3544"/>
                    <a:pt x="4567" y="2286"/>
                  </a:cubicBezTo>
                  <a:lnTo>
                    <a:pt x="4567" y="2286"/>
                  </a:lnTo>
                  <a:cubicBezTo>
                    <a:pt x="4567" y="1028"/>
                    <a:pt x="3539" y="1"/>
                    <a:pt x="2281" y="1"/>
                  </a:cubicBezTo>
                  <a:lnTo>
                    <a:pt x="2281" y="1"/>
                  </a:lnTo>
                  <a:cubicBezTo>
                    <a:pt x="1024" y="1"/>
                    <a:pt x="1" y="1028"/>
                    <a:pt x="1" y="2286"/>
                  </a:cubicBezTo>
                  <a:close/>
                  <a:moveTo>
                    <a:pt x="154" y="2286"/>
                  </a:moveTo>
                  <a:cubicBezTo>
                    <a:pt x="154" y="1115"/>
                    <a:pt x="1110" y="159"/>
                    <a:pt x="2281" y="159"/>
                  </a:cubicBezTo>
                  <a:lnTo>
                    <a:pt x="2281" y="159"/>
                  </a:lnTo>
                  <a:cubicBezTo>
                    <a:pt x="3457" y="159"/>
                    <a:pt x="4408" y="1115"/>
                    <a:pt x="4408" y="2286"/>
                  </a:cubicBezTo>
                  <a:lnTo>
                    <a:pt x="4408" y="2286"/>
                  </a:lnTo>
                  <a:cubicBezTo>
                    <a:pt x="4408" y="3457"/>
                    <a:pt x="3457" y="4413"/>
                    <a:pt x="2281" y="4413"/>
                  </a:cubicBezTo>
                  <a:lnTo>
                    <a:pt x="2281" y="4413"/>
                  </a:lnTo>
                  <a:cubicBezTo>
                    <a:pt x="1110" y="4413"/>
                    <a:pt x="154" y="3457"/>
                    <a:pt x="154" y="228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6234866" y="2066150"/>
              <a:ext cx="780183" cy="996772"/>
            </a:xfrm>
            <a:custGeom>
              <a:rect b="b" l="l" r="r" t="t"/>
              <a:pathLst>
                <a:path extrusionOk="0" h="5430" w="4250">
                  <a:moveTo>
                    <a:pt x="788" y="1058"/>
                  </a:moveTo>
                  <a:lnTo>
                    <a:pt x="793" y="1058"/>
                  </a:lnTo>
                  <a:cubicBezTo>
                    <a:pt x="307" y="1447"/>
                    <a:pt x="0" y="2045"/>
                    <a:pt x="0" y="2715"/>
                  </a:cubicBezTo>
                  <a:lnTo>
                    <a:pt x="0" y="2715"/>
                  </a:lnTo>
                  <a:cubicBezTo>
                    <a:pt x="0" y="3380"/>
                    <a:pt x="307" y="3978"/>
                    <a:pt x="793" y="4366"/>
                  </a:cubicBezTo>
                  <a:lnTo>
                    <a:pt x="793" y="4366"/>
                  </a:lnTo>
                  <a:lnTo>
                    <a:pt x="788" y="4366"/>
                  </a:lnTo>
                  <a:lnTo>
                    <a:pt x="2127" y="5430"/>
                  </a:lnTo>
                  <a:lnTo>
                    <a:pt x="3462" y="4366"/>
                  </a:lnTo>
                  <a:lnTo>
                    <a:pt x="3462" y="4366"/>
                  </a:lnTo>
                  <a:cubicBezTo>
                    <a:pt x="3942" y="3978"/>
                    <a:pt x="4249" y="3380"/>
                    <a:pt x="4249" y="2715"/>
                  </a:cubicBezTo>
                  <a:lnTo>
                    <a:pt x="4249" y="2715"/>
                  </a:lnTo>
                  <a:cubicBezTo>
                    <a:pt x="4249" y="2045"/>
                    <a:pt x="3942" y="1447"/>
                    <a:pt x="3462" y="1058"/>
                  </a:cubicBezTo>
                  <a:lnTo>
                    <a:pt x="3462" y="1058"/>
                  </a:lnTo>
                  <a:lnTo>
                    <a:pt x="3462" y="1058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6293517" y="2233196"/>
              <a:ext cx="662880" cy="662679"/>
            </a:xfrm>
            <a:custGeom>
              <a:rect b="b" l="l" r="r" t="t"/>
              <a:pathLst>
                <a:path extrusionOk="0" h="3610" w="3611">
                  <a:moveTo>
                    <a:pt x="1" y="1805"/>
                  </a:moveTo>
                  <a:cubicBezTo>
                    <a:pt x="1" y="2802"/>
                    <a:pt x="808" y="3610"/>
                    <a:pt x="1805" y="3610"/>
                  </a:cubicBezTo>
                  <a:lnTo>
                    <a:pt x="1805" y="3610"/>
                  </a:lnTo>
                  <a:cubicBezTo>
                    <a:pt x="2802" y="3610"/>
                    <a:pt x="3610" y="2802"/>
                    <a:pt x="3610" y="1805"/>
                  </a:cubicBezTo>
                  <a:lnTo>
                    <a:pt x="3610" y="1805"/>
                  </a:lnTo>
                  <a:cubicBezTo>
                    <a:pt x="3610" y="808"/>
                    <a:pt x="2802" y="0"/>
                    <a:pt x="1805" y="0"/>
                  </a:cubicBezTo>
                  <a:lnTo>
                    <a:pt x="1805" y="0"/>
                  </a:lnTo>
                  <a:cubicBezTo>
                    <a:pt x="808" y="0"/>
                    <a:pt x="1" y="808"/>
                    <a:pt x="1" y="18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30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436" name="Google Shape;1436;p32"/>
            <p:cNvSpPr/>
            <p:nvPr/>
          </p:nvSpPr>
          <p:spPr>
            <a:xfrm>
              <a:off x="6549829" y="3173678"/>
              <a:ext cx="150377" cy="150537"/>
            </a:xfrm>
            <a:custGeom>
              <a:rect b="b" l="l" r="r" t="t"/>
              <a:pathLst>
                <a:path extrusionOk="0" h="932" w="931">
                  <a:moveTo>
                    <a:pt x="0" y="466"/>
                  </a:moveTo>
                  <a:cubicBezTo>
                    <a:pt x="0" y="722"/>
                    <a:pt x="210" y="931"/>
                    <a:pt x="465" y="931"/>
                  </a:cubicBezTo>
                  <a:lnTo>
                    <a:pt x="465" y="931"/>
                  </a:lnTo>
                  <a:cubicBezTo>
                    <a:pt x="721" y="931"/>
                    <a:pt x="931" y="722"/>
                    <a:pt x="931" y="466"/>
                  </a:cubicBezTo>
                  <a:lnTo>
                    <a:pt x="931" y="466"/>
                  </a:lnTo>
                  <a:cubicBezTo>
                    <a:pt x="931" y="211"/>
                    <a:pt x="721" y="1"/>
                    <a:pt x="465" y="1"/>
                  </a:cubicBezTo>
                  <a:lnTo>
                    <a:pt x="465" y="1"/>
                  </a:lnTo>
                  <a:cubicBezTo>
                    <a:pt x="210" y="1"/>
                    <a:pt x="0" y="211"/>
                    <a:pt x="0" y="4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7" name="Google Shape;1437;p32"/>
            <p:cNvGrpSpPr/>
            <p:nvPr/>
          </p:nvGrpSpPr>
          <p:grpSpPr>
            <a:xfrm>
              <a:off x="6410449" y="3946465"/>
              <a:ext cx="429017" cy="429017"/>
              <a:chOff x="3271200" y="1435075"/>
              <a:chExt cx="481825" cy="481825"/>
            </a:xfrm>
          </p:grpSpPr>
          <p:sp>
            <p:nvSpPr>
              <p:cNvPr id="1438" name="Google Shape;1438;p32"/>
              <p:cNvSpPr/>
              <p:nvPr/>
            </p:nvSpPr>
            <p:spPr>
              <a:xfrm>
                <a:off x="3271200" y="143507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9597" y="2259"/>
                    </a:moveTo>
                    <a:cubicBezTo>
                      <a:pt x="13635" y="2259"/>
                      <a:pt x="17014" y="5545"/>
                      <a:pt x="17014" y="9601"/>
                    </a:cubicBezTo>
                    <a:cubicBezTo>
                      <a:pt x="17014" y="13636"/>
                      <a:pt x="13654" y="17014"/>
                      <a:pt x="9597" y="17014"/>
                    </a:cubicBezTo>
                    <a:cubicBezTo>
                      <a:pt x="5562" y="17014"/>
                      <a:pt x="2259" y="13654"/>
                      <a:pt x="2259" y="9601"/>
                    </a:cubicBezTo>
                    <a:cubicBezTo>
                      <a:pt x="2259" y="5563"/>
                      <a:pt x="5541" y="2259"/>
                      <a:pt x="9597" y="2259"/>
                    </a:cubicBezTo>
                    <a:close/>
                    <a:moveTo>
                      <a:pt x="9597" y="1"/>
                    </a:moveTo>
                    <a:cubicBezTo>
                      <a:pt x="4304" y="1"/>
                      <a:pt x="0" y="4307"/>
                      <a:pt x="0" y="9601"/>
                    </a:cubicBezTo>
                    <a:cubicBezTo>
                      <a:pt x="0" y="14892"/>
                      <a:pt x="4304" y="19273"/>
                      <a:pt x="9597" y="19273"/>
                    </a:cubicBezTo>
                    <a:cubicBezTo>
                      <a:pt x="14891" y="19273"/>
                      <a:pt x="19272" y="14892"/>
                      <a:pt x="19272" y="9601"/>
                    </a:cubicBezTo>
                    <a:cubicBezTo>
                      <a:pt x="19272" y="4307"/>
                      <a:pt x="14891" y="1"/>
                      <a:pt x="95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39" name="Google Shape;1439;p32"/>
              <p:cNvSpPr/>
              <p:nvPr/>
            </p:nvSpPr>
            <p:spPr>
              <a:xfrm>
                <a:off x="3356575" y="1520525"/>
                <a:ext cx="311000" cy="311025"/>
              </a:xfrm>
              <a:custGeom>
                <a:rect b="b" l="l" r="r" t="t"/>
                <a:pathLst>
                  <a:path extrusionOk="0" h="12441" w="12440">
                    <a:moveTo>
                      <a:pt x="8516" y="3359"/>
                    </a:moveTo>
                    <a:cubicBezTo>
                      <a:pt x="8661" y="3359"/>
                      <a:pt x="8805" y="3414"/>
                      <a:pt x="8917" y="3524"/>
                    </a:cubicBezTo>
                    <a:cubicBezTo>
                      <a:pt x="9136" y="3744"/>
                      <a:pt x="9136" y="4102"/>
                      <a:pt x="8917" y="4322"/>
                    </a:cubicBezTo>
                    <a:lnTo>
                      <a:pt x="7056" y="6183"/>
                    </a:lnTo>
                    <a:lnTo>
                      <a:pt x="8917" y="8041"/>
                    </a:lnTo>
                    <a:cubicBezTo>
                      <a:pt x="9326" y="8453"/>
                      <a:pt x="8939" y="9009"/>
                      <a:pt x="8502" y="9009"/>
                    </a:cubicBezTo>
                    <a:cubicBezTo>
                      <a:pt x="8371" y="9009"/>
                      <a:pt x="8235" y="8959"/>
                      <a:pt x="8116" y="8839"/>
                    </a:cubicBezTo>
                    <a:lnTo>
                      <a:pt x="5857" y="6580"/>
                    </a:lnTo>
                    <a:cubicBezTo>
                      <a:pt x="5637" y="6360"/>
                      <a:pt x="5637" y="6002"/>
                      <a:pt x="5857" y="5782"/>
                    </a:cubicBezTo>
                    <a:lnTo>
                      <a:pt x="8116" y="3524"/>
                    </a:lnTo>
                    <a:cubicBezTo>
                      <a:pt x="8227" y="3414"/>
                      <a:pt x="8372" y="3359"/>
                      <a:pt x="8516" y="3359"/>
                    </a:cubicBezTo>
                    <a:close/>
                    <a:moveTo>
                      <a:pt x="5619" y="1"/>
                    </a:moveTo>
                    <a:cubicBezTo>
                      <a:pt x="4367" y="112"/>
                      <a:pt x="3177" y="606"/>
                      <a:pt x="2214" y="1413"/>
                    </a:cubicBezTo>
                    <a:lnTo>
                      <a:pt x="2590" y="1789"/>
                    </a:lnTo>
                    <a:cubicBezTo>
                      <a:pt x="3002" y="2199"/>
                      <a:pt x="2615" y="2757"/>
                      <a:pt x="2178" y="2757"/>
                    </a:cubicBezTo>
                    <a:cubicBezTo>
                      <a:pt x="2047" y="2757"/>
                      <a:pt x="1912" y="2707"/>
                      <a:pt x="1792" y="2587"/>
                    </a:cubicBezTo>
                    <a:lnTo>
                      <a:pt x="1416" y="2211"/>
                    </a:lnTo>
                    <a:cubicBezTo>
                      <a:pt x="609" y="3175"/>
                      <a:pt x="118" y="4364"/>
                      <a:pt x="3" y="5617"/>
                    </a:cubicBezTo>
                    <a:lnTo>
                      <a:pt x="536" y="5617"/>
                    </a:lnTo>
                    <a:cubicBezTo>
                      <a:pt x="1280" y="5617"/>
                      <a:pt x="1283" y="6746"/>
                      <a:pt x="536" y="6746"/>
                    </a:cubicBezTo>
                    <a:lnTo>
                      <a:pt x="0" y="6746"/>
                    </a:lnTo>
                    <a:cubicBezTo>
                      <a:pt x="118" y="8035"/>
                      <a:pt x="627" y="9287"/>
                      <a:pt x="1413" y="10227"/>
                    </a:cubicBezTo>
                    <a:lnTo>
                      <a:pt x="1789" y="9850"/>
                    </a:lnTo>
                    <a:cubicBezTo>
                      <a:pt x="1910" y="9730"/>
                      <a:pt x="2045" y="9679"/>
                      <a:pt x="2176" y="9679"/>
                    </a:cubicBezTo>
                    <a:cubicBezTo>
                      <a:pt x="2613" y="9679"/>
                      <a:pt x="2995" y="10244"/>
                      <a:pt x="2587" y="10651"/>
                    </a:cubicBezTo>
                    <a:lnTo>
                      <a:pt x="2211" y="11028"/>
                    </a:lnTo>
                    <a:cubicBezTo>
                      <a:pt x="3174" y="11832"/>
                      <a:pt x="4364" y="12326"/>
                      <a:pt x="5616" y="12440"/>
                    </a:cubicBezTo>
                    <a:lnTo>
                      <a:pt x="5616" y="11904"/>
                    </a:lnTo>
                    <a:cubicBezTo>
                      <a:pt x="5616" y="11530"/>
                      <a:pt x="5899" y="11343"/>
                      <a:pt x="6182" y="11343"/>
                    </a:cubicBezTo>
                    <a:cubicBezTo>
                      <a:pt x="6464" y="11343"/>
                      <a:pt x="6745" y="11530"/>
                      <a:pt x="6745" y="11904"/>
                    </a:cubicBezTo>
                    <a:lnTo>
                      <a:pt x="6745" y="12440"/>
                    </a:lnTo>
                    <a:cubicBezTo>
                      <a:pt x="8034" y="12323"/>
                      <a:pt x="9287" y="11811"/>
                      <a:pt x="10226" y="11028"/>
                    </a:cubicBezTo>
                    <a:lnTo>
                      <a:pt x="9850" y="10651"/>
                    </a:lnTo>
                    <a:cubicBezTo>
                      <a:pt x="9445" y="10246"/>
                      <a:pt x="9822" y="9678"/>
                      <a:pt x="10259" y="9678"/>
                    </a:cubicBezTo>
                    <a:cubicBezTo>
                      <a:pt x="10390" y="9678"/>
                      <a:pt x="10526" y="9729"/>
                      <a:pt x="10648" y="9850"/>
                    </a:cubicBezTo>
                    <a:lnTo>
                      <a:pt x="11024" y="10227"/>
                    </a:lnTo>
                    <a:cubicBezTo>
                      <a:pt x="11810" y="9287"/>
                      <a:pt x="12319" y="8035"/>
                      <a:pt x="12437" y="6746"/>
                    </a:cubicBezTo>
                    <a:lnTo>
                      <a:pt x="11904" y="6746"/>
                    </a:lnTo>
                    <a:cubicBezTo>
                      <a:pt x="11160" y="6746"/>
                      <a:pt x="11157" y="5617"/>
                      <a:pt x="11904" y="5617"/>
                    </a:cubicBezTo>
                    <a:lnTo>
                      <a:pt x="12440" y="5617"/>
                    </a:lnTo>
                    <a:cubicBezTo>
                      <a:pt x="12325" y="4364"/>
                      <a:pt x="11834" y="3175"/>
                      <a:pt x="11027" y="2211"/>
                    </a:cubicBezTo>
                    <a:lnTo>
                      <a:pt x="10651" y="2587"/>
                    </a:lnTo>
                    <a:cubicBezTo>
                      <a:pt x="10529" y="2709"/>
                      <a:pt x="10392" y="2760"/>
                      <a:pt x="10261" y="2760"/>
                    </a:cubicBezTo>
                    <a:cubicBezTo>
                      <a:pt x="9823" y="2760"/>
                      <a:pt x="9443" y="2197"/>
                      <a:pt x="9853" y="1789"/>
                    </a:cubicBezTo>
                    <a:lnTo>
                      <a:pt x="10232" y="1413"/>
                    </a:lnTo>
                    <a:cubicBezTo>
                      <a:pt x="9290" y="627"/>
                      <a:pt x="8037" y="115"/>
                      <a:pt x="6748" y="1"/>
                    </a:cubicBezTo>
                    <a:lnTo>
                      <a:pt x="6748" y="537"/>
                    </a:lnTo>
                    <a:cubicBezTo>
                      <a:pt x="6748" y="909"/>
                      <a:pt x="6466" y="1096"/>
                      <a:pt x="6183" y="1096"/>
                    </a:cubicBezTo>
                    <a:cubicBezTo>
                      <a:pt x="5901" y="1096"/>
                      <a:pt x="5619" y="910"/>
                      <a:pt x="5619" y="537"/>
                    </a:cubicBezTo>
                    <a:lnTo>
                      <a:pt x="561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4" name="Google Shape;1444;p33"/>
          <p:cNvGrpSpPr/>
          <p:nvPr/>
        </p:nvGrpSpPr>
        <p:grpSpPr>
          <a:xfrm>
            <a:off x="383293" y="1298425"/>
            <a:ext cx="1491900" cy="3302800"/>
            <a:chOff x="383293" y="1298425"/>
            <a:chExt cx="1491900" cy="3302800"/>
          </a:xfrm>
        </p:grpSpPr>
        <p:sp>
          <p:nvSpPr>
            <p:cNvPr id="1445" name="Google Shape;1445;p33"/>
            <p:cNvSpPr/>
            <p:nvPr/>
          </p:nvSpPr>
          <p:spPr>
            <a:xfrm>
              <a:off x="394950" y="3081550"/>
              <a:ext cx="1464900" cy="4311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3"/>
            <p:cNvSpPr/>
            <p:nvPr/>
          </p:nvSpPr>
          <p:spPr>
            <a:xfrm>
              <a:off x="491875" y="1298425"/>
              <a:ext cx="1274700" cy="12747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3"/>
            <p:cNvSpPr/>
            <p:nvPr/>
          </p:nvSpPr>
          <p:spPr>
            <a:xfrm>
              <a:off x="606925" y="1413475"/>
              <a:ext cx="1044600" cy="1044600"/>
            </a:xfrm>
            <a:prstGeom prst="ellipse">
              <a:avLst/>
            </a:prstGeom>
            <a:solidFill>
              <a:schemeClr val="lt1"/>
            </a:solidFill>
            <a:ln cap="flat" cmpd="sng" w="762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3"/>
            <p:cNvSpPr/>
            <p:nvPr/>
          </p:nvSpPr>
          <p:spPr>
            <a:xfrm>
              <a:off x="389150" y="3074225"/>
              <a:ext cx="1480200" cy="1527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49" name="Google Shape;1449;p33"/>
            <p:cNvCxnSpPr>
              <a:stCxn id="1448" idx="0"/>
              <a:endCxn id="1446" idx="4"/>
            </p:cNvCxnSpPr>
            <p:nvPr/>
          </p:nvCxnSpPr>
          <p:spPr>
            <a:xfrm rot="10800000">
              <a:off x="1129250" y="2573225"/>
              <a:ext cx="0" cy="5010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50" name="Google Shape;1450;p33"/>
            <p:cNvSpPr txBox="1"/>
            <p:nvPr/>
          </p:nvSpPr>
          <p:spPr>
            <a:xfrm>
              <a:off x="383293" y="3604263"/>
              <a:ext cx="1491900" cy="9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1" name="Google Shape;1451;p33"/>
            <p:cNvSpPr txBox="1"/>
            <p:nvPr/>
          </p:nvSpPr>
          <p:spPr>
            <a:xfrm>
              <a:off x="469109" y="3122782"/>
              <a:ext cx="132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452" name="Google Shape;1452;p33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timeline infographics</a:t>
            </a:r>
            <a:endParaRPr sz="2400"/>
          </a:p>
        </p:txBody>
      </p:sp>
      <p:grpSp>
        <p:nvGrpSpPr>
          <p:cNvPr id="1453" name="Google Shape;1453;p33"/>
          <p:cNvGrpSpPr/>
          <p:nvPr/>
        </p:nvGrpSpPr>
        <p:grpSpPr>
          <a:xfrm>
            <a:off x="893314" y="1699821"/>
            <a:ext cx="471826" cy="471924"/>
            <a:chOff x="5049725" y="2027900"/>
            <a:chExt cx="481750" cy="481850"/>
          </a:xfrm>
        </p:grpSpPr>
        <p:sp>
          <p:nvSpPr>
            <p:cNvPr id="1454" name="Google Shape;1454;p33"/>
            <p:cNvSpPr/>
            <p:nvPr/>
          </p:nvSpPr>
          <p:spPr>
            <a:xfrm>
              <a:off x="5191775" y="2394925"/>
              <a:ext cx="197625" cy="114825"/>
            </a:xfrm>
            <a:custGeom>
              <a:rect b="b" l="l" r="r" t="t"/>
              <a:pathLst>
                <a:path extrusionOk="0" h="4593" w="7905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5" name="Google Shape;1455;p33"/>
            <p:cNvSpPr/>
            <p:nvPr/>
          </p:nvSpPr>
          <p:spPr>
            <a:xfrm>
              <a:off x="5113625" y="2027900"/>
              <a:ext cx="347300" cy="338825"/>
            </a:xfrm>
            <a:custGeom>
              <a:rect b="b" l="l" r="r" t="t"/>
              <a:pathLst>
                <a:path extrusionOk="0" h="13553" w="13892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6" name="Google Shape;1456;p33"/>
            <p:cNvSpPr/>
            <p:nvPr/>
          </p:nvSpPr>
          <p:spPr>
            <a:xfrm>
              <a:off x="5049725" y="2197300"/>
              <a:ext cx="56400" cy="28275"/>
            </a:xfrm>
            <a:custGeom>
              <a:rect b="b" l="l" r="r" t="t"/>
              <a:pathLst>
                <a:path extrusionOk="0" h="1131" w="2256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7" name="Google Shape;1457;p33"/>
            <p:cNvSpPr/>
            <p:nvPr/>
          </p:nvSpPr>
          <p:spPr>
            <a:xfrm>
              <a:off x="5052575" y="2102800"/>
              <a:ext cx="50850" cy="48075"/>
            </a:xfrm>
            <a:custGeom>
              <a:rect b="b" l="l" r="r" t="t"/>
              <a:pathLst>
                <a:path extrusionOk="0" h="1923" w="2034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8" name="Google Shape;1458;p33"/>
            <p:cNvSpPr/>
            <p:nvPr/>
          </p:nvSpPr>
          <p:spPr>
            <a:xfrm>
              <a:off x="5052575" y="2272175"/>
              <a:ext cx="50700" cy="47900"/>
            </a:xfrm>
            <a:custGeom>
              <a:rect b="b" l="l" r="r" t="t"/>
              <a:pathLst>
                <a:path extrusionOk="0" h="1916" w="2028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9" name="Google Shape;1459;p33"/>
            <p:cNvSpPr/>
            <p:nvPr/>
          </p:nvSpPr>
          <p:spPr>
            <a:xfrm>
              <a:off x="5475050" y="2197300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60" name="Google Shape;1460;p33"/>
            <p:cNvSpPr/>
            <p:nvPr/>
          </p:nvSpPr>
          <p:spPr>
            <a:xfrm>
              <a:off x="5477925" y="2102800"/>
              <a:ext cx="50675" cy="47900"/>
            </a:xfrm>
            <a:custGeom>
              <a:rect b="b" l="l" r="r" t="t"/>
              <a:pathLst>
                <a:path extrusionOk="0" h="1916" w="2027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61" name="Google Shape;1461;p33"/>
            <p:cNvSpPr/>
            <p:nvPr/>
          </p:nvSpPr>
          <p:spPr>
            <a:xfrm>
              <a:off x="5477775" y="2272000"/>
              <a:ext cx="50825" cy="48075"/>
            </a:xfrm>
            <a:custGeom>
              <a:rect b="b" l="l" r="r" t="t"/>
              <a:pathLst>
                <a:path extrusionOk="0" h="1923" w="2033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1462" name="Google Shape;1462;p33"/>
          <p:cNvCxnSpPr>
            <a:stCxn id="1446" idx="6"/>
            <a:endCxn id="1463" idx="2"/>
          </p:cNvCxnSpPr>
          <p:nvPr/>
        </p:nvCxnSpPr>
        <p:spPr>
          <a:xfrm>
            <a:off x="1766575" y="1935775"/>
            <a:ext cx="446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4" name="Google Shape;1464;p33"/>
          <p:cNvCxnSpPr>
            <a:stCxn id="1463" idx="6"/>
            <a:endCxn id="1465" idx="2"/>
          </p:cNvCxnSpPr>
          <p:nvPr/>
        </p:nvCxnSpPr>
        <p:spPr>
          <a:xfrm>
            <a:off x="3487950" y="1935775"/>
            <a:ext cx="446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66" name="Google Shape;1466;p33"/>
          <p:cNvGrpSpPr/>
          <p:nvPr/>
        </p:nvGrpSpPr>
        <p:grpSpPr>
          <a:xfrm>
            <a:off x="2104668" y="1298425"/>
            <a:ext cx="1491900" cy="3302800"/>
            <a:chOff x="2104668" y="1298425"/>
            <a:chExt cx="1491900" cy="3302800"/>
          </a:xfrm>
        </p:grpSpPr>
        <p:sp>
          <p:nvSpPr>
            <p:cNvPr id="1467" name="Google Shape;1467;p33"/>
            <p:cNvSpPr/>
            <p:nvPr/>
          </p:nvSpPr>
          <p:spPr>
            <a:xfrm>
              <a:off x="2118175" y="3081550"/>
              <a:ext cx="1464900" cy="4311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3"/>
            <p:cNvSpPr/>
            <p:nvPr/>
          </p:nvSpPr>
          <p:spPr>
            <a:xfrm>
              <a:off x="2213250" y="1298425"/>
              <a:ext cx="1274700" cy="12747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3"/>
            <p:cNvSpPr/>
            <p:nvPr/>
          </p:nvSpPr>
          <p:spPr>
            <a:xfrm>
              <a:off x="2328300" y="1413475"/>
              <a:ext cx="1044600" cy="1044600"/>
            </a:xfrm>
            <a:prstGeom prst="ellipse">
              <a:avLst/>
            </a:prstGeom>
            <a:solidFill>
              <a:schemeClr val="lt1"/>
            </a:solidFill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3"/>
            <p:cNvSpPr/>
            <p:nvPr/>
          </p:nvSpPr>
          <p:spPr>
            <a:xfrm>
              <a:off x="2110525" y="3074225"/>
              <a:ext cx="1480200" cy="1527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70" name="Google Shape;1470;p33"/>
            <p:cNvCxnSpPr>
              <a:stCxn id="1469" idx="0"/>
              <a:endCxn id="1463" idx="4"/>
            </p:cNvCxnSpPr>
            <p:nvPr/>
          </p:nvCxnSpPr>
          <p:spPr>
            <a:xfrm rot="10800000">
              <a:off x="2850625" y="2573225"/>
              <a:ext cx="0" cy="5010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1" name="Google Shape;1471;p33"/>
            <p:cNvSpPr txBox="1"/>
            <p:nvPr/>
          </p:nvSpPr>
          <p:spPr>
            <a:xfrm>
              <a:off x="2104668" y="3604263"/>
              <a:ext cx="1491900" cy="9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2" name="Google Shape;1472;p33"/>
            <p:cNvSpPr txBox="1"/>
            <p:nvPr/>
          </p:nvSpPr>
          <p:spPr>
            <a:xfrm>
              <a:off x="2190484" y="3122782"/>
              <a:ext cx="132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473" name="Google Shape;1473;p33"/>
          <p:cNvCxnSpPr>
            <a:stCxn id="1465" idx="6"/>
            <a:endCxn id="1474" idx="2"/>
          </p:cNvCxnSpPr>
          <p:nvPr/>
        </p:nvCxnSpPr>
        <p:spPr>
          <a:xfrm>
            <a:off x="5209325" y="1935775"/>
            <a:ext cx="446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75" name="Google Shape;1475;p33"/>
          <p:cNvGrpSpPr/>
          <p:nvPr/>
        </p:nvGrpSpPr>
        <p:grpSpPr>
          <a:xfrm>
            <a:off x="3826043" y="1298425"/>
            <a:ext cx="1491900" cy="3302800"/>
            <a:chOff x="3826043" y="1298425"/>
            <a:chExt cx="1491900" cy="3302800"/>
          </a:xfrm>
        </p:grpSpPr>
        <p:sp>
          <p:nvSpPr>
            <p:cNvPr id="1476" name="Google Shape;1476;p33"/>
            <p:cNvSpPr/>
            <p:nvPr/>
          </p:nvSpPr>
          <p:spPr>
            <a:xfrm>
              <a:off x="3839550" y="3081550"/>
              <a:ext cx="1464900" cy="4311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3"/>
            <p:cNvSpPr/>
            <p:nvPr/>
          </p:nvSpPr>
          <p:spPr>
            <a:xfrm>
              <a:off x="3934625" y="1298425"/>
              <a:ext cx="1274700" cy="12747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3"/>
            <p:cNvSpPr/>
            <p:nvPr/>
          </p:nvSpPr>
          <p:spPr>
            <a:xfrm>
              <a:off x="4049675" y="1413475"/>
              <a:ext cx="1044600" cy="1044600"/>
            </a:xfrm>
            <a:prstGeom prst="ellipse">
              <a:avLst/>
            </a:prstGeom>
            <a:solidFill>
              <a:schemeClr val="lt1"/>
            </a:solidFill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3"/>
            <p:cNvSpPr/>
            <p:nvPr/>
          </p:nvSpPr>
          <p:spPr>
            <a:xfrm>
              <a:off x="3831900" y="3074225"/>
              <a:ext cx="1480200" cy="1527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79" name="Google Shape;1479;p33"/>
            <p:cNvCxnSpPr>
              <a:stCxn id="1478" idx="0"/>
              <a:endCxn id="1465" idx="4"/>
            </p:cNvCxnSpPr>
            <p:nvPr/>
          </p:nvCxnSpPr>
          <p:spPr>
            <a:xfrm rot="10800000">
              <a:off x="4572000" y="2573225"/>
              <a:ext cx="0" cy="501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80" name="Google Shape;1480;p33"/>
            <p:cNvSpPr txBox="1"/>
            <p:nvPr/>
          </p:nvSpPr>
          <p:spPr>
            <a:xfrm>
              <a:off x="3826043" y="3604263"/>
              <a:ext cx="1491900" cy="9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1" name="Google Shape;1481;p33"/>
            <p:cNvSpPr txBox="1"/>
            <p:nvPr/>
          </p:nvSpPr>
          <p:spPr>
            <a:xfrm>
              <a:off x="3911859" y="3122782"/>
              <a:ext cx="132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482" name="Google Shape;1482;p33"/>
          <p:cNvCxnSpPr>
            <a:stCxn id="1474" idx="6"/>
            <a:endCxn id="1483" idx="2"/>
          </p:cNvCxnSpPr>
          <p:nvPr/>
        </p:nvCxnSpPr>
        <p:spPr>
          <a:xfrm>
            <a:off x="6930700" y="1935775"/>
            <a:ext cx="4467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84" name="Google Shape;1484;p33"/>
          <p:cNvGrpSpPr/>
          <p:nvPr/>
        </p:nvGrpSpPr>
        <p:grpSpPr>
          <a:xfrm>
            <a:off x="5547418" y="1298425"/>
            <a:ext cx="1491900" cy="3302800"/>
            <a:chOff x="5547418" y="1298425"/>
            <a:chExt cx="1491900" cy="3302800"/>
          </a:xfrm>
        </p:grpSpPr>
        <p:sp>
          <p:nvSpPr>
            <p:cNvPr id="1485" name="Google Shape;1485;p33"/>
            <p:cNvSpPr/>
            <p:nvPr/>
          </p:nvSpPr>
          <p:spPr>
            <a:xfrm>
              <a:off x="5557100" y="3081550"/>
              <a:ext cx="1464900" cy="4311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3"/>
            <p:cNvSpPr/>
            <p:nvPr/>
          </p:nvSpPr>
          <p:spPr>
            <a:xfrm>
              <a:off x="5656000" y="1298425"/>
              <a:ext cx="1274700" cy="12747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3"/>
            <p:cNvSpPr/>
            <p:nvPr/>
          </p:nvSpPr>
          <p:spPr>
            <a:xfrm>
              <a:off x="5771050" y="1413475"/>
              <a:ext cx="1044600" cy="1044600"/>
            </a:xfrm>
            <a:prstGeom prst="ellipse">
              <a:avLst/>
            </a:prstGeom>
            <a:solidFill>
              <a:schemeClr val="lt1"/>
            </a:solidFill>
            <a:ln cap="flat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3"/>
            <p:cNvSpPr/>
            <p:nvPr/>
          </p:nvSpPr>
          <p:spPr>
            <a:xfrm>
              <a:off x="5553275" y="3074225"/>
              <a:ext cx="1480200" cy="1527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88" name="Google Shape;1488;p33"/>
            <p:cNvCxnSpPr>
              <a:stCxn id="1487" idx="0"/>
              <a:endCxn id="1474" idx="4"/>
            </p:cNvCxnSpPr>
            <p:nvPr/>
          </p:nvCxnSpPr>
          <p:spPr>
            <a:xfrm rot="10800000">
              <a:off x="6293375" y="2573225"/>
              <a:ext cx="0" cy="50100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89" name="Google Shape;1489;p33"/>
            <p:cNvSpPr txBox="1"/>
            <p:nvPr/>
          </p:nvSpPr>
          <p:spPr>
            <a:xfrm>
              <a:off x="5547418" y="3604263"/>
              <a:ext cx="1491900" cy="9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third planet from the Sun and the only one that harbors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0" name="Google Shape;1490;p33"/>
            <p:cNvSpPr txBox="1"/>
            <p:nvPr/>
          </p:nvSpPr>
          <p:spPr>
            <a:xfrm>
              <a:off x="5633234" y="3122782"/>
              <a:ext cx="132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91" name="Google Shape;1491;p33"/>
          <p:cNvGrpSpPr/>
          <p:nvPr/>
        </p:nvGrpSpPr>
        <p:grpSpPr>
          <a:xfrm>
            <a:off x="7268793" y="1298425"/>
            <a:ext cx="1491900" cy="3302800"/>
            <a:chOff x="7268793" y="1298425"/>
            <a:chExt cx="1491900" cy="3302800"/>
          </a:xfrm>
        </p:grpSpPr>
        <p:sp>
          <p:nvSpPr>
            <p:cNvPr id="1492" name="Google Shape;1492;p33"/>
            <p:cNvSpPr/>
            <p:nvPr/>
          </p:nvSpPr>
          <p:spPr>
            <a:xfrm>
              <a:off x="7282300" y="3081550"/>
              <a:ext cx="1464900" cy="4311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3"/>
            <p:cNvSpPr/>
            <p:nvPr/>
          </p:nvSpPr>
          <p:spPr>
            <a:xfrm>
              <a:off x="7377375" y="1298425"/>
              <a:ext cx="1274700" cy="12747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3"/>
            <p:cNvSpPr/>
            <p:nvPr/>
          </p:nvSpPr>
          <p:spPr>
            <a:xfrm>
              <a:off x="7492425" y="1413475"/>
              <a:ext cx="1044600" cy="1044600"/>
            </a:xfrm>
            <a:prstGeom prst="ellipse">
              <a:avLst/>
            </a:prstGeom>
            <a:solidFill>
              <a:schemeClr val="lt1"/>
            </a:solidFill>
            <a:ln cap="flat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3"/>
            <p:cNvSpPr/>
            <p:nvPr/>
          </p:nvSpPr>
          <p:spPr>
            <a:xfrm>
              <a:off x="7274650" y="3074225"/>
              <a:ext cx="1480200" cy="1527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95" name="Google Shape;1495;p33"/>
            <p:cNvCxnSpPr>
              <a:stCxn id="1494" idx="0"/>
              <a:endCxn id="1483" idx="4"/>
            </p:cNvCxnSpPr>
            <p:nvPr/>
          </p:nvCxnSpPr>
          <p:spPr>
            <a:xfrm rot="10800000">
              <a:off x="8014750" y="2573225"/>
              <a:ext cx="0" cy="501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96" name="Google Shape;1496;p33"/>
            <p:cNvSpPr txBox="1"/>
            <p:nvPr/>
          </p:nvSpPr>
          <p:spPr>
            <a:xfrm>
              <a:off x="7268793" y="3604263"/>
              <a:ext cx="1491900" cy="9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7" name="Google Shape;1497;p33"/>
            <p:cNvSpPr txBox="1"/>
            <p:nvPr/>
          </p:nvSpPr>
          <p:spPr>
            <a:xfrm>
              <a:off x="7354609" y="3122782"/>
              <a:ext cx="132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498" name="Google Shape;1498;p33"/>
          <p:cNvSpPr/>
          <p:nvPr/>
        </p:nvSpPr>
        <p:spPr>
          <a:xfrm>
            <a:off x="2610639" y="1713022"/>
            <a:ext cx="479930" cy="445529"/>
          </a:xfrm>
          <a:custGeom>
            <a:rect b="b" l="l" r="r" t="t"/>
            <a:pathLst>
              <a:path extrusionOk="0" h="18196" w="19601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1499" name="Google Shape;1499;p33"/>
          <p:cNvGrpSpPr/>
          <p:nvPr/>
        </p:nvGrpSpPr>
        <p:grpSpPr>
          <a:xfrm>
            <a:off x="4334751" y="1699841"/>
            <a:ext cx="474470" cy="471899"/>
            <a:chOff x="1535000" y="3223325"/>
            <a:chExt cx="484450" cy="481825"/>
          </a:xfrm>
        </p:grpSpPr>
        <p:sp>
          <p:nvSpPr>
            <p:cNvPr id="1500" name="Google Shape;1500;p33"/>
            <p:cNvSpPr/>
            <p:nvPr/>
          </p:nvSpPr>
          <p:spPr>
            <a:xfrm>
              <a:off x="1760150" y="3308225"/>
              <a:ext cx="143825" cy="140600"/>
            </a:xfrm>
            <a:custGeom>
              <a:rect b="b" l="l" r="r" t="t"/>
              <a:pathLst>
                <a:path extrusionOk="0" h="5624" w="5753">
                  <a:moveTo>
                    <a:pt x="2928" y="0"/>
                  </a:moveTo>
                  <a:cubicBezTo>
                    <a:pt x="2723" y="0"/>
                    <a:pt x="2518" y="96"/>
                    <a:pt x="2422" y="287"/>
                  </a:cubicBezTo>
                  <a:lnTo>
                    <a:pt x="1756" y="1627"/>
                  </a:lnTo>
                  <a:lnTo>
                    <a:pt x="416" y="2295"/>
                  </a:lnTo>
                  <a:cubicBezTo>
                    <a:pt x="1" y="2503"/>
                    <a:pt x="1" y="3096"/>
                    <a:pt x="416" y="3304"/>
                  </a:cubicBezTo>
                  <a:lnTo>
                    <a:pt x="1756" y="3973"/>
                  </a:lnTo>
                  <a:lnTo>
                    <a:pt x="2422" y="5310"/>
                  </a:lnTo>
                  <a:cubicBezTo>
                    <a:pt x="2526" y="5519"/>
                    <a:pt x="2727" y="5624"/>
                    <a:pt x="2928" y="5624"/>
                  </a:cubicBezTo>
                  <a:cubicBezTo>
                    <a:pt x="3129" y="5624"/>
                    <a:pt x="3330" y="5519"/>
                    <a:pt x="3434" y="5310"/>
                  </a:cubicBezTo>
                  <a:lnTo>
                    <a:pt x="4102" y="3973"/>
                  </a:lnTo>
                  <a:lnTo>
                    <a:pt x="5439" y="3304"/>
                  </a:lnTo>
                  <a:cubicBezTo>
                    <a:pt x="5629" y="3208"/>
                    <a:pt x="5752" y="3012"/>
                    <a:pt x="5752" y="2798"/>
                  </a:cubicBezTo>
                  <a:cubicBezTo>
                    <a:pt x="5752" y="2585"/>
                    <a:pt x="5632" y="2389"/>
                    <a:pt x="5439" y="2295"/>
                  </a:cubicBezTo>
                  <a:lnTo>
                    <a:pt x="4102" y="1627"/>
                  </a:lnTo>
                  <a:lnTo>
                    <a:pt x="3434" y="287"/>
                  </a:lnTo>
                  <a:cubicBezTo>
                    <a:pt x="3337" y="96"/>
                    <a:pt x="3132" y="0"/>
                    <a:pt x="29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01" name="Google Shape;1501;p33"/>
            <p:cNvSpPr/>
            <p:nvPr/>
          </p:nvSpPr>
          <p:spPr>
            <a:xfrm>
              <a:off x="1873075" y="3421150"/>
              <a:ext cx="146375" cy="140600"/>
            </a:xfrm>
            <a:custGeom>
              <a:rect b="b" l="l" r="r" t="t"/>
              <a:pathLst>
                <a:path extrusionOk="0" h="5624" w="5855">
                  <a:moveTo>
                    <a:pt x="2928" y="0"/>
                  </a:moveTo>
                  <a:cubicBezTo>
                    <a:pt x="2723" y="0"/>
                    <a:pt x="2518" y="96"/>
                    <a:pt x="2422" y="287"/>
                  </a:cubicBezTo>
                  <a:lnTo>
                    <a:pt x="1756" y="1627"/>
                  </a:lnTo>
                  <a:lnTo>
                    <a:pt x="416" y="2295"/>
                  </a:lnTo>
                  <a:cubicBezTo>
                    <a:pt x="1" y="2503"/>
                    <a:pt x="1" y="3096"/>
                    <a:pt x="416" y="3304"/>
                  </a:cubicBezTo>
                  <a:lnTo>
                    <a:pt x="1756" y="3973"/>
                  </a:lnTo>
                  <a:lnTo>
                    <a:pt x="2422" y="5310"/>
                  </a:lnTo>
                  <a:cubicBezTo>
                    <a:pt x="2526" y="5519"/>
                    <a:pt x="2727" y="5624"/>
                    <a:pt x="2928" y="5624"/>
                  </a:cubicBezTo>
                  <a:cubicBezTo>
                    <a:pt x="3129" y="5624"/>
                    <a:pt x="3330" y="5519"/>
                    <a:pt x="3433" y="5310"/>
                  </a:cubicBezTo>
                  <a:lnTo>
                    <a:pt x="4102" y="3973"/>
                  </a:lnTo>
                  <a:lnTo>
                    <a:pt x="5439" y="3304"/>
                  </a:lnTo>
                  <a:cubicBezTo>
                    <a:pt x="5854" y="3096"/>
                    <a:pt x="5854" y="2503"/>
                    <a:pt x="5439" y="2295"/>
                  </a:cubicBezTo>
                  <a:lnTo>
                    <a:pt x="4102" y="1627"/>
                  </a:lnTo>
                  <a:lnTo>
                    <a:pt x="3433" y="287"/>
                  </a:lnTo>
                  <a:cubicBezTo>
                    <a:pt x="3337" y="96"/>
                    <a:pt x="3132" y="0"/>
                    <a:pt x="29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02" name="Google Shape;1502;p33"/>
            <p:cNvSpPr/>
            <p:nvPr/>
          </p:nvSpPr>
          <p:spPr>
            <a:xfrm>
              <a:off x="1535000" y="3223325"/>
              <a:ext cx="406450" cy="481825"/>
            </a:xfrm>
            <a:custGeom>
              <a:rect b="b" l="l" r="r" t="t"/>
              <a:pathLst>
                <a:path extrusionOk="0" h="19273" w="16258">
                  <a:moveTo>
                    <a:pt x="9660" y="0"/>
                  </a:moveTo>
                  <a:cubicBezTo>
                    <a:pt x="4399" y="0"/>
                    <a:pt x="0" y="4351"/>
                    <a:pt x="0" y="9636"/>
                  </a:cubicBezTo>
                  <a:cubicBezTo>
                    <a:pt x="0" y="14927"/>
                    <a:pt x="4381" y="19272"/>
                    <a:pt x="9675" y="19272"/>
                  </a:cubicBezTo>
                  <a:cubicBezTo>
                    <a:pt x="12012" y="19269"/>
                    <a:pt x="14270" y="18411"/>
                    <a:pt x="16023" y="16860"/>
                  </a:cubicBezTo>
                  <a:cubicBezTo>
                    <a:pt x="16195" y="16707"/>
                    <a:pt x="16258" y="16463"/>
                    <a:pt x="16176" y="16243"/>
                  </a:cubicBezTo>
                  <a:cubicBezTo>
                    <a:pt x="16098" y="16026"/>
                    <a:pt x="15893" y="15879"/>
                    <a:pt x="15662" y="15872"/>
                  </a:cubicBezTo>
                  <a:cubicBezTo>
                    <a:pt x="11352" y="15752"/>
                    <a:pt x="7980" y="12250"/>
                    <a:pt x="7980" y="7941"/>
                  </a:cubicBezTo>
                  <a:cubicBezTo>
                    <a:pt x="7974" y="5207"/>
                    <a:pt x="9380" y="2662"/>
                    <a:pt x="11696" y="1211"/>
                  </a:cubicBezTo>
                  <a:cubicBezTo>
                    <a:pt x="12129" y="937"/>
                    <a:pt x="12006" y="274"/>
                    <a:pt x="11503" y="178"/>
                  </a:cubicBezTo>
                  <a:cubicBezTo>
                    <a:pt x="10881" y="58"/>
                    <a:pt x="10265" y="0"/>
                    <a:pt x="96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03" name="Google Shape;1503;p33"/>
          <p:cNvGrpSpPr/>
          <p:nvPr/>
        </p:nvGrpSpPr>
        <p:grpSpPr>
          <a:xfrm>
            <a:off x="7778800" y="1699829"/>
            <a:ext cx="473222" cy="471924"/>
            <a:chOff x="3270450" y="3213625"/>
            <a:chExt cx="483175" cy="481850"/>
          </a:xfrm>
        </p:grpSpPr>
        <p:sp>
          <p:nvSpPr>
            <p:cNvPr id="1504" name="Google Shape;1504;p33"/>
            <p:cNvSpPr/>
            <p:nvPr/>
          </p:nvSpPr>
          <p:spPr>
            <a:xfrm>
              <a:off x="3392550" y="3335025"/>
              <a:ext cx="239050" cy="239050"/>
            </a:xfrm>
            <a:custGeom>
              <a:rect b="b" l="l" r="r" t="t"/>
              <a:pathLst>
                <a:path extrusionOk="0" h="9562" w="9562">
                  <a:moveTo>
                    <a:pt x="4782" y="1"/>
                  </a:moveTo>
                  <a:cubicBezTo>
                    <a:pt x="2142" y="1"/>
                    <a:pt x="1" y="2139"/>
                    <a:pt x="1" y="4780"/>
                  </a:cubicBezTo>
                  <a:cubicBezTo>
                    <a:pt x="1" y="7421"/>
                    <a:pt x="2142" y="9562"/>
                    <a:pt x="4782" y="9562"/>
                  </a:cubicBezTo>
                  <a:cubicBezTo>
                    <a:pt x="7420" y="9562"/>
                    <a:pt x="9561" y="7421"/>
                    <a:pt x="9561" y="4780"/>
                  </a:cubicBezTo>
                  <a:cubicBezTo>
                    <a:pt x="9561" y="2139"/>
                    <a:pt x="7420" y="1"/>
                    <a:pt x="47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05" name="Google Shape;1505;p33"/>
            <p:cNvSpPr/>
            <p:nvPr/>
          </p:nvSpPr>
          <p:spPr>
            <a:xfrm>
              <a:off x="3270450" y="3213625"/>
              <a:ext cx="483175" cy="481850"/>
            </a:xfrm>
            <a:custGeom>
              <a:rect b="b" l="l" r="r" t="t"/>
              <a:pathLst>
                <a:path extrusionOk="0" h="19274" w="19327">
                  <a:moveTo>
                    <a:pt x="9666" y="3728"/>
                  </a:moveTo>
                  <a:cubicBezTo>
                    <a:pt x="12925" y="3728"/>
                    <a:pt x="15575" y="6378"/>
                    <a:pt x="15575" y="9636"/>
                  </a:cubicBezTo>
                  <a:cubicBezTo>
                    <a:pt x="15575" y="12894"/>
                    <a:pt x="12925" y="15547"/>
                    <a:pt x="9666" y="15547"/>
                  </a:cubicBezTo>
                  <a:cubicBezTo>
                    <a:pt x="6405" y="15547"/>
                    <a:pt x="3755" y="12894"/>
                    <a:pt x="3755" y="9636"/>
                  </a:cubicBezTo>
                  <a:cubicBezTo>
                    <a:pt x="3755" y="6378"/>
                    <a:pt x="6405" y="3728"/>
                    <a:pt x="9666" y="3728"/>
                  </a:cubicBezTo>
                  <a:close/>
                  <a:moveTo>
                    <a:pt x="9665" y="0"/>
                  </a:moveTo>
                  <a:cubicBezTo>
                    <a:pt x="9575" y="0"/>
                    <a:pt x="9484" y="22"/>
                    <a:pt x="9402" y="66"/>
                  </a:cubicBezTo>
                  <a:lnTo>
                    <a:pt x="7532" y="1054"/>
                  </a:lnTo>
                  <a:lnTo>
                    <a:pt x="5418" y="1054"/>
                  </a:lnTo>
                  <a:cubicBezTo>
                    <a:pt x="5231" y="1054"/>
                    <a:pt x="5056" y="1144"/>
                    <a:pt x="4954" y="1301"/>
                  </a:cubicBezTo>
                  <a:lnTo>
                    <a:pt x="3752" y="3053"/>
                  </a:lnTo>
                  <a:lnTo>
                    <a:pt x="1879" y="4041"/>
                  </a:lnTo>
                  <a:cubicBezTo>
                    <a:pt x="1717" y="4128"/>
                    <a:pt x="1605" y="4288"/>
                    <a:pt x="1584" y="4474"/>
                  </a:cubicBezTo>
                  <a:lnTo>
                    <a:pt x="1328" y="6588"/>
                  </a:lnTo>
                  <a:lnTo>
                    <a:pt x="127" y="8341"/>
                  </a:lnTo>
                  <a:cubicBezTo>
                    <a:pt x="24" y="8491"/>
                    <a:pt x="0" y="8687"/>
                    <a:pt x="67" y="8859"/>
                  </a:cubicBezTo>
                  <a:lnTo>
                    <a:pt x="816" y="10852"/>
                  </a:lnTo>
                  <a:lnTo>
                    <a:pt x="560" y="12966"/>
                  </a:lnTo>
                  <a:cubicBezTo>
                    <a:pt x="536" y="13150"/>
                    <a:pt x="606" y="13334"/>
                    <a:pt x="744" y="13457"/>
                  </a:cubicBezTo>
                  <a:lnTo>
                    <a:pt x="2325" y="14869"/>
                  </a:lnTo>
                  <a:lnTo>
                    <a:pt x="3075" y="16860"/>
                  </a:lnTo>
                  <a:cubicBezTo>
                    <a:pt x="3141" y="17034"/>
                    <a:pt x="3289" y="17164"/>
                    <a:pt x="3466" y="17209"/>
                  </a:cubicBezTo>
                  <a:lnTo>
                    <a:pt x="5520" y="17718"/>
                  </a:lnTo>
                  <a:lnTo>
                    <a:pt x="7101" y="19130"/>
                  </a:lnTo>
                  <a:cubicBezTo>
                    <a:pt x="7205" y="19223"/>
                    <a:pt x="7340" y="19273"/>
                    <a:pt x="7477" y="19273"/>
                  </a:cubicBezTo>
                  <a:cubicBezTo>
                    <a:pt x="7523" y="19273"/>
                    <a:pt x="7568" y="19268"/>
                    <a:pt x="7613" y="19257"/>
                  </a:cubicBezTo>
                  <a:lnTo>
                    <a:pt x="9666" y="18745"/>
                  </a:lnTo>
                  <a:lnTo>
                    <a:pt x="11717" y="19254"/>
                  </a:lnTo>
                  <a:cubicBezTo>
                    <a:pt x="11759" y="19266"/>
                    <a:pt x="11807" y="19272"/>
                    <a:pt x="11853" y="19272"/>
                  </a:cubicBezTo>
                  <a:cubicBezTo>
                    <a:pt x="11991" y="19272"/>
                    <a:pt x="12124" y="19221"/>
                    <a:pt x="12229" y="19127"/>
                  </a:cubicBezTo>
                  <a:lnTo>
                    <a:pt x="13810" y="17715"/>
                  </a:lnTo>
                  <a:lnTo>
                    <a:pt x="15861" y="17206"/>
                  </a:lnTo>
                  <a:cubicBezTo>
                    <a:pt x="16041" y="17161"/>
                    <a:pt x="16186" y="17031"/>
                    <a:pt x="16252" y="16857"/>
                  </a:cubicBezTo>
                  <a:lnTo>
                    <a:pt x="17002" y="14866"/>
                  </a:lnTo>
                  <a:lnTo>
                    <a:pt x="18583" y="13454"/>
                  </a:lnTo>
                  <a:cubicBezTo>
                    <a:pt x="18721" y="13331"/>
                    <a:pt x="18791" y="13147"/>
                    <a:pt x="18766" y="12963"/>
                  </a:cubicBezTo>
                  <a:lnTo>
                    <a:pt x="18514" y="10849"/>
                  </a:lnTo>
                  <a:lnTo>
                    <a:pt x="19263" y="8856"/>
                  </a:lnTo>
                  <a:cubicBezTo>
                    <a:pt x="19327" y="8684"/>
                    <a:pt x="19306" y="8491"/>
                    <a:pt x="19200" y="8338"/>
                  </a:cubicBezTo>
                  <a:lnTo>
                    <a:pt x="18002" y="6588"/>
                  </a:lnTo>
                  <a:lnTo>
                    <a:pt x="17746" y="4471"/>
                  </a:lnTo>
                  <a:cubicBezTo>
                    <a:pt x="17725" y="4288"/>
                    <a:pt x="17613" y="4128"/>
                    <a:pt x="17451" y="4041"/>
                  </a:cubicBezTo>
                  <a:lnTo>
                    <a:pt x="15578" y="3050"/>
                  </a:lnTo>
                  <a:lnTo>
                    <a:pt x="14379" y="1298"/>
                  </a:lnTo>
                  <a:cubicBezTo>
                    <a:pt x="14274" y="1144"/>
                    <a:pt x="14099" y="1054"/>
                    <a:pt x="13912" y="1054"/>
                  </a:cubicBezTo>
                  <a:lnTo>
                    <a:pt x="11798" y="1054"/>
                  </a:lnTo>
                  <a:lnTo>
                    <a:pt x="9928" y="66"/>
                  </a:lnTo>
                  <a:cubicBezTo>
                    <a:pt x="9846" y="22"/>
                    <a:pt x="9755" y="0"/>
                    <a:pt x="96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506" name="Google Shape;1506;p33"/>
          <p:cNvSpPr/>
          <p:nvPr/>
        </p:nvSpPr>
        <p:spPr>
          <a:xfrm>
            <a:off x="6057407" y="1727468"/>
            <a:ext cx="471899" cy="416661"/>
          </a:xfrm>
          <a:custGeom>
            <a:rect b="b" l="l" r="r" t="t"/>
            <a:pathLst>
              <a:path extrusionOk="0" h="17017" w="19273">
                <a:moveTo>
                  <a:pt x="5119" y="1"/>
                </a:moveTo>
                <a:cubicBezTo>
                  <a:pt x="2198" y="1"/>
                  <a:pt x="0" y="2389"/>
                  <a:pt x="0" y="5554"/>
                </a:cubicBezTo>
                <a:cubicBezTo>
                  <a:pt x="0" y="8974"/>
                  <a:pt x="2744" y="11311"/>
                  <a:pt x="6902" y="14855"/>
                </a:cubicBezTo>
                <a:cubicBezTo>
                  <a:pt x="7607" y="15458"/>
                  <a:pt x="8408" y="16138"/>
                  <a:pt x="9239" y="16867"/>
                </a:cubicBezTo>
                <a:cubicBezTo>
                  <a:pt x="9352" y="16966"/>
                  <a:pt x="9493" y="17016"/>
                  <a:pt x="9635" y="17016"/>
                </a:cubicBezTo>
                <a:cubicBezTo>
                  <a:pt x="9776" y="17016"/>
                  <a:pt x="9918" y="16966"/>
                  <a:pt x="10031" y="16867"/>
                </a:cubicBezTo>
                <a:cubicBezTo>
                  <a:pt x="10862" y="16138"/>
                  <a:pt x="11663" y="15458"/>
                  <a:pt x="12370" y="14855"/>
                </a:cubicBezTo>
                <a:cubicBezTo>
                  <a:pt x="16526" y="11314"/>
                  <a:pt x="19272" y="8974"/>
                  <a:pt x="19272" y="5554"/>
                </a:cubicBezTo>
                <a:cubicBezTo>
                  <a:pt x="19272" y="2389"/>
                  <a:pt x="17071" y="1"/>
                  <a:pt x="14153" y="1"/>
                </a:cubicBezTo>
                <a:cubicBezTo>
                  <a:pt x="13105" y="1"/>
                  <a:pt x="12148" y="332"/>
                  <a:pt x="11301" y="986"/>
                </a:cubicBezTo>
                <a:cubicBezTo>
                  <a:pt x="10491" y="1612"/>
                  <a:pt x="9952" y="2410"/>
                  <a:pt x="9636" y="2991"/>
                </a:cubicBezTo>
                <a:cubicBezTo>
                  <a:pt x="9317" y="2410"/>
                  <a:pt x="8778" y="1612"/>
                  <a:pt x="7968" y="986"/>
                </a:cubicBezTo>
                <a:cubicBezTo>
                  <a:pt x="7122" y="332"/>
                  <a:pt x="6164" y="1"/>
                  <a:pt x="511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6"/>
          <p:cNvGrpSpPr/>
          <p:nvPr/>
        </p:nvGrpSpPr>
        <p:grpSpPr>
          <a:xfrm>
            <a:off x="7267825" y="1404413"/>
            <a:ext cx="1250771" cy="3164200"/>
            <a:chOff x="7077688" y="1404413"/>
            <a:chExt cx="1250771" cy="3164200"/>
          </a:xfrm>
        </p:grpSpPr>
        <p:sp>
          <p:nvSpPr>
            <p:cNvPr id="107" name="Google Shape;107;p16"/>
            <p:cNvSpPr/>
            <p:nvPr/>
          </p:nvSpPr>
          <p:spPr>
            <a:xfrm>
              <a:off x="7077700" y="1945413"/>
              <a:ext cx="1250700" cy="26232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8" name="Google Shape;108;p16"/>
            <p:cNvGrpSpPr/>
            <p:nvPr/>
          </p:nvGrpSpPr>
          <p:grpSpPr>
            <a:xfrm>
              <a:off x="7459269" y="3874959"/>
              <a:ext cx="487561" cy="410666"/>
              <a:chOff x="7460564" y="3874959"/>
              <a:chExt cx="487561" cy="410666"/>
            </a:xfrm>
          </p:grpSpPr>
          <p:sp>
            <p:nvSpPr>
              <p:cNvPr id="109" name="Google Shape;109;p16"/>
              <p:cNvSpPr/>
              <p:nvPr/>
            </p:nvSpPr>
            <p:spPr>
              <a:xfrm>
                <a:off x="7496220" y="4138812"/>
                <a:ext cx="78599" cy="146811"/>
              </a:xfrm>
              <a:custGeom>
                <a:rect b="b" l="l" r="r" t="t"/>
                <a:pathLst>
                  <a:path extrusionOk="0" h="947" w="507">
                    <a:moveTo>
                      <a:pt x="0" y="384"/>
                    </a:moveTo>
                    <a:lnTo>
                      <a:pt x="0" y="890"/>
                    </a:lnTo>
                    <a:cubicBezTo>
                      <a:pt x="0" y="921"/>
                      <a:pt x="26" y="947"/>
                      <a:pt x="56" y="947"/>
                    </a:cubicBezTo>
                    <a:lnTo>
                      <a:pt x="445" y="947"/>
                    </a:lnTo>
                    <a:cubicBezTo>
                      <a:pt x="476" y="947"/>
                      <a:pt x="506" y="921"/>
                      <a:pt x="506" y="890"/>
                    </a:cubicBezTo>
                    <a:lnTo>
                      <a:pt x="506" y="1"/>
                    </a:lnTo>
                    <a:lnTo>
                      <a:pt x="220" y="287"/>
                    </a:lnTo>
                    <a:cubicBezTo>
                      <a:pt x="159" y="343"/>
                      <a:pt x="82" y="379"/>
                      <a:pt x="0" y="3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6"/>
              <p:cNvSpPr/>
              <p:nvPr/>
            </p:nvSpPr>
            <p:spPr>
              <a:xfrm>
                <a:off x="7604739" y="4138036"/>
                <a:ext cx="77824" cy="147586"/>
              </a:xfrm>
              <a:custGeom>
                <a:rect b="b" l="l" r="r" t="t"/>
                <a:pathLst>
                  <a:path extrusionOk="0" h="952" w="502">
                    <a:moveTo>
                      <a:pt x="1" y="1"/>
                    </a:moveTo>
                    <a:lnTo>
                      <a:pt x="1" y="895"/>
                    </a:lnTo>
                    <a:cubicBezTo>
                      <a:pt x="1" y="926"/>
                      <a:pt x="26" y="952"/>
                      <a:pt x="57" y="952"/>
                    </a:cubicBezTo>
                    <a:lnTo>
                      <a:pt x="445" y="952"/>
                    </a:lnTo>
                    <a:cubicBezTo>
                      <a:pt x="476" y="952"/>
                      <a:pt x="502" y="926"/>
                      <a:pt x="502" y="895"/>
                    </a:cubicBezTo>
                    <a:lnTo>
                      <a:pt x="502" y="369"/>
                    </a:lnTo>
                    <a:cubicBezTo>
                      <a:pt x="415" y="369"/>
                      <a:pt x="333" y="333"/>
                      <a:pt x="267" y="2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6"/>
              <p:cNvSpPr/>
              <p:nvPr/>
            </p:nvSpPr>
            <p:spPr>
              <a:xfrm>
                <a:off x="7712483" y="4110287"/>
                <a:ext cx="78754" cy="175336"/>
              </a:xfrm>
              <a:custGeom>
                <a:rect b="b" l="l" r="r" t="t"/>
                <a:pathLst>
                  <a:path extrusionOk="0" h="1131" w="508">
                    <a:moveTo>
                      <a:pt x="1" y="491"/>
                    </a:moveTo>
                    <a:lnTo>
                      <a:pt x="1" y="1074"/>
                    </a:lnTo>
                    <a:cubicBezTo>
                      <a:pt x="1" y="1105"/>
                      <a:pt x="27" y="1131"/>
                      <a:pt x="57" y="1131"/>
                    </a:cubicBezTo>
                    <a:lnTo>
                      <a:pt x="451" y="1131"/>
                    </a:lnTo>
                    <a:cubicBezTo>
                      <a:pt x="482" y="1131"/>
                      <a:pt x="507" y="1105"/>
                      <a:pt x="507" y="1074"/>
                    </a:cubicBezTo>
                    <a:lnTo>
                      <a:pt x="507" y="1"/>
                    </a:lnTo>
                    <a:lnTo>
                      <a:pt x="57" y="445"/>
                    </a:lnTo>
                    <a:cubicBezTo>
                      <a:pt x="42" y="466"/>
                      <a:pt x="21" y="481"/>
                      <a:pt x="1" y="49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6"/>
              <p:cNvSpPr/>
              <p:nvPr/>
            </p:nvSpPr>
            <p:spPr>
              <a:xfrm>
                <a:off x="7821156" y="4007195"/>
                <a:ext cx="78599" cy="278429"/>
              </a:xfrm>
              <a:custGeom>
                <a:rect b="b" l="l" r="r" t="t"/>
                <a:pathLst>
                  <a:path extrusionOk="0" h="1796" w="507">
                    <a:moveTo>
                      <a:pt x="466" y="1"/>
                    </a:moveTo>
                    <a:lnTo>
                      <a:pt x="0" y="466"/>
                    </a:lnTo>
                    <a:lnTo>
                      <a:pt x="0" y="1739"/>
                    </a:lnTo>
                    <a:cubicBezTo>
                      <a:pt x="0" y="1770"/>
                      <a:pt x="26" y="1796"/>
                      <a:pt x="57" y="1796"/>
                    </a:cubicBezTo>
                    <a:lnTo>
                      <a:pt x="450" y="1796"/>
                    </a:lnTo>
                    <a:cubicBezTo>
                      <a:pt x="481" y="1796"/>
                      <a:pt x="507" y="1770"/>
                      <a:pt x="507" y="1739"/>
                    </a:cubicBezTo>
                    <a:lnTo>
                      <a:pt x="507" y="37"/>
                    </a:lnTo>
                    <a:cubicBezTo>
                      <a:pt x="491" y="27"/>
                      <a:pt x="481" y="16"/>
                      <a:pt x="476" y="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>
                <a:off x="7460564" y="3874959"/>
                <a:ext cx="487561" cy="295017"/>
              </a:xfrm>
              <a:custGeom>
                <a:rect b="b" l="l" r="r" t="t"/>
                <a:pathLst>
                  <a:path extrusionOk="0" h="1903" w="3145">
                    <a:moveTo>
                      <a:pt x="3114" y="31"/>
                    </a:moveTo>
                    <a:cubicBezTo>
                      <a:pt x="3093" y="10"/>
                      <a:pt x="3068" y="0"/>
                      <a:pt x="3032" y="0"/>
                    </a:cubicBezTo>
                    <a:lnTo>
                      <a:pt x="3022" y="0"/>
                    </a:lnTo>
                    <a:cubicBezTo>
                      <a:pt x="2838" y="5"/>
                      <a:pt x="2659" y="15"/>
                      <a:pt x="2475" y="26"/>
                    </a:cubicBezTo>
                    <a:cubicBezTo>
                      <a:pt x="2449" y="26"/>
                      <a:pt x="2418" y="26"/>
                      <a:pt x="2393" y="51"/>
                    </a:cubicBezTo>
                    <a:cubicBezTo>
                      <a:pt x="2383" y="61"/>
                      <a:pt x="2378" y="72"/>
                      <a:pt x="2372" y="82"/>
                    </a:cubicBezTo>
                    <a:cubicBezTo>
                      <a:pt x="2342" y="138"/>
                      <a:pt x="2383" y="179"/>
                      <a:pt x="2398" y="194"/>
                    </a:cubicBezTo>
                    <a:lnTo>
                      <a:pt x="2444" y="240"/>
                    </a:lnTo>
                    <a:cubicBezTo>
                      <a:pt x="2475" y="276"/>
                      <a:pt x="2510" y="307"/>
                      <a:pt x="2541" y="338"/>
                    </a:cubicBezTo>
                    <a:lnTo>
                      <a:pt x="1442" y="1442"/>
                    </a:lnTo>
                    <a:lnTo>
                      <a:pt x="946" y="946"/>
                    </a:lnTo>
                    <a:cubicBezTo>
                      <a:pt x="915" y="915"/>
                      <a:pt x="874" y="900"/>
                      <a:pt x="834" y="900"/>
                    </a:cubicBezTo>
                    <a:cubicBezTo>
                      <a:pt x="793" y="900"/>
                      <a:pt x="752" y="915"/>
                      <a:pt x="721" y="946"/>
                    </a:cubicBezTo>
                    <a:lnTo>
                      <a:pt x="67" y="1606"/>
                    </a:lnTo>
                    <a:cubicBezTo>
                      <a:pt x="0" y="1667"/>
                      <a:pt x="0" y="1764"/>
                      <a:pt x="67" y="1825"/>
                    </a:cubicBezTo>
                    <a:lnTo>
                      <a:pt x="92" y="1856"/>
                    </a:lnTo>
                    <a:cubicBezTo>
                      <a:pt x="123" y="1887"/>
                      <a:pt x="164" y="1902"/>
                      <a:pt x="205" y="1902"/>
                    </a:cubicBezTo>
                    <a:cubicBezTo>
                      <a:pt x="246" y="1902"/>
                      <a:pt x="286" y="1887"/>
                      <a:pt x="317" y="1856"/>
                    </a:cubicBezTo>
                    <a:lnTo>
                      <a:pt x="834" y="1340"/>
                    </a:lnTo>
                    <a:lnTo>
                      <a:pt x="1329" y="1830"/>
                    </a:lnTo>
                    <a:cubicBezTo>
                      <a:pt x="1360" y="1861"/>
                      <a:pt x="1396" y="1876"/>
                      <a:pt x="1442" y="1876"/>
                    </a:cubicBezTo>
                    <a:cubicBezTo>
                      <a:pt x="1483" y="1876"/>
                      <a:pt x="1524" y="1861"/>
                      <a:pt x="1549" y="1830"/>
                    </a:cubicBezTo>
                    <a:lnTo>
                      <a:pt x="2792" y="588"/>
                    </a:lnTo>
                    <a:lnTo>
                      <a:pt x="2935" y="731"/>
                    </a:lnTo>
                    <a:cubicBezTo>
                      <a:pt x="2950" y="747"/>
                      <a:pt x="2976" y="772"/>
                      <a:pt x="3012" y="772"/>
                    </a:cubicBezTo>
                    <a:cubicBezTo>
                      <a:pt x="3022" y="772"/>
                      <a:pt x="3037" y="767"/>
                      <a:pt x="3052" y="757"/>
                    </a:cubicBezTo>
                    <a:cubicBezTo>
                      <a:pt x="3063" y="752"/>
                      <a:pt x="3073" y="747"/>
                      <a:pt x="3083" y="736"/>
                    </a:cubicBezTo>
                    <a:cubicBezTo>
                      <a:pt x="3109" y="711"/>
                      <a:pt x="3114" y="675"/>
                      <a:pt x="3114" y="649"/>
                    </a:cubicBezTo>
                    <a:cubicBezTo>
                      <a:pt x="3119" y="532"/>
                      <a:pt x="3124" y="409"/>
                      <a:pt x="3134" y="292"/>
                    </a:cubicBezTo>
                    <a:lnTo>
                      <a:pt x="3139" y="113"/>
                    </a:lnTo>
                    <a:cubicBezTo>
                      <a:pt x="3144" y="77"/>
                      <a:pt x="3134" y="51"/>
                      <a:pt x="3114" y="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4" name="Google Shape;114;p16"/>
            <p:cNvSpPr/>
            <p:nvPr/>
          </p:nvSpPr>
          <p:spPr>
            <a:xfrm>
              <a:off x="7077700" y="1404413"/>
              <a:ext cx="1250700" cy="3696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06</a:t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15" name="Google Shape;115;p16"/>
            <p:cNvGrpSpPr/>
            <p:nvPr/>
          </p:nvGrpSpPr>
          <p:grpSpPr>
            <a:xfrm>
              <a:off x="7077688" y="2672088"/>
              <a:ext cx="1250771" cy="1005135"/>
              <a:chOff x="-2095055" y="1351225"/>
              <a:chExt cx="1980322" cy="1005135"/>
            </a:xfrm>
          </p:grpSpPr>
          <p:sp>
            <p:nvSpPr>
              <p:cNvPr id="116" name="Google Shape;116;p16"/>
              <p:cNvSpPr txBox="1"/>
              <p:nvPr/>
            </p:nvSpPr>
            <p:spPr>
              <a:xfrm>
                <a:off x="-2095034" y="13512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17" name="Google Shape;117;p16"/>
              <p:cNvSpPr txBox="1"/>
              <p:nvPr/>
            </p:nvSpPr>
            <p:spPr>
              <a:xfrm>
                <a:off x="-2095055" y="1630060"/>
                <a:ext cx="19803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it’s actually a cold place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18" name="Google Shape;118;p16"/>
          <p:cNvGrpSpPr/>
          <p:nvPr/>
        </p:nvGrpSpPr>
        <p:grpSpPr>
          <a:xfrm>
            <a:off x="5940950" y="1404413"/>
            <a:ext cx="1250771" cy="3164200"/>
            <a:chOff x="5827013" y="1404413"/>
            <a:chExt cx="1250771" cy="3164200"/>
          </a:xfrm>
        </p:grpSpPr>
        <p:sp>
          <p:nvSpPr>
            <p:cNvPr id="119" name="Google Shape;119;p16"/>
            <p:cNvSpPr/>
            <p:nvPr/>
          </p:nvSpPr>
          <p:spPr>
            <a:xfrm>
              <a:off x="5827020" y="1945413"/>
              <a:ext cx="1250700" cy="26232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6219286" y="3890771"/>
              <a:ext cx="466168" cy="375787"/>
            </a:xfrm>
            <a:custGeom>
              <a:rect b="b" l="l" r="r" t="t"/>
              <a:pathLst>
                <a:path extrusionOk="0" h="2424" w="3007">
                  <a:moveTo>
                    <a:pt x="1846" y="343"/>
                  </a:moveTo>
                  <a:cubicBezTo>
                    <a:pt x="1907" y="343"/>
                    <a:pt x="1963" y="394"/>
                    <a:pt x="1963" y="461"/>
                  </a:cubicBezTo>
                  <a:lnTo>
                    <a:pt x="1963" y="639"/>
                  </a:lnTo>
                  <a:lnTo>
                    <a:pt x="1043" y="639"/>
                  </a:lnTo>
                  <a:lnTo>
                    <a:pt x="1043" y="461"/>
                  </a:lnTo>
                  <a:cubicBezTo>
                    <a:pt x="1043" y="394"/>
                    <a:pt x="1099" y="343"/>
                    <a:pt x="1161" y="343"/>
                  </a:cubicBezTo>
                  <a:close/>
                  <a:moveTo>
                    <a:pt x="987" y="706"/>
                  </a:moveTo>
                  <a:lnTo>
                    <a:pt x="987" y="1074"/>
                  </a:lnTo>
                  <a:lnTo>
                    <a:pt x="721" y="1074"/>
                  </a:lnTo>
                  <a:lnTo>
                    <a:pt x="721" y="706"/>
                  </a:lnTo>
                  <a:close/>
                  <a:moveTo>
                    <a:pt x="2250" y="716"/>
                  </a:moveTo>
                  <a:lnTo>
                    <a:pt x="2250" y="1084"/>
                  </a:lnTo>
                  <a:lnTo>
                    <a:pt x="1979" y="1084"/>
                  </a:lnTo>
                  <a:lnTo>
                    <a:pt x="1979" y="716"/>
                  </a:lnTo>
                  <a:close/>
                  <a:moveTo>
                    <a:pt x="1161" y="0"/>
                  </a:moveTo>
                  <a:cubicBezTo>
                    <a:pt x="910" y="0"/>
                    <a:pt x="706" y="210"/>
                    <a:pt x="706" y="461"/>
                  </a:cubicBezTo>
                  <a:lnTo>
                    <a:pt x="706" y="639"/>
                  </a:lnTo>
                  <a:lnTo>
                    <a:pt x="343" y="639"/>
                  </a:lnTo>
                  <a:cubicBezTo>
                    <a:pt x="154" y="639"/>
                    <a:pt x="0" y="793"/>
                    <a:pt x="0" y="982"/>
                  </a:cubicBezTo>
                  <a:lnTo>
                    <a:pt x="0" y="2045"/>
                  </a:lnTo>
                  <a:cubicBezTo>
                    <a:pt x="0" y="2255"/>
                    <a:pt x="169" y="2424"/>
                    <a:pt x="378" y="2424"/>
                  </a:cubicBezTo>
                  <a:lnTo>
                    <a:pt x="2628" y="2424"/>
                  </a:lnTo>
                  <a:cubicBezTo>
                    <a:pt x="2838" y="2424"/>
                    <a:pt x="3006" y="2255"/>
                    <a:pt x="3006" y="2045"/>
                  </a:cubicBezTo>
                  <a:lnTo>
                    <a:pt x="3006" y="982"/>
                  </a:lnTo>
                  <a:cubicBezTo>
                    <a:pt x="3006" y="793"/>
                    <a:pt x="2853" y="639"/>
                    <a:pt x="2664" y="639"/>
                  </a:cubicBezTo>
                  <a:lnTo>
                    <a:pt x="2301" y="639"/>
                  </a:lnTo>
                  <a:lnTo>
                    <a:pt x="2301" y="461"/>
                  </a:lnTo>
                  <a:cubicBezTo>
                    <a:pt x="2301" y="210"/>
                    <a:pt x="2096" y="0"/>
                    <a:pt x="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5827020" y="1404413"/>
              <a:ext cx="1250700" cy="3696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05</a:t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22" name="Google Shape;122;p16"/>
            <p:cNvGrpSpPr/>
            <p:nvPr/>
          </p:nvGrpSpPr>
          <p:grpSpPr>
            <a:xfrm>
              <a:off x="5827013" y="2672088"/>
              <a:ext cx="1250771" cy="1005135"/>
              <a:chOff x="-2095055" y="1351225"/>
              <a:chExt cx="1980322" cy="1005135"/>
            </a:xfrm>
          </p:grpSpPr>
          <p:sp>
            <p:nvSpPr>
              <p:cNvPr id="123" name="Google Shape;123;p16"/>
              <p:cNvSpPr txBox="1"/>
              <p:nvPr/>
            </p:nvSpPr>
            <p:spPr>
              <a:xfrm>
                <a:off x="-2095034" y="13512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4" name="Google Shape;124;p16"/>
              <p:cNvSpPr txBox="1"/>
              <p:nvPr/>
            </p:nvSpPr>
            <p:spPr>
              <a:xfrm>
                <a:off x="-2095055" y="1630060"/>
                <a:ext cx="19803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planet where we all live 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5" name="Google Shape;125;p16"/>
          <p:cNvGrpSpPr/>
          <p:nvPr/>
        </p:nvGrpSpPr>
        <p:grpSpPr>
          <a:xfrm>
            <a:off x="4614050" y="1404413"/>
            <a:ext cx="1250771" cy="3164200"/>
            <a:chOff x="4576313" y="1404413"/>
            <a:chExt cx="1250771" cy="3164200"/>
          </a:xfrm>
        </p:grpSpPr>
        <p:sp>
          <p:nvSpPr>
            <p:cNvPr id="126" name="Google Shape;126;p16"/>
            <p:cNvSpPr/>
            <p:nvPr/>
          </p:nvSpPr>
          <p:spPr>
            <a:xfrm>
              <a:off x="4576340" y="1945413"/>
              <a:ext cx="1250700" cy="26232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5011394" y="3889221"/>
              <a:ext cx="380593" cy="375787"/>
            </a:xfrm>
            <a:custGeom>
              <a:rect b="b" l="l" r="r" t="t"/>
              <a:pathLst>
                <a:path extrusionOk="0" h="2424" w="2455">
                  <a:moveTo>
                    <a:pt x="1513" y="1514"/>
                  </a:moveTo>
                  <a:cubicBezTo>
                    <a:pt x="1202" y="1514"/>
                    <a:pt x="946" y="1258"/>
                    <a:pt x="946" y="941"/>
                  </a:cubicBezTo>
                  <a:cubicBezTo>
                    <a:pt x="946" y="629"/>
                    <a:pt x="1202" y="373"/>
                    <a:pt x="1513" y="373"/>
                  </a:cubicBezTo>
                  <a:cubicBezTo>
                    <a:pt x="1830" y="373"/>
                    <a:pt x="2086" y="629"/>
                    <a:pt x="2086" y="941"/>
                  </a:cubicBezTo>
                  <a:cubicBezTo>
                    <a:pt x="2086" y="1258"/>
                    <a:pt x="1830" y="1514"/>
                    <a:pt x="1513" y="1514"/>
                  </a:cubicBezTo>
                  <a:close/>
                  <a:moveTo>
                    <a:pt x="1513" y="0"/>
                  </a:moveTo>
                  <a:cubicBezTo>
                    <a:pt x="997" y="0"/>
                    <a:pt x="573" y="425"/>
                    <a:pt x="573" y="941"/>
                  </a:cubicBezTo>
                  <a:cubicBezTo>
                    <a:pt x="573" y="1115"/>
                    <a:pt x="624" y="1278"/>
                    <a:pt x="706" y="1421"/>
                  </a:cubicBezTo>
                  <a:lnTo>
                    <a:pt x="77" y="2050"/>
                  </a:lnTo>
                  <a:cubicBezTo>
                    <a:pt x="0" y="2122"/>
                    <a:pt x="0" y="2245"/>
                    <a:pt x="77" y="2321"/>
                  </a:cubicBezTo>
                  <a:lnTo>
                    <a:pt x="107" y="2352"/>
                  </a:lnTo>
                  <a:cubicBezTo>
                    <a:pt x="184" y="2424"/>
                    <a:pt x="302" y="2424"/>
                    <a:pt x="378" y="2352"/>
                  </a:cubicBezTo>
                  <a:lnTo>
                    <a:pt x="997" y="1728"/>
                  </a:lnTo>
                  <a:cubicBezTo>
                    <a:pt x="1145" y="1825"/>
                    <a:pt x="1324" y="1882"/>
                    <a:pt x="1513" y="1882"/>
                  </a:cubicBezTo>
                  <a:cubicBezTo>
                    <a:pt x="2035" y="1882"/>
                    <a:pt x="2454" y="1462"/>
                    <a:pt x="2454" y="941"/>
                  </a:cubicBezTo>
                  <a:cubicBezTo>
                    <a:pt x="2454" y="425"/>
                    <a:pt x="2035" y="0"/>
                    <a:pt x="1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4576340" y="1404413"/>
              <a:ext cx="1250700" cy="3696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04</a:t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29" name="Google Shape;129;p16"/>
            <p:cNvGrpSpPr/>
            <p:nvPr/>
          </p:nvGrpSpPr>
          <p:grpSpPr>
            <a:xfrm>
              <a:off x="4576313" y="2672088"/>
              <a:ext cx="1250771" cy="1005135"/>
              <a:chOff x="-2095055" y="1351225"/>
              <a:chExt cx="1980322" cy="1005135"/>
            </a:xfrm>
          </p:grpSpPr>
          <p:sp>
            <p:nvSpPr>
              <p:cNvPr id="130" name="Google Shape;130;p16"/>
              <p:cNvSpPr txBox="1"/>
              <p:nvPr/>
            </p:nvSpPr>
            <p:spPr>
              <a:xfrm>
                <a:off x="-2095034" y="13512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31" name="Google Shape;131;p16"/>
              <p:cNvSpPr txBox="1"/>
              <p:nvPr/>
            </p:nvSpPr>
            <p:spPr>
              <a:xfrm>
                <a:off x="-2095055" y="1630060"/>
                <a:ext cx="19803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biggest planet in the Solar System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32" name="Google Shape;132;p16"/>
          <p:cNvGrpSpPr/>
          <p:nvPr/>
        </p:nvGrpSpPr>
        <p:grpSpPr>
          <a:xfrm>
            <a:off x="3287163" y="1404413"/>
            <a:ext cx="1250771" cy="3164200"/>
            <a:chOff x="3325625" y="1404413"/>
            <a:chExt cx="1250771" cy="3164200"/>
          </a:xfrm>
        </p:grpSpPr>
        <p:sp>
          <p:nvSpPr>
            <p:cNvPr id="133" name="Google Shape;133;p16"/>
            <p:cNvSpPr/>
            <p:nvPr/>
          </p:nvSpPr>
          <p:spPr>
            <a:xfrm>
              <a:off x="3325660" y="1945413"/>
              <a:ext cx="1250700" cy="26232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" name="Google Shape;134;p16"/>
            <p:cNvGrpSpPr/>
            <p:nvPr/>
          </p:nvGrpSpPr>
          <p:grpSpPr>
            <a:xfrm>
              <a:off x="3730948" y="3868603"/>
              <a:ext cx="440123" cy="439968"/>
              <a:chOff x="3723334" y="3868603"/>
              <a:chExt cx="440123" cy="439968"/>
            </a:xfrm>
          </p:grpSpPr>
          <p:sp>
            <p:nvSpPr>
              <p:cNvPr id="135" name="Google Shape;135;p16"/>
              <p:cNvSpPr/>
              <p:nvPr/>
            </p:nvSpPr>
            <p:spPr>
              <a:xfrm>
                <a:off x="3723334" y="3868603"/>
                <a:ext cx="264942" cy="264787"/>
              </a:xfrm>
              <a:custGeom>
                <a:rect b="b" l="l" r="r" t="t"/>
                <a:pathLst>
                  <a:path extrusionOk="0" h="1708" w="1709">
                    <a:moveTo>
                      <a:pt x="660" y="481"/>
                    </a:moveTo>
                    <a:lnTo>
                      <a:pt x="676" y="363"/>
                    </a:lnTo>
                    <a:lnTo>
                      <a:pt x="313" y="0"/>
                    </a:lnTo>
                    <a:lnTo>
                      <a:pt x="277" y="276"/>
                    </a:lnTo>
                    <a:lnTo>
                      <a:pt x="1" y="312"/>
                    </a:lnTo>
                    <a:lnTo>
                      <a:pt x="364" y="675"/>
                    </a:lnTo>
                    <a:lnTo>
                      <a:pt x="481" y="660"/>
                    </a:lnTo>
                    <a:lnTo>
                      <a:pt x="1202" y="1381"/>
                    </a:lnTo>
                    <a:cubicBezTo>
                      <a:pt x="1197" y="1401"/>
                      <a:pt x="1192" y="1427"/>
                      <a:pt x="1192" y="1447"/>
                    </a:cubicBezTo>
                    <a:cubicBezTo>
                      <a:pt x="1192" y="1590"/>
                      <a:pt x="1310" y="1708"/>
                      <a:pt x="1453" y="1708"/>
                    </a:cubicBezTo>
                    <a:cubicBezTo>
                      <a:pt x="1591" y="1708"/>
                      <a:pt x="1708" y="1590"/>
                      <a:pt x="1708" y="1447"/>
                    </a:cubicBezTo>
                    <a:cubicBezTo>
                      <a:pt x="1708" y="1304"/>
                      <a:pt x="1591" y="1191"/>
                      <a:pt x="1453" y="1191"/>
                    </a:cubicBezTo>
                    <a:cubicBezTo>
                      <a:pt x="1427" y="1191"/>
                      <a:pt x="1402" y="1191"/>
                      <a:pt x="1381" y="120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6"/>
              <p:cNvSpPr/>
              <p:nvPr/>
            </p:nvSpPr>
            <p:spPr>
              <a:xfrm>
                <a:off x="3823946" y="3969214"/>
                <a:ext cx="251455" cy="251455"/>
              </a:xfrm>
              <a:custGeom>
                <a:rect b="b" l="l" r="r" t="t"/>
                <a:pathLst>
                  <a:path extrusionOk="0" h="1622" w="1622">
                    <a:moveTo>
                      <a:pt x="773" y="302"/>
                    </a:moveTo>
                    <a:cubicBezTo>
                      <a:pt x="911" y="297"/>
                      <a:pt x="1049" y="343"/>
                      <a:pt x="1151" y="445"/>
                    </a:cubicBezTo>
                    <a:cubicBezTo>
                      <a:pt x="1346" y="640"/>
                      <a:pt x="1346" y="957"/>
                      <a:pt x="1151" y="1151"/>
                    </a:cubicBezTo>
                    <a:cubicBezTo>
                      <a:pt x="957" y="1345"/>
                      <a:pt x="645" y="1345"/>
                      <a:pt x="451" y="1151"/>
                    </a:cubicBezTo>
                    <a:cubicBezTo>
                      <a:pt x="344" y="1049"/>
                      <a:pt x="298" y="905"/>
                      <a:pt x="303" y="773"/>
                    </a:cubicBezTo>
                    <a:lnTo>
                      <a:pt x="93" y="558"/>
                    </a:lnTo>
                    <a:cubicBezTo>
                      <a:pt x="1" y="819"/>
                      <a:pt x="62" y="1120"/>
                      <a:pt x="272" y="1330"/>
                    </a:cubicBezTo>
                    <a:cubicBezTo>
                      <a:pt x="563" y="1621"/>
                      <a:pt x="1039" y="1621"/>
                      <a:pt x="1330" y="1330"/>
                    </a:cubicBezTo>
                    <a:cubicBezTo>
                      <a:pt x="1622" y="1038"/>
                      <a:pt x="1622" y="563"/>
                      <a:pt x="1330" y="272"/>
                    </a:cubicBezTo>
                    <a:cubicBezTo>
                      <a:pt x="1126" y="62"/>
                      <a:pt x="824" y="1"/>
                      <a:pt x="558" y="8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6"/>
              <p:cNvSpPr/>
              <p:nvPr/>
            </p:nvSpPr>
            <p:spPr>
              <a:xfrm>
                <a:off x="3735271" y="3880385"/>
                <a:ext cx="428186" cy="428186"/>
              </a:xfrm>
              <a:custGeom>
                <a:rect b="b" l="l" r="r" t="t"/>
                <a:pathLst>
                  <a:path extrusionOk="0" h="2762" w="2762">
                    <a:moveTo>
                      <a:pt x="276" y="742"/>
                    </a:moveTo>
                    <a:cubicBezTo>
                      <a:pt x="0" y="1228"/>
                      <a:pt x="67" y="1852"/>
                      <a:pt x="481" y="2266"/>
                    </a:cubicBezTo>
                    <a:cubicBezTo>
                      <a:pt x="972" y="2762"/>
                      <a:pt x="1774" y="2762"/>
                      <a:pt x="2265" y="2266"/>
                    </a:cubicBezTo>
                    <a:cubicBezTo>
                      <a:pt x="2761" y="1775"/>
                      <a:pt x="2761" y="972"/>
                      <a:pt x="2265" y="476"/>
                    </a:cubicBezTo>
                    <a:cubicBezTo>
                      <a:pt x="1856" y="67"/>
                      <a:pt x="1227" y="1"/>
                      <a:pt x="747" y="277"/>
                    </a:cubicBezTo>
                    <a:lnTo>
                      <a:pt x="951" y="482"/>
                    </a:lnTo>
                    <a:cubicBezTo>
                      <a:pt x="1314" y="308"/>
                      <a:pt x="1769" y="369"/>
                      <a:pt x="2071" y="676"/>
                    </a:cubicBezTo>
                    <a:cubicBezTo>
                      <a:pt x="2460" y="1059"/>
                      <a:pt x="2460" y="1683"/>
                      <a:pt x="2071" y="2072"/>
                    </a:cubicBezTo>
                    <a:cubicBezTo>
                      <a:pt x="1688" y="2460"/>
                      <a:pt x="1059" y="2460"/>
                      <a:pt x="675" y="2072"/>
                    </a:cubicBezTo>
                    <a:cubicBezTo>
                      <a:pt x="368" y="1770"/>
                      <a:pt x="307" y="1315"/>
                      <a:pt x="481" y="94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8" name="Google Shape;138;p16"/>
            <p:cNvSpPr/>
            <p:nvPr/>
          </p:nvSpPr>
          <p:spPr>
            <a:xfrm>
              <a:off x="3325660" y="1404413"/>
              <a:ext cx="1250700" cy="3696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03</a:t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39" name="Google Shape;139;p16"/>
            <p:cNvGrpSpPr/>
            <p:nvPr/>
          </p:nvGrpSpPr>
          <p:grpSpPr>
            <a:xfrm>
              <a:off x="3325625" y="2672088"/>
              <a:ext cx="1250771" cy="1005135"/>
              <a:chOff x="-2095055" y="1351225"/>
              <a:chExt cx="1980322" cy="1005135"/>
            </a:xfrm>
          </p:grpSpPr>
          <p:sp>
            <p:nvSpPr>
              <p:cNvPr id="140" name="Google Shape;140;p16"/>
              <p:cNvSpPr txBox="1"/>
              <p:nvPr/>
            </p:nvSpPr>
            <p:spPr>
              <a:xfrm>
                <a:off x="-2095034" y="13512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41" name="Google Shape;141;p16"/>
              <p:cNvSpPr txBox="1"/>
              <p:nvPr/>
            </p:nvSpPr>
            <p:spPr>
              <a:xfrm>
                <a:off x="-2095055" y="1630060"/>
                <a:ext cx="19803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terribly hot, even hotter than Mercury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42" name="Google Shape;142;p16"/>
          <p:cNvGrpSpPr/>
          <p:nvPr/>
        </p:nvGrpSpPr>
        <p:grpSpPr>
          <a:xfrm>
            <a:off x="1960275" y="1404413"/>
            <a:ext cx="1250771" cy="3164200"/>
            <a:chOff x="2074938" y="1404413"/>
            <a:chExt cx="1250771" cy="3164200"/>
          </a:xfrm>
        </p:grpSpPr>
        <p:sp>
          <p:nvSpPr>
            <p:cNvPr id="143" name="Google Shape;143;p16"/>
            <p:cNvSpPr/>
            <p:nvPr/>
          </p:nvSpPr>
          <p:spPr>
            <a:xfrm>
              <a:off x="2074980" y="1945413"/>
              <a:ext cx="1250700" cy="26232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" name="Google Shape;144;p16"/>
            <p:cNvGrpSpPr/>
            <p:nvPr/>
          </p:nvGrpSpPr>
          <p:grpSpPr>
            <a:xfrm>
              <a:off x="2475928" y="3843954"/>
              <a:ext cx="448804" cy="449577"/>
              <a:chOff x="2480484" y="3843954"/>
              <a:chExt cx="448804" cy="449577"/>
            </a:xfrm>
          </p:grpSpPr>
          <p:sp>
            <p:nvSpPr>
              <p:cNvPr id="145" name="Google Shape;145;p16"/>
              <p:cNvSpPr/>
              <p:nvPr/>
            </p:nvSpPr>
            <p:spPr>
              <a:xfrm>
                <a:off x="2627140" y="3843954"/>
                <a:ext cx="302149" cy="302924"/>
              </a:xfrm>
              <a:custGeom>
                <a:rect b="b" l="l" r="r" t="t"/>
                <a:pathLst>
                  <a:path extrusionOk="0" h="1954" w="1949">
                    <a:moveTo>
                      <a:pt x="1857" y="931"/>
                    </a:moveTo>
                    <a:lnTo>
                      <a:pt x="1719" y="931"/>
                    </a:lnTo>
                    <a:cubicBezTo>
                      <a:pt x="1693" y="819"/>
                      <a:pt x="1647" y="706"/>
                      <a:pt x="1581" y="604"/>
                    </a:cubicBezTo>
                    <a:lnTo>
                      <a:pt x="1683" y="507"/>
                    </a:lnTo>
                    <a:cubicBezTo>
                      <a:pt x="1719" y="471"/>
                      <a:pt x="1719" y="410"/>
                      <a:pt x="1683" y="374"/>
                    </a:cubicBezTo>
                    <a:lnTo>
                      <a:pt x="1581" y="272"/>
                    </a:lnTo>
                    <a:cubicBezTo>
                      <a:pt x="1545" y="236"/>
                      <a:pt x="1489" y="236"/>
                      <a:pt x="1448" y="272"/>
                    </a:cubicBezTo>
                    <a:lnTo>
                      <a:pt x="1351" y="374"/>
                    </a:lnTo>
                    <a:cubicBezTo>
                      <a:pt x="1248" y="302"/>
                      <a:pt x="1141" y="256"/>
                      <a:pt x="1023" y="236"/>
                    </a:cubicBezTo>
                    <a:lnTo>
                      <a:pt x="1023" y="93"/>
                    </a:lnTo>
                    <a:cubicBezTo>
                      <a:pt x="1023" y="42"/>
                      <a:pt x="982" y="1"/>
                      <a:pt x="931" y="1"/>
                    </a:cubicBezTo>
                    <a:lnTo>
                      <a:pt x="788" y="1"/>
                    </a:lnTo>
                    <a:cubicBezTo>
                      <a:pt x="737" y="1"/>
                      <a:pt x="696" y="42"/>
                      <a:pt x="696" y="93"/>
                    </a:cubicBezTo>
                    <a:lnTo>
                      <a:pt x="696" y="231"/>
                    </a:lnTo>
                    <a:cubicBezTo>
                      <a:pt x="578" y="256"/>
                      <a:pt x="466" y="297"/>
                      <a:pt x="369" y="369"/>
                    </a:cubicBezTo>
                    <a:lnTo>
                      <a:pt x="267" y="272"/>
                    </a:lnTo>
                    <a:cubicBezTo>
                      <a:pt x="231" y="231"/>
                      <a:pt x="175" y="231"/>
                      <a:pt x="139" y="267"/>
                    </a:cubicBezTo>
                    <a:lnTo>
                      <a:pt x="37" y="369"/>
                    </a:lnTo>
                    <a:cubicBezTo>
                      <a:pt x="1" y="405"/>
                      <a:pt x="1" y="466"/>
                      <a:pt x="37" y="497"/>
                    </a:cubicBezTo>
                    <a:lnTo>
                      <a:pt x="134" y="599"/>
                    </a:lnTo>
                    <a:cubicBezTo>
                      <a:pt x="72" y="691"/>
                      <a:pt x="26" y="793"/>
                      <a:pt x="1" y="895"/>
                    </a:cubicBezTo>
                    <a:cubicBezTo>
                      <a:pt x="129" y="906"/>
                      <a:pt x="256" y="931"/>
                      <a:pt x="374" y="982"/>
                    </a:cubicBezTo>
                    <a:cubicBezTo>
                      <a:pt x="379" y="987"/>
                      <a:pt x="384" y="987"/>
                      <a:pt x="394" y="993"/>
                    </a:cubicBezTo>
                    <a:cubicBezTo>
                      <a:pt x="410" y="906"/>
                      <a:pt x="456" y="824"/>
                      <a:pt x="522" y="757"/>
                    </a:cubicBezTo>
                    <a:cubicBezTo>
                      <a:pt x="706" y="568"/>
                      <a:pt x="1008" y="573"/>
                      <a:pt x="1192" y="757"/>
                    </a:cubicBezTo>
                    <a:cubicBezTo>
                      <a:pt x="1381" y="941"/>
                      <a:pt x="1376" y="1243"/>
                      <a:pt x="1192" y="1427"/>
                    </a:cubicBezTo>
                    <a:cubicBezTo>
                      <a:pt x="1126" y="1494"/>
                      <a:pt x="1044" y="1540"/>
                      <a:pt x="957" y="1555"/>
                    </a:cubicBezTo>
                    <a:cubicBezTo>
                      <a:pt x="962" y="1565"/>
                      <a:pt x="967" y="1570"/>
                      <a:pt x="967" y="1581"/>
                    </a:cubicBezTo>
                    <a:cubicBezTo>
                      <a:pt x="1018" y="1698"/>
                      <a:pt x="1049" y="1821"/>
                      <a:pt x="1054" y="1949"/>
                    </a:cubicBezTo>
                    <a:cubicBezTo>
                      <a:pt x="1156" y="1923"/>
                      <a:pt x="1258" y="1882"/>
                      <a:pt x="1351" y="1821"/>
                    </a:cubicBezTo>
                    <a:lnTo>
                      <a:pt x="1448" y="1918"/>
                    </a:lnTo>
                    <a:cubicBezTo>
                      <a:pt x="1483" y="1954"/>
                      <a:pt x="1540" y="1954"/>
                      <a:pt x="1575" y="1918"/>
                    </a:cubicBezTo>
                    <a:lnTo>
                      <a:pt x="1678" y="1816"/>
                    </a:lnTo>
                    <a:cubicBezTo>
                      <a:pt x="1714" y="1780"/>
                      <a:pt x="1714" y="1724"/>
                      <a:pt x="1678" y="1688"/>
                    </a:cubicBezTo>
                    <a:lnTo>
                      <a:pt x="1581" y="1586"/>
                    </a:lnTo>
                    <a:cubicBezTo>
                      <a:pt x="1647" y="1489"/>
                      <a:pt x="1693" y="1376"/>
                      <a:pt x="1719" y="1258"/>
                    </a:cubicBezTo>
                    <a:lnTo>
                      <a:pt x="1857" y="1258"/>
                    </a:lnTo>
                    <a:cubicBezTo>
                      <a:pt x="1908" y="1258"/>
                      <a:pt x="1949" y="1218"/>
                      <a:pt x="1949" y="1166"/>
                    </a:cubicBezTo>
                    <a:lnTo>
                      <a:pt x="1949" y="1023"/>
                    </a:lnTo>
                    <a:cubicBezTo>
                      <a:pt x="1949" y="972"/>
                      <a:pt x="1908" y="931"/>
                      <a:pt x="1857" y="9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6"/>
              <p:cNvSpPr/>
              <p:nvPr/>
            </p:nvSpPr>
            <p:spPr>
              <a:xfrm>
                <a:off x="2480484" y="4019907"/>
                <a:ext cx="273624" cy="273624"/>
              </a:xfrm>
              <a:custGeom>
                <a:rect b="b" l="l" r="r" t="t"/>
                <a:pathLst>
                  <a:path extrusionOk="0" h="1765" w="1765">
                    <a:moveTo>
                      <a:pt x="1136" y="1233"/>
                    </a:moveTo>
                    <a:cubicBezTo>
                      <a:pt x="1100" y="1279"/>
                      <a:pt x="1049" y="1310"/>
                      <a:pt x="988" y="1325"/>
                    </a:cubicBezTo>
                    <a:cubicBezTo>
                      <a:pt x="962" y="1330"/>
                      <a:pt x="952" y="1345"/>
                      <a:pt x="952" y="1371"/>
                    </a:cubicBezTo>
                    <a:cubicBezTo>
                      <a:pt x="957" y="1397"/>
                      <a:pt x="952" y="1422"/>
                      <a:pt x="952" y="1453"/>
                    </a:cubicBezTo>
                    <a:cubicBezTo>
                      <a:pt x="952" y="1473"/>
                      <a:pt x="942" y="1483"/>
                      <a:pt x="916" y="1489"/>
                    </a:cubicBezTo>
                    <a:cubicBezTo>
                      <a:pt x="906" y="1489"/>
                      <a:pt x="891" y="1489"/>
                      <a:pt x="875" y="1489"/>
                    </a:cubicBezTo>
                    <a:cubicBezTo>
                      <a:pt x="860" y="1489"/>
                      <a:pt x="850" y="1489"/>
                      <a:pt x="834" y="1489"/>
                    </a:cubicBezTo>
                    <a:cubicBezTo>
                      <a:pt x="809" y="1483"/>
                      <a:pt x="798" y="1473"/>
                      <a:pt x="798" y="1448"/>
                    </a:cubicBezTo>
                    <a:cubicBezTo>
                      <a:pt x="798" y="1427"/>
                      <a:pt x="798" y="1412"/>
                      <a:pt x="798" y="1391"/>
                    </a:cubicBezTo>
                    <a:cubicBezTo>
                      <a:pt x="798" y="1351"/>
                      <a:pt x="798" y="1345"/>
                      <a:pt x="758" y="1340"/>
                    </a:cubicBezTo>
                    <a:cubicBezTo>
                      <a:pt x="706" y="1335"/>
                      <a:pt x="655" y="1320"/>
                      <a:pt x="604" y="1299"/>
                    </a:cubicBezTo>
                    <a:cubicBezTo>
                      <a:pt x="568" y="1279"/>
                      <a:pt x="563" y="1269"/>
                      <a:pt x="574" y="1233"/>
                    </a:cubicBezTo>
                    <a:cubicBezTo>
                      <a:pt x="584" y="1202"/>
                      <a:pt x="594" y="1172"/>
                      <a:pt x="599" y="1146"/>
                    </a:cubicBezTo>
                    <a:cubicBezTo>
                      <a:pt x="609" y="1126"/>
                      <a:pt x="614" y="1115"/>
                      <a:pt x="625" y="1115"/>
                    </a:cubicBezTo>
                    <a:cubicBezTo>
                      <a:pt x="630" y="1115"/>
                      <a:pt x="640" y="1115"/>
                      <a:pt x="650" y="1126"/>
                    </a:cubicBezTo>
                    <a:cubicBezTo>
                      <a:pt x="701" y="1151"/>
                      <a:pt x="758" y="1166"/>
                      <a:pt x="819" y="1172"/>
                    </a:cubicBezTo>
                    <a:cubicBezTo>
                      <a:pt x="829" y="1177"/>
                      <a:pt x="834" y="1177"/>
                      <a:pt x="844" y="1177"/>
                    </a:cubicBezTo>
                    <a:cubicBezTo>
                      <a:pt x="875" y="1177"/>
                      <a:pt x="901" y="1172"/>
                      <a:pt x="926" y="1161"/>
                    </a:cubicBezTo>
                    <a:cubicBezTo>
                      <a:pt x="993" y="1131"/>
                      <a:pt x="1003" y="1054"/>
                      <a:pt x="947" y="1008"/>
                    </a:cubicBezTo>
                    <a:cubicBezTo>
                      <a:pt x="926" y="993"/>
                      <a:pt x="906" y="982"/>
                      <a:pt x="885" y="972"/>
                    </a:cubicBezTo>
                    <a:cubicBezTo>
                      <a:pt x="829" y="947"/>
                      <a:pt x="768" y="931"/>
                      <a:pt x="717" y="895"/>
                    </a:cubicBezTo>
                    <a:cubicBezTo>
                      <a:pt x="630" y="844"/>
                      <a:pt x="574" y="773"/>
                      <a:pt x="579" y="665"/>
                    </a:cubicBezTo>
                    <a:cubicBezTo>
                      <a:pt x="584" y="548"/>
                      <a:pt x="655" y="471"/>
                      <a:pt x="763" y="430"/>
                    </a:cubicBezTo>
                    <a:cubicBezTo>
                      <a:pt x="809" y="415"/>
                      <a:pt x="809" y="415"/>
                      <a:pt x="809" y="369"/>
                    </a:cubicBezTo>
                    <a:lnTo>
                      <a:pt x="809" y="323"/>
                    </a:lnTo>
                    <a:cubicBezTo>
                      <a:pt x="809" y="287"/>
                      <a:pt x="819" y="277"/>
                      <a:pt x="855" y="277"/>
                    </a:cubicBezTo>
                    <a:lnTo>
                      <a:pt x="896" y="277"/>
                    </a:lnTo>
                    <a:cubicBezTo>
                      <a:pt x="962" y="277"/>
                      <a:pt x="962" y="282"/>
                      <a:pt x="962" y="354"/>
                    </a:cubicBezTo>
                    <a:cubicBezTo>
                      <a:pt x="962" y="410"/>
                      <a:pt x="962" y="410"/>
                      <a:pt x="1013" y="415"/>
                    </a:cubicBezTo>
                    <a:cubicBezTo>
                      <a:pt x="1054" y="425"/>
                      <a:pt x="1095" y="435"/>
                      <a:pt x="1131" y="451"/>
                    </a:cubicBezTo>
                    <a:cubicBezTo>
                      <a:pt x="1156" y="461"/>
                      <a:pt x="1161" y="476"/>
                      <a:pt x="1156" y="497"/>
                    </a:cubicBezTo>
                    <a:cubicBezTo>
                      <a:pt x="1146" y="527"/>
                      <a:pt x="1136" y="563"/>
                      <a:pt x="1126" y="594"/>
                    </a:cubicBezTo>
                    <a:cubicBezTo>
                      <a:pt x="1121" y="614"/>
                      <a:pt x="1115" y="625"/>
                      <a:pt x="1100" y="625"/>
                    </a:cubicBezTo>
                    <a:cubicBezTo>
                      <a:pt x="1095" y="625"/>
                      <a:pt x="1090" y="619"/>
                      <a:pt x="1080" y="614"/>
                    </a:cubicBezTo>
                    <a:cubicBezTo>
                      <a:pt x="1023" y="589"/>
                      <a:pt x="972" y="578"/>
                      <a:pt x="911" y="578"/>
                    </a:cubicBezTo>
                    <a:cubicBezTo>
                      <a:pt x="906" y="578"/>
                      <a:pt x="896" y="578"/>
                      <a:pt x="891" y="578"/>
                    </a:cubicBezTo>
                    <a:cubicBezTo>
                      <a:pt x="875" y="578"/>
                      <a:pt x="855" y="584"/>
                      <a:pt x="839" y="589"/>
                    </a:cubicBezTo>
                    <a:cubicBezTo>
                      <a:pt x="783" y="614"/>
                      <a:pt x="773" y="676"/>
                      <a:pt x="824" y="717"/>
                    </a:cubicBezTo>
                    <a:cubicBezTo>
                      <a:pt x="844" y="737"/>
                      <a:pt x="875" y="747"/>
                      <a:pt x="906" y="763"/>
                    </a:cubicBezTo>
                    <a:cubicBezTo>
                      <a:pt x="952" y="783"/>
                      <a:pt x="1003" y="803"/>
                      <a:pt x="1054" y="829"/>
                    </a:cubicBezTo>
                    <a:cubicBezTo>
                      <a:pt x="1202" y="911"/>
                      <a:pt x="1243" y="1100"/>
                      <a:pt x="1136" y="1233"/>
                    </a:cubicBezTo>
                    <a:close/>
                    <a:moveTo>
                      <a:pt x="885" y="1"/>
                    </a:moveTo>
                    <a:cubicBezTo>
                      <a:pt x="395" y="1"/>
                      <a:pt x="1" y="394"/>
                      <a:pt x="1" y="880"/>
                    </a:cubicBezTo>
                    <a:cubicBezTo>
                      <a:pt x="1" y="1371"/>
                      <a:pt x="395" y="1765"/>
                      <a:pt x="885" y="1765"/>
                    </a:cubicBezTo>
                    <a:cubicBezTo>
                      <a:pt x="1371" y="1765"/>
                      <a:pt x="1765" y="1371"/>
                      <a:pt x="1765" y="880"/>
                    </a:cubicBezTo>
                    <a:cubicBezTo>
                      <a:pt x="1765" y="394"/>
                      <a:pt x="1371" y="1"/>
                      <a:pt x="8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7" name="Google Shape;147;p16"/>
            <p:cNvSpPr/>
            <p:nvPr/>
          </p:nvSpPr>
          <p:spPr>
            <a:xfrm>
              <a:off x="2074980" y="1404413"/>
              <a:ext cx="1250700" cy="3696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02</a:t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48" name="Google Shape;148;p16"/>
            <p:cNvGrpSpPr/>
            <p:nvPr/>
          </p:nvGrpSpPr>
          <p:grpSpPr>
            <a:xfrm>
              <a:off x="2074938" y="2672088"/>
              <a:ext cx="1250771" cy="1005135"/>
              <a:chOff x="-2095055" y="1351225"/>
              <a:chExt cx="1980322" cy="1005135"/>
            </a:xfrm>
          </p:grpSpPr>
          <p:sp>
            <p:nvSpPr>
              <p:cNvPr id="149" name="Google Shape;149;p16"/>
              <p:cNvSpPr txBox="1"/>
              <p:nvPr/>
            </p:nvSpPr>
            <p:spPr>
              <a:xfrm>
                <a:off x="-2095034" y="13512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Saturn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0" name="Google Shape;150;p16"/>
              <p:cNvSpPr txBox="1"/>
              <p:nvPr/>
            </p:nvSpPr>
            <p:spPr>
              <a:xfrm>
                <a:off x="-2095055" y="1630060"/>
                <a:ext cx="19803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51" name="Google Shape;151;p16"/>
          <p:cNvGrpSpPr/>
          <p:nvPr/>
        </p:nvGrpSpPr>
        <p:grpSpPr>
          <a:xfrm>
            <a:off x="625400" y="1404413"/>
            <a:ext cx="1258737" cy="3164200"/>
            <a:chOff x="816263" y="1404413"/>
            <a:chExt cx="1258737" cy="3164200"/>
          </a:xfrm>
        </p:grpSpPr>
        <p:sp>
          <p:nvSpPr>
            <p:cNvPr id="152" name="Google Shape;152;p16"/>
            <p:cNvSpPr/>
            <p:nvPr/>
          </p:nvSpPr>
          <p:spPr>
            <a:xfrm>
              <a:off x="824300" y="1945413"/>
              <a:ext cx="1250700" cy="26232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" name="Google Shape;153;p16"/>
            <p:cNvGrpSpPr/>
            <p:nvPr/>
          </p:nvGrpSpPr>
          <p:grpSpPr>
            <a:xfrm>
              <a:off x="1306095" y="3885190"/>
              <a:ext cx="287111" cy="399661"/>
              <a:chOff x="1274160" y="4037590"/>
              <a:chExt cx="287111" cy="399661"/>
            </a:xfrm>
          </p:grpSpPr>
          <p:sp>
            <p:nvSpPr>
              <p:cNvPr id="154" name="Google Shape;154;p16"/>
              <p:cNvSpPr/>
              <p:nvPr/>
            </p:nvSpPr>
            <p:spPr>
              <a:xfrm>
                <a:off x="1274160" y="4037590"/>
                <a:ext cx="287111" cy="399661"/>
              </a:xfrm>
              <a:custGeom>
                <a:rect b="b" l="l" r="r" t="t"/>
                <a:pathLst>
                  <a:path extrusionOk="0" h="2578" w="1852">
                    <a:moveTo>
                      <a:pt x="926" y="236"/>
                    </a:moveTo>
                    <a:cubicBezTo>
                      <a:pt x="1310" y="236"/>
                      <a:pt x="1617" y="532"/>
                      <a:pt x="1617" y="895"/>
                    </a:cubicBezTo>
                    <a:cubicBezTo>
                      <a:pt x="1617" y="1141"/>
                      <a:pt x="1519" y="1284"/>
                      <a:pt x="1432" y="1412"/>
                    </a:cubicBezTo>
                    <a:cubicBezTo>
                      <a:pt x="1366" y="1514"/>
                      <a:pt x="1300" y="1611"/>
                      <a:pt x="1300" y="1734"/>
                    </a:cubicBezTo>
                    <a:cubicBezTo>
                      <a:pt x="1300" y="1790"/>
                      <a:pt x="1248" y="1836"/>
                      <a:pt x="1213" y="1862"/>
                    </a:cubicBezTo>
                    <a:lnTo>
                      <a:pt x="640" y="1862"/>
                    </a:lnTo>
                    <a:cubicBezTo>
                      <a:pt x="604" y="1836"/>
                      <a:pt x="553" y="1790"/>
                      <a:pt x="553" y="1734"/>
                    </a:cubicBezTo>
                    <a:cubicBezTo>
                      <a:pt x="553" y="1611"/>
                      <a:pt x="487" y="1514"/>
                      <a:pt x="420" y="1412"/>
                    </a:cubicBezTo>
                    <a:cubicBezTo>
                      <a:pt x="333" y="1289"/>
                      <a:pt x="236" y="1141"/>
                      <a:pt x="236" y="895"/>
                    </a:cubicBezTo>
                    <a:cubicBezTo>
                      <a:pt x="236" y="532"/>
                      <a:pt x="543" y="236"/>
                      <a:pt x="926" y="236"/>
                    </a:cubicBezTo>
                    <a:close/>
                    <a:moveTo>
                      <a:pt x="926" y="1"/>
                    </a:moveTo>
                    <a:cubicBezTo>
                      <a:pt x="415" y="1"/>
                      <a:pt x="1" y="399"/>
                      <a:pt x="1" y="895"/>
                    </a:cubicBezTo>
                    <a:cubicBezTo>
                      <a:pt x="1" y="1217"/>
                      <a:pt x="129" y="1407"/>
                      <a:pt x="226" y="1545"/>
                    </a:cubicBezTo>
                    <a:cubicBezTo>
                      <a:pt x="282" y="1632"/>
                      <a:pt x="318" y="1683"/>
                      <a:pt x="318" y="1734"/>
                    </a:cubicBezTo>
                    <a:cubicBezTo>
                      <a:pt x="318" y="1851"/>
                      <a:pt x="379" y="1959"/>
                      <a:pt x="492" y="2046"/>
                    </a:cubicBezTo>
                    <a:cubicBezTo>
                      <a:pt x="492" y="2112"/>
                      <a:pt x="502" y="2281"/>
                      <a:pt x="502" y="2281"/>
                    </a:cubicBezTo>
                    <a:cubicBezTo>
                      <a:pt x="507" y="2327"/>
                      <a:pt x="528" y="2424"/>
                      <a:pt x="696" y="2480"/>
                    </a:cubicBezTo>
                    <a:cubicBezTo>
                      <a:pt x="717" y="2511"/>
                      <a:pt x="742" y="2536"/>
                      <a:pt x="773" y="2557"/>
                    </a:cubicBezTo>
                    <a:cubicBezTo>
                      <a:pt x="788" y="2567"/>
                      <a:pt x="814" y="2577"/>
                      <a:pt x="834" y="2577"/>
                    </a:cubicBezTo>
                    <a:lnTo>
                      <a:pt x="1013" y="2577"/>
                    </a:lnTo>
                    <a:cubicBezTo>
                      <a:pt x="1039" y="2577"/>
                      <a:pt x="1059" y="2567"/>
                      <a:pt x="1080" y="2557"/>
                    </a:cubicBezTo>
                    <a:cubicBezTo>
                      <a:pt x="1110" y="2536"/>
                      <a:pt x="1136" y="2511"/>
                      <a:pt x="1156" y="2480"/>
                    </a:cubicBezTo>
                    <a:cubicBezTo>
                      <a:pt x="1320" y="2424"/>
                      <a:pt x="1346" y="2327"/>
                      <a:pt x="1346" y="2281"/>
                    </a:cubicBezTo>
                    <a:cubicBezTo>
                      <a:pt x="1346" y="2281"/>
                      <a:pt x="1356" y="2112"/>
                      <a:pt x="1361" y="2046"/>
                    </a:cubicBezTo>
                    <a:cubicBezTo>
                      <a:pt x="1473" y="1959"/>
                      <a:pt x="1535" y="1851"/>
                      <a:pt x="1535" y="1734"/>
                    </a:cubicBezTo>
                    <a:cubicBezTo>
                      <a:pt x="1535" y="1683"/>
                      <a:pt x="1565" y="1632"/>
                      <a:pt x="1627" y="1545"/>
                    </a:cubicBezTo>
                    <a:cubicBezTo>
                      <a:pt x="1724" y="1407"/>
                      <a:pt x="1852" y="1217"/>
                      <a:pt x="1852" y="895"/>
                    </a:cubicBezTo>
                    <a:cubicBezTo>
                      <a:pt x="1852" y="399"/>
                      <a:pt x="1438" y="1"/>
                      <a:pt x="9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6"/>
              <p:cNvSpPr/>
              <p:nvPr/>
            </p:nvSpPr>
            <p:spPr>
              <a:xfrm>
                <a:off x="1395546" y="4101771"/>
                <a:ext cx="43718" cy="141230"/>
              </a:xfrm>
              <a:custGeom>
                <a:rect b="b" l="l" r="r" t="t"/>
                <a:pathLst>
                  <a:path extrusionOk="0" h="911" w="282">
                    <a:moveTo>
                      <a:pt x="143" y="1"/>
                    </a:moveTo>
                    <a:cubicBezTo>
                      <a:pt x="51" y="1"/>
                      <a:pt x="0" y="47"/>
                      <a:pt x="0" y="139"/>
                    </a:cubicBezTo>
                    <a:lnTo>
                      <a:pt x="0" y="348"/>
                    </a:lnTo>
                    <a:cubicBezTo>
                      <a:pt x="0" y="374"/>
                      <a:pt x="5" y="400"/>
                      <a:pt x="10" y="430"/>
                    </a:cubicBezTo>
                    <a:lnTo>
                      <a:pt x="67" y="849"/>
                    </a:lnTo>
                    <a:cubicBezTo>
                      <a:pt x="72" y="901"/>
                      <a:pt x="97" y="911"/>
                      <a:pt x="143" y="911"/>
                    </a:cubicBezTo>
                    <a:cubicBezTo>
                      <a:pt x="189" y="911"/>
                      <a:pt x="215" y="901"/>
                      <a:pt x="220" y="849"/>
                    </a:cubicBezTo>
                    <a:lnTo>
                      <a:pt x="276" y="430"/>
                    </a:lnTo>
                    <a:cubicBezTo>
                      <a:pt x="281" y="400"/>
                      <a:pt x="281" y="374"/>
                      <a:pt x="281" y="348"/>
                    </a:cubicBezTo>
                    <a:lnTo>
                      <a:pt x="281" y="139"/>
                    </a:lnTo>
                    <a:cubicBezTo>
                      <a:pt x="281" y="47"/>
                      <a:pt x="230" y="1"/>
                      <a:pt x="1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6"/>
              <p:cNvSpPr/>
              <p:nvPr/>
            </p:nvSpPr>
            <p:spPr>
              <a:xfrm>
                <a:off x="1394771" y="4261137"/>
                <a:ext cx="46043" cy="45268"/>
              </a:xfrm>
              <a:custGeom>
                <a:rect b="b" l="l" r="r" t="t"/>
                <a:pathLst>
                  <a:path extrusionOk="0" h="292" w="297">
                    <a:moveTo>
                      <a:pt x="148" y="0"/>
                    </a:moveTo>
                    <a:cubicBezTo>
                      <a:pt x="67" y="0"/>
                      <a:pt x="0" y="67"/>
                      <a:pt x="0" y="149"/>
                    </a:cubicBezTo>
                    <a:cubicBezTo>
                      <a:pt x="0" y="225"/>
                      <a:pt x="67" y="292"/>
                      <a:pt x="148" y="292"/>
                    </a:cubicBezTo>
                    <a:cubicBezTo>
                      <a:pt x="230" y="292"/>
                      <a:pt x="297" y="225"/>
                      <a:pt x="297" y="149"/>
                    </a:cubicBezTo>
                    <a:cubicBezTo>
                      <a:pt x="297" y="67"/>
                      <a:pt x="230" y="0"/>
                      <a:pt x="1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7" name="Google Shape;157;p16"/>
            <p:cNvSpPr/>
            <p:nvPr/>
          </p:nvSpPr>
          <p:spPr>
            <a:xfrm>
              <a:off x="824300" y="1404413"/>
              <a:ext cx="1250700" cy="3696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01</a:t>
              </a:r>
              <a:endParaRPr/>
            </a:p>
          </p:txBody>
        </p:sp>
        <p:grpSp>
          <p:nvGrpSpPr>
            <p:cNvPr id="158" name="Google Shape;158;p16"/>
            <p:cNvGrpSpPr/>
            <p:nvPr/>
          </p:nvGrpSpPr>
          <p:grpSpPr>
            <a:xfrm>
              <a:off x="816263" y="2672088"/>
              <a:ext cx="1250771" cy="1005135"/>
              <a:chOff x="-2095055" y="1351225"/>
              <a:chExt cx="1980322" cy="1005135"/>
            </a:xfrm>
          </p:grpSpPr>
          <p:sp>
            <p:nvSpPr>
              <p:cNvPr id="159" name="Google Shape;159;p16"/>
              <p:cNvSpPr txBox="1"/>
              <p:nvPr/>
            </p:nvSpPr>
            <p:spPr>
              <a:xfrm>
                <a:off x="-2095034" y="13512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60" name="Google Shape;160;p16"/>
              <p:cNvSpPr txBox="1"/>
              <p:nvPr/>
            </p:nvSpPr>
            <p:spPr>
              <a:xfrm>
                <a:off x="-2095055" y="1630060"/>
                <a:ext cx="19803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</a:t>
                </a: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s the smallest planet in the Solar System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161" name="Google Shape;161;p16"/>
          <p:cNvSpPr/>
          <p:nvPr/>
        </p:nvSpPr>
        <p:spPr>
          <a:xfrm>
            <a:off x="457200" y="2109350"/>
            <a:ext cx="8229600" cy="4224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timeline infographics</a:t>
            </a:r>
            <a:endParaRPr sz="2400"/>
          </a:p>
        </p:txBody>
      </p:sp>
      <p:sp>
        <p:nvSpPr>
          <p:cNvPr id="163" name="Google Shape;163;p16"/>
          <p:cNvSpPr/>
          <p:nvPr/>
        </p:nvSpPr>
        <p:spPr>
          <a:xfrm>
            <a:off x="1107225" y="2177000"/>
            <a:ext cx="287100" cy="287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2442100" y="2177000"/>
            <a:ext cx="287100" cy="28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3768988" y="2177000"/>
            <a:ext cx="287100" cy="287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5095875" y="2177000"/>
            <a:ext cx="287100" cy="287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6422750" y="2177000"/>
            <a:ext cx="287100" cy="287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7749638" y="2177000"/>
            <a:ext cx="287100" cy="28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34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timeline infographics</a:t>
            </a:r>
            <a:endParaRPr sz="2400"/>
          </a:p>
        </p:txBody>
      </p:sp>
      <p:grpSp>
        <p:nvGrpSpPr>
          <p:cNvPr id="1512" name="Google Shape;1512;p34"/>
          <p:cNvGrpSpPr/>
          <p:nvPr/>
        </p:nvGrpSpPr>
        <p:grpSpPr>
          <a:xfrm>
            <a:off x="484339" y="1148100"/>
            <a:ext cx="1286161" cy="3582300"/>
            <a:chOff x="484339" y="1148100"/>
            <a:chExt cx="1286161" cy="3582300"/>
          </a:xfrm>
        </p:grpSpPr>
        <p:sp>
          <p:nvSpPr>
            <p:cNvPr id="1513" name="Google Shape;1513;p34"/>
            <p:cNvSpPr/>
            <p:nvPr/>
          </p:nvSpPr>
          <p:spPr>
            <a:xfrm>
              <a:off x="484850" y="1148100"/>
              <a:ext cx="1285500" cy="3582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14" name="Google Shape;1514;p34"/>
            <p:cNvGrpSpPr/>
            <p:nvPr/>
          </p:nvGrpSpPr>
          <p:grpSpPr>
            <a:xfrm>
              <a:off x="484874" y="1794632"/>
              <a:ext cx="1285626" cy="1015969"/>
              <a:chOff x="-2082450" y="1418025"/>
              <a:chExt cx="1980323" cy="830243"/>
            </a:xfrm>
          </p:grpSpPr>
          <p:sp>
            <p:nvSpPr>
              <p:cNvPr id="1515" name="Google Shape;1515;p34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Saturn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16" name="Google Shape;1516;p34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17" name="Google Shape;1517;p34"/>
            <p:cNvSpPr/>
            <p:nvPr/>
          </p:nvSpPr>
          <p:spPr>
            <a:xfrm>
              <a:off x="630361" y="2978949"/>
              <a:ext cx="1130807" cy="952168"/>
            </a:xfrm>
            <a:custGeom>
              <a:rect b="b" l="l" r="r" t="t"/>
              <a:pathLst>
                <a:path extrusionOk="0" h="6458" w="7670">
                  <a:moveTo>
                    <a:pt x="3232" y="0"/>
                  </a:moveTo>
                  <a:cubicBezTo>
                    <a:pt x="1447" y="0"/>
                    <a:pt x="0" y="1447"/>
                    <a:pt x="0" y="3231"/>
                  </a:cubicBezTo>
                  <a:cubicBezTo>
                    <a:pt x="0" y="5016"/>
                    <a:pt x="1447" y="6458"/>
                    <a:pt x="3232" y="6458"/>
                  </a:cubicBezTo>
                  <a:cubicBezTo>
                    <a:pt x="5783" y="6458"/>
                    <a:pt x="7670" y="3231"/>
                    <a:pt x="7670" y="3231"/>
                  </a:cubicBezTo>
                  <a:cubicBezTo>
                    <a:pt x="7670" y="3231"/>
                    <a:pt x="5860" y="0"/>
                    <a:pt x="3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4"/>
            <p:cNvSpPr txBox="1"/>
            <p:nvPr/>
          </p:nvSpPr>
          <p:spPr>
            <a:xfrm>
              <a:off x="484339" y="4099482"/>
              <a:ext cx="1285500" cy="42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4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2019</a:t>
              </a:r>
              <a:endParaRPr b="1" sz="24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19" name="Google Shape;1519;p34"/>
            <p:cNvSpPr txBox="1"/>
            <p:nvPr/>
          </p:nvSpPr>
          <p:spPr>
            <a:xfrm>
              <a:off x="630363" y="3241750"/>
              <a:ext cx="970500" cy="42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3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3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20" name="Google Shape;1520;p34"/>
          <p:cNvGrpSpPr/>
          <p:nvPr/>
        </p:nvGrpSpPr>
        <p:grpSpPr>
          <a:xfrm>
            <a:off x="1862178" y="1148100"/>
            <a:ext cx="1286149" cy="3582300"/>
            <a:chOff x="1862064" y="1148100"/>
            <a:chExt cx="1286149" cy="3582300"/>
          </a:xfrm>
        </p:grpSpPr>
        <p:sp>
          <p:nvSpPr>
            <p:cNvPr id="1521" name="Google Shape;1521;p34"/>
            <p:cNvSpPr/>
            <p:nvPr/>
          </p:nvSpPr>
          <p:spPr>
            <a:xfrm>
              <a:off x="1862650" y="1148100"/>
              <a:ext cx="1285500" cy="3582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22" name="Google Shape;1522;p34"/>
            <p:cNvGrpSpPr/>
            <p:nvPr/>
          </p:nvGrpSpPr>
          <p:grpSpPr>
            <a:xfrm>
              <a:off x="1862587" y="1794632"/>
              <a:ext cx="1285626" cy="1015969"/>
              <a:chOff x="-2082450" y="1418025"/>
              <a:chExt cx="1980323" cy="830243"/>
            </a:xfrm>
          </p:grpSpPr>
          <p:sp>
            <p:nvSpPr>
              <p:cNvPr id="1523" name="Google Shape;1523;p34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24" name="Google Shape;1524;p34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It’</a:t>
                </a: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 the </a:t>
                </a: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biggest </a:t>
                </a: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planet in the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25" name="Google Shape;1525;p34"/>
            <p:cNvSpPr/>
            <p:nvPr/>
          </p:nvSpPr>
          <p:spPr>
            <a:xfrm>
              <a:off x="2008086" y="2978949"/>
              <a:ext cx="1130807" cy="952168"/>
            </a:xfrm>
            <a:custGeom>
              <a:rect b="b" l="l" r="r" t="t"/>
              <a:pathLst>
                <a:path extrusionOk="0" h="6458" w="7670">
                  <a:moveTo>
                    <a:pt x="3232" y="0"/>
                  </a:moveTo>
                  <a:cubicBezTo>
                    <a:pt x="1447" y="0"/>
                    <a:pt x="0" y="1447"/>
                    <a:pt x="0" y="3231"/>
                  </a:cubicBezTo>
                  <a:cubicBezTo>
                    <a:pt x="0" y="5016"/>
                    <a:pt x="1447" y="6458"/>
                    <a:pt x="3232" y="6458"/>
                  </a:cubicBezTo>
                  <a:cubicBezTo>
                    <a:pt x="5783" y="6458"/>
                    <a:pt x="7670" y="3231"/>
                    <a:pt x="7670" y="3231"/>
                  </a:cubicBezTo>
                  <a:cubicBezTo>
                    <a:pt x="7670" y="3231"/>
                    <a:pt x="5860" y="0"/>
                    <a:pt x="3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4"/>
            <p:cNvSpPr txBox="1"/>
            <p:nvPr/>
          </p:nvSpPr>
          <p:spPr>
            <a:xfrm>
              <a:off x="1862064" y="4099482"/>
              <a:ext cx="1285500" cy="42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4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2020</a:t>
              </a:r>
              <a:endParaRPr b="1" sz="24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27" name="Google Shape;1527;p34"/>
            <p:cNvSpPr txBox="1"/>
            <p:nvPr/>
          </p:nvSpPr>
          <p:spPr>
            <a:xfrm>
              <a:off x="2008088" y="3241750"/>
              <a:ext cx="970500" cy="42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3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3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28" name="Google Shape;1528;p34"/>
          <p:cNvGrpSpPr/>
          <p:nvPr/>
        </p:nvGrpSpPr>
        <p:grpSpPr>
          <a:xfrm>
            <a:off x="3240006" y="1148100"/>
            <a:ext cx="1286149" cy="3582300"/>
            <a:chOff x="3239789" y="1148100"/>
            <a:chExt cx="1286149" cy="3582300"/>
          </a:xfrm>
        </p:grpSpPr>
        <p:sp>
          <p:nvSpPr>
            <p:cNvPr id="1529" name="Google Shape;1529;p34"/>
            <p:cNvSpPr/>
            <p:nvPr/>
          </p:nvSpPr>
          <p:spPr>
            <a:xfrm>
              <a:off x="3240375" y="1148100"/>
              <a:ext cx="1285500" cy="3582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0" name="Google Shape;1530;p34"/>
            <p:cNvGrpSpPr/>
            <p:nvPr/>
          </p:nvGrpSpPr>
          <p:grpSpPr>
            <a:xfrm>
              <a:off x="3240312" y="1794632"/>
              <a:ext cx="1285626" cy="1015969"/>
              <a:chOff x="-2082450" y="1418025"/>
              <a:chExt cx="1980323" cy="830243"/>
            </a:xfrm>
          </p:grpSpPr>
          <p:sp>
            <p:nvSpPr>
              <p:cNvPr id="1531" name="Google Shape;1531;p34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32" name="Google Shape;1532;p34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It’</a:t>
                </a: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 the smallest planet in the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33" name="Google Shape;1533;p34"/>
            <p:cNvSpPr/>
            <p:nvPr/>
          </p:nvSpPr>
          <p:spPr>
            <a:xfrm>
              <a:off x="3385811" y="2978949"/>
              <a:ext cx="1130807" cy="952168"/>
            </a:xfrm>
            <a:custGeom>
              <a:rect b="b" l="l" r="r" t="t"/>
              <a:pathLst>
                <a:path extrusionOk="0" h="6458" w="7670">
                  <a:moveTo>
                    <a:pt x="3232" y="0"/>
                  </a:moveTo>
                  <a:cubicBezTo>
                    <a:pt x="1447" y="0"/>
                    <a:pt x="0" y="1447"/>
                    <a:pt x="0" y="3231"/>
                  </a:cubicBezTo>
                  <a:cubicBezTo>
                    <a:pt x="0" y="5016"/>
                    <a:pt x="1447" y="6458"/>
                    <a:pt x="3232" y="6458"/>
                  </a:cubicBezTo>
                  <a:cubicBezTo>
                    <a:pt x="5783" y="6458"/>
                    <a:pt x="7670" y="3231"/>
                    <a:pt x="7670" y="3231"/>
                  </a:cubicBezTo>
                  <a:cubicBezTo>
                    <a:pt x="7670" y="3231"/>
                    <a:pt x="5860" y="0"/>
                    <a:pt x="3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4"/>
            <p:cNvSpPr txBox="1"/>
            <p:nvPr/>
          </p:nvSpPr>
          <p:spPr>
            <a:xfrm>
              <a:off x="3239789" y="4099482"/>
              <a:ext cx="1285500" cy="42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4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2021</a:t>
              </a:r>
              <a:endParaRPr b="1" sz="24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5" name="Google Shape;1535;p34"/>
            <p:cNvSpPr txBox="1"/>
            <p:nvPr/>
          </p:nvSpPr>
          <p:spPr>
            <a:xfrm>
              <a:off x="3385813" y="3241750"/>
              <a:ext cx="970500" cy="42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3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3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36" name="Google Shape;1536;p34"/>
          <p:cNvGrpSpPr/>
          <p:nvPr/>
        </p:nvGrpSpPr>
        <p:grpSpPr>
          <a:xfrm>
            <a:off x="4617833" y="1148100"/>
            <a:ext cx="1286149" cy="3582300"/>
            <a:chOff x="4618039" y="1148100"/>
            <a:chExt cx="1286149" cy="3582300"/>
          </a:xfrm>
        </p:grpSpPr>
        <p:sp>
          <p:nvSpPr>
            <p:cNvPr id="1537" name="Google Shape;1537;p34"/>
            <p:cNvSpPr/>
            <p:nvPr/>
          </p:nvSpPr>
          <p:spPr>
            <a:xfrm>
              <a:off x="4618625" y="1148100"/>
              <a:ext cx="1285500" cy="3582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4"/>
            <p:cNvGrpSpPr/>
            <p:nvPr/>
          </p:nvGrpSpPr>
          <p:grpSpPr>
            <a:xfrm>
              <a:off x="4618562" y="1794632"/>
              <a:ext cx="1285626" cy="1015969"/>
              <a:chOff x="-2082450" y="1418025"/>
              <a:chExt cx="1980323" cy="830243"/>
            </a:xfrm>
          </p:grpSpPr>
          <p:sp>
            <p:nvSpPr>
              <p:cNvPr id="1539" name="Google Shape;1539;p34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Neptune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40" name="Google Shape;1540;p34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Neptune is</a:t>
                </a: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the </a:t>
                </a: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farthest </a:t>
                </a: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planet </a:t>
                </a: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from the Sun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41" name="Google Shape;1541;p34"/>
            <p:cNvSpPr/>
            <p:nvPr/>
          </p:nvSpPr>
          <p:spPr>
            <a:xfrm>
              <a:off x="4764061" y="2978949"/>
              <a:ext cx="1130807" cy="952168"/>
            </a:xfrm>
            <a:custGeom>
              <a:rect b="b" l="l" r="r" t="t"/>
              <a:pathLst>
                <a:path extrusionOk="0" h="6458" w="7670">
                  <a:moveTo>
                    <a:pt x="3232" y="0"/>
                  </a:moveTo>
                  <a:cubicBezTo>
                    <a:pt x="1447" y="0"/>
                    <a:pt x="0" y="1447"/>
                    <a:pt x="0" y="3231"/>
                  </a:cubicBezTo>
                  <a:cubicBezTo>
                    <a:pt x="0" y="5016"/>
                    <a:pt x="1447" y="6458"/>
                    <a:pt x="3232" y="6458"/>
                  </a:cubicBezTo>
                  <a:cubicBezTo>
                    <a:pt x="5783" y="6458"/>
                    <a:pt x="7670" y="3231"/>
                    <a:pt x="7670" y="3231"/>
                  </a:cubicBezTo>
                  <a:cubicBezTo>
                    <a:pt x="7670" y="3231"/>
                    <a:pt x="5860" y="0"/>
                    <a:pt x="32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4"/>
            <p:cNvSpPr txBox="1"/>
            <p:nvPr/>
          </p:nvSpPr>
          <p:spPr>
            <a:xfrm>
              <a:off x="4618039" y="4099482"/>
              <a:ext cx="1285500" cy="42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4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2022</a:t>
              </a:r>
              <a:endParaRPr b="1" sz="24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3" name="Google Shape;1543;p34"/>
            <p:cNvSpPr txBox="1"/>
            <p:nvPr/>
          </p:nvSpPr>
          <p:spPr>
            <a:xfrm>
              <a:off x="4764063" y="3241750"/>
              <a:ext cx="970500" cy="42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3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3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44" name="Google Shape;1544;p34"/>
          <p:cNvGrpSpPr/>
          <p:nvPr/>
        </p:nvGrpSpPr>
        <p:grpSpPr>
          <a:xfrm>
            <a:off x="5995661" y="1148100"/>
            <a:ext cx="1286149" cy="3582300"/>
            <a:chOff x="5995764" y="1148100"/>
            <a:chExt cx="1286149" cy="3582300"/>
          </a:xfrm>
        </p:grpSpPr>
        <p:sp>
          <p:nvSpPr>
            <p:cNvPr id="1545" name="Google Shape;1545;p34"/>
            <p:cNvSpPr/>
            <p:nvPr/>
          </p:nvSpPr>
          <p:spPr>
            <a:xfrm>
              <a:off x="5996350" y="1148100"/>
              <a:ext cx="1285500" cy="3582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46" name="Google Shape;1546;p34"/>
            <p:cNvGrpSpPr/>
            <p:nvPr/>
          </p:nvGrpSpPr>
          <p:grpSpPr>
            <a:xfrm>
              <a:off x="5996287" y="1794632"/>
              <a:ext cx="1285626" cy="1015969"/>
              <a:chOff x="-2082450" y="1418025"/>
              <a:chExt cx="1980323" cy="830243"/>
            </a:xfrm>
          </p:grpSpPr>
          <p:sp>
            <p:nvSpPr>
              <p:cNvPr id="1547" name="Google Shape;1547;p34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48" name="Google Shape;1548;p34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Earth is the planet where we all live 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49" name="Google Shape;1549;p34"/>
            <p:cNvSpPr/>
            <p:nvPr/>
          </p:nvSpPr>
          <p:spPr>
            <a:xfrm>
              <a:off x="6141786" y="2978949"/>
              <a:ext cx="1130807" cy="952168"/>
            </a:xfrm>
            <a:custGeom>
              <a:rect b="b" l="l" r="r" t="t"/>
              <a:pathLst>
                <a:path extrusionOk="0" h="6458" w="7670">
                  <a:moveTo>
                    <a:pt x="3232" y="0"/>
                  </a:moveTo>
                  <a:cubicBezTo>
                    <a:pt x="1447" y="0"/>
                    <a:pt x="0" y="1447"/>
                    <a:pt x="0" y="3231"/>
                  </a:cubicBezTo>
                  <a:cubicBezTo>
                    <a:pt x="0" y="5016"/>
                    <a:pt x="1447" y="6458"/>
                    <a:pt x="3232" y="6458"/>
                  </a:cubicBezTo>
                  <a:cubicBezTo>
                    <a:pt x="5783" y="6458"/>
                    <a:pt x="7670" y="3231"/>
                    <a:pt x="7670" y="3231"/>
                  </a:cubicBezTo>
                  <a:cubicBezTo>
                    <a:pt x="7670" y="3231"/>
                    <a:pt x="5860" y="0"/>
                    <a:pt x="32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4"/>
            <p:cNvSpPr txBox="1"/>
            <p:nvPr/>
          </p:nvSpPr>
          <p:spPr>
            <a:xfrm>
              <a:off x="5995764" y="4099482"/>
              <a:ext cx="1285500" cy="42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4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2023</a:t>
              </a:r>
              <a:endParaRPr b="1" sz="24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1" name="Google Shape;1551;p34"/>
            <p:cNvSpPr txBox="1"/>
            <p:nvPr/>
          </p:nvSpPr>
          <p:spPr>
            <a:xfrm>
              <a:off x="6141788" y="3241750"/>
              <a:ext cx="970500" cy="42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3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3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52" name="Google Shape;1552;p34"/>
          <p:cNvGrpSpPr/>
          <p:nvPr/>
        </p:nvGrpSpPr>
        <p:grpSpPr>
          <a:xfrm>
            <a:off x="7373489" y="1148100"/>
            <a:ext cx="1286149" cy="3582300"/>
            <a:chOff x="7373489" y="1148100"/>
            <a:chExt cx="1286149" cy="3582300"/>
          </a:xfrm>
        </p:grpSpPr>
        <p:sp>
          <p:nvSpPr>
            <p:cNvPr id="1553" name="Google Shape;1553;p34"/>
            <p:cNvSpPr/>
            <p:nvPr/>
          </p:nvSpPr>
          <p:spPr>
            <a:xfrm>
              <a:off x="7374075" y="1148100"/>
              <a:ext cx="1285500" cy="3582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54" name="Google Shape;1554;p34"/>
            <p:cNvGrpSpPr/>
            <p:nvPr/>
          </p:nvGrpSpPr>
          <p:grpSpPr>
            <a:xfrm>
              <a:off x="7374012" y="1794632"/>
              <a:ext cx="1285626" cy="1015969"/>
              <a:chOff x="-2082450" y="1418025"/>
              <a:chExt cx="1980323" cy="830243"/>
            </a:xfrm>
          </p:grpSpPr>
          <p:sp>
            <p:nvSpPr>
              <p:cNvPr id="1555" name="Google Shape;1555;p34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56" name="Google Shape;1556;p34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Venus is terribly hot, even hotter than Mercury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57" name="Google Shape;1557;p34"/>
            <p:cNvSpPr/>
            <p:nvPr/>
          </p:nvSpPr>
          <p:spPr>
            <a:xfrm>
              <a:off x="7519511" y="2978949"/>
              <a:ext cx="1130807" cy="952168"/>
            </a:xfrm>
            <a:custGeom>
              <a:rect b="b" l="l" r="r" t="t"/>
              <a:pathLst>
                <a:path extrusionOk="0" h="6458" w="7670">
                  <a:moveTo>
                    <a:pt x="3232" y="0"/>
                  </a:moveTo>
                  <a:cubicBezTo>
                    <a:pt x="1447" y="0"/>
                    <a:pt x="0" y="1447"/>
                    <a:pt x="0" y="3231"/>
                  </a:cubicBezTo>
                  <a:cubicBezTo>
                    <a:pt x="0" y="5016"/>
                    <a:pt x="1447" y="6458"/>
                    <a:pt x="3232" y="6458"/>
                  </a:cubicBezTo>
                  <a:cubicBezTo>
                    <a:pt x="5783" y="6458"/>
                    <a:pt x="7670" y="3231"/>
                    <a:pt x="7670" y="3231"/>
                  </a:cubicBezTo>
                  <a:cubicBezTo>
                    <a:pt x="7670" y="3231"/>
                    <a:pt x="5860" y="0"/>
                    <a:pt x="32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4"/>
            <p:cNvSpPr txBox="1"/>
            <p:nvPr/>
          </p:nvSpPr>
          <p:spPr>
            <a:xfrm>
              <a:off x="7373489" y="4099482"/>
              <a:ext cx="1285500" cy="42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4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2024</a:t>
              </a:r>
              <a:endParaRPr b="1" sz="24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9" name="Google Shape;1559;p34"/>
            <p:cNvSpPr txBox="1"/>
            <p:nvPr/>
          </p:nvSpPr>
          <p:spPr>
            <a:xfrm>
              <a:off x="7519513" y="3241750"/>
              <a:ext cx="970500" cy="42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3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 sz="3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60" name="Google Shape;1560;p34"/>
          <p:cNvGrpSpPr/>
          <p:nvPr/>
        </p:nvGrpSpPr>
        <p:grpSpPr>
          <a:xfrm>
            <a:off x="7838722" y="1376327"/>
            <a:ext cx="356205" cy="355258"/>
            <a:chOff x="-44914800" y="3560450"/>
            <a:chExt cx="300900" cy="300100"/>
          </a:xfrm>
        </p:grpSpPr>
        <p:sp>
          <p:nvSpPr>
            <p:cNvPr id="1561" name="Google Shape;1561;p34"/>
            <p:cNvSpPr/>
            <p:nvPr/>
          </p:nvSpPr>
          <p:spPr>
            <a:xfrm>
              <a:off x="-44914800" y="3560450"/>
              <a:ext cx="300900" cy="300100"/>
            </a:xfrm>
            <a:custGeom>
              <a:rect b="b" l="l" r="r" t="t"/>
              <a:pathLst>
                <a:path extrusionOk="0" h="12004" w="12036">
                  <a:moveTo>
                    <a:pt x="9893" y="1418"/>
                  </a:moveTo>
                  <a:lnTo>
                    <a:pt x="9893" y="1764"/>
                  </a:lnTo>
                  <a:cubicBezTo>
                    <a:pt x="9893" y="1953"/>
                    <a:pt x="10051" y="2111"/>
                    <a:pt x="10240" y="2111"/>
                  </a:cubicBezTo>
                  <a:lnTo>
                    <a:pt x="10618" y="2111"/>
                  </a:lnTo>
                  <a:lnTo>
                    <a:pt x="10618" y="9924"/>
                  </a:lnTo>
                  <a:lnTo>
                    <a:pt x="10240" y="9924"/>
                  </a:lnTo>
                  <a:cubicBezTo>
                    <a:pt x="10051" y="9924"/>
                    <a:pt x="9893" y="10082"/>
                    <a:pt x="9893" y="10271"/>
                  </a:cubicBezTo>
                  <a:lnTo>
                    <a:pt x="9893" y="10617"/>
                  </a:lnTo>
                  <a:lnTo>
                    <a:pt x="2143" y="10617"/>
                  </a:lnTo>
                  <a:lnTo>
                    <a:pt x="2143" y="10271"/>
                  </a:lnTo>
                  <a:cubicBezTo>
                    <a:pt x="2143" y="10082"/>
                    <a:pt x="1985" y="9924"/>
                    <a:pt x="1796" y="9924"/>
                  </a:cubicBezTo>
                  <a:lnTo>
                    <a:pt x="1450" y="9924"/>
                  </a:lnTo>
                  <a:lnTo>
                    <a:pt x="1450" y="2142"/>
                  </a:lnTo>
                  <a:lnTo>
                    <a:pt x="1796" y="2142"/>
                  </a:lnTo>
                  <a:cubicBezTo>
                    <a:pt x="1985" y="2142"/>
                    <a:pt x="2143" y="1985"/>
                    <a:pt x="2143" y="1796"/>
                  </a:cubicBezTo>
                  <a:lnTo>
                    <a:pt x="2143" y="1418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764"/>
                  </a:lnTo>
                  <a:cubicBezTo>
                    <a:pt x="1" y="1953"/>
                    <a:pt x="158" y="2111"/>
                    <a:pt x="379" y="2111"/>
                  </a:cubicBezTo>
                  <a:lnTo>
                    <a:pt x="725" y="2111"/>
                  </a:lnTo>
                  <a:lnTo>
                    <a:pt x="725" y="9861"/>
                  </a:lnTo>
                  <a:lnTo>
                    <a:pt x="379" y="9861"/>
                  </a:lnTo>
                  <a:cubicBezTo>
                    <a:pt x="158" y="9861"/>
                    <a:pt x="1" y="10019"/>
                    <a:pt x="1" y="10208"/>
                  </a:cubicBezTo>
                  <a:lnTo>
                    <a:pt x="1" y="11657"/>
                  </a:lnTo>
                  <a:cubicBezTo>
                    <a:pt x="1" y="11846"/>
                    <a:pt x="158" y="12003"/>
                    <a:pt x="379" y="12003"/>
                  </a:cubicBezTo>
                  <a:lnTo>
                    <a:pt x="1796" y="12003"/>
                  </a:lnTo>
                  <a:cubicBezTo>
                    <a:pt x="1985" y="12003"/>
                    <a:pt x="2143" y="11846"/>
                    <a:pt x="2143" y="11657"/>
                  </a:cubicBezTo>
                  <a:lnTo>
                    <a:pt x="2143" y="11279"/>
                  </a:lnTo>
                  <a:lnTo>
                    <a:pt x="9893" y="11279"/>
                  </a:lnTo>
                  <a:lnTo>
                    <a:pt x="9893" y="11657"/>
                  </a:lnTo>
                  <a:cubicBezTo>
                    <a:pt x="9893" y="11846"/>
                    <a:pt x="10051" y="12003"/>
                    <a:pt x="10240" y="12003"/>
                  </a:cubicBezTo>
                  <a:lnTo>
                    <a:pt x="11657" y="12003"/>
                  </a:lnTo>
                  <a:cubicBezTo>
                    <a:pt x="11878" y="12003"/>
                    <a:pt x="12036" y="11846"/>
                    <a:pt x="12036" y="11657"/>
                  </a:cubicBezTo>
                  <a:lnTo>
                    <a:pt x="12036" y="10208"/>
                  </a:lnTo>
                  <a:cubicBezTo>
                    <a:pt x="12036" y="10019"/>
                    <a:pt x="11878" y="9861"/>
                    <a:pt x="11657" y="9861"/>
                  </a:cubicBezTo>
                  <a:lnTo>
                    <a:pt x="11311" y="9861"/>
                  </a:lnTo>
                  <a:lnTo>
                    <a:pt x="11311" y="2111"/>
                  </a:lnTo>
                  <a:lnTo>
                    <a:pt x="11657" y="2111"/>
                  </a:lnTo>
                  <a:cubicBezTo>
                    <a:pt x="11878" y="2111"/>
                    <a:pt x="12036" y="1953"/>
                    <a:pt x="12036" y="1764"/>
                  </a:cubicBezTo>
                  <a:lnTo>
                    <a:pt x="12036" y="347"/>
                  </a:lnTo>
                  <a:cubicBezTo>
                    <a:pt x="12036" y="158"/>
                    <a:pt x="11878" y="0"/>
                    <a:pt x="11657" y="0"/>
                  </a:cubicBezTo>
                  <a:lnTo>
                    <a:pt x="10240" y="0"/>
                  </a:lnTo>
                  <a:cubicBezTo>
                    <a:pt x="10051" y="0"/>
                    <a:pt x="9893" y="158"/>
                    <a:pt x="9893" y="347"/>
                  </a:cubicBezTo>
                  <a:lnTo>
                    <a:pt x="9893" y="693"/>
                  </a:lnTo>
                  <a:lnTo>
                    <a:pt x="2143" y="693"/>
                  </a:lnTo>
                  <a:lnTo>
                    <a:pt x="2143" y="347"/>
                  </a:lnTo>
                  <a:cubicBezTo>
                    <a:pt x="2143" y="158"/>
                    <a:pt x="1985" y="0"/>
                    <a:pt x="17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4"/>
            <p:cNvSpPr/>
            <p:nvPr/>
          </p:nvSpPr>
          <p:spPr>
            <a:xfrm>
              <a:off x="-44861250" y="3632100"/>
              <a:ext cx="193800" cy="146525"/>
            </a:xfrm>
            <a:custGeom>
              <a:rect b="b" l="l" r="r" t="t"/>
              <a:pathLst>
                <a:path extrusionOk="0" h="5861" w="7752">
                  <a:moveTo>
                    <a:pt x="3845" y="1009"/>
                  </a:moveTo>
                  <a:cubicBezTo>
                    <a:pt x="4443" y="1009"/>
                    <a:pt x="4916" y="1482"/>
                    <a:pt x="4916" y="2080"/>
                  </a:cubicBezTo>
                  <a:cubicBezTo>
                    <a:pt x="4916" y="2679"/>
                    <a:pt x="4443" y="3151"/>
                    <a:pt x="3845" y="3151"/>
                  </a:cubicBezTo>
                  <a:cubicBezTo>
                    <a:pt x="3277" y="3151"/>
                    <a:pt x="2805" y="2679"/>
                    <a:pt x="2805" y="2080"/>
                  </a:cubicBezTo>
                  <a:cubicBezTo>
                    <a:pt x="2805" y="1482"/>
                    <a:pt x="3277" y="1009"/>
                    <a:pt x="3845" y="1009"/>
                  </a:cubicBezTo>
                  <a:close/>
                  <a:moveTo>
                    <a:pt x="348" y="1"/>
                  </a:moveTo>
                  <a:cubicBezTo>
                    <a:pt x="158" y="1"/>
                    <a:pt x="1" y="159"/>
                    <a:pt x="1" y="348"/>
                  </a:cubicBezTo>
                  <a:lnTo>
                    <a:pt x="1" y="5829"/>
                  </a:lnTo>
                  <a:lnTo>
                    <a:pt x="2206" y="3624"/>
                  </a:lnTo>
                  <a:cubicBezTo>
                    <a:pt x="2269" y="3561"/>
                    <a:pt x="2356" y="3530"/>
                    <a:pt x="2447" y="3530"/>
                  </a:cubicBezTo>
                  <a:cubicBezTo>
                    <a:pt x="2537" y="3530"/>
                    <a:pt x="2632" y="3561"/>
                    <a:pt x="2710" y="3624"/>
                  </a:cubicBezTo>
                  <a:lnTo>
                    <a:pt x="3939" y="4821"/>
                  </a:lnTo>
                  <a:lnTo>
                    <a:pt x="5042" y="3656"/>
                  </a:lnTo>
                  <a:cubicBezTo>
                    <a:pt x="5136" y="3561"/>
                    <a:pt x="5199" y="3530"/>
                    <a:pt x="5294" y="3530"/>
                  </a:cubicBezTo>
                  <a:cubicBezTo>
                    <a:pt x="5388" y="3530"/>
                    <a:pt x="5483" y="3561"/>
                    <a:pt x="5546" y="3656"/>
                  </a:cubicBezTo>
                  <a:lnTo>
                    <a:pt x="7751" y="5861"/>
                  </a:lnTo>
                  <a:lnTo>
                    <a:pt x="7751" y="379"/>
                  </a:lnTo>
                  <a:cubicBezTo>
                    <a:pt x="7720" y="159"/>
                    <a:pt x="7562" y="1"/>
                    <a:pt x="73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4"/>
            <p:cNvSpPr/>
            <p:nvPr/>
          </p:nvSpPr>
          <p:spPr>
            <a:xfrm>
              <a:off x="-44773800" y="36754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67" y="694"/>
                    <a:pt x="725" y="536"/>
                    <a:pt x="725" y="347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4"/>
            <p:cNvSpPr/>
            <p:nvPr/>
          </p:nvSpPr>
          <p:spPr>
            <a:xfrm>
              <a:off x="-44750975" y="3741600"/>
              <a:ext cx="70900" cy="48050"/>
            </a:xfrm>
            <a:custGeom>
              <a:rect b="b" l="l" r="r" t="t"/>
              <a:pathLst>
                <a:path extrusionOk="0" h="1922" w="2836">
                  <a:moveTo>
                    <a:pt x="883" y="0"/>
                  </a:moveTo>
                  <a:lnTo>
                    <a:pt x="1" y="945"/>
                  </a:lnTo>
                  <a:lnTo>
                    <a:pt x="1009" y="1922"/>
                  </a:lnTo>
                  <a:lnTo>
                    <a:pt x="2836" y="192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4"/>
            <p:cNvSpPr/>
            <p:nvPr/>
          </p:nvSpPr>
          <p:spPr>
            <a:xfrm>
              <a:off x="-44848625" y="3740025"/>
              <a:ext cx="97675" cy="49625"/>
            </a:xfrm>
            <a:custGeom>
              <a:rect b="b" l="l" r="r" t="t"/>
              <a:pathLst>
                <a:path extrusionOk="0" h="1985" w="3907">
                  <a:moveTo>
                    <a:pt x="1985" y="0"/>
                  </a:moveTo>
                  <a:lnTo>
                    <a:pt x="0" y="1985"/>
                  </a:lnTo>
                  <a:lnTo>
                    <a:pt x="3907" y="1985"/>
                  </a:lnTo>
                  <a:lnTo>
                    <a:pt x="19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6" name="Google Shape;1566;p34"/>
          <p:cNvGrpSpPr/>
          <p:nvPr/>
        </p:nvGrpSpPr>
        <p:grpSpPr>
          <a:xfrm>
            <a:off x="2327297" y="1396836"/>
            <a:ext cx="356205" cy="314240"/>
            <a:chOff x="-45674075" y="3586425"/>
            <a:chExt cx="300900" cy="265450"/>
          </a:xfrm>
        </p:grpSpPr>
        <p:sp>
          <p:nvSpPr>
            <p:cNvPr id="1567" name="Google Shape;1567;p34"/>
            <p:cNvSpPr/>
            <p:nvPr/>
          </p:nvSpPr>
          <p:spPr>
            <a:xfrm>
              <a:off x="-45674075" y="3586425"/>
              <a:ext cx="300125" cy="70925"/>
            </a:xfrm>
            <a:custGeom>
              <a:rect b="b" l="l" r="r" t="t"/>
              <a:pathLst>
                <a:path extrusionOk="0" h="2837" w="12005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4"/>
            <p:cNvSpPr/>
            <p:nvPr/>
          </p:nvSpPr>
          <p:spPr>
            <a:xfrm>
              <a:off x="-45673275" y="3675425"/>
              <a:ext cx="300100" cy="176450"/>
            </a:xfrm>
            <a:custGeom>
              <a:rect b="b" l="l" r="r" t="t"/>
              <a:pathLst>
                <a:path extrusionOk="0" h="7058" w="12004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9" name="Google Shape;1569;p34"/>
          <p:cNvGrpSpPr/>
          <p:nvPr/>
        </p:nvGrpSpPr>
        <p:grpSpPr>
          <a:xfrm>
            <a:off x="5083272" y="1375853"/>
            <a:ext cx="356205" cy="356205"/>
            <a:chOff x="-44512325" y="3176075"/>
            <a:chExt cx="300900" cy="300900"/>
          </a:xfrm>
        </p:grpSpPr>
        <p:sp>
          <p:nvSpPr>
            <p:cNvPr id="1570" name="Google Shape;1570;p34"/>
            <p:cNvSpPr/>
            <p:nvPr/>
          </p:nvSpPr>
          <p:spPr>
            <a:xfrm>
              <a:off x="-44512325" y="3176075"/>
              <a:ext cx="300900" cy="300900"/>
            </a:xfrm>
            <a:custGeom>
              <a:rect b="b" l="l" r="r" t="t"/>
              <a:pathLst>
                <a:path extrusionOk="0" h="12036" w="12036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4"/>
            <p:cNvSpPr/>
            <p:nvPr/>
          </p:nvSpPr>
          <p:spPr>
            <a:xfrm>
              <a:off x="-44369750" y="33178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4"/>
            <p:cNvSpPr/>
            <p:nvPr/>
          </p:nvSpPr>
          <p:spPr>
            <a:xfrm>
              <a:off x="-44411500" y="3275325"/>
              <a:ext cx="100825" cy="102400"/>
            </a:xfrm>
            <a:custGeom>
              <a:rect b="b" l="l" r="r" t="t"/>
              <a:pathLst>
                <a:path extrusionOk="0" h="4096" w="4033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3" name="Google Shape;1573;p34"/>
          <p:cNvGrpSpPr/>
          <p:nvPr/>
        </p:nvGrpSpPr>
        <p:grpSpPr>
          <a:xfrm>
            <a:off x="3726937" y="1376800"/>
            <a:ext cx="312375" cy="354311"/>
            <a:chOff x="-45286550" y="3569900"/>
            <a:chExt cx="263875" cy="299300"/>
          </a:xfrm>
        </p:grpSpPr>
        <p:sp>
          <p:nvSpPr>
            <p:cNvPr id="1574" name="Google Shape;1574;p34"/>
            <p:cNvSpPr/>
            <p:nvPr/>
          </p:nvSpPr>
          <p:spPr>
            <a:xfrm>
              <a:off x="-45234575" y="3728200"/>
              <a:ext cx="18150" cy="18150"/>
            </a:xfrm>
            <a:custGeom>
              <a:rect b="b" l="l" r="r" t="t"/>
              <a:pathLst>
                <a:path extrusionOk="0" h="726" w="726">
                  <a:moveTo>
                    <a:pt x="1" y="1"/>
                  </a:moveTo>
                  <a:lnTo>
                    <a:pt x="1" y="725"/>
                  </a:lnTo>
                  <a:lnTo>
                    <a:pt x="347" y="725"/>
                  </a:lnTo>
                  <a:cubicBezTo>
                    <a:pt x="568" y="725"/>
                    <a:pt x="725" y="568"/>
                    <a:pt x="725" y="379"/>
                  </a:cubicBezTo>
                  <a:cubicBezTo>
                    <a:pt x="725" y="127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4"/>
            <p:cNvSpPr/>
            <p:nvPr/>
          </p:nvSpPr>
          <p:spPr>
            <a:xfrm>
              <a:off x="-45286550" y="3692750"/>
              <a:ext cx="263875" cy="122900"/>
            </a:xfrm>
            <a:custGeom>
              <a:rect b="b" l="l" r="r" t="t"/>
              <a:pathLst>
                <a:path extrusionOk="0" h="4916" w="10555">
                  <a:moveTo>
                    <a:pt x="2458" y="725"/>
                  </a:moveTo>
                  <a:cubicBezTo>
                    <a:pt x="3025" y="725"/>
                    <a:pt x="3497" y="1198"/>
                    <a:pt x="3497" y="1765"/>
                  </a:cubicBezTo>
                  <a:cubicBezTo>
                    <a:pt x="3497" y="2364"/>
                    <a:pt x="3025" y="2805"/>
                    <a:pt x="2426" y="2805"/>
                  </a:cubicBezTo>
                  <a:lnTo>
                    <a:pt x="2080" y="2805"/>
                  </a:lnTo>
                  <a:lnTo>
                    <a:pt x="2080" y="3876"/>
                  </a:lnTo>
                  <a:cubicBezTo>
                    <a:pt x="2080" y="4065"/>
                    <a:pt x="1922" y="4222"/>
                    <a:pt x="1733" y="4222"/>
                  </a:cubicBezTo>
                  <a:cubicBezTo>
                    <a:pt x="1544" y="4222"/>
                    <a:pt x="1387" y="4065"/>
                    <a:pt x="1387" y="3876"/>
                  </a:cubicBezTo>
                  <a:lnTo>
                    <a:pt x="1387" y="1072"/>
                  </a:lnTo>
                  <a:cubicBezTo>
                    <a:pt x="1387" y="883"/>
                    <a:pt x="1544" y="725"/>
                    <a:pt x="1733" y="725"/>
                  </a:cubicBezTo>
                  <a:close/>
                  <a:moveTo>
                    <a:pt x="5262" y="694"/>
                  </a:moveTo>
                  <a:cubicBezTo>
                    <a:pt x="5860" y="694"/>
                    <a:pt x="6333" y="1167"/>
                    <a:pt x="6333" y="1734"/>
                  </a:cubicBezTo>
                  <a:cubicBezTo>
                    <a:pt x="6333" y="1954"/>
                    <a:pt x="6175" y="2112"/>
                    <a:pt x="5986" y="2112"/>
                  </a:cubicBezTo>
                  <a:cubicBezTo>
                    <a:pt x="5797" y="2112"/>
                    <a:pt x="5640" y="1954"/>
                    <a:pt x="5640" y="1734"/>
                  </a:cubicBezTo>
                  <a:cubicBezTo>
                    <a:pt x="5640" y="1545"/>
                    <a:pt x="5482" y="1387"/>
                    <a:pt x="5262" y="1387"/>
                  </a:cubicBezTo>
                  <a:cubicBezTo>
                    <a:pt x="5073" y="1387"/>
                    <a:pt x="4915" y="1545"/>
                    <a:pt x="4915" y="1734"/>
                  </a:cubicBezTo>
                  <a:cubicBezTo>
                    <a:pt x="4915" y="1954"/>
                    <a:pt x="5073" y="2112"/>
                    <a:pt x="5262" y="2112"/>
                  </a:cubicBezTo>
                  <a:cubicBezTo>
                    <a:pt x="5860" y="2112"/>
                    <a:pt x="6333" y="2553"/>
                    <a:pt x="6333" y="3151"/>
                  </a:cubicBezTo>
                  <a:cubicBezTo>
                    <a:pt x="6333" y="3750"/>
                    <a:pt x="5860" y="4222"/>
                    <a:pt x="5262" y="4222"/>
                  </a:cubicBezTo>
                  <a:cubicBezTo>
                    <a:pt x="4695" y="4222"/>
                    <a:pt x="4222" y="3750"/>
                    <a:pt x="4222" y="3151"/>
                  </a:cubicBezTo>
                  <a:cubicBezTo>
                    <a:pt x="4222" y="2962"/>
                    <a:pt x="4379" y="2805"/>
                    <a:pt x="4569" y="2805"/>
                  </a:cubicBezTo>
                  <a:cubicBezTo>
                    <a:pt x="4758" y="2805"/>
                    <a:pt x="4915" y="2962"/>
                    <a:pt x="4915" y="3151"/>
                  </a:cubicBezTo>
                  <a:cubicBezTo>
                    <a:pt x="4915" y="3340"/>
                    <a:pt x="5073" y="3498"/>
                    <a:pt x="5262" y="3498"/>
                  </a:cubicBezTo>
                  <a:cubicBezTo>
                    <a:pt x="5482" y="3498"/>
                    <a:pt x="5640" y="3340"/>
                    <a:pt x="5640" y="3151"/>
                  </a:cubicBezTo>
                  <a:cubicBezTo>
                    <a:pt x="5640" y="2962"/>
                    <a:pt x="5482" y="2805"/>
                    <a:pt x="5262" y="2805"/>
                  </a:cubicBezTo>
                  <a:cubicBezTo>
                    <a:pt x="4695" y="2805"/>
                    <a:pt x="4222" y="2332"/>
                    <a:pt x="4222" y="1734"/>
                  </a:cubicBezTo>
                  <a:cubicBezTo>
                    <a:pt x="4222" y="1167"/>
                    <a:pt x="4695" y="694"/>
                    <a:pt x="5262" y="694"/>
                  </a:cubicBezTo>
                  <a:close/>
                  <a:moveTo>
                    <a:pt x="8066" y="725"/>
                  </a:moveTo>
                  <a:cubicBezTo>
                    <a:pt x="8664" y="725"/>
                    <a:pt x="9137" y="1198"/>
                    <a:pt x="9137" y="1765"/>
                  </a:cubicBezTo>
                  <a:lnTo>
                    <a:pt x="9137" y="3151"/>
                  </a:lnTo>
                  <a:cubicBezTo>
                    <a:pt x="9137" y="3750"/>
                    <a:pt x="8664" y="4222"/>
                    <a:pt x="8066" y="4222"/>
                  </a:cubicBezTo>
                  <a:lnTo>
                    <a:pt x="7372" y="4222"/>
                  </a:lnTo>
                  <a:cubicBezTo>
                    <a:pt x="7152" y="4222"/>
                    <a:pt x="6994" y="4065"/>
                    <a:pt x="6994" y="3876"/>
                  </a:cubicBezTo>
                  <a:lnTo>
                    <a:pt x="6994" y="1072"/>
                  </a:lnTo>
                  <a:cubicBezTo>
                    <a:pt x="6994" y="883"/>
                    <a:pt x="7152" y="725"/>
                    <a:pt x="7372" y="725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0208" y="4916"/>
                  </a:lnTo>
                  <a:cubicBezTo>
                    <a:pt x="10397" y="4916"/>
                    <a:pt x="10554" y="4758"/>
                    <a:pt x="10554" y="4569"/>
                  </a:cubicBezTo>
                  <a:lnTo>
                    <a:pt x="10554" y="347"/>
                  </a:lnTo>
                  <a:cubicBezTo>
                    <a:pt x="10554" y="158"/>
                    <a:pt x="10397" y="1"/>
                    <a:pt x="102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4"/>
            <p:cNvSpPr/>
            <p:nvPr/>
          </p:nvSpPr>
          <p:spPr>
            <a:xfrm>
              <a:off x="-45093575" y="3728200"/>
              <a:ext cx="17325" cy="53575"/>
            </a:xfrm>
            <a:custGeom>
              <a:rect b="b" l="l" r="r" t="t"/>
              <a:pathLst>
                <a:path extrusionOk="0" h="2143" w="693">
                  <a:moveTo>
                    <a:pt x="0" y="1"/>
                  </a:moveTo>
                  <a:lnTo>
                    <a:pt x="0" y="2143"/>
                  </a:lnTo>
                  <a:lnTo>
                    <a:pt x="347" y="2143"/>
                  </a:lnTo>
                  <a:cubicBezTo>
                    <a:pt x="536" y="2143"/>
                    <a:pt x="693" y="1985"/>
                    <a:pt x="693" y="1796"/>
                  </a:cubicBezTo>
                  <a:lnTo>
                    <a:pt x="693" y="347"/>
                  </a:lnTo>
                  <a:cubicBezTo>
                    <a:pt x="693" y="127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4"/>
            <p:cNvSpPr/>
            <p:nvPr/>
          </p:nvSpPr>
          <p:spPr>
            <a:xfrm>
              <a:off x="-45268450" y="3569900"/>
              <a:ext cx="228450" cy="106350"/>
            </a:xfrm>
            <a:custGeom>
              <a:rect b="b" l="l" r="r" t="t"/>
              <a:pathLst>
                <a:path extrusionOk="0" h="4254" w="9138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4253"/>
                  </a:lnTo>
                  <a:lnTo>
                    <a:pt x="9137" y="4253"/>
                  </a:lnTo>
                  <a:lnTo>
                    <a:pt x="9137" y="2804"/>
                  </a:lnTo>
                  <a:lnTo>
                    <a:pt x="6680" y="2804"/>
                  </a:lnTo>
                  <a:cubicBezTo>
                    <a:pt x="6491" y="2804"/>
                    <a:pt x="6333" y="2647"/>
                    <a:pt x="6333" y="2457"/>
                  </a:cubicBezTo>
                  <a:lnTo>
                    <a:pt x="63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4"/>
            <p:cNvSpPr/>
            <p:nvPr/>
          </p:nvSpPr>
          <p:spPr>
            <a:xfrm>
              <a:off x="-45093575" y="3574625"/>
              <a:ext cx="47275" cy="47275"/>
            </a:xfrm>
            <a:custGeom>
              <a:rect b="b" l="l" r="r" t="t"/>
              <a:pathLst>
                <a:path extrusionOk="0" h="1891" w="1891">
                  <a:moveTo>
                    <a:pt x="0" y="0"/>
                  </a:moveTo>
                  <a:lnTo>
                    <a:pt x="0" y="1890"/>
                  </a:lnTo>
                  <a:lnTo>
                    <a:pt x="1890" y="1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4"/>
            <p:cNvSpPr/>
            <p:nvPr/>
          </p:nvSpPr>
          <p:spPr>
            <a:xfrm>
              <a:off x="-45269225" y="3833750"/>
              <a:ext cx="228425" cy="35450"/>
            </a:xfrm>
            <a:custGeom>
              <a:rect b="b" l="l" r="r" t="t"/>
              <a:pathLst>
                <a:path extrusionOk="0" h="1418" w="9137">
                  <a:moveTo>
                    <a:pt x="0" y="0"/>
                  </a:moveTo>
                  <a:lnTo>
                    <a:pt x="0" y="1071"/>
                  </a:lnTo>
                  <a:cubicBezTo>
                    <a:pt x="0" y="1260"/>
                    <a:pt x="158" y="1418"/>
                    <a:pt x="378" y="1418"/>
                  </a:cubicBezTo>
                  <a:lnTo>
                    <a:pt x="8790" y="1418"/>
                  </a:lnTo>
                  <a:cubicBezTo>
                    <a:pt x="8979" y="1418"/>
                    <a:pt x="9137" y="1260"/>
                    <a:pt x="9137" y="1071"/>
                  </a:cubicBezTo>
                  <a:lnTo>
                    <a:pt x="91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0" name="Google Shape;1580;p34"/>
          <p:cNvGrpSpPr/>
          <p:nvPr/>
        </p:nvGrpSpPr>
        <p:grpSpPr>
          <a:xfrm>
            <a:off x="6494099" y="1376327"/>
            <a:ext cx="290001" cy="355258"/>
            <a:chOff x="-45277900" y="3938500"/>
            <a:chExt cx="244975" cy="300100"/>
          </a:xfrm>
        </p:grpSpPr>
        <p:sp>
          <p:nvSpPr>
            <p:cNvPr id="1581" name="Google Shape;1581;p34"/>
            <p:cNvSpPr/>
            <p:nvPr/>
          </p:nvSpPr>
          <p:spPr>
            <a:xfrm>
              <a:off x="-45210950" y="4107825"/>
              <a:ext cx="23650" cy="24450"/>
            </a:xfrm>
            <a:custGeom>
              <a:rect b="b" l="l" r="r" t="t"/>
              <a:pathLst>
                <a:path extrusionOk="0" h="978" w="946">
                  <a:moveTo>
                    <a:pt x="473" y="1"/>
                  </a:moveTo>
                  <a:lnTo>
                    <a:pt x="1" y="978"/>
                  </a:lnTo>
                  <a:lnTo>
                    <a:pt x="946" y="978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4"/>
            <p:cNvSpPr/>
            <p:nvPr/>
          </p:nvSpPr>
          <p:spPr>
            <a:xfrm>
              <a:off x="-45084925" y="3943225"/>
              <a:ext cx="47275" cy="47275"/>
            </a:xfrm>
            <a:custGeom>
              <a:rect b="b" l="l" r="r" t="t"/>
              <a:pathLst>
                <a:path extrusionOk="0" h="1891" w="1891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4"/>
            <p:cNvSpPr/>
            <p:nvPr/>
          </p:nvSpPr>
          <p:spPr>
            <a:xfrm>
              <a:off x="-45260575" y="3938500"/>
              <a:ext cx="227650" cy="300100"/>
            </a:xfrm>
            <a:custGeom>
              <a:rect b="b" l="l" r="r" t="t"/>
              <a:pathLst>
                <a:path extrusionOk="0" h="12004" w="9106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4222"/>
                  </a:lnTo>
                  <a:lnTo>
                    <a:pt x="7342" y="4222"/>
                  </a:lnTo>
                  <a:cubicBezTo>
                    <a:pt x="7562" y="4222"/>
                    <a:pt x="7720" y="4380"/>
                    <a:pt x="7720" y="4600"/>
                  </a:cubicBezTo>
                  <a:lnTo>
                    <a:pt x="7720" y="10208"/>
                  </a:lnTo>
                  <a:cubicBezTo>
                    <a:pt x="7720" y="10428"/>
                    <a:pt x="7562" y="10586"/>
                    <a:pt x="7342" y="10586"/>
                  </a:cubicBezTo>
                  <a:lnTo>
                    <a:pt x="1" y="10586"/>
                  </a:lnTo>
                  <a:lnTo>
                    <a:pt x="1" y="11626"/>
                  </a:lnTo>
                  <a:cubicBezTo>
                    <a:pt x="1" y="11846"/>
                    <a:pt x="158" y="12004"/>
                    <a:pt x="348" y="12004"/>
                  </a:cubicBezTo>
                  <a:lnTo>
                    <a:pt x="8759" y="12004"/>
                  </a:lnTo>
                  <a:cubicBezTo>
                    <a:pt x="8980" y="12004"/>
                    <a:pt x="9106" y="11846"/>
                    <a:pt x="9106" y="11626"/>
                  </a:cubicBezTo>
                  <a:lnTo>
                    <a:pt x="9106" y="2804"/>
                  </a:lnTo>
                  <a:lnTo>
                    <a:pt x="6680" y="2804"/>
                  </a:lnTo>
                  <a:lnTo>
                    <a:pt x="6680" y="2773"/>
                  </a:lnTo>
                  <a:cubicBezTo>
                    <a:pt x="6491" y="2773"/>
                    <a:pt x="6333" y="2615"/>
                    <a:pt x="6333" y="2426"/>
                  </a:cubicBezTo>
                  <a:lnTo>
                    <a:pt x="63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4"/>
            <p:cNvSpPr/>
            <p:nvPr/>
          </p:nvSpPr>
          <p:spPr>
            <a:xfrm>
              <a:off x="-45277900" y="4061375"/>
              <a:ext cx="193000" cy="122875"/>
            </a:xfrm>
            <a:custGeom>
              <a:rect b="b" l="l" r="r" t="t"/>
              <a:pathLst>
                <a:path extrusionOk="0" h="4915" w="7720">
                  <a:moveTo>
                    <a:pt x="5987" y="693"/>
                  </a:moveTo>
                  <a:cubicBezTo>
                    <a:pt x="6207" y="693"/>
                    <a:pt x="6333" y="851"/>
                    <a:pt x="6333" y="1071"/>
                  </a:cubicBezTo>
                  <a:cubicBezTo>
                    <a:pt x="6302" y="1260"/>
                    <a:pt x="6144" y="1418"/>
                    <a:pt x="5987" y="1418"/>
                  </a:cubicBezTo>
                  <a:cubicBezTo>
                    <a:pt x="5798" y="1418"/>
                    <a:pt x="5640" y="1260"/>
                    <a:pt x="5640" y="1071"/>
                  </a:cubicBezTo>
                  <a:cubicBezTo>
                    <a:pt x="5640" y="851"/>
                    <a:pt x="5798" y="693"/>
                    <a:pt x="5987" y="693"/>
                  </a:cubicBezTo>
                  <a:close/>
                  <a:moveTo>
                    <a:pt x="3246" y="701"/>
                  </a:moveTo>
                  <a:cubicBezTo>
                    <a:pt x="3372" y="701"/>
                    <a:pt x="3498" y="772"/>
                    <a:pt x="3561" y="914"/>
                  </a:cubicBezTo>
                  <a:lnTo>
                    <a:pt x="4979" y="3686"/>
                  </a:lnTo>
                  <a:cubicBezTo>
                    <a:pt x="4979" y="3907"/>
                    <a:pt x="4884" y="4096"/>
                    <a:pt x="4727" y="4159"/>
                  </a:cubicBezTo>
                  <a:cubicBezTo>
                    <a:pt x="4695" y="4222"/>
                    <a:pt x="4601" y="4222"/>
                    <a:pt x="4569" y="4222"/>
                  </a:cubicBezTo>
                  <a:cubicBezTo>
                    <a:pt x="4443" y="4222"/>
                    <a:pt x="4349" y="4127"/>
                    <a:pt x="4254" y="4001"/>
                  </a:cubicBezTo>
                  <a:lnTo>
                    <a:pt x="4033" y="3497"/>
                  </a:lnTo>
                  <a:lnTo>
                    <a:pt x="2364" y="3497"/>
                  </a:lnTo>
                  <a:lnTo>
                    <a:pt x="2143" y="4001"/>
                  </a:lnTo>
                  <a:cubicBezTo>
                    <a:pt x="2075" y="4115"/>
                    <a:pt x="1940" y="4196"/>
                    <a:pt x="1811" y="4196"/>
                  </a:cubicBezTo>
                  <a:cubicBezTo>
                    <a:pt x="1762" y="4196"/>
                    <a:pt x="1714" y="4185"/>
                    <a:pt x="1671" y="4159"/>
                  </a:cubicBezTo>
                  <a:cubicBezTo>
                    <a:pt x="1513" y="4096"/>
                    <a:pt x="1419" y="3844"/>
                    <a:pt x="1513" y="3686"/>
                  </a:cubicBezTo>
                  <a:lnTo>
                    <a:pt x="2931" y="914"/>
                  </a:lnTo>
                  <a:cubicBezTo>
                    <a:pt x="2994" y="772"/>
                    <a:pt x="3120" y="701"/>
                    <a:pt x="3246" y="701"/>
                  </a:cubicBezTo>
                  <a:close/>
                  <a:moveTo>
                    <a:pt x="5955" y="2079"/>
                  </a:moveTo>
                  <a:cubicBezTo>
                    <a:pt x="6144" y="2079"/>
                    <a:pt x="6302" y="2237"/>
                    <a:pt x="6302" y="2426"/>
                  </a:cubicBezTo>
                  <a:lnTo>
                    <a:pt x="6302" y="3844"/>
                  </a:lnTo>
                  <a:cubicBezTo>
                    <a:pt x="6302" y="4064"/>
                    <a:pt x="6144" y="4222"/>
                    <a:pt x="5955" y="4222"/>
                  </a:cubicBezTo>
                  <a:cubicBezTo>
                    <a:pt x="5766" y="4222"/>
                    <a:pt x="5609" y="4064"/>
                    <a:pt x="5609" y="3844"/>
                  </a:cubicBezTo>
                  <a:lnTo>
                    <a:pt x="5609" y="2426"/>
                  </a:lnTo>
                  <a:cubicBezTo>
                    <a:pt x="5609" y="2237"/>
                    <a:pt x="5766" y="2079"/>
                    <a:pt x="5955" y="2079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4568"/>
                  </a:lnTo>
                  <a:cubicBezTo>
                    <a:pt x="1" y="4757"/>
                    <a:pt x="158" y="4915"/>
                    <a:pt x="347" y="4915"/>
                  </a:cubicBezTo>
                  <a:lnTo>
                    <a:pt x="7720" y="4915"/>
                  </a:lnTo>
                  <a:lnTo>
                    <a:pt x="77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5" name="Google Shape;1585;p34"/>
          <p:cNvGrpSpPr/>
          <p:nvPr/>
        </p:nvGrpSpPr>
        <p:grpSpPr>
          <a:xfrm>
            <a:off x="949971" y="1376327"/>
            <a:ext cx="355258" cy="355258"/>
            <a:chOff x="-44502875" y="3576975"/>
            <a:chExt cx="300100" cy="300100"/>
          </a:xfrm>
        </p:grpSpPr>
        <p:sp>
          <p:nvSpPr>
            <p:cNvPr id="1586" name="Google Shape;1586;p34"/>
            <p:cNvSpPr/>
            <p:nvPr/>
          </p:nvSpPr>
          <p:spPr>
            <a:xfrm>
              <a:off x="-44466650" y="3576975"/>
              <a:ext cx="53600" cy="18925"/>
            </a:xfrm>
            <a:custGeom>
              <a:rect b="b" l="l" r="r" t="t"/>
              <a:pathLst>
                <a:path extrusionOk="0" h="757" w="2144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757"/>
                  </a:lnTo>
                  <a:lnTo>
                    <a:pt x="2143" y="757"/>
                  </a:lnTo>
                  <a:lnTo>
                    <a:pt x="2143" y="347"/>
                  </a:lnTo>
                  <a:cubicBezTo>
                    <a:pt x="2143" y="158"/>
                    <a:pt x="1986" y="1"/>
                    <a:pt x="17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4"/>
            <p:cNvSpPr/>
            <p:nvPr/>
          </p:nvSpPr>
          <p:spPr>
            <a:xfrm>
              <a:off x="-44502875" y="3595100"/>
              <a:ext cx="283575" cy="281975"/>
            </a:xfrm>
            <a:custGeom>
              <a:rect b="b" l="l" r="r" t="t"/>
              <a:pathLst>
                <a:path extrusionOk="0" h="11279" w="11343">
                  <a:moveTo>
                    <a:pt x="10945" y="0"/>
                  </a:moveTo>
                  <a:cubicBezTo>
                    <a:pt x="10854" y="0"/>
                    <a:pt x="10760" y="32"/>
                    <a:pt x="10681" y="95"/>
                  </a:cubicBezTo>
                  <a:lnTo>
                    <a:pt x="10082" y="693"/>
                  </a:lnTo>
                  <a:lnTo>
                    <a:pt x="347" y="693"/>
                  </a:lnTo>
                  <a:cubicBezTo>
                    <a:pt x="158" y="693"/>
                    <a:pt x="1" y="851"/>
                    <a:pt x="1" y="1040"/>
                  </a:cubicBezTo>
                  <a:lnTo>
                    <a:pt x="1" y="2458"/>
                  </a:lnTo>
                  <a:cubicBezTo>
                    <a:pt x="1" y="2647"/>
                    <a:pt x="158" y="2804"/>
                    <a:pt x="347" y="2804"/>
                  </a:cubicBezTo>
                  <a:lnTo>
                    <a:pt x="7940" y="2804"/>
                  </a:lnTo>
                  <a:lnTo>
                    <a:pt x="3561" y="7215"/>
                  </a:lnTo>
                  <a:lnTo>
                    <a:pt x="3561" y="3529"/>
                  </a:lnTo>
                  <a:lnTo>
                    <a:pt x="1418" y="3529"/>
                  </a:lnTo>
                  <a:lnTo>
                    <a:pt x="1418" y="9357"/>
                  </a:lnTo>
                  <a:lnTo>
                    <a:pt x="820" y="9956"/>
                  </a:lnTo>
                  <a:cubicBezTo>
                    <a:pt x="725" y="10050"/>
                    <a:pt x="725" y="10302"/>
                    <a:pt x="820" y="10460"/>
                  </a:cubicBezTo>
                  <a:cubicBezTo>
                    <a:pt x="914" y="10523"/>
                    <a:pt x="977" y="10586"/>
                    <a:pt x="1072" y="10586"/>
                  </a:cubicBezTo>
                  <a:cubicBezTo>
                    <a:pt x="1135" y="10586"/>
                    <a:pt x="1261" y="10523"/>
                    <a:pt x="1292" y="10460"/>
                  </a:cubicBezTo>
                  <a:lnTo>
                    <a:pt x="1891" y="9861"/>
                  </a:lnTo>
                  <a:lnTo>
                    <a:pt x="7719" y="9861"/>
                  </a:lnTo>
                  <a:lnTo>
                    <a:pt x="7719" y="7750"/>
                  </a:lnTo>
                  <a:lnTo>
                    <a:pt x="4033" y="7750"/>
                  </a:lnTo>
                  <a:lnTo>
                    <a:pt x="8444" y="3340"/>
                  </a:lnTo>
                  <a:lnTo>
                    <a:pt x="8444" y="10932"/>
                  </a:lnTo>
                  <a:cubicBezTo>
                    <a:pt x="8444" y="11121"/>
                    <a:pt x="8602" y="11279"/>
                    <a:pt x="8791" y="11279"/>
                  </a:cubicBezTo>
                  <a:lnTo>
                    <a:pt x="10208" y="11279"/>
                  </a:lnTo>
                  <a:cubicBezTo>
                    <a:pt x="10397" y="11279"/>
                    <a:pt x="10555" y="11121"/>
                    <a:pt x="10555" y="10932"/>
                  </a:cubicBezTo>
                  <a:lnTo>
                    <a:pt x="10555" y="1197"/>
                  </a:lnTo>
                  <a:lnTo>
                    <a:pt x="11153" y="599"/>
                  </a:lnTo>
                  <a:cubicBezTo>
                    <a:pt x="11343" y="441"/>
                    <a:pt x="11343" y="252"/>
                    <a:pt x="11185" y="95"/>
                  </a:cubicBezTo>
                  <a:cubicBezTo>
                    <a:pt x="11122" y="32"/>
                    <a:pt x="11035" y="0"/>
                    <a:pt x="109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4"/>
            <p:cNvSpPr/>
            <p:nvPr/>
          </p:nvSpPr>
          <p:spPr>
            <a:xfrm>
              <a:off x="-44221675" y="3788850"/>
              <a:ext cx="18900" cy="52800"/>
            </a:xfrm>
            <a:custGeom>
              <a:rect b="b" l="l" r="r" t="t"/>
              <a:pathLst>
                <a:path extrusionOk="0" h="2112" w="756">
                  <a:moveTo>
                    <a:pt x="0" y="0"/>
                  </a:moveTo>
                  <a:lnTo>
                    <a:pt x="0" y="2111"/>
                  </a:lnTo>
                  <a:lnTo>
                    <a:pt x="410" y="2111"/>
                  </a:lnTo>
                  <a:cubicBezTo>
                    <a:pt x="599" y="2111"/>
                    <a:pt x="756" y="1954"/>
                    <a:pt x="756" y="1765"/>
                  </a:cubicBezTo>
                  <a:lnTo>
                    <a:pt x="756" y="347"/>
                  </a:lnTo>
                  <a:cubicBezTo>
                    <a:pt x="756" y="158"/>
                    <a:pt x="599" y="0"/>
                    <a:pt x="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3" name="Google Shape;1593;p35"/>
          <p:cNvCxnSpPr>
            <a:stCxn id="1594" idx="6"/>
            <a:endCxn id="1595" idx="2"/>
          </p:cNvCxnSpPr>
          <p:nvPr/>
        </p:nvCxnSpPr>
        <p:spPr>
          <a:xfrm>
            <a:off x="6342200" y="4379938"/>
            <a:ext cx="16038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6" name="Google Shape;1596;p35"/>
          <p:cNvCxnSpPr>
            <a:stCxn id="1597" idx="6"/>
            <a:endCxn id="1594" idx="2"/>
          </p:cNvCxnSpPr>
          <p:nvPr/>
        </p:nvCxnSpPr>
        <p:spPr>
          <a:xfrm>
            <a:off x="4688275" y="4379938"/>
            <a:ext cx="14514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8" name="Google Shape;1598;p35"/>
          <p:cNvCxnSpPr>
            <a:stCxn id="1599" idx="6"/>
            <a:endCxn id="1597" idx="2"/>
          </p:cNvCxnSpPr>
          <p:nvPr/>
        </p:nvCxnSpPr>
        <p:spPr>
          <a:xfrm>
            <a:off x="3034350" y="4379938"/>
            <a:ext cx="14514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0" name="Google Shape;1600;p35"/>
          <p:cNvCxnSpPr>
            <a:stCxn id="1601" idx="6"/>
            <a:endCxn id="1599" idx="2"/>
          </p:cNvCxnSpPr>
          <p:nvPr/>
        </p:nvCxnSpPr>
        <p:spPr>
          <a:xfrm>
            <a:off x="1228013" y="4379938"/>
            <a:ext cx="16038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02" name="Google Shape;1602;p35"/>
          <p:cNvGrpSpPr/>
          <p:nvPr/>
        </p:nvGrpSpPr>
        <p:grpSpPr>
          <a:xfrm>
            <a:off x="542350" y="1142863"/>
            <a:ext cx="1174324" cy="3596176"/>
            <a:chOff x="542350" y="1142863"/>
            <a:chExt cx="1174324" cy="3596176"/>
          </a:xfrm>
        </p:grpSpPr>
        <p:grpSp>
          <p:nvGrpSpPr>
            <p:cNvPr id="1603" name="Google Shape;1603;p35"/>
            <p:cNvGrpSpPr/>
            <p:nvPr/>
          </p:nvGrpSpPr>
          <p:grpSpPr>
            <a:xfrm>
              <a:off x="542375" y="1142863"/>
              <a:ext cx="1169423" cy="3056864"/>
              <a:chOff x="999575" y="1142863"/>
              <a:chExt cx="1169423" cy="3056864"/>
            </a:xfrm>
          </p:grpSpPr>
          <p:sp>
            <p:nvSpPr>
              <p:cNvPr id="1604" name="Google Shape;1604;p35"/>
              <p:cNvSpPr/>
              <p:nvPr/>
            </p:nvSpPr>
            <p:spPr>
              <a:xfrm>
                <a:off x="999575" y="2312125"/>
                <a:ext cx="1169423" cy="1693489"/>
              </a:xfrm>
              <a:custGeom>
                <a:rect b="b" l="l" r="r" t="t"/>
                <a:pathLst>
                  <a:path extrusionOk="0" h="13565" w="9367">
                    <a:moveTo>
                      <a:pt x="4683" y="13565"/>
                    </a:moveTo>
                    <a:lnTo>
                      <a:pt x="4683" y="13565"/>
                    </a:lnTo>
                    <a:cubicBezTo>
                      <a:pt x="2096" y="13565"/>
                      <a:pt x="0" y="11469"/>
                      <a:pt x="0" y="8882"/>
                    </a:cubicBezTo>
                    <a:lnTo>
                      <a:pt x="0" y="4684"/>
                    </a:lnTo>
                    <a:cubicBezTo>
                      <a:pt x="0" y="2097"/>
                      <a:pt x="2096" y="1"/>
                      <a:pt x="4683" y="1"/>
                    </a:cubicBezTo>
                    <a:cubicBezTo>
                      <a:pt x="7270" y="1"/>
                      <a:pt x="9367" y="2097"/>
                      <a:pt x="9367" y="4684"/>
                    </a:cubicBezTo>
                    <a:lnTo>
                      <a:pt x="9367" y="8882"/>
                    </a:lnTo>
                    <a:cubicBezTo>
                      <a:pt x="9367" y="11469"/>
                      <a:pt x="7270" y="13565"/>
                      <a:pt x="4683" y="13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762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35"/>
              <p:cNvSpPr/>
              <p:nvPr/>
            </p:nvSpPr>
            <p:spPr>
              <a:xfrm>
                <a:off x="999575" y="1142863"/>
                <a:ext cx="1169423" cy="1169400"/>
              </a:xfrm>
              <a:custGeom>
                <a:rect b="b" l="l" r="r" t="t"/>
                <a:pathLst>
                  <a:path extrusionOk="0" h="9367" w="9367">
                    <a:moveTo>
                      <a:pt x="9367" y="4684"/>
                    </a:moveTo>
                    <a:cubicBezTo>
                      <a:pt x="9367" y="2097"/>
                      <a:pt x="7270" y="0"/>
                      <a:pt x="4683" y="0"/>
                    </a:cubicBezTo>
                    <a:cubicBezTo>
                      <a:pt x="2096" y="0"/>
                      <a:pt x="0" y="2097"/>
                      <a:pt x="0" y="4684"/>
                    </a:cubicBezTo>
                    <a:cubicBezTo>
                      <a:pt x="0" y="7271"/>
                      <a:pt x="2096" y="9367"/>
                      <a:pt x="4683" y="9367"/>
                    </a:cubicBezTo>
                    <a:cubicBezTo>
                      <a:pt x="7270" y="9367"/>
                      <a:pt x="9367" y="7271"/>
                      <a:pt x="9367" y="4684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762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35"/>
              <p:cNvSpPr/>
              <p:nvPr/>
            </p:nvSpPr>
            <p:spPr>
              <a:xfrm>
                <a:off x="1584214" y="2146211"/>
                <a:ext cx="356932" cy="288012"/>
              </a:xfrm>
              <a:custGeom>
                <a:rect b="b" l="l" r="r" t="t"/>
                <a:pathLst>
                  <a:path extrusionOk="0" h="2307" w="2859">
                    <a:moveTo>
                      <a:pt x="0" y="1"/>
                    </a:moveTo>
                    <a:lnTo>
                      <a:pt x="0" y="2306"/>
                    </a:lnTo>
                    <a:lnTo>
                      <a:pt x="2858" y="2306"/>
                    </a:lnTo>
                    <a:cubicBezTo>
                      <a:pt x="1918" y="1258"/>
                      <a:pt x="2173" y="849"/>
                      <a:pt x="2858" y="35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762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35"/>
              <p:cNvSpPr/>
              <p:nvPr/>
            </p:nvSpPr>
            <p:spPr>
              <a:xfrm>
                <a:off x="1226789" y="2146211"/>
                <a:ext cx="357556" cy="288012"/>
              </a:xfrm>
              <a:custGeom>
                <a:rect b="b" l="l" r="r" t="t"/>
                <a:pathLst>
                  <a:path extrusionOk="0" h="2307" w="2864">
                    <a:moveTo>
                      <a:pt x="2863" y="1"/>
                    </a:moveTo>
                    <a:lnTo>
                      <a:pt x="2863" y="2306"/>
                    </a:lnTo>
                    <a:lnTo>
                      <a:pt x="0" y="2306"/>
                    </a:lnTo>
                    <a:cubicBezTo>
                      <a:pt x="946" y="1258"/>
                      <a:pt x="690" y="849"/>
                      <a:pt x="0" y="35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762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35"/>
              <p:cNvSpPr/>
              <p:nvPr/>
            </p:nvSpPr>
            <p:spPr>
              <a:xfrm>
                <a:off x="1449508" y="3917457"/>
                <a:ext cx="269540" cy="282269"/>
              </a:xfrm>
              <a:custGeom>
                <a:rect b="b" l="l" r="r" t="t"/>
                <a:pathLst>
                  <a:path extrusionOk="0" h="2261" w="2159">
                    <a:moveTo>
                      <a:pt x="1325" y="2050"/>
                    </a:moveTo>
                    <a:lnTo>
                      <a:pt x="2076" y="379"/>
                    </a:lnTo>
                    <a:cubicBezTo>
                      <a:pt x="2158" y="200"/>
                      <a:pt x="2025" y="0"/>
                      <a:pt x="1831" y="0"/>
                    </a:cubicBezTo>
                    <a:lnTo>
                      <a:pt x="323" y="0"/>
                    </a:lnTo>
                    <a:cubicBezTo>
                      <a:pt x="128" y="0"/>
                      <a:pt x="1" y="200"/>
                      <a:pt x="77" y="379"/>
                    </a:cubicBezTo>
                    <a:lnTo>
                      <a:pt x="834" y="2050"/>
                    </a:lnTo>
                    <a:cubicBezTo>
                      <a:pt x="926" y="2260"/>
                      <a:pt x="1228" y="2260"/>
                      <a:pt x="1325" y="205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762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9" name="Google Shape;1609;p35"/>
            <p:cNvSpPr/>
            <p:nvPr/>
          </p:nvSpPr>
          <p:spPr>
            <a:xfrm>
              <a:off x="1038946" y="4560140"/>
              <a:ext cx="176281" cy="178899"/>
            </a:xfrm>
            <a:custGeom>
              <a:rect b="b" l="l" r="r" t="t"/>
              <a:pathLst>
                <a:path extrusionOk="0" h="1433" w="1412">
                  <a:moveTo>
                    <a:pt x="461" y="210"/>
                  </a:moveTo>
                  <a:lnTo>
                    <a:pt x="78" y="1054"/>
                  </a:lnTo>
                  <a:cubicBezTo>
                    <a:pt x="1" y="1233"/>
                    <a:pt x="129" y="1432"/>
                    <a:pt x="323" y="1432"/>
                  </a:cubicBezTo>
                  <a:lnTo>
                    <a:pt x="1085" y="1432"/>
                  </a:lnTo>
                  <a:cubicBezTo>
                    <a:pt x="1279" y="1432"/>
                    <a:pt x="1412" y="1233"/>
                    <a:pt x="1330" y="1054"/>
                  </a:cubicBezTo>
                  <a:lnTo>
                    <a:pt x="952" y="210"/>
                  </a:lnTo>
                  <a:cubicBezTo>
                    <a:pt x="855" y="1"/>
                    <a:pt x="553" y="1"/>
                    <a:pt x="461" y="2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5"/>
            <p:cNvSpPr/>
            <p:nvPr/>
          </p:nvSpPr>
          <p:spPr>
            <a:xfrm>
              <a:off x="675083" y="1276193"/>
              <a:ext cx="903378" cy="902736"/>
            </a:xfrm>
            <a:custGeom>
              <a:rect b="b" l="l" r="r" t="t"/>
              <a:pathLst>
                <a:path extrusionOk="0" h="7231" w="7236">
                  <a:moveTo>
                    <a:pt x="7235" y="3616"/>
                  </a:moveTo>
                  <a:cubicBezTo>
                    <a:pt x="7235" y="1617"/>
                    <a:pt x="5614" y="1"/>
                    <a:pt x="3620" y="1"/>
                  </a:cubicBezTo>
                  <a:cubicBezTo>
                    <a:pt x="1621" y="1"/>
                    <a:pt x="1" y="1617"/>
                    <a:pt x="1" y="3616"/>
                  </a:cubicBezTo>
                  <a:cubicBezTo>
                    <a:pt x="1" y="5615"/>
                    <a:pt x="1621" y="7230"/>
                    <a:pt x="3620" y="7230"/>
                  </a:cubicBezTo>
                  <a:cubicBezTo>
                    <a:pt x="5614" y="7230"/>
                    <a:pt x="7235" y="5615"/>
                    <a:pt x="7235" y="36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5"/>
            <p:cNvSpPr/>
            <p:nvPr/>
          </p:nvSpPr>
          <p:spPr>
            <a:xfrm>
              <a:off x="640690" y="3550024"/>
              <a:ext cx="972792" cy="22472"/>
            </a:xfrm>
            <a:custGeom>
              <a:rect b="b" l="l" r="r" t="t"/>
              <a:pathLst>
                <a:path extrusionOk="0" h="180" w="7792">
                  <a:moveTo>
                    <a:pt x="7792" y="180"/>
                  </a:moveTo>
                  <a:lnTo>
                    <a:pt x="0" y="180"/>
                  </a:lnTo>
                  <a:lnTo>
                    <a:pt x="0" y="1"/>
                  </a:lnTo>
                  <a:lnTo>
                    <a:pt x="7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5"/>
            <p:cNvSpPr txBox="1"/>
            <p:nvPr/>
          </p:nvSpPr>
          <p:spPr>
            <a:xfrm>
              <a:off x="640636" y="3562500"/>
              <a:ext cx="9729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3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2017</a:t>
              </a:r>
              <a:endParaRPr b="1" sz="23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613" name="Google Shape;1613;p35"/>
            <p:cNvGrpSpPr/>
            <p:nvPr/>
          </p:nvGrpSpPr>
          <p:grpSpPr>
            <a:xfrm>
              <a:off x="542350" y="2481153"/>
              <a:ext cx="1174324" cy="1005147"/>
              <a:chOff x="-2082437" y="1571750"/>
              <a:chExt cx="1980311" cy="1005147"/>
            </a:xfrm>
          </p:grpSpPr>
          <p:sp>
            <p:nvSpPr>
              <p:cNvPr id="1614" name="Google Shape;1614;p35"/>
              <p:cNvSpPr txBox="1"/>
              <p:nvPr/>
            </p:nvSpPr>
            <p:spPr>
              <a:xfrm>
                <a:off x="-2082427" y="1571750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615" name="Google Shape;1615;p35"/>
              <p:cNvSpPr txBox="1"/>
              <p:nvPr/>
            </p:nvSpPr>
            <p:spPr>
              <a:xfrm>
                <a:off x="-2082437" y="1850597"/>
                <a:ext cx="19803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planet where we live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601" name="Google Shape;1601;p35"/>
            <p:cNvSpPr/>
            <p:nvPr/>
          </p:nvSpPr>
          <p:spPr>
            <a:xfrm>
              <a:off x="1025513" y="4278688"/>
              <a:ext cx="202500" cy="202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6" name="Google Shape;1616;p35"/>
          <p:cNvGrpSpPr/>
          <p:nvPr/>
        </p:nvGrpSpPr>
        <p:grpSpPr>
          <a:xfrm>
            <a:off x="2345962" y="1142863"/>
            <a:ext cx="1174337" cy="3596176"/>
            <a:chOff x="2345962" y="1142863"/>
            <a:chExt cx="1174337" cy="3596176"/>
          </a:xfrm>
        </p:grpSpPr>
        <p:sp>
          <p:nvSpPr>
            <p:cNvPr id="1617" name="Google Shape;1617;p35"/>
            <p:cNvSpPr/>
            <p:nvPr/>
          </p:nvSpPr>
          <p:spPr>
            <a:xfrm>
              <a:off x="2844909" y="4560140"/>
              <a:ext cx="176406" cy="178899"/>
            </a:xfrm>
            <a:custGeom>
              <a:rect b="b" l="l" r="r" t="t"/>
              <a:pathLst>
                <a:path extrusionOk="0" h="1433" w="1413">
                  <a:moveTo>
                    <a:pt x="461" y="210"/>
                  </a:moveTo>
                  <a:lnTo>
                    <a:pt x="83" y="1054"/>
                  </a:lnTo>
                  <a:cubicBezTo>
                    <a:pt x="1" y="1233"/>
                    <a:pt x="129" y="1432"/>
                    <a:pt x="328" y="1432"/>
                  </a:cubicBezTo>
                  <a:lnTo>
                    <a:pt x="1085" y="1432"/>
                  </a:lnTo>
                  <a:cubicBezTo>
                    <a:pt x="1279" y="1432"/>
                    <a:pt x="1412" y="1233"/>
                    <a:pt x="1330" y="1054"/>
                  </a:cubicBezTo>
                  <a:lnTo>
                    <a:pt x="952" y="210"/>
                  </a:lnTo>
                  <a:cubicBezTo>
                    <a:pt x="855" y="1"/>
                    <a:pt x="558" y="1"/>
                    <a:pt x="461" y="2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8" name="Google Shape;1618;p35"/>
            <p:cNvGrpSpPr/>
            <p:nvPr/>
          </p:nvGrpSpPr>
          <p:grpSpPr>
            <a:xfrm>
              <a:off x="2348409" y="1142863"/>
              <a:ext cx="1169423" cy="3056864"/>
              <a:chOff x="2500809" y="1142863"/>
              <a:chExt cx="1169423" cy="3056864"/>
            </a:xfrm>
          </p:grpSpPr>
          <p:sp>
            <p:nvSpPr>
              <p:cNvPr id="1619" name="Google Shape;1619;p35"/>
              <p:cNvSpPr/>
              <p:nvPr/>
            </p:nvSpPr>
            <p:spPr>
              <a:xfrm>
                <a:off x="2500809" y="1142863"/>
                <a:ext cx="1169423" cy="1693489"/>
              </a:xfrm>
              <a:custGeom>
                <a:rect b="b" l="l" r="r" t="t"/>
                <a:pathLst>
                  <a:path extrusionOk="0" h="13565" w="9367">
                    <a:moveTo>
                      <a:pt x="4683" y="0"/>
                    </a:moveTo>
                    <a:lnTo>
                      <a:pt x="4683" y="0"/>
                    </a:lnTo>
                    <a:cubicBezTo>
                      <a:pt x="7271" y="0"/>
                      <a:pt x="9367" y="2097"/>
                      <a:pt x="9367" y="4684"/>
                    </a:cubicBezTo>
                    <a:lnTo>
                      <a:pt x="9367" y="8881"/>
                    </a:lnTo>
                    <a:cubicBezTo>
                      <a:pt x="9367" y="11468"/>
                      <a:pt x="7271" y="13564"/>
                      <a:pt x="4683" y="13564"/>
                    </a:cubicBezTo>
                    <a:cubicBezTo>
                      <a:pt x="2096" y="13564"/>
                      <a:pt x="0" y="11468"/>
                      <a:pt x="0" y="8881"/>
                    </a:cubicBezTo>
                    <a:lnTo>
                      <a:pt x="0" y="4684"/>
                    </a:lnTo>
                    <a:cubicBezTo>
                      <a:pt x="0" y="2097"/>
                      <a:pt x="2096" y="0"/>
                      <a:pt x="46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762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35"/>
              <p:cNvSpPr/>
              <p:nvPr/>
            </p:nvSpPr>
            <p:spPr>
              <a:xfrm>
                <a:off x="2500809" y="2836208"/>
                <a:ext cx="1169423" cy="1169400"/>
              </a:xfrm>
              <a:custGeom>
                <a:rect b="b" l="l" r="r" t="t"/>
                <a:pathLst>
                  <a:path extrusionOk="0" h="9367" w="9367">
                    <a:moveTo>
                      <a:pt x="0" y="4684"/>
                    </a:moveTo>
                    <a:cubicBezTo>
                      <a:pt x="0" y="7271"/>
                      <a:pt x="2096" y="9367"/>
                      <a:pt x="4683" y="9367"/>
                    </a:cubicBezTo>
                    <a:cubicBezTo>
                      <a:pt x="7271" y="9367"/>
                      <a:pt x="9367" y="7271"/>
                      <a:pt x="9367" y="4684"/>
                    </a:cubicBezTo>
                    <a:cubicBezTo>
                      <a:pt x="9367" y="2097"/>
                      <a:pt x="7271" y="0"/>
                      <a:pt x="4683" y="0"/>
                    </a:cubicBezTo>
                    <a:cubicBezTo>
                      <a:pt x="2096" y="0"/>
                      <a:pt x="0" y="2097"/>
                      <a:pt x="0" y="4684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762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35"/>
              <p:cNvSpPr/>
              <p:nvPr/>
            </p:nvSpPr>
            <p:spPr>
              <a:xfrm>
                <a:off x="2728023" y="2714863"/>
                <a:ext cx="357556" cy="287387"/>
              </a:xfrm>
              <a:custGeom>
                <a:rect b="b" l="l" r="r" t="t"/>
                <a:pathLst>
                  <a:path extrusionOk="0" h="2302" w="2864">
                    <a:moveTo>
                      <a:pt x="2863" y="2302"/>
                    </a:moveTo>
                    <a:lnTo>
                      <a:pt x="2863" y="1"/>
                    </a:lnTo>
                    <a:lnTo>
                      <a:pt x="0" y="1"/>
                    </a:lnTo>
                    <a:cubicBezTo>
                      <a:pt x="946" y="1044"/>
                      <a:pt x="691" y="1453"/>
                      <a:pt x="0" y="1949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762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35"/>
              <p:cNvSpPr/>
              <p:nvPr/>
            </p:nvSpPr>
            <p:spPr>
              <a:xfrm>
                <a:off x="3085448" y="2714863"/>
                <a:ext cx="357556" cy="287387"/>
              </a:xfrm>
              <a:custGeom>
                <a:rect b="b" l="l" r="r" t="t"/>
                <a:pathLst>
                  <a:path extrusionOk="0" h="2302" w="2864">
                    <a:moveTo>
                      <a:pt x="0" y="2302"/>
                    </a:moveTo>
                    <a:lnTo>
                      <a:pt x="0" y="1"/>
                    </a:lnTo>
                    <a:lnTo>
                      <a:pt x="2864" y="1"/>
                    </a:lnTo>
                    <a:cubicBezTo>
                      <a:pt x="1918" y="1044"/>
                      <a:pt x="2173" y="1453"/>
                      <a:pt x="2864" y="1949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762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35"/>
              <p:cNvSpPr/>
              <p:nvPr/>
            </p:nvSpPr>
            <p:spPr>
              <a:xfrm>
                <a:off x="2950743" y="3917457"/>
                <a:ext cx="269540" cy="282269"/>
              </a:xfrm>
              <a:custGeom>
                <a:rect b="b" l="l" r="r" t="t"/>
                <a:pathLst>
                  <a:path extrusionOk="0" h="2261" w="2159">
                    <a:moveTo>
                      <a:pt x="1325" y="2050"/>
                    </a:moveTo>
                    <a:lnTo>
                      <a:pt x="2076" y="379"/>
                    </a:lnTo>
                    <a:cubicBezTo>
                      <a:pt x="2158" y="200"/>
                      <a:pt x="2030" y="0"/>
                      <a:pt x="1831" y="0"/>
                    </a:cubicBezTo>
                    <a:lnTo>
                      <a:pt x="328" y="0"/>
                    </a:lnTo>
                    <a:cubicBezTo>
                      <a:pt x="129" y="0"/>
                      <a:pt x="1" y="200"/>
                      <a:pt x="83" y="379"/>
                    </a:cubicBezTo>
                    <a:lnTo>
                      <a:pt x="834" y="2050"/>
                    </a:lnTo>
                    <a:cubicBezTo>
                      <a:pt x="931" y="2260"/>
                      <a:pt x="1228" y="2260"/>
                      <a:pt x="1325" y="205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762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24" name="Google Shape;1624;p35"/>
            <p:cNvSpPr/>
            <p:nvPr/>
          </p:nvSpPr>
          <p:spPr>
            <a:xfrm rot="10800000">
              <a:off x="2446725" y="1575968"/>
              <a:ext cx="972792" cy="22472"/>
            </a:xfrm>
            <a:custGeom>
              <a:rect b="b" l="l" r="r" t="t"/>
              <a:pathLst>
                <a:path extrusionOk="0" h="180" w="7792">
                  <a:moveTo>
                    <a:pt x="7792" y="180"/>
                  </a:moveTo>
                  <a:lnTo>
                    <a:pt x="0" y="180"/>
                  </a:lnTo>
                  <a:lnTo>
                    <a:pt x="0" y="1"/>
                  </a:lnTo>
                  <a:lnTo>
                    <a:pt x="7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5"/>
            <p:cNvSpPr txBox="1"/>
            <p:nvPr/>
          </p:nvSpPr>
          <p:spPr>
            <a:xfrm>
              <a:off x="2446671" y="1192364"/>
              <a:ext cx="9729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3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2018</a:t>
              </a:r>
              <a:endParaRPr b="1" sz="23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26" name="Google Shape;1626;p35"/>
            <p:cNvSpPr/>
            <p:nvPr/>
          </p:nvSpPr>
          <p:spPr>
            <a:xfrm>
              <a:off x="2481742" y="2969539"/>
              <a:ext cx="902754" cy="903360"/>
            </a:xfrm>
            <a:custGeom>
              <a:rect b="b" l="l" r="r" t="t"/>
              <a:pathLst>
                <a:path extrusionOk="0" h="7236" w="7231">
                  <a:moveTo>
                    <a:pt x="1" y="3616"/>
                  </a:moveTo>
                  <a:cubicBezTo>
                    <a:pt x="1" y="5615"/>
                    <a:pt x="1616" y="7235"/>
                    <a:pt x="3615" y="7235"/>
                  </a:cubicBezTo>
                  <a:cubicBezTo>
                    <a:pt x="5615" y="7235"/>
                    <a:pt x="7230" y="5615"/>
                    <a:pt x="7230" y="3616"/>
                  </a:cubicBezTo>
                  <a:cubicBezTo>
                    <a:pt x="7230" y="1622"/>
                    <a:pt x="5615" y="1"/>
                    <a:pt x="3615" y="1"/>
                  </a:cubicBezTo>
                  <a:cubicBezTo>
                    <a:pt x="1616" y="1"/>
                    <a:pt x="1" y="1622"/>
                    <a:pt x="1" y="36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27" name="Google Shape;1627;p35"/>
            <p:cNvGrpSpPr/>
            <p:nvPr/>
          </p:nvGrpSpPr>
          <p:grpSpPr>
            <a:xfrm>
              <a:off x="2345962" y="1662178"/>
              <a:ext cx="1174337" cy="1005147"/>
              <a:chOff x="-2095464" y="1446350"/>
              <a:chExt cx="1980332" cy="1005147"/>
            </a:xfrm>
          </p:grpSpPr>
          <p:sp>
            <p:nvSpPr>
              <p:cNvPr id="1628" name="Google Shape;1628;p35"/>
              <p:cNvSpPr txBox="1"/>
              <p:nvPr/>
            </p:nvSpPr>
            <p:spPr>
              <a:xfrm>
                <a:off x="-2095433" y="1446350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629" name="Google Shape;1629;p35"/>
              <p:cNvSpPr txBox="1"/>
              <p:nvPr/>
            </p:nvSpPr>
            <p:spPr>
              <a:xfrm>
                <a:off x="-2095464" y="1725197"/>
                <a:ext cx="19803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terribly hot, even hotter than Mercury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99" name="Google Shape;1599;p35"/>
            <p:cNvSpPr/>
            <p:nvPr/>
          </p:nvSpPr>
          <p:spPr>
            <a:xfrm>
              <a:off x="2831850" y="4278688"/>
              <a:ext cx="202500" cy="202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0" name="Google Shape;1630;p35"/>
          <p:cNvGrpSpPr/>
          <p:nvPr/>
        </p:nvGrpSpPr>
        <p:grpSpPr>
          <a:xfrm>
            <a:off x="3984837" y="1142863"/>
            <a:ext cx="1176742" cy="3596176"/>
            <a:chOff x="3984837" y="1142863"/>
            <a:chExt cx="1176742" cy="3596176"/>
          </a:xfrm>
        </p:grpSpPr>
        <p:sp>
          <p:nvSpPr>
            <p:cNvPr id="1631" name="Google Shape;1631;p35"/>
            <p:cNvSpPr/>
            <p:nvPr/>
          </p:nvSpPr>
          <p:spPr>
            <a:xfrm>
              <a:off x="4486290" y="4560140"/>
              <a:ext cx="176281" cy="178899"/>
            </a:xfrm>
            <a:custGeom>
              <a:rect b="b" l="l" r="r" t="t"/>
              <a:pathLst>
                <a:path extrusionOk="0" h="1433" w="1412">
                  <a:moveTo>
                    <a:pt x="461" y="210"/>
                  </a:moveTo>
                  <a:lnTo>
                    <a:pt x="82" y="1054"/>
                  </a:lnTo>
                  <a:cubicBezTo>
                    <a:pt x="0" y="1233"/>
                    <a:pt x="133" y="1432"/>
                    <a:pt x="328" y="1432"/>
                  </a:cubicBezTo>
                  <a:lnTo>
                    <a:pt x="1089" y="1432"/>
                  </a:lnTo>
                  <a:cubicBezTo>
                    <a:pt x="1284" y="1432"/>
                    <a:pt x="1412" y="1233"/>
                    <a:pt x="1335" y="1054"/>
                  </a:cubicBezTo>
                  <a:lnTo>
                    <a:pt x="951" y="210"/>
                  </a:lnTo>
                  <a:cubicBezTo>
                    <a:pt x="859" y="1"/>
                    <a:pt x="558" y="1"/>
                    <a:pt x="461" y="21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32" name="Google Shape;1632;p35"/>
            <p:cNvGrpSpPr/>
            <p:nvPr/>
          </p:nvGrpSpPr>
          <p:grpSpPr>
            <a:xfrm>
              <a:off x="3987282" y="1142863"/>
              <a:ext cx="1174298" cy="3056864"/>
              <a:chOff x="3987282" y="1142863"/>
              <a:chExt cx="1174298" cy="3056864"/>
            </a:xfrm>
          </p:grpSpPr>
          <p:grpSp>
            <p:nvGrpSpPr>
              <p:cNvPr id="1633" name="Google Shape;1633;p35"/>
              <p:cNvGrpSpPr/>
              <p:nvPr/>
            </p:nvGrpSpPr>
            <p:grpSpPr>
              <a:xfrm>
                <a:off x="3987282" y="1142863"/>
                <a:ext cx="1174298" cy="2862751"/>
                <a:chOff x="3987282" y="1142863"/>
                <a:chExt cx="1174298" cy="2862751"/>
              </a:xfrm>
            </p:grpSpPr>
            <p:sp>
              <p:nvSpPr>
                <p:cNvPr id="1634" name="Google Shape;1634;p35"/>
                <p:cNvSpPr/>
                <p:nvPr/>
              </p:nvSpPr>
              <p:spPr>
                <a:xfrm>
                  <a:off x="3987282" y="2312125"/>
                  <a:ext cx="1169423" cy="1693489"/>
                </a:xfrm>
                <a:custGeom>
                  <a:rect b="b" l="l" r="r" t="t"/>
                  <a:pathLst>
                    <a:path extrusionOk="0" h="13565" w="9367">
                      <a:moveTo>
                        <a:pt x="4684" y="13565"/>
                      </a:moveTo>
                      <a:lnTo>
                        <a:pt x="4684" y="13565"/>
                      </a:lnTo>
                      <a:cubicBezTo>
                        <a:pt x="2097" y="13565"/>
                        <a:pt x="0" y="11469"/>
                        <a:pt x="0" y="8882"/>
                      </a:cubicBezTo>
                      <a:lnTo>
                        <a:pt x="0" y="4684"/>
                      </a:lnTo>
                      <a:cubicBezTo>
                        <a:pt x="0" y="2097"/>
                        <a:pt x="2097" y="1"/>
                        <a:pt x="4684" y="1"/>
                      </a:cubicBezTo>
                      <a:cubicBezTo>
                        <a:pt x="7271" y="1"/>
                        <a:pt x="9367" y="2097"/>
                        <a:pt x="9367" y="4684"/>
                      </a:cubicBezTo>
                      <a:lnTo>
                        <a:pt x="9367" y="8882"/>
                      </a:lnTo>
                      <a:cubicBezTo>
                        <a:pt x="9367" y="11469"/>
                        <a:pt x="7271" y="13565"/>
                        <a:pt x="4684" y="1356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76200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5" name="Google Shape;1635;p35"/>
                <p:cNvSpPr/>
                <p:nvPr/>
              </p:nvSpPr>
              <p:spPr>
                <a:xfrm>
                  <a:off x="3992157" y="1142863"/>
                  <a:ext cx="1169423" cy="1169400"/>
                </a:xfrm>
                <a:custGeom>
                  <a:rect b="b" l="l" r="r" t="t"/>
                  <a:pathLst>
                    <a:path extrusionOk="0" h="9367" w="9367">
                      <a:moveTo>
                        <a:pt x="9367" y="4684"/>
                      </a:moveTo>
                      <a:cubicBezTo>
                        <a:pt x="9367" y="2097"/>
                        <a:pt x="7271" y="0"/>
                        <a:pt x="4684" y="0"/>
                      </a:cubicBezTo>
                      <a:cubicBezTo>
                        <a:pt x="2097" y="0"/>
                        <a:pt x="0" y="2097"/>
                        <a:pt x="0" y="4684"/>
                      </a:cubicBezTo>
                      <a:cubicBezTo>
                        <a:pt x="0" y="7271"/>
                        <a:pt x="2097" y="9367"/>
                        <a:pt x="4684" y="9367"/>
                      </a:cubicBezTo>
                      <a:cubicBezTo>
                        <a:pt x="7271" y="9367"/>
                        <a:pt x="9367" y="7271"/>
                        <a:pt x="9367" y="468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76200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6" name="Google Shape;1636;p35"/>
                <p:cNvSpPr/>
                <p:nvPr/>
              </p:nvSpPr>
              <p:spPr>
                <a:xfrm>
                  <a:off x="4576796" y="2146211"/>
                  <a:ext cx="357556" cy="288012"/>
                </a:xfrm>
                <a:custGeom>
                  <a:rect b="b" l="l" r="r" t="t"/>
                  <a:pathLst>
                    <a:path extrusionOk="0" h="2307" w="2864">
                      <a:moveTo>
                        <a:pt x="1" y="1"/>
                      </a:moveTo>
                      <a:lnTo>
                        <a:pt x="1" y="2306"/>
                      </a:lnTo>
                      <a:lnTo>
                        <a:pt x="2864" y="2306"/>
                      </a:lnTo>
                      <a:cubicBezTo>
                        <a:pt x="1918" y="1258"/>
                        <a:pt x="2174" y="849"/>
                        <a:pt x="2864" y="35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76200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7" name="Google Shape;1637;p35"/>
                <p:cNvSpPr/>
                <p:nvPr/>
              </p:nvSpPr>
              <p:spPr>
                <a:xfrm>
                  <a:off x="4219995" y="2146211"/>
                  <a:ext cx="356932" cy="288012"/>
                </a:xfrm>
                <a:custGeom>
                  <a:rect b="b" l="l" r="r" t="t"/>
                  <a:pathLst>
                    <a:path extrusionOk="0" h="2307" w="2859">
                      <a:moveTo>
                        <a:pt x="2859" y="1"/>
                      </a:moveTo>
                      <a:lnTo>
                        <a:pt x="2859" y="2306"/>
                      </a:lnTo>
                      <a:lnTo>
                        <a:pt x="1" y="2306"/>
                      </a:lnTo>
                      <a:cubicBezTo>
                        <a:pt x="941" y="1258"/>
                        <a:pt x="686" y="849"/>
                        <a:pt x="1" y="35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76200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38" name="Google Shape;1638;p35"/>
              <p:cNvSpPr/>
              <p:nvPr/>
            </p:nvSpPr>
            <p:spPr>
              <a:xfrm>
                <a:off x="4439661" y="3917457"/>
                <a:ext cx="269540" cy="282269"/>
              </a:xfrm>
              <a:custGeom>
                <a:rect b="b" l="l" r="r" t="t"/>
                <a:pathLst>
                  <a:path extrusionOk="0" h="2261" w="2159">
                    <a:moveTo>
                      <a:pt x="1325" y="2050"/>
                    </a:moveTo>
                    <a:lnTo>
                      <a:pt x="2082" y="379"/>
                    </a:lnTo>
                    <a:cubicBezTo>
                      <a:pt x="2158" y="200"/>
                      <a:pt x="2031" y="0"/>
                      <a:pt x="1836" y="0"/>
                    </a:cubicBezTo>
                    <a:lnTo>
                      <a:pt x="328" y="0"/>
                    </a:lnTo>
                    <a:cubicBezTo>
                      <a:pt x="134" y="0"/>
                      <a:pt x="1" y="200"/>
                      <a:pt x="83" y="379"/>
                    </a:cubicBezTo>
                    <a:lnTo>
                      <a:pt x="834" y="2050"/>
                    </a:lnTo>
                    <a:cubicBezTo>
                      <a:pt x="931" y="2260"/>
                      <a:pt x="1233" y="2260"/>
                      <a:pt x="1325" y="205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39" name="Google Shape;1639;p35"/>
            <p:cNvSpPr/>
            <p:nvPr/>
          </p:nvSpPr>
          <p:spPr>
            <a:xfrm>
              <a:off x="4125489" y="1276193"/>
              <a:ext cx="903378" cy="902736"/>
            </a:xfrm>
            <a:custGeom>
              <a:rect b="b" l="l" r="r" t="t"/>
              <a:pathLst>
                <a:path extrusionOk="0" h="7231" w="7236">
                  <a:moveTo>
                    <a:pt x="7235" y="3616"/>
                  </a:moveTo>
                  <a:cubicBezTo>
                    <a:pt x="7235" y="1617"/>
                    <a:pt x="5615" y="1"/>
                    <a:pt x="3616" y="1"/>
                  </a:cubicBezTo>
                  <a:cubicBezTo>
                    <a:pt x="1622" y="1"/>
                    <a:pt x="1" y="1617"/>
                    <a:pt x="1" y="3616"/>
                  </a:cubicBezTo>
                  <a:cubicBezTo>
                    <a:pt x="1" y="5615"/>
                    <a:pt x="1622" y="7230"/>
                    <a:pt x="3616" y="7230"/>
                  </a:cubicBezTo>
                  <a:cubicBezTo>
                    <a:pt x="5615" y="7230"/>
                    <a:pt x="7235" y="5615"/>
                    <a:pt x="7235" y="36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5"/>
            <p:cNvSpPr/>
            <p:nvPr/>
          </p:nvSpPr>
          <p:spPr>
            <a:xfrm>
              <a:off x="4088035" y="3550024"/>
              <a:ext cx="972792" cy="22472"/>
            </a:xfrm>
            <a:custGeom>
              <a:rect b="b" l="l" r="r" t="t"/>
              <a:pathLst>
                <a:path extrusionOk="0" h="180" w="7792">
                  <a:moveTo>
                    <a:pt x="7792" y="180"/>
                  </a:moveTo>
                  <a:lnTo>
                    <a:pt x="0" y="180"/>
                  </a:lnTo>
                  <a:lnTo>
                    <a:pt x="0" y="1"/>
                  </a:lnTo>
                  <a:lnTo>
                    <a:pt x="7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5"/>
            <p:cNvSpPr txBox="1"/>
            <p:nvPr/>
          </p:nvSpPr>
          <p:spPr>
            <a:xfrm>
              <a:off x="4087981" y="3562500"/>
              <a:ext cx="9729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3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2019</a:t>
              </a:r>
              <a:endParaRPr b="1" sz="23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642" name="Google Shape;1642;p35"/>
            <p:cNvGrpSpPr/>
            <p:nvPr/>
          </p:nvGrpSpPr>
          <p:grpSpPr>
            <a:xfrm>
              <a:off x="3984837" y="2481153"/>
              <a:ext cx="1174324" cy="1005147"/>
              <a:chOff x="-2082437" y="1571750"/>
              <a:chExt cx="1980311" cy="1005147"/>
            </a:xfrm>
          </p:grpSpPr>
          <p:sp>
            <p:nvSpPr>
              <p:cNvPr id="1643" name="Google Shape;1643;p35"/>
              <p:cNvSpPr txBox="1"/>
              <p:nvPr/>
            </p:nvSpPr>
            <p:spPr>
              <a:xfrm>
                <a:off x="-2082427" y="1571750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644" name="Google Shape;1644;p35"/>
              <p:cNvSpPr txBox="1"/>
              <p:nvPr/>
            </p:nvSpPr>
            <p:spPr>
              <a:xfrm>
                <a:off x="-2082437" y="1850597"/>
                <a:ext cx="19803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biggest planet in the Solar System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97" name="Google Shape;1597;p35"/>
            <p:cNvSpPr/>
            <p:nvPr/>
          </p:nvSpPr>
          <p:spPr>
            <a:xfrm>
              <a:off x="4485775" y="4278688"/>
              <a:ext cx="202500" cy="202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5" name="Google Shape;1645;p35"/>
          <p:cNvGrpSpPr/>
          <p:nvPr/>
        </p:nvGrpSpPr>
        <p:grpSpPr>
          <a:xfrm>
            <a:off x="7459950" y="1142863"/>
            <a:ext cx="1174324" cy="3596176"/>
            <a:chOff x="7459950" y="1142863"/>
            <a:chExt cx="1174324" cy="3596176"/>
          </a:xfrm>
        </p:grpSpPr>
        <p:sp>
          <p:nvSpPr>
            <p:cNvPr id="1646" name="Google Shape;1646;p35"/>
            <p:cNvSpPr/>
            <p:nvPr/>
          </p:nvSpPr>
          <p:spPr>
            <a:xfrm>
              <a:off x="7958972" y="4566756"/>
              <a:ext cx="176281" cy="172283"/>
            </a:xfrm>
            <a:custGeom>
              <a:rect b="b" l="l" r="r" t="t"/>
              <a:pathLst>
                <a:path extrusionOk="0" h="1380" w="1412">
                  <a:moveTo>
                    <a:pt x="706" y="0"/>
                  </a:moveTo>
                  <a:cubicBezTo>
                    <a:pt x="608" y="0"/>
                    <a:pt x="510" y="53"/>
                    <a:pt x="461" y="157"/>
                  </a:cubicBezTo>
                  <a:lnTo>
                    <a:pt x="83" y="1001"/>
                  </a:lnTo>
                  <a:cubicBezTo>
                    <a:pt x="1" y="1180"/>
                    <a:pt x="129" y="1379"/>
                    <a:pt x="328" y="1379"/>
                  </a:cubicBezTo>
                  <a:lnTo>
                    <a:pt x="1085" y="1379"/>
                  </a:lnTo>
                  <a:cubicBezTo>
                    <a:pt x="1279" y="1379"/>
                    <a:pt x="1412" y="1180"/>
                    <a:pt x="1330" y="1001"/>
                  </a:cubicBezTo>
                  <a:lnTo>
                    <a:pt x="952" y="157"/>
                  </a:lnTo>
                  <a:cubicBezTo>
                    <a:pt x="903" y="53"/>
                    <a:pt x="805" y="0"/>
                    <a:pt x="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47" name="Google Shape;1647;p35"/>
            <p:cNvGrpSpPr/>
            <p:nvPr/>
          </p:nvGrpSpPr>
          <p:grpSpPr>
            <a:xfrm>
              <a:off x="7462338" y="1142863"/>
              <a:ext cx="1169548" cy="3056864"/>
              <a:chOff x="7005138" y="1142863"/>
              <a:chExt cx="1169548" cy="3056864"/>
            </a:xfrm>
          </p:grpSpPr>
          <p:sp>
            <p:nvSpPr>
              <p:cNvPr id="1648" name="Google Shape;1648;p35"/>
              <p:cNvSpPr/>
              <p:nvPr/>
            </p:nvSpPr>
            <p:spPr>
              <a:xfrm>
                <a:off x="7005138" y="2312125"/>
                <a:ext cx="1169548" cy="1693489"/>
              </a:xfrm>
              <a:custGeom>
                <a:rect b="b" l="l" r="r" t="t"/>
                <a:pathLst>
                  <a:path extrusionOk="0" h="13565" w="9368">
                    <a:moveTo>
                      <a:pt x="4684" y="1"/>
                    </a:moveTo>
                    <a:cubicBezTo>
                      <a:pt x="2097" y="1"/>
                      <a:pt x="1" y="2097"/>
                      <a:pt x="1" y="4684"/>
                    </a:cubicBezTo>
                    <a:lnTo>
                      <a:pt x="1" y="8882"/>
                    </a:lnTo>
                    <a:cubicBezTo>
                      <a:pt x="1" y="11469"/>
                      <a:pt x="2097" y="13565"/>
                      <a:pt x="4684" y="13565"/>
                    </a:cubicBezTo>
                    <a:cubicBezTo>
                      <a:pt x="7271" y="13565"/>
                      <a:pt x="9367" y="11469"/>
                      <a:pt x="9367" y="8882"/>
                    </a:cubicBezTo>
                    <a:lnTo>
                      <a:pt x="9367" y="4684"/>
                    </a:lnTo>
                    <a:cubicBezTo>
                      <a:pt x="9367" y="2097"/>
                      <a:pt x="7271" y="1"/>
                      <a:pt x="468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7620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5"/>
              <p:cNvSpPr/>
              <p:nvPr/>
            </p:nvSpPr>
            <p:spPr>
              <a:xfrm>
                <a:off x="7005138" y="1142863"/>
                <a:ext cx="1169548" cy="1169400"/>
              </a:xfrm>
              <a:custGeom>
                <a:rect b="b" l="l" r="r" t="t"/>
                <a:pathLst>
                  <a:path extrusionOk="0" h="9367" w="9368">
                    <a:moveTo>
                      <a:pt x="4684" y="0"/>
                    </a:moveTo>
                    <a:cubicBezTo>
                      <a:pt x="2097" y="0"/>
                      <a:pt x="1" y="2097"/>
                      <a:pt x="1" y="4684"/>
                    </a:cubicBezTo>
                    <a:cubicBezTo>
                      <a:pt x="1" y="7271"/>
                      <a:pt x="2097" y="9367"/>
                      <a:pt x="4684" y="9367"/>
                    </a:cubicBezTo>
                    <a:cubicBezTo>
                      <a:pt x="7271" y="9367"/>
                      <a:pt x="9367" y="7271"/>
                      <a:pt x="9367" y="4684"/>
                    </a:cubicBezTo>
                    <a:cubicBezTo>
                      <a:pt x="9367" y="2097"/>
                      <a:pt x="7271" y="0"/>
                      <a:pt x="46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7620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0" name="Google Shape;1650;p35"/>
              <p:cNvSpPr/>
              <p:nvPr/>
            </p:nvSpPr>
            <p:spPr>
              <a:xfrm>
                <a:off x="7589777" y="2146211"/>
                <a:ext cx="356932" cy="288012"/>
              </a:xfrm>
              <a:custGeom>
                <a:rect b="b" l="l" r="r" t="t"/>
                <a:pathLst>
                  <a:path extrusionOk="0" h="2307" w="2859">
                    <a:moveTo>
                      <a:pt x="1" y="1"/>
                    </a:moveTo>
                    <a:lnTo>
                      <a:pt x="1" y="2306"/>
                    </a:lnTo>
                    <a:lnTo>
                      <a:pt x="2859" y="2306"/>
                    </a:lnTo>
                    <a:cubicBezTo>
                      <a:pt x="1918" y="1258"/>
                      <a:pt x="2174" y="849"/>
                      <a:pt x="2859" y="35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7620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35"/>
              <p:cNvSpPr/>
              <p:nvPr/>
            </p:nvSpPr>
            <p:spPr>
              <a:xfrm>
                <a:off x="7232352" y="2146211"/>
                <a:ext cx="357556" cy="288012"/>
              </a:xfrm>
              <a:custGeom>
                <a:rect b="b" l="l" r="r" t="t"/>
                <a:pathLst>
                  <a:path extrusionOk="0" h="2307" w="2864">
                    <a:moveTo>
                      <a:pt x="2864" y="1"/>
                    </a:moveTo>
                    <a:lnTo>
                      <a:pt x="1" y="353"/>
                    </a:lnTo>
                    <a:cubicBezTo>
                      <a:pt x="691" y="849"/>
                      <a:pt x="947" y="1258"/>
                      <a:pt x="1" y="2306"/>
                    </a:cubicBezTo>
                    <a:lnTo>
                      <a:pt x="2864" y="2306"/>
                    </a:lnTo>
                    <a:lnTo>
                      <a:pt x="2864" y="1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7620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5"/>
              <p:cNvSpPr/>
              <p:nvPr/>
            </p:nvSpPr>
            <p:spPr>
              <a:xfrm>
                <a:off x="7455197" y="3917457"/>
                <a:ext cx="269416" cy="282269"/>
              </a:xfrm>
              <a:custGeom>
                <a:rect b="b" l="l" r="r" t="t"/>
                <a:pathLst>
                  <a:path extrusionOk="0" h="2261" w="2158">
                    <a:moveTo>
                      <a:pt x="1324" y="2050"/>
                    </a:moveTo>
                    <a:lnTo>
                      <a:pt x="2076" y="379"/>
                    </a:lnTo>
                    <a:cubicBezTo>
                      <a:pt x="2158" y="200"/>
                      <a:pt x="2025" y="0"/>
                      <a:pt x="1831" y="0"/>
                    </a:cubicBezTo>
                    <a:lnTo>
                      <a:pt x="327" y="0"/>
                    </a:lnTo>
                    <a:cubicBezTo>
                      <a:pt x="128" y="0"/>
                      <a:pt x="0" y="200"/>
                      <a:pt x="82" y="379"/>
                    </a:cubicBezTo>
                    <a:lnTo>
                      <a:pt x="834" y="2050"/>
                    </a:lnTo>
                    <a:cubicBezTo>
                      <a:pt x="931" y="2260"/>
                      <a:pt x="1227" y="2260"/>
                      <a:pt x="1324" y="205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7620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53" name="Google Shape;1653;p35"/>
            <p:cNvSpPr/>
            <p:nvPr/>
          </p:nvSpPr>
          <p:spPr>
            <a:xfrm>
              <a:off x="7595795" y="1276193"/>
              <a:ext cx="902629" cy="902736"/>
            </a:xfrm>
            <a:custGeom>
              <a:rect b="b" l="l" r="r" t="t"/>
              <a:pathLst>
                <a:path extrusionOk="0" h="7231" w="7230">
                  <a:moveTo>
                    <a:pt x="3615" y="1"/>
                  </a:moveTo>
                  <a:cubicBezTo>
                    <a:pt x="1616" y="1"/>
                    <a:pt x="0" y="1617"/>
                    <a:pt x="0" y="3616"/>
                  </a:cubicBezTo>
                  <a:cubicBezTo>
                    <a:pt x="0" y="5615"/>
                    <a:pt x="1616" y="7230"/>
                    <a:pt x="3615" y="7230"/>
                  </a:cubicBezTo>
                  <a:cubicBezTo>
                    <a:pt x="5614" y="7230"/>
                    <a:pt x="7230" y="5615"/>
                    <a:pt x="7230" y="3616"/>
                  </a:cubicBezTo>
                  <a:cubicBezTo>
                    <a:pt x="7230" y="1617"/>
                    <a:pt x="5614" y="1"/>
                    <a:pt x="3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5"/>
            <p:cNvSpPr/>
            <p:nvPr/>
          </p:nvSpPr>
          <p:spPr>
            <a:xfrm>
              <a:off x="7560716" y="3550024"/>
              <a:ext cx="972792" cy="22472"/>
            </a:xfrm>
            <a:custGeom>
              <a:rect b="b" l="l" r="r" t="t"/>
              <a:pathLst>
                <a:path extrusionOk="0" h="180" w="7792">
                  <a:moveTo>
                    <a:pt x="7792" y="180"/>
                  </a:moveTo>
                  <a:lnTo>
                    <a:pt x="0" y="180"/>
                  </a:lnTo>
                  <a:lnTo>
                    <a:pt x="0" y="1"/>
                  </a:lnTo>
                  <a:lnTo>
                    <a:pt x="7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5"/>
            <p:cNvSpPr txBox="1"/>
            <p:nvPr/>
          </p:nvSpPr>
          <p:spPr>
            <a:xfrm>
              <a:off x="7560662" y="3562500"/>
              <a:ext cx="9729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3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2021</a:t>
              </a:r>
              <a:endParaRPr b="1" sz="23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656" name="Google Shape;1656;p35"/>
            <p:cNvGrpSpPr/>
            <p:nvPr/>
          </p:nvGrpSpPr>
          <p:grpSpPr>
            <a:xfrm>
              <a:off x="7459950" y="2481153"/>
              <a:ext cx="1174324" cy="1005147"/>
              <a:chOff x="-2104423" y="1571750"/>
              <a:chExt cx="1980311" cy="1005147"/>
            </a:xfrm>
          </p:grpSpPr>
          <p:sp>
            <p:nvSpPr>
              <p:cNvPr id="1657" name="Google Shape;1657;p35"/>
              <p:cNvSpPr txBox="1"/>
              <p:nvPr/>
            </p:nvSpPr>
            <p:spPr>
              <a:xfrm>
                <a:off x="-2104412" y="1571750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Saturn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658" name="Google Shape;1658;p35"/>
              <p:cNvSpPr txBox="1"/>
              <p:nvPr/>
            </p:nvSpPr>
            <p:spPr>
              <a:xfrm>
                <a:off x="-2104423" y="1850597"/>
                <a:ext cx="19803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a gas giant and has several rings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95" name="Google Shape;1595;p35"/>
            <p:cNvSpPr/>
            <p:nvPr/>
          </p:nvSpPr>
          <p:spPr>
            <a:xfrm>
              <a:off x="7946025" y="4278688"/>
              <a:ext cx="202500" cy="202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9" name="Google Shape;1659;p35"/>
          <p:cNvGrpSpPr/>
          <p:nvPr/>
        </p:nvGrpSpPr>
        <p:grpSpPr>
          <a:xfrm>
            <a:off x="5653912" y="1142863"/>
            <a:ext cx="1174337" cy="3596176"/>
            <a:chOff x="5653912" y="1142863"/>
            <a:chExt cx="1174337" cy="3596176"/>
          </a:xfrm>
        </p:grpSpPr>
        <p:sp>
          <p:nvSpPr>
            <p:cNvPr id="1660" name="Google Shape;1660;p35"/>
            <p:cNvSpPr/>
            <p:nvPr/>
          </p:nvSpPr>
          <p:spPr>
            <a:xfrm>
              <a:off x="6152874" y="4560140"/>
              <a:ext cx="176406" cy="178899"/>
            </a:xfrm>
            <a:custGeom>
              <a:rect b="b" l="l" r="r" t="t"/>
              <a:pathLst>
                <a:path extrusionOk="0" h="1433" w="1413">
                  <a:moveTo>
                    <a:pt x="461" y="210"/>
                  </a:moveTo>
                  <a:lnTo>
                    <a:pt x="83" y="1054"/>
                  </a:lnTo>
                  <a:cubicBezTo>
                    <a:pt x="1" y="1233"/>
                    <a:pt x="134" y="1432"/>
                    <a:pt x="328" y="1432"/>
                  </a:cubicBezTo>
                  <a:lnTo>
                    <a:pt x="1090" y="1432"/>
                  </a:lnTo>
                  <a:cubicBezTo>
                    <a:pt x="1284" y="1432"/>
                    <a:pt x="1412" y="1233"/>
                    <a:pt x="1335" y="1054"/>
                  </a:cubicBezTo>
                  <a:lnTo>
                    <a:pt x="952" y="210"/>
                  </a:lnTo>
                  <a:cubicBezTo>
                    <a:pt x="860" y="1"/>
                    <a:pt x="558" y="1"/>
                    <a:pt x="461" y="2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1" name="Google Shape;1661;p35"/>
            <p:cNvGrpSpPr/>
            <p:nvPr/>
          </p:nvGrpSpPr>
          <p:grpSpPr>
            <a:xfrm>
              <a:off x="5656303" y="1142863"/>
              <a:ext cx="1169548" cy="3056864"/>
              <a:chOff x="5503903" y="1142863"/>
              <a:chExt cx="1169548" cy="3056864"/>
            </a:xfrm>
          </p:grpSpPr>
          <p:grpSp>
            <p:nvGrpSpPr>
              <p:cNvPr id="1662" name="Google Shape;1662;p35"/>
              <p:cNvGrpSpPr/>
              <p:nvPr/>
            </p:nvGrpSpPr>
            <p:grpSpPr>
              <a:xfrm>
                <a:off x="5503903" y="1142863"/>
                <a:ext cx="1169548" cy="2862745"/>
                <a:chOff x="5503903" y="1142863"/>
                <a:chExt cx="1169548" cy="2862745"/>
              </a:xfrm>
            </p:grpSpPr>
            <p:sp>
              <p:nvSpPr>
                <p:cNvPr id="1663" name="Google Shape;1663;p35"/>
                <p:cNvSpPr/>
                <p:nvPr/>
              </p:nvSpPr>
              <p:spPr>
                <a:xfrm>
                  <a:off x="5503903" y="1142863"/>
                  <a:ext cx="1169548" cy="1693489"/>
                </a:xfrm>
                <a:custGeom>
                  <a:rect b="b" l="l" r="r" t="t"/>
                  <a:pathLst>
                    <a:path extrusionOk="0" h="13565" w="9368">
                      <a:moveTo>
                        <a:pt x="4684" y="0"/>
                      </a:moveTo>
                      <a:lnTo>
                        <a:pt x="4684" y="0"/>
                      </a:lnTo>
                      <a:cubicBezTo>
                        <a:pt x="7271" y="0"/>
                        <a:pt x="9367" y="2097"/>
                        <a:pt x="9367" y="4684"/>
                      </a:cubicBezTo>
                      <a:lnTo>
                        <a:pt x="9367" y="8881"/>
                      </a:lnTo>
                      <a:cubicBezTo>
                        <a:pt x="9367" y="11468"/>
                        <a:pt x="7271" y="13564"/>
                        <a:pt x="4684" y="13564"/>
                      </a:cubicBezTo>
                      <a:cubicBezTo>
                        <a:pt x="2097" y="13564"/>
                        <a:pt x="1" y="11468"/>
                        <a:pt x="1" y="8881"/>
                      </a:cubicBezTo>
                      <a:lnTo>
                        <a:pt x="1" y="4684"/>
                      </a:lnTo>
                      <a:cubicBezTo>
                        <a:pt x="1" y="2097"/>
                        <a:pt x="2097" y="0"/>
                        <a:pt x="468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cap="flat" cmpd="sng" w="7620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4" name="Google Shape;1664;p35"/>
                <p:cNvSpPr/>
                <p:nvPr/>
              </p:nvSpPr>
              <p:spPr>
                <a:xfrm>
                  <a:off x="5503903" y="2836208"/>
                  <a:ext cx="1169548" cy="1169400"/>
                </a:xfrm>
                <a:custGeom>
                  <a:rect b="b" l="l" r="r" t="t"/>
                  <a:pathLst>
                    <a:path extrusionOk="0" h="9367" w="9368">
                      <a:moveTo>
                        <a:pt x="1" y="4684"/>
                      </a:moveTo>
                      <a:cubicBezTo>
                        <a:pt x="1" y="7271"/>
                        <a:pt x="2097" y="9367"/>
                        <a:pt x="4684" y="9367"/>
                      </a:cubicBezTo>
                      <a:cubicBezTo>
                        <a:pt x="7271" y="9367"/>
                        <a:pt x="9367" y="7271"/>
                        <a:pt x="9367" y="4684"/>
                      </a:cubicBezTo>
                      <a:cubicBezTo>
                        <a:pt x="9367" y="2097"/>
                        <a:pt x="7271" y="0"/>
                        <a:pt x="4684" y="0"/>
                      </a:cubicBezTo>
                      <a:cubicBezTo>
                        <a:pt x="2097" y="0"/>
                        <a:pt x="1" y="2097"/>
                        <a:pt x="1" y="468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cap="flat" cmpd="sng" w="7620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5" name="Google Shape;1665;p35"/>
                <p:cNvSpPr/>
                <p:nvPr/>
              </p:nvSpPr>
              <p:spPr>
                <a:xfrm>
                  <a:off x="5731117" y="2714863"/>
                  <a:ext cx="357556" cy="287387"/>
                </a:xfrm>
                <a:custGeom>
                  <a:rect b="b" l="l" r="r" t="t"/>
                  <a:pathLst>
                    <a:path extrusionOk="0" h="2302" w="2864">
                      <a:moveTo>
                        <a:pt x="2864" y="2302"/>
                      </a:moveTo>
                      <a:lnTo>
                        <a:pt x="2864" y="1"/>
                      </a:lnTo>
                      <a:lnTo>
                        <a:pt x="1" y="1"/>
                      </a:lnTo>
                      <a:cubicBezTo>
                        <a:pt x="941" y="1044"/>
                        <a:pt x="691" y="1453"/>
                        <a:pt x="1" y="194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cap="flat" cmpd="sng" w="7620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6" name="Google Shape;1666;p35"/>
                <p:cNvSpPr/>
                <p:nvPr/>
              </p:nvSpPr>
              <p:spPr>
                <a:xfrm>
                  <a:off x="6088542" y="2714863"/>
                  <a:ext cx="356932" cy="287387"/>
                </a:xfrm>
                <a:custGeom>
                  <a:rect b="b" l="l" r="r" t="t"/>
                  <a:pathLst>
                    <a:path extrusionOk="0" h="2302" w="2859">
                      <a:moveTo>
                        <a:pt x="1" y="2302"/>
                      </a:moveTo>
                      <a:lnTo>
                        <a:pt x="1" y="1"/>
                      </a:lnTo>
                      <a:lnTo>
                        <a:pt x="2859" y="1"/>
                      </a:lnTo>
                      <a:cubicBezTo>
                        <a:pt x="1918" y="1044"/>
                        <a:pt x="2174" y="1453"/>
                        <a:pt x="2859" y="194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cap="flat" cmpd="sng" w="7620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67" name="Google Shape;1667;p35"/>
              <p:cNvSpPr/>
              <p:nvPr/>
            </p:nvSpPr>
            <p:spPr>
              <a:xfrm>
                <a:off x="5953970" y="3917457"/>
                <a:ext cx="269416" cy="282269"/>
              </a:xfrm>
              <a:custGeom>
                <a:rect b="b" l="l" r="r" t="t"/>
                <a:pathLst>
                  <a:path extrusionOk="0" h="2261" w="2158">
                    <a:moveTo>
                      <a:pt x="1324" y="2050"/>
                    </a:moveTo>
                    <a:lnTo>
                      <a:pt x="2076" y="379"/>
                    </a:lnTo>
                    <a:cubicBezTo>
                      <a:pt x="2158" y="200"/>
                      <a:pt x="2025" y="0"/>
                      <a:pt x="1830" y="0"/>
                    </a:cubicBezTo>
                    <a:lnTo>
                      <a:pt x="322" y="0"/>
                    </a:lnTo>
                    <a:cubicBezTo>
                      <a:pt x="128" y="0"/>
                      <a:pt x="0" y="200"/>
                      <a:pt x="77" y="379"/>
                    </a:cubicBezTo>
                    <a:lnTo>
                      <a:pt x="833" y="2050"/>
                    </a:lnTo>
                    <a:cubicBezTo>
                      <a:pt x="925" y="2260"/>
                      <a:pt x="1227" y="2260"/>
                      <a:pt x="1324" y="205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7620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68" name="Google Shape;1668;p35"/>
            <p:cNvSpPr/>
            <p:nvPr/>
          </p:nvSpPr>
          <p:spPr>
            <a:xfrm rot="10800000">
              <a:off x="5754681" y="1575968"/>
              <a:ext cx="972792" cy="22472"/>
            </a:xfrm>
            <a:custGeom>
              <a:rect b="b" l="l" r="r" t="t"/>
              <a:pathLst>
                <a:path extrusionOk="0" h="180" w="7792">
                  <a:moveTo>
                    <a:pt x="7792" y="180"/>
                  </a:moveTo>
                  <a:lnTo>
                    <a:pt x="0" y="180"/>
                  </a:lnTo>
                  <a:lnTo>
                    <a:pt x="0" y="1"/>
                  </a:lnTo>
                  <a:lnTo>
                    <a:pt x="7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5"/>
            <p:cNvSpPr txBox="1"/>
            <p:nvPr/>
          </p:nvSpPr>
          <p:spPr>
            <a:xfrm>
              <a:off x="5754627" y="1192364"/>
              <a:ext cx="9729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3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2020</a:t>
              </a:r>
              <a:endParaRPr b="1" sz="23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70" name="Google Shape;1670;p35"/>
            <p:cNvSpPr/>
            <p:nvPr/>
          </p:nvSpPr>
          <p:spPr>
            <a:xfrm>
              <a:off x="5789136" y="2969539"/>
              <a:ext cx="903254" cy="903360"/>
            </a:xfrm>
            <a:custGeom>
              <a:rect b="b" l="l" r="r" t="t"/>
              <a:pathLst>
                <a:path extrusionOk="0" h="7236" w="7235">
                  <a:moveTo>
                    <a:pt x="0" y="3616"/>
                  </a:moveTo>
                  <a:cubicBezTo>
                    <a:pt x="0" y="5615"/>
                    <a:pt x="1621" y="7235"/>
                    <a:pt x="3620" y="7235"/>
                  </a:cubicBezTo>
                  <a:cubicBezTo>
                    <a:pt x="5614" y="7235"/>
                    <a:pt x="7235" y="5615"/>
                    <a:pt x="7235" y="3616"/>
                  </a:cubicBezTo>
                  <a:cubicBezTo>
                    <a:pt x="7235" y="1622"/>
                    <a:pt x="5614" y="1"/>
                    <a:pt x="3620" y="1"/>
                  </a:cubicBezTo>
                  <a:cubicBezTo>
                    <a:pt x="1621" y="1"/>
                    <a:pt x="0" y="1622"/>
                    <a:pt x="0" y="36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1" name="Google Shape;1671;p35"/>
            <p:cNvGrpSpPr/>
            <p:nvPr/>
          </p:nvGrpSpPr>
          <p:grpSpPr>
            <a:xfrm>
              <a:off x="5653912" y="1662178"/>
              <a:ext cx="1174337" cy="1005147"/>
              <a:chOff x="-2095464" y="1446350"/>
              <a:chExt cx="1980332" cy="1005147"/>
            </a:xfrm>
          </p:grpSpPr>
          <p:sp>
            <p:nvSpPr>
              <p:cNvPr id="1672" name="Google Shape;1672;p35"/>
              <p:cNvSpPr txBox="1"/>
              <p:nvPr/>
            </p:nvSpPr>
            <p:spPr>
              <a:xfrm>
                <a:off x="-2095433" y="1446350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673" name="Google Shape;1673;p35"/>
              <p:cNvSpPr txBox="1"/>
              <p:nvPr/>
            </p:nvSpPr>
            <p:spPr>
              <a:xfrm>
                <a:off x="-2095464" y="1725197"/>
                <a:ext cx="19803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94" name="Google Shape;1594;p35"/>
            <p:cNvSpPr/>
            <p:nvPr/>
          </p:nvSpPr>
          <p:spPr>
            <a:xfrm>
              <a:off x="6139700" y="4278688"/>
              <a:ext cx="202500" cy="20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4" name="Google Shape;1674;p3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timeline infographics</a:t>
            </a:r>
            <a:endParaRPr sz="2400"/>
          </a:p>
        </p:txBody>
      </p:sp>
      <p:grpSp>
        <p:nvGrpSpPr>
          <p:cNvPr id="1675" name="Google Shape;1675;p35"/>
          <p:cNvGrpSpPr/>
          <p:nvPr/>
        </p:nvGrpSpPr>
        <p:grpSpPr>
          <a:xfrm>
            <a:off x="6060298" y="3200924"/>
            <a:ext cx="360929" cy="440590"/>
            <a:chOff x="-24694925" y="3518700"/>
            <a:chExt cx="242625" cy="296175"/>
          </a:xfrm>
        </p:grpSpPr>
        <p:sp>
          <p:nvSpPr>
            <p:cNvPr id="1676" name="Google Shape;1676;p35"/>
            <p:cNvSpPr/>
            <p:nvPr/>
          </p:nvSpPr>
          <p:spPr>
            <a:xfrm>
              <a:off x="-24694925" y="3572250"/>
              <a:ext cx="104000" cy="112650"/>
            </a:xfrm>
            <a:custGeom>
              <a:rect b="b" l="l" r="r" t="t"/>
              <a:pathLst>
                <a:path extrusionOk="0" h="4506" w="4160">
                  <a:moveTo>
                    <a:pt x="2080" y="1"/>
                  </a:moveTo>
                  <a:cubicBezTo>
                    <a:pt x="946" y="1"/>
                    <a:pt x="1" y="946"/>
                    <a:pt x="1" y="2080"/>
                  </a:cubicBezTo>
                  <a:lnTo>
                    <a:pt x="1" y="4506"/>
                  </a:lnTo>
                  <a:lnTo>
                    <a:pt x="4160" y="4506"/>
                  </a:lnTo>
                  <a:lnTo>
                    <a:pt x="4160" y="2080"/>
                  </a:lnTo>
                  <a:cubicBezTo>
                    <a:pt x="4160" y="946"/>
                    <a:pt x="3214" y="1"/>
                    <a:pt x="20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5"/>
            <p:cNvSpPr/>
            <p:nvPr/>
          </p:nvSpPr>
          <p:spPr>
            <a:xfrm>
              <a:off x="-24556300" y="3648650"/>
              <a:ext cx="104000" cy="113450"/>
            </a:xfrm>
            <a:custGeom>
              <a:rect b="b" l="l" r="r" t="t"/>
              <a:pathLst>
                <a:path extrusionOk="0" h="4538" w="4160">
                  <a:moveTo>
                    <a:pt x="1" y="1"/>
                  </a:moveTo>
                  <a:lnTo>
                    <a:pt x="1" y="2458"/>
                  </a:lnTo>
                  <a:cubicBezTo>
                    <a:pt x="1" y="3592"/>
                    <a:pt x="946" y="4537"/>
                    <a:pt x="2080" y="4537"/>
                  </a:cubicBezTo>
                  <a:cubicBezTo>
                    <a:pt x="3246" y="4537"/>
                    <a:pt x="4160" y="3592"/>
                    <a:pt x="4160" y="2458"/>
                  </a:cubicBezTo>
                  <a:lnTo>
                    <a:pt x="41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5"/>
            <p:cNvSpPr/>
            <p:nvPr/>
          </p:nvSpPr>
          <p:spPr>
            <a:xfrm>
              <a:off x="-24694925" y="3702200"/>
              <a:ext cx="104000" cy="112675"/>
            </a:xfrm>
            <a:custGeom>
              <a:rect b="b" l="l" r="r" t="t"/>
              <a:pathLst>
                <a:path extrusionOk="0" h="4507" w="4160">
                  <a:moveTo>
                    <a:pt x="1734" y="694"/>
                  </a:moveTo>
                  <a:cubicBezTo>
                    <a:pt x="1923" y="694"/>
                    <a:pt x="2080" y="852"/>
                    <a:pt x="2080" y="1041"/>
                  </a:cubicBezTo>
                  <a:lnTo>
                    <a:pt x="2080" y="2427"/>
                  </a:lnTo>
                  <a:cubicBezTo>
                    <a:pt x="2269" y="2427"/>
                    <a:pt x="2427" y="2584"/>
                    <a:pt x="2427" y="2773"/>
                  </a:cubicBezTo>
                  <a:cubicBezTo>
                    <a:pt x="2427" y="2962"/>
                    <a:pt x="2269" y="3120"/>
                    <a:pt x="2080" y="3120"/>
                  </a:cubicBezTo>
                  <a:cubicBezTo>
                    <a:pt x="1702" y="3120"/>
                    <a:pt x="1356" y="2805"/>
                    <a:pt x="1356" y="2427"/>
                  </a:cubicBezTo>
                  <a:lnTo>
                    <a:pt x="1356" y="1041"/>
                  </a:lnTo>
                  <a:cubicBezTo>
                    <a:pt x="1356" y="852"/>
                    <a:pt x="1513" y="694"/>
                    <a:pt x="1734" y="694"/>
                  </a:cubicBezTo>
                  <a:close/>
                  <a:moveTo>
                    <a:pt x="1" y="1"/>
                  </a:moveTo>
                  <a:lnTo>
                    <a:pt x="1" y="2427"/>
                  </a:lnTo>
                  <a:cubicBezTo>
                    <a:pt x="1" y="3561"/>
                    <a:pt x="946" y="4506"/>
                    <a:pt x="2080" y="4506"/>
                  </a:cubicBezTo>
                  <a:cubicBezTo>
                    <a:pt x="3214" y="4506"/>
                    <a:pt x="4160" y="3561"/>
                    <a:pt x="4160" y="2427"/>
                  </a:cubicBezTo>
                  <a:lnTo>
                    <a:pt x="41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5"/>
            <p:cNvSpPr/>
            <p:nvPr/>
          </p:nvSpPr>
          <p:spPr>
            <a:xfrm>
              <a:off x="-24556300" y="3518700"/>
              <a:ext cx="104000" cy="113425"/>
            </a:xfrm>
            <a:custGeom>
              <a:rect b="b" l="l" r="r" t="t"/>
              <a:pathLst>
                <a:path extrusionOk="0" h="4537" w="4160">
                  <a:moveTo>
                    <a:pt x="2049" y="1387"/>
                  </a:moveTo>
                  <a:cubicBezTo>
                    <a:pt x="2427" y="1387"/>
                    <a:pt x="2742" y="1702"/>
                    <a:pt x="2742" y="2080"/>
                  </a:cubicBezTo>
                  <a:lnTo>
                    <a:pt x="2742" y="3466"/>
                  </a:lnTo>
                  <a:cubicBezTo>
                    <a:pt x="2742" y="3655"/>
                    <a:pt x="2584" y="3812"/>
                    <a:pt x="2395" y="3812"/>
                  </a:cubicBezTo>
                  <a:cubicBezTo>
                    <a:pt x="2206" y="3812"/>
                    <a:pt x="2049" y="3655"/>
                    <a:pt x="2049" y="3466"/>
                  </a:cubicBezTo>
                  <a:lnTo>
                    <a:pt x="2049" y="2080"/>
                  </a:lnTo>
                  <a:cubicBezTo>
                    <a:pt x="1860" y="2080"/>
                    <a:pt x="1702" y="1922"/>
                    <a:pt x="1702" y="1733"/>
                  </a:cubicBezTo>
                  <a:cubicBezTo>
                    <a:pt x="1702" y="1544"/>
                    <a:pt x="1860" y="1387"/>
                    <a:pt x="2049" y="1387"/>
                  </a:cubicBezTo>
                  <a:close/>
                  <a:moveTo>
                    <a:pt x="2080" y="0"/>
                  </a:moveTo>
                  <a:cubicBezTo>
                    <a:pt x="946" y="0"/>
                    <a:pt x="1" y="945"/>
                    <a:pt x="1" y="2080"/>
                  </a:cubicBezTo>
                  <a:lnTo>
                    <a:pt x="1" y="4537"/>
                  </a:lnTo>
                  <a:lnTo>
                    <a:pt x="4160" y="4537"/>
                  </a:lnTo>
                  <a:lnTo>
                    <a:pt x="4160" y="2080"/>
                  </a:lnTo>
                  <a:cubicBezTo>
                    <a:pt x="4160" y="945"/>
                    <a:pt x="3214" y="0"/>
                    <a:pt x="20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0" name="Google Shape;1680;p35"/>
          <p:cNvSpPr/>
          <p:nvPr/>
        </p:nvSpPr>
        <p:spPr>
          <a:xfrm>
            <a:off x="906495" y="1508586"/>
            <a:ext cx="440553" cy="437949"/>
          </a:xfrm>
          <a:custGeom>
            <a:rect b="b" l="l" r="r" t="t"/>
            <a:pathLst>
              <a:path extrusionOk="0" h="11776" w="11846">
                <a:moveTo>
                  <a:pt x="9074" y="2261"/>
                </a:moveTo>
                <a:lnTo>
                  <a:pt x="9546" y="2733"/>
                </a:lnTo>
                <a:lnTo>
                  <a:pt x="9011" y="3300"/>
                </a:lnTo>
                <a:lnTo>
                  <a:pt x="8538" y="2828"/>
                </a:lnTo>
                <a:lnTo>
                  <a:pt x="9074" y="2261"/>
                </a:lnTo>
                <a:close/>
                <a:moveTo>
                  <a:pt x="6333" y="3489"/>
                </a:moveTo>
                <a:lnTo>
                  <a:pt x="8286" y="5474"/>
                </a:lnTo>
                <a:lnTo>
                  <a:pt x="7782" y="5978"/>
                </a:lnTo>
                <a:lnTo>
                  <a:pt x="7026" y="5222"/>
                </a:lnTo>
                <a:cubicBezTo>
                  <a:pt x="6963" y="5159"/>
                  <a:pt x="6876" y="5128"/>
                  <a:pt x="6789" y="5128"/>
                </a:cubicBezTo>
                <a:cubicBezTo>
                  <a:pt x="6703" y="5128"/>
                  <a:pt x="6616" y="5159"/>
                  <a:pt x="6553" y="5222"/>
                </a:cubicBezTo>
                <a:cubicBezTo>
                  <a:pt x="6427" y="5348"/>
                  <a:pt x="6427" y="5569"/>
                  <a:pt x="6553" y="5695"/>
                </a:cubicBezTo>
                <a:lnTo>
                  <a:pt x="7309" y="6451"/>
                </a:lnTo>
                <a:lnTo>
                  <a:pt x="6837" y="6924"/>
                </a:lnTo>
                <a:lnTo>
                  <a:pt x="4883" y="4939"/>
                </a:lnTo>
                <a:lnTo>
                  <a:pt x="6333" y="3489"/>
                </a:lnTo>
                <a:close/>
                <a:moveTo>
                  <a:pt x="2647" y="8688"/>
                </a:moveTo>
                <a:lnTo>
                  <a:pt x="3119" y="9160"/>
                </a:lnTo>
                <a:lnTo>
                  <a:pt x="2899" y="9412"/>
                </a:lnTo>
                <a:cubicBezTo>
                  <a:pt x="2836" y="9460"/>
                  <a:pt x="2749" y="9483"/>
                  <a:pt x="2662" y="9483"/>
                </a:cubicBezTo>
                <a:cubicBezTo>
                  <a:pt x="2576" y="9483"/>
                  <a:pt x="2489" y="9460"/>
                  <a:pt x="2426" y="9412"/>
                </a:cubicBezTo>
                <a:cubicBezTo>
                  <a:pt x="2300" y="9286"/>
                  <a:pt x="2300" y="9034"/>
                  <a:pt x="2426" y="8940"/>
                </a:cubicBezTo>
                <a:lnTo>
                  <a:pt x="2647" y="8688"/>
                </a:lnTo>
                <a:close/>
                <a:moveTo>
                  <a:pt x="9294" y="0"/>
                </a:moveTo>
                <a:cubicBezTo>
                  <a:pt x="9026" y="0"/>
                  <a:pt x="8758" y="103"/>
                  <a:pt x="8569" y="308"/>
                </a:cubicBezTo>
                <a:cubicBezTo>
                  <a:pt x="8160" y="686"/>
                  <a:pt x="8097" y="1410"/>
                  <a:pt x="8538" y="1820"/>
                </a:cubicBezTo>
                <a:lnTo>
                  <a:pt x="8065" y="2292"/>
                </a:lnTo>
                <a:lnTo>
                  <a:pt x="7089" y="1316"/>
                </a:lnTo>
                <a:cubicBezTo>
                  <a:pt x="6884" y="1127"/>
                  <a:pt x="6616" y="1032"/>
                  <a:pt x="6348" y="1032"/>
                </a:cubicBezTo>
                <a:cubicBezTo>
                  <a:pt x="6081" y="1032"/>
                  <a:pt x="5813" y="1127"/>
                  <a:pt x="5608" y="1316"/>
                </a:cubicBezTo>
                <a:cubicBezTo>
                  <a:pt x="5230" y="1725"/>
                  <a:pt x="5230" y="2387"/>
                  <a:pt x="5608" y="2765"/>
                </a:cubicBezTo>
                <a:lnTo>
                  <a:pt x="5860" y="3017"/>
                </a:lnTo>
                <a:lnTo>
                  <a:pt x="2678" y="6199"/>
                </a:lnTo>
                <a:cubicBezTo>
                  <a:pt x="2142" y="6734"/>
                  <a:pt x="2048" y="7428"/>
                  <a:pt x="2268" y="8058"/>
                </a:cubicBezTo>
                <a:lnTo>
                  <a:pt x="1922" y="8404"/>
                </a:lnTo>
                <a:cubicBezTo>
                  <a:pt x="1607" y="8719"/>
                  <a:pt x="1512" y="9192"/>
                  <a:pt x="1733" y="9601"/>
                </a:cubicBezTo>
                <a:lnTo>
                  <a:pt x="95" y="11208"/>
                </a:lnTo>
                <a:cubicBezTo>
                  <a:pt x="0" y="11334"/>
                  <a:pt x="0" y="11555"/>
                  <a:pt x="95" y="11681"/>
                </a:cubicBezTo>
                <a:cubicBezTo>
                  <a:pt x="158" y="11744"/>
                  <a:pt x="252" y="11775"/>
                  <a:pt x="343" y="11775"/>
                </a:cubicBezTo>
                <a:cubicBezTo>
                  <a:pt x="433" y="11775"/>
                  <a:pt x="520" y="11744"/>
                  <a:pt x="567" y="11681"/>
                </a:cubicBezTo>
                <a:lnTo>
                  <a:pt x="2174" y="10074"/>
                </a:lnTo>
                <a:cubicBezTo>
                  <a:pt x="2318" y="10136"/>
                  <a:pt x="2465" y="10164"/>
                  <a:pt x="2609" y="10164"/>
                </a:cubicBezTo>
                <a:cubicBezTo>
                  <a:pt x="2904" y="10164"/>
                  <a:pt x="3180" y="10044"/>
                  <a:pt x="3371" y="9853"/>
                </a:cubicBezTo>
                <a:lnTo>
                  <a:pt x="3718" y="9507"/>
                </a:lnTo>
                <a:cubicBezTo>
                  <a:pt x="3930" y="9598"/>
                  <a:pt x="4148" y="9640"/>
                  <a:pt x="4363" y="9640"/>
                </a:cubicBezTo>
                <a:cubicBezTo>
                  <a:pt x="4818" y="9640"/>
                  <a:pt x="5255" y="9450"/>
                  <a:pt x="5576" y="9129"/>
                </a:cubicBezTo>
                <a:lnTo>
                  <a:pt x="5797" y="8877"/>
                </a:lnTo>
                <a:lnTo>
                  <a:pt x="4820" y="7900"/>
                </a:lnTo>
                <a:cubicBezTo>
                  <a:pt x="4694" y="7774"/>
                  <a:pt x="4694" y="7554"/>
                  <a:pt x="4820" y="7428"/>
                </a:cubicBezTo>
                <a:cubicBezTo>
                  <a:pt x="4883" y="7365"/>
                  <a:pt x="4970" y="7333"/>
                  <a:pt x="5057" y="7333"/>
                </a:cubicBezTo>
                <a:cubicBezTo>
                  <a:pt x="5143" y="7333"/>
                  <a:pt x="5230" y="7365"/>
                  <a:pt x="5293" y="7428"/>
                </a:cubicBezTo>
                <a:lnTo>
                  <a:pt x="6270" y="8404"/>
                </a:lnTo>
                <a:lnTo>
                  <a:pt x="8727" y="5978"/>
                </a:lnTo>
                <a:lnTo>
                  <a:pt x="8948" y="6199"/>
                </a:lnTo>
                <a:cubicBezTo>
                  <a:pt x="9152" y="6404"/>
                  <a:pt x="9420" y="6506"/>
                  <a:pt x="9688" y="6506"/>
                </a:cubicBezTo>
                <a:cubicBezTo>
                  <a:pt x="9956" y="6506"/>
                  <a:pt x="10223" y="6404"/>
                  <a:pt x="10428" y="6199"/>
                </a:cubicBezTo>
                <a:cubicBezTo>
                  <a:pt x="10806" y="5821"/>
                  <a:pt x="10806" y="5159"/>
                  <a:pt x="10428" y="4750"/>
                </a:cubicBezTo>
                <a:lnTo>
                  <a:pt x="9420" y="3773"/>
                </a:lnTo>
                <a:lnTo>
                  <a:pt x="9987" y="3206"/>
                </a:lnTo>
                <a:cubicBezTo>
                  <a:pt x="10176" y="3411"/>
                  <a:pt x="10444" y="3513"/>
                  <a:pt x="10712" y="3513"/>
                </a:cubicBezTo>
                <a:cubicBezTo>
                  <a:pt x="10980" y="3513"/>
                  <a:pt x="11247" y="3411"/>
                  <a:pt x="11436" y="3206"/>
                </a:cubicBezTo>
                <a:cubicBezTo>
                  <a:pt x="11846" y="2828"/>
                  <a:pt x="11846" y="2166"/>
                  <a:pt x="11436" y="1757"/>
                </a:cubicBezTo>
                <a:lnTo>
                  <a:pt x="10019" y="308"/>
                </a:lnTo>
                <a:cubicBezTo>
                  <a:pt x="9830" y="103"/>
                  <a:pt x="9562" y="0"/>
                  <a:pt x="92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1" name="Google Shape;1681;p35"/>
          <p:cNvGrpSpPr/>
          <p:nvPr/>
        </p:nvGrpSpPr>
        <p:grpSpPr>
          <a:xfrm>
            <a:off x="2790737" y="3201519"/>
            <a:ext cx="284764" cy="439400"/>
            <a:chOff x="-28032075" y="3916450"/>
            <a:chExt cx="191425" cy="295375"/>
          </a:xfrm>
        </p:grpSpPr>
        <p:sp>
          <p:nvSpPr>
            <p:cNvPr id="1682" name="Google Shape;1682;p35"/>
            <p:cNvSpPr/>
            <p:nvPr/>
          </p:nvSpPr>
          <p:spPr>
            <a:xfrm>
              <a:off x="-27996625" y="3916450"/>
              <a:ext cx="120525" cy="51225"/>
            </a:xfrm>
            <a:custGeom>
              <a:rect b="b" l="l" r="r" t="t"/>
              <a:pathLst>
                <a:path extrusionOk="0" h="2049" w="4821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40" y="2048"/>
                  </a:cubicBezTo>
                  <a:lnTo>
                    <a:pt x="3781" y="2048"/>
                  </a:lnTo>
                  <a:cubicBezTo>
                    <a:pt x="4379" y="2048"/>
                    <a:pt x="4820" y="1575"/>
                    <a:pt x="4820" y="1040"/>
                  </a:cubicBezTo>
                  <a:cubicBezTo>
                    <a:pt x="4820" y="441"/>
                    <a:pt x="4348" y="0"/>
                    <a:pt x="37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5"/>
            <p:cNvSpPr/>
            <p:nvPr/>
          </p:nvSpPr>
          <p:spPr>
            <a:xfrm>
              <a:off x="-28032075" y="4089975"/>
              <a:ext cx="191425" cy="121850"/>
            </a:xfrm>
            <a:custGeom>
              <a:rect b="b" l="l" r="r" t="t"/>
              <a:pathLst>
                <a:path extrusionOk="0" h="4874" w="7657">
                  <a:moveTo>
                    <a:pt x="1733" y="715"/>
                  </a:moveTo>
                  <a:cubicBezTo>
                    <a:pt x="1954" y="715"/>
                    <a:pt x="2111" y="872"/>
                    <a:pt x="2111" y="1061"/>
                  </a:cubicBezTo>
                  <a:cubicBezTo>
                    <a:pt x="2111" y="1250"/>
                    <a:pt x="1954" y="1408"/>
                    <a:pt x="1733" y="1408"/>
                  </a:cubicBezTo>
                  <a:cubicBezTo>
                    <a:pt x="1544" y="1408"/>
                    <a:pt x="1387" y="1250"/>
                    <a:pt x="1387" y="1061"/>
                  </a:cubicBezTo>
                  <a:cubicBezTo>
                    <a:pt x="1418" y="872"/>
                    <a:pt x="1576" y="715"/>
                    <a:pt x="1733" y="715"/>
                  </a:cubicBezTo>
                  <a:close/>
                  <a:moveTo>
                    <a:pt x="3151" y="1376"/>
                  </a:moveTo>
                  <a:cubicBezTo>
                    <a:pt x="3372" y="1376"/>
                    <a:pt x="3529" y="1534"/>
                    <a:pt x="3529" y="1723"/>
                  </a:cubicBezTo>
                  <a:cubicBezTo>
                    <a:pt x="3529" y="1912"/>
                    <a:pt x="3372" y="2070"/>
                    <a:pt x="3151" y="2070"/>
                  </a:cubicBezTo>
                  <a:cubicBezTo>
                    <a:pt x="2962" y="2070"/>
                    <a:pt x="2804" y="1912"/>
                    <a:pt x="2804" y="1723"/>
                  </a:cubicBezTo>
                  <a:cubicBezTo>
                    <a:pt x="2804" y="1534"/>
                    <a:pt x="2962" y="1376"/>
                    <a:pt x="3151" y="1376"/>
                  </a:cubicBezTo>
                  <a:close/>
                  <a:moveTo>
                    <a:pt x="5199" y="2070"/>
                  </a:moveTo>
                  <a:cubicBezTo>
                    <a:pt x="5419" y="2070"/>
                    <a:pt x="5577" y="2227"/>
                    <a:pt x="5577" y="2448"/>
                  </a:cubicBezTo>
                  <a:cubicBezTo>
                    <a:pt x="5577" y="2637"/>
                    <a:pt x="5419" y="2794"/>
                    <a:pt x="5199" y="2794"/>
                  </a:cubicBezTo>
                  <a:cubicBezTo>
                    <a:pt x="5010" y="2794"/>
                    <a:pt x="4852" y="2637"/>
                    <a:pt x="4852" y="2448"/>
                  </a:cubicBezTo>
                  <a:cubicBezTo>
                    <a:pt x="4884" y="2227"/>
                    <a:pt x="5041" y="2070"/>
                    <a:pt x="5199" y="2070"/>
                  </a:cubicBezTo>
                  <a:close/>
                  <a:moveTo>
                    <a:pt x="3151" y="2794"/>
                  </a:moveTo>
                  <a:cubicBezTo>
                    <a:pt x="3372" y="2794"/>
                    <a:pt x="3529" y="2952"/>
                    <a:pt x="3529" y="3141"/>
                  </a:cubicBezTo>
                  <a:cubicBezTo>
                    <a:pt x="3529" y="3330"/>
                    <a:pt x="3372" y="3487"/>
                    <a:pt x="3151" y="3487"/>
                  </a:cubicBezTo>
                  <a:cubicBezTo>
                    <a:pt x="2962" y="3487"/>
                    <a:pt x="2804" y="3330"/>
                    <a:pt x="2804" y="3141"/>
                  </a:cubicBezTo>
                  <a:cubicBezTo>
                    <a:pt x="2804" y="2952"/>
                    <a:pt x="2962" y="2794"/>
                    <a:pt x="3151" y="2794"/>
                  </a:cubicBezTo>
                  <a:close/>
                  <a:moveTo>
                    <a:pt x="1748" y="1"/>
                  </a:moveTo>
                  <a:cubicBezTo>
                    <a:pt x="1181" y="1"/>
                    <a:pt x="615" y="166"/>
                    <a:pt x="63" y="494"/>
                  </a:cubicBezTo>
                  <a:cubicBezTo>
                    <a:pt x="63" y="715"/>
                    <a:pt x="0" y="872"/>
                    <a:pt x="0" y="1061"/>
                  </a:cubicBezTo>
                  <a:cubicBezTo>
                    <a:pt x="0" y="2196"/>
                    <a:pt x="536" y="3298"/>
                    <a:pt x="1418" y="4023"/>
                  </a:cubicBezTo>
                  <a:cubicBezTo>
                    <a:pt x="2111" y="4558"/>
                    <a:pt x="2962" y="4874"/>
                    <a:pt x="3844" y="4874"/>
                  </a:cubicBezTo>
                  <a:cubicBezTo>
                    <a:pt x="4096" y="4874"/>
                    <a:pt x="4380" y="4842"/>
                    <a:pt x="4663" y="4811"/>
                  </a:cubicBezTo>
                  <a:cubicBezTo>
                    <a:pt x="6144" y="4495"/>
                    <a:pt x="7341" y="3267"/>
                    <a:pt x="7625" y="1723"/>
                  </a:cubicBezTo>
                  <a:cubicBezTo>
                    <a:pt x="7656" y="1439"/>
                    <a:pt x="7656" y="1219"/>
                    <a:pt x="7656" y="935"/>
                  </a:cubicBezTo>
                  <a:lnTo>
                    <a:pt x="7656" y="935"/>
                  </a:lnTo>
                  <a:cubicBezTo>
                    <a:pt x="7033" y="1235"/>
                    <a:pt x="6444" y="1354"/>
                    <a:pt x="5904" y="1354"/>
                  </a:cubicBezTo>
                  <a:cubicBezTo>
                    <a:pt x="4969" y="1354"/>
                    <a:pt x="4183" y="1000"/>
                    <a:pt x="3624" y="620"/>
                  </a:cubicBezTo>
                  <a:cubicBezTo>
                    <a:pt x="3010" y="206"/>
                    <a:pt x="237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5"/>
            <p:cNvSpPr/>
            <p:nvPr/>
          </p:nvSpPr>
          <p:spPr>
            <a:xfrm>
              <a:off x="-28024975" y="3985750"/>
              <a:ext cx="181950" cy="121975"/>
            </a:xfrm>
            <a:custGeom>
              <a:rect b="b" l="l" r="r" t="t"/>
              <a:pathLst>
                <a:path extrusionOk="0" h="4879" w="7278">
                  <a:moveTo>
                    <a:pt x="1827" y="1"/>
                  </a:moveTo>
                  <a:lnTo>
                    <a:pt x="1827" y="1639"/>
                  </a:lnTo>
                  <a:cubicBezTo>
                    <a:pt x="1827" y="1765"/>
                    <a:pt x="1733" y="1891"/>
                    <a:pt x="1607" y="1922"/>
                  </a:cubicBezTo>
                  <a:cubicBezTo>
                    <a:pt x="914" y="2363"/>
                    <a:pt x="315" y="3025"/>
                    <a:pt x="0" y="3813"/>
                  </a:cubicBezTo>
                  <a:cubicBezTo>
                    <a:pt x="492" y="3611"/>
                    <a:pt x="988" y="3505"/>
                    <a:pt x="1488" y="3505"/>
                  </a:cubicBezTo>
                  <a:cubicBezTo>
                    <a:pt x="2237" y="3505"/>
                    <a:pt x="2993" y="3743"/>
                    <a:pt x="3749" y="4254"/>
                  </a:cubicBezTo>
                  <a:cubicBezTo>
                    <a:pt x="4370" y="4673"/>
                    <a:pt x="5000" y="4878"/>
                    <a:pt x="5629" y="4878"/>
                  </a:cubicBezTo>
                  <a:cubicBezTo>
                    <a:pt x="6181" y="4878"/>
                    <a:pt x="6733" y="4721"/>
                    <a:pt x="7278" y="4411"/>
                  </a:cubicBezTo>
                  <a:cubicBezTo>
                    <a:pt x="7057" y="3372"/>
                    <a:pt x="6427" y="2427"/>
                    <a:pt x="5450" y="1922"/>
                  </a:cubicBezTo>
                  <a:cubicBezTo>
                    <a:pt x="5356" y="1859"/>
                    <a:pt x="5293" y="1765"/>
                    <a:pt x="5293" y="1639"/>
                  </a:cubicBezTo>
                  <a:lnTo>
                    <a:pt x="52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5" name="Google Shape;1685;p35"/>
          <p:cNvGrpSpPr/>
          <p:nvPr/>
        </p:nvGrpSpPr>
        <p:grpSpPr>
          <a:xfrm>
            <a:off x="4356307" y="1507434"/>
            <a:ext cx="441743" cy="440255"/>
            <a:chOff x="-26980600" y="3175500"/>
            <a:chExt cx="296950" cy="295950"/>
          </a:xfrm>
        </p:grpSpPr>
        <p:sp>
          <p:nvSpPr>
            <p:cNvPr id="1686" name="Google Shape;1686;p35"/>
            <p:cNvSpPr/>
            <p:nvPr/>
          </p:nvSpPr>
          <p:spPr>
            <a:xfrm>
              <a:off x="-26798650" y="3175500"/>
              <a:ext cx="115000" cy="114025"/>
            </a:xfrm>
            <a:custGeom>
              <a:rect b="b" l="l" r="r" t="t"/>
              <a:pathLst>
                <a:path extrusionOk="0" h="4561" w="4600">
                  <a:moveTo>
                    <a:pt x="1115" y="0"/>
                  </a:moveTo>
                  <a:cubicBezTo>
                    <a:pt x="851" y="0"/>
                    <a:pt x="583" y="102"/>
                    <a:pt x="378" y="307"/>
                  </a:cubicBezTo>
                  <a:cubicBezTo>
                    <a:pt x="0" y="685"/>
                    <a:pt x="0" y="1378"/>
                    <a:pt x="378" y="1756"/>
                  </a:cubicBezTo>
                  <a:lnTo>
                    <a:pt x="2773" y="4245"/>
                  </a:lnTo>
                  <a:cubicBezTo>
                    <a:pt x="2962" y="4434"/>
                    <a:pt x="3245" y="4560"/>
                    <a:pt x="3529" y="4560"/>
                  </a:cubicBezTo>
                  <a:cubicBezTo>
                    <a:pt x="3812" y="4560"/>
                    <a:pt x="4064" y="4434"/>
                    <a:pt x="4285" y="4245"/>
                  </a:cubicBezTo>
                  <a:cubicBezTo>
                    <a:pt x="4474" y="4056"/>
                    <a:pt x="4600" y="3773"/>
                    <a:pt x="4600" y="3489"/>
                  </a:cubicBezTo>
                  <a:cubicBezTo>
                    <a:pt x="4600" y="3206"/>
                    <a:pt x="4474" y="2954"/>
                    <a:pt x="4285" y="2733"/>
                  </a:cubicBezTo>
                  <a:lnTo>
                    <a:pt x="1828" y="307"/>
                  </a:lnTo>
                  <a:cubicBezTo>
                    <a:pt x="1639" y="102"/>
                    <a:pt x="1379" y="0"/>
                    <a:pt x="11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5"/>
            <p:cNvSpPr/>
            <p:nvPr/>
          </p:nvSpPr>
          <p:spPr>
            <a:xfrm>
              <a:off x="-26980600" y="3325725"/>
              <a:ext cx="168575" cy="145725"/>
            </a:xfrm>
            <a:custGeom>
              <a:rect b="b" l="l" r="r" t="t"/>
              <a:pathLst>
                <a:path extrusionOk="0" h="5829" w="6743">
                  <a:moveTo>
                    <a:pt x="3797" y="2167"/>
                  </a:moveTo>
                  <a:cubicBezTo>
                    <a:pt x="3884" y="2167"/>
                    <a:pt x="3970" y="2190"/>
                    <a:pt x="4033" y="2237"/>
                  </a:cubicBezTo>
                  <a:cubicBezTo>
                    <a:pt x="4159" y="2363"/>
                    <a:pt x="4159" y="2616"/>
                    <a:pt x="4033" y="2710"/>
                  </a:cubicBezTo>
                  <a:cubicBezTo>
                    <a:pt x="3970" y="2773"/>
                    <a:pt x="3884" y="2805"/>
                    <a:pt x="3797" y="2805"/>
                  </a:cubicBezTo>
                  <a:cubicBezTo>
                    <a:pt x="3710" y="2805"/>
                    <a:pt x="3624" y="2773"/>
                    <a:pt x="3561" y="2710"/>
                  </a:cubicBezTo>
                  <a:cubicBezTo>
                    <a:pt x="3435" y="2616"/>
                    <a:pt x="3435" y="2363"/>
                    <a:pt x="3561" y="2237"/>
                  </a:cubicBezTo>
                  <a:cubicBezTo>
                    <a:pt x="3624" y="2190"/>
                    <a:pt x="3710" y="2167"/>
                    <a:pt x="3797" y="2167"/>
                  </a:cubicBezTo>
                  <a:close/>
                  <a:moveTo>
                    <a:pt x="2336" y="2639"/>
                  </a:moveTo>
                  <a:cubicBezTo>
                    <a:pt x="2426" y="2639"/>
                    <a:pt x="2521" y="2663"/>
                    <a:pt x="2584" y="2710"/>
                  </a:cubicBezTo>
                  <a:cubicBezTo>
                    <a:pt x="2679" y="2836"/>
                    <a:pt x="2679" y="3057"/>
                    <a:pt x="2584" y="3183"/>
                  </a:cubicBezTo>
                  <a:cubicBezTo>
                    <a:pt x="2521" y="3246"/>
                    <a:pt x="2426" y="3277"/>
                    <a:pt x="2336" y="3277"/>
                  </a:cubicBezTo>
                  <a:cubicBezTo>
                    <a:pt x="2245" y="3277"/>
                    <a:pt x="2159" y="3246"/>
                    <a:pt x="2111" y="3183"/>
                  </a:cubicBezTo>
                  <a:cubicBezTo>
                    <a:pt x="1985" y="3057"/>
                    <a:pt x="1985" y="2868"/>
                    <a:pt x="2111" y="2710"/>
                  </a:cubicBezTo>
                  <a:cubicBezTo>
                    <a:pt x="2159" y="2663"/>
                    <a:pt x="2245" y="2639"/>
                    <a:pt x="2336" y="2639"/>
                  </a:cubicBezTo>
                  <a:close/>
                  <a:moveTo>
                    <a:pt x="2931" y="1"/>
                  </a:moveTo>
                  <a:lnTo>
                    <a:pt x="599" y="2332"/>
                  </a:lnTo>
                  <a:cubicBezTo>
                    <a:pt x="221" y="2710"/>
                    <a:pt x="1" y="3214"/>
                    <a:pt x="1" y="3781"/>
                  </a:cubicBezTo>
                  <a:cubicBezTo>
                    <a:pt x="1" y="4317"/>
                    <a:pt x="221" y="4852"/>
                    <a:pt x="599" y="5230"/>
                  </a:cubicBezTo>
                  <a:cubicBezTo>
                    <a:pt x="1009" y="5608"/>
                    <a:pt x="1513" y="5829"/>
                    <a:pt x="2048" y="5829"/>
                  </a:cubicBezTo>
                  <a:cubicBezTo>
                    <a:pt x="2616" y="5829"/>
                    <a:pt x="3120" y="5640"/>
                    <a:pt x="3529" y="5230"/>
                  </a:cubicBezTo>
                  <a:lnTo>
                    <a:pt x="6743" y="2048"/>
                  </a:lnTo>
                  <a:cubicBezTo>
                    <a:pt x="6743" y="2017"/>
                    <a:pt x="6711" y="1954"/>
                    <a:pt x="6711" y="1922"/>
                  </a:cubicBezTo>
                  <a:cubicBezTo>
                    <a:pt x="6396" y="1418"/>
                    <a:pt x="5829" y="1103"/>
                    <a:pt x="5136" y="1103"/>
                  </a:cubicBezTo>
                  <a:lnTo>
                    <a:pt x="5104" y="1103"/>
                  </a:lnTo>
                  <a:cubicBezTo>
                    <a:pt x="5075" y="1104"/>
                    <a:pt x="5045" y="1105"/>
                    <a:pt x="5016" y="1105"/>
                  </a:cubicBezTo>
                  <a:cubicBezTo>
                    <a:pt x="4168" y="1105"/>
                    <a:pt x="3387" y="670"/>
                    <a:pt x="29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5"/>
            <p:cNvSpPr/>
            <p:nvPr/>
          </p:nvSpPr>
          <p:spPr>
            <a:xfrm>
              <a:off x="-26893950" y="3226500"/>
              <a:ext cx="159125" cy="137850"/>
            </a:xfrm>
            <a:custGeom>
              <a:rect b="b" l="l" r="r" t="t"/>
              <a:pathLst>
                <a:path extrusionOk="0" h="5514" w="6365">
                  <a:moveTo>
                    <a:pt x="3403" y="0"/>
                  </a:moveTo>
                  <a:lnTo>
                    <a:pt x="2678" y="693"/>
                  </a:lnTo>
                  <a:lnTo>
                    <a:pt x="2300" y="1103"/>
                  </a:lnTo>
                  <a:lnTo>
                    <a:pt x="3056" y="1859"/>
                  </a:lnTo>
                  <a:cubicBezTo>
                    <a:pt x="3151" y="1953"/>
                    <a:pt x="3151" y="2205"/>
                    <a:pt x="3056" y="2331"/>
                  </a:cubicBezTo>
                  <a:cubicBezTo>
                    <a:pt x="2962" y="2394"/>
                    <a:pt x="2899" y="2426"/>
                    <a:pt x="2804" y="2426"/>
                  </a:cubicBezTo>
                  <a:cubicBezTo>
                    <a:pt x="2741" y="2426"/>
                    <a:pt x="2615" y="2394"/>
                    <a:pt x="2584" y="2331"/>
                  </a:cubicBezTo>
                  <a:lnTo>
                    <a:pt x="1827" y="1575"/>
                  </a:lnTo>
                  <a:lnTo>
                    <a:pt x="1355" y="2048"/>
                  </a:lnTo>
                  <a:lnTo>
                    <a:pt x="2111" y="2804"/>
                  </a:lnTo>
                  <a:cubicBezTo>
                    <a:pt x="2205" y="2898"/>
                    <a:pt x="2205" y="3150"/>
                    <a:pt x="2111" y="3277"/>
                  </a:cubicBezTo>
                  <a:cubicBezTo>
                    <a:pt x="2016" y="3340"/>
                    <a:pt x="1953" y="3371"/>
                    <a:pt x="1859" y="3371"/>
                  </a:cubicBezTo>
                  <a:cubicBezTo>
                    <a:pt x="1796" y="3371"/>
                    <a:pt x="1670" y="3340"/>
                    <a:pt x="1638" y="3277"/>
                  </a:cubicBezTo>
                  <a:lnTo>
                    <a:pt x="882" y="2520"/>
                  </a:lnTo>
                  <a:lnTo>
                    <a:pt x="0" y="3371"/>
                  </a:lnTo>
                  <a:cubicBezTo>
                    <a:pt x="0" y="3403"/>
                    <a:pt x="63" y="3466"/>
                    <a:pt x="63" y="3497"/>
                  </a:cubicBezTo>
                  <a:cubicBezTo>
                    <a:pt x="364" y="4068"/>
                    <a:pt x="894" y="4381"/>
                    <a:pt x="1490" y="4381"/>
                  </a:cubicBezTo>
                  <a:cubicBezTo>
                    <a:pt x="1518" y="4381"/>
                    <a:pt x="1547" y="4381"/>
                    <a:pt x="1575" y="4379"/>
                  </a:cubicBezTo>
                  <a:cubicBezTo>
                    <a:pt x="1890" y="4379"/>
                    <a:pt x="2174" y="4411"/>
                    <a:pt x="2458" y="4474"/>
                  </a:cubicBezTo>
                  <a:cubicBezTo>
                    <a:pt x="2993" y="4631"/>
                    <a:pt x="3529" y="5009"/>
                    <a:pt x="3781" y="5513"/>
                  </a:cubicBezTo>
                  <a:lnTo>
                    <a:pt x="6364" y="2961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9" name="Google Shape;1689;p35"/>
          <p:cNvGrpSpPr/>
          <p:nvPr/>
        </p:nvGrpSpPr>
        <p:grpSpPr>
          <a:xfrm>
            <a:off x="7866069" y="1507266"/>
            <a:ext cx="362082" cy="440590"/>
            <a:chOff x="-24709100" y="3888875"/>
            <a:chExt cx="243400" cy="296175"/>
          </a:xfrm>
        </p:grpSpPr>
        <p:sp>
          <p:nvSpPr>
            <p:cNvPr id="1690" name="Google Shape;1690;p35"/>
            <p:cNvSpPr/>
            <p:nvPr/>
          </p:nvSpPr>
          <p:spPr>
            <a:xfrm>
              <a:off x="-24587800" y="3888875"/>
              <a:ext cx="105575" cy="227650"/>
            </a:xfrm>
            <a:custGeom>
              <a:rect b="b" l="l" r="r" t="t"/>
              <a:pathLst>
                <a:path extrusionOk="0" h="9106" w="4223">
                  <a:moveTo>
                    <a:pt x="2836" y="662"/>
                  </a:moveTo>
                  <a:lnTo>
                    <a:pt x="2836" y="1387"/>
                  </a:lnTo>
                  <a:lnTo>
                    <a:pt x="2143" y="1387"/>
                  </a:lnTo>
                  <a:lnTo>
                    <a:pt x="2143" y="662"/>
                  </a:lnTo>
                  <a:close/>
                  <a:moveTo>
                    <a:pt x="1072" y="4884"/>
                  </a:moveTo>
                  <a:cubicBezTo>
                    <a:pt x="1261" y="4884"/>
                    <a:pt x="1418" y="5041"/>
                    <a:pt x="1418" y="5230"/>
                  </a:cubicBezTo>
                  <a:cubicBezTo>
                    <a:pt x="1418" y="5451"/>
                    <a:pt x="1261" y="5608"/>
                    <a:pt x="1072" y="5608"/>
                  </a:cubicBezTo>
                  <a:cubicBezTo>
                    <a:pt x="851" y="5608"/>
                    <a:pt x="694" y="5451"/>
                    <a:pt x="694" y="5230"/>
                  </a:cubicBezTo>
                  <a:cubicBezTo>
                    <a:pt x="694" y="5041"/>
                    <a:pt x="851" y="4884"/>
                    <a:pt x="1072" y="4884"/>
                  </a:cubicBezTo>
                  <a:close/>
                  <a:moveTo>
                    <a:pt x="3498" y="6302"/>
                  </a:moveTo>
                  <a:lnTo>
                    <a:pt x="3498" y="6648"/>
                  </a:lnTo>
                  <a:cubicBezTo>
                    <a:pt x="3498" y="6869"/>
                    <a:pt x="3340" y="6995"/>
                    <a:pt x="3151" y="6995"/>
                  </a:cubicBezTo>
                  <a:lnTo>
                    <a:pt x="1765" y="6995"/>
                  </a:lnTo>
                  <a:cubicBezTo>
                    <a:pt x="1576" y="6995"/>
                    <a:pt x="1418" y="6869"/>
                    <a:pt x="1418" y="6648"/>
                  </a:cubicBezTo>
                  <a:lnTo>
                    <a:pt x="1418" y="6302"/>
                  </a:lnTo>
                  <a:close/>
                  <a:moveTo>
                    <a:pt x="1072" y="1"/>
                  </a:moveTo>
                  <a:cubicBezTo>
                    <a:pt x="851" y="1"/>
                    <a:pt x="694" y="158"/>
                    <a:pt x="694" y="347"/>
                  </a:cubicBezTo>
                  <a:cubicBezTo>
                    <a:pt x="694" y="568"/>
                    <a:pt x="851" y="725"/>
                    <a:pt x="1072" y="725"/>
                  </a:cubicBezTo>
                  <a:lnTo>
                    <a:pt x="1418" y="725"/>
                  </a:lnTo>
                  <a:lnTo>
                    <a:pt x="1418" y="1450"/>
                  </a:lnTo>
                  <a:cubicBezTo>
                    <a:pt x="1009" y="1576"/>
                    <a:pt x="694" y="1985"/>
                    <a:pt x="694" y="2458"/>
                  </a:cubicBezTo>
                  <a:lnTo>
                    <a:pt x="694" y="4285"/>
                  </a:lnTo>
                  <a:cubicBezTo>
                    <a:pt x="316" y="4443"/>
                    <a:pt x="1" y="4821"/>
                    <a:pt x="1" y="5293"/>
                  </a:cubicBezTo>
                  <a:cubicBezTo>
                    <a:pt x="1" y="5703"/>
                    <a:pt x="284" y="6112"/>
                    <a:pt x="694" y="6270"/>
                  </a:cubicBezTo>
                  <a:lnTo>
                    <a:pt x="694" y="6648"/>
                  </a:lnTo>
                  <a:cubicBezTo>
                    <a:pt x="694" y="7089"/>
                    <a:pt x="977" y="7499"/>
                    <a:pt x="1418" y="7656"/>
                  </a:cubicBezTo>
                  <a:lnTo>
                    <a:pt x="1418" y="8759"/>
                  </a:lnTo>
                  <a:cubicBezTo>
                    <a:pt x="1418" y="8948"/>
                    <a:pt x="1576" y="9105"/>
                    <a:pt x="1765" y="9105"/>
                  </a:cubicBezTo>
                  <a:lnTo>
                    <a:pt x="3151" y="9105"/>
                  </a:lnTo>
                  <a:cubicBezTo>
                    <a:pt x="3340" y="9105"/>
                    <a:pt x="3498" y="8948"/>
                    <a:pt x="3498" y="8759"/>
                  </a:cubicBezTo>
                  <a:lnTo>
                    <a:pt x="3498" y="7656"/>
                  </a:lnTo>
                  <a:cubicBezTo>
                    <a:pt x="3907" y="7499"/>
                    <a:pt x="4222" y="7121"/>
                    <a:pt x="4222" y="6648"/>
                  </a:cubicBezTo>
                  <a:lnTo>
                    <a:pt x="4222" y="5955"/>
                  </a:lnTo>
                  <a:lnTo>
                    <a:pt x="4222" y="2458"/>
                  </a:lnTo>
                  <a:cubicBezTo>
                    <a:pt x="4222" y="2017"/>
                    <a:pt x="3939" y="1607"/>
                    <a:pt x="3498" y="1450"/>
                  </a:cubicBezTo>
                  <a:lnTo>
                    <a:pt x="3498" y="725"/>
                  </a:lnTo>
                  <a:lnTo>
                    <a:pt x="3876" y="725"/>
                  </a:lnTo>
                  <a:cubicBezTo>
                    <a:pt x="4065" y="725"/>
                    <a:pt x="4222" y="568"/>
                    <a:pt x="4222" y="347"/>
                  </a:cubicBezTo>
                  <a:cubicBezTo>
                    <a:pt x="4222" y="158"/>
                    <a:pt x="4065" y="1"/>
                    <a:pt x="38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5"/>
            <p:cNvSpPr/>
            <p:nvPr/>
          </p:nvSpPr>
          <p:spPr>
            <a:xfrm>
              <a:off x="-24536600" y="4132250"/>
              <a:ext cx="70900" cy="17350"/>
            </a:xfrm>
            <a:custGeom>
              <a:rect b="b" l="l" r="r" t="t"/>
              <a:pathLst>
                <a:path extrusionOk="0" h="694" w="2836">
                  <a:moveTo>
                    <a:pt x="0" y="1"/>
                  </a:moveTo>
                  <a:lnTo>
                    <a:pt x="347" y="694"/>
                  </a:lnTo>
                  <a:lnTo>
                    <a:pt x="2489" y="694"/>
                  </a:lnTo>
                  <a:cubicBezTo>
                    <a:pt x="2678" y="694"/>
                    <a:pt x="2836" y="536"/>
                    <a:pt x="2836" y="347"/>
                  </a:cubicBezTo>
                  <a:cubicBezTo>
                    <a:pt x="2836" y="158"/>
                    <a:pt x="2678" y="1"/>
                    <a:pt x="24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-24709100" y="3963700"/>
              <a:ext cx="208750" cy="221350"/>
            </a:xfrm>
            <a:custGeom>
              <a:rect b="b" l="l" r="r" t="t"/>
              <a:pathLst>
                <a:path extrusionOk="0" h="8854" w="8350">
                  <a:moveTo>
                    <a:pt x="4884" y="1"/>
                  </a:moveTo>
                  <a:cubicBezTo>
                    <a:pt x="2931" y="473"/>
                    <a:pt x="1419" y="2237"/>
                    <a:pt x="1419" y="4380"/>
                  </a:cubicBezTo>
                  <a:lnTo>
                    <a:pt x="1419" y="8192"/>
                  </a:lnTo>
                  <a:lnTo>
                    <a:pt x="410" y="8192"/>
                  </a:lnTo>
                  <a:cubicBezTo>
                    <a:pt x="389" y="8189"/>
                    <a:pt x="368" y="8188"/>
                    <a:pt x="347" y="8188"/>
                  </a:cubicBezTo>
                  <a:cubicBezTo>
                    <a:pt x="132" y="8188"/>
                    <a:pt x="1" y="8334"/>
                    <a:pt x="1" y="8507"/>
                  </a:cubicBezTo>
                  <a:cubicBezTo>
                    <a:pt x="1" y="8696"/>
                    <a:pt x="158" y="8853"/>
                    <a:pt x="347" y="8853"/>
                  </a:cubicBezTo>
                  <a:lnTo>
                    <a:pt x="8003" y="8853"/>
                  </a:lnTo>
                  <a:cubicBezTo>
                    <a:pt x="8192" y="8853"/>
                    <a:pt x="8350" y="8696"/>
                    <a:pt x="8350" y="8507"/>
                  </a:cubicBezTo>
                  <a:cubicBezTo>
                    <a:pt x="8350" y="8318"/>
                    <a:pt x="8192" y="8160"/>
                    <a:pt x="8003" y="8160"/>
                  </a:cubicBezTo>
                  <a:lnTo>
                    <a:pt x="6806" y="8160"/>
                  </a:lnTo>
                  <a:lnTo>
                    <a:pt x="6239" y="6963"/>
                  </a:lnTo>
                  <a:cubicBezTo>
                    <a:pt x="6207" y="6869"/>
                    <a:pt x="6018" y="6774"/>
                    <a:pt x="5924" y="6774"/>
                  </a:cubicBezTo>
                  <a:lnTo>
                    <a:pt x="4191" y="6774"/>
                  </a:lnTo>
                  <a:lnTo>
                    <a:pt x="4191" y="3655"/>
                  </a:lnTo>
                  <a:cubicBezTo>
                    <a:pt x="4191" y="3435"/>
                    <a:pt x="4254" y="3245"/>
                    <a:pt x="4380" y="3088"/>
                  </a:cubicBezTo>
                  <a:cubicBezTo>
                    <a:pt x="4254" y="2836"/>
                    <a:pt x="4191" y="2552"/>
                    <a:pt x="4191" y="2300"/>
                  </a:cubicBezTo>
                  <a:cubicBezTo>
                    <a:pt x="4191" y="1733"/>
                    <a:pt x="4443" y="1229"/>
                    <a:pt x="4884" y="914"/>
                  </a:cubicBezTo>
                  <a:lnTo>
                    <a:pt x="48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6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p36"/>
          <p:cNvSpPr/>
          <p:nvPr/>
        </p:nvSpPr>
        <p:spPr>
          <a:xfrm>
            <a:off x="6915725" y="1241275"/>
            <a:ext cx="1324858" cy="951233"/>
          </a:xfrm>
          <a:custGeom>
            <a:rect b="b" l="l" r="r" t="t"/>
            <a:pathLst>
              <a:path extrusionOk="0" h="6760" w="10022">
                <a:moveTo>
                  <a:pt x="5747" y="0"/>
                </a:moveTo>
                <a:cubicBezTo>
                  <a:pt x="6304" y="118"/>
                  <a:pt x="6892" y="563"/>
                  <a:pt x="7255" y="1621"/>
                </a:cubicBezTo>
                <a:lnTo>
                  <a:pt x="8324" y="5051"/>
                </a:lnTo>
                <a:cubicBezTo>
                  <a:pt x="8636" y="6028"/>
                  <a:pt x="9019" y="6549"/>
                  <a:pt x="10021" y="6759"/>
                </a:cubicBezTo>
                <a:lnTo>
                  <a:pt x="4274" y="6759"/>
                </a:lnTo>
                <a:cubicBezTo>
                  <a:pt x="3272" y="6549"/>
                  <a:pt x="2889" y="6028"/>
                  <a:pt x="2577" y="5051"/>
                </a:cubicBezTo>
                <a:lnTo>
                  <a:pt x="1508" y="1621"/>
                </a:lnTo>
                <a:cubicBezTo>
                  <a:pt x="1145" y="563"/>
                  <a:pt x="557" y="118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8" name="Google Shape;1698;p36"/>
          <p:cNvSpPr/>
          <p:nvPr/>
        </p:nvSpPr>
        <p:spPr>
          <a:xfrm>
            <a:off x="5721825" y="1241275"/>
            <a:ext cx="1324858" cy="951233"/>
          </a:xfrm>
          <a:custGeom>
            <a:rect b="b" l="l" r="r" t="t"/>
            <a:pathLst>
              <a:path extrusionOk="0" h="6760" w="10022">
                <a:moveTo>
                  <a:pt x="5747" y="0"/>
                </a:moveTo>
                <a:cubicBezTo>
                  <a:pt x="6304" y="118"/>
                  <a:pt x="6892" y="563"/>
                  <a:pt x="7255" y="1621"/>
                </a:cubicBezTo>
                <a:lnTo>
                  <a:pt x="8324" y="5051"/>
                </a:lnTo>
                <a:cubicBezTo>
                  <a:pt x="8636" y="6028"/>
                  <a:pt x="9019" y="6549"/>
                  <a:pt x="10021" y="6759"/>
                </a:cubicBezTo>
                <a:lnTo>
                  <a:pt x="4274" y="6759"/>
                </a:lnTo>
                <a:cubicBezTo>
                  <a:pt x="3272" y="6549"/>
                  <a:pt x="2889" y="6028"/>
                  <a:pt x="2577" y="5051"/>
                </a:cubicBezTo>
                <a:lnTo>
                  <a:pt x="1508" y="1621"/>
                </a:lnTo>
                <a:cubicBezTo>
                  <a:pt x="1145" y="563"/>
                  <a:pt x="557" y="118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9" name="Google Shape;1699;p36"/>
          <p:cNvSpPr/>
          <p:nvPr/>
        </p:nvSpPr>
        <p:spPr>
          <a:xfrm>
            <a:off x="4518650" y="1241275"/>
            <a:ext cx="1324858" cy="951233"/>
          </a:xfrm>
          <a:custGeom>
            <a:rect b="b" l="l" r="r" t="t"/>
            <a:pathLst>
              <a:path extrusionOk="0" h="6760" w="10022">
                <a:moveTo>
                  <a:pt x="5747" y="0"/>
                </a:moveTo>
                <a:cubicBezTo>
                  <a:pt x="6304" y="118"/>
                  <a:pt x="6892" y="563"/>
                  <a:pt x="7255" y="1621"/>
                </a:cubicBezTo>
                <a:lnTo>
                  <a:pt x="8324" y="5051"/>
                </a:lnTo>
                <a:cubicBezTo>
                  <a:pt x="8636" y="6028"/>
                  <a:pt x="9019" y="6549"/>
                  <a:pt x="10021" y="6759"/>
                </a:cubicBezTo>
                <a:lnTo>
                  <a:pt x="4274" y="6759"/>
                </a:lnTo>
                <a:cubicBezTo>
                  <a:pt x="3272" y="6549"/>
                  <a:pt x="2889" y="6028"/>
                  <a:pt x="2577" y="5051"/>
                </a:cubicBezTo>
                <a:lnTo>
                  <a:pt x="1508" y="1621"/>
                </a:lnTo>
                <a:cubicBezTo>
                  <a:pt x="1145" y="563"/>
                  <a:pt x="557" y="118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p36"/>
          <p:cNvSpPr/>
          <p:nvPr/>
        </p:nvSpPr>
        <p:spPr>
          <a:xfrm>
            <a:off x="3324750" y="1241275"/>
            <a:ext cx="1324858" cy="951233"/>
          </a:xfrm>
          <a:custGeom>
            <a:rect b="b" l="l" r="r" t="t"/>
            <a:pathLst>
              <a:path extrusionOk="0" h="6760" w="10022">
                <a:moveTo>
                  <a:pt x="5747" y="0"/>
                </a:moveTo>
                <a:cubicBezTo>
                  <a:pt x="6304" y="118"/>
                  <a:pt x="6892" y="563"/>
                  <a:pt x="7255" y="1621"/>
                </a:cubicBezTo>
                <a:lnTo>
                  <a:pt x="8324" y="5051"/>
                </a:lnTo>
                <a:cubicBezTo>
                  <a:pt x="8636" y="6028"/>
                  <a:pt x="9019" y="6549"/>
                  <a:pt x="10021" y="6759"/>
                </a:cubicBezTo>
                <a:lnTo>
                  <a:pt x="4274" y="6759"/>
                </a:lnTo>
                <a:cubicBezTo>
                  <a:pt x="3272" y="6549"/>
                  <a:pt x="2889" y="6028"/>
                  <a:pt x="2577" y="5051"/>
                </a:cubicBezTo>
                <a:lnTo>
                  <a:pt x="1508" y="1621"/>
                </a:lnTo>
                <a:cubicBezTo>
                  <a:pt x="1145" y="563"/>
                  <a:pt x="557" y="118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p36"/>
          <p:cNvSpPr/>
          <p:nvPr/>
        </p:nvSpPr>
        <p:spPr>
          <a:xfrm>
            <a:off x="2121575" y="1241275"/>
            <a:ext cx="1324858" cy="951233"/>
          </a:xfrm>
          <a:custGeom>
            <a:rect b="b" l="l" r="r" t="t"/>
            <a:pathLst>
              <a:path extrusionOk="0" h="6760" w="10022">
                <a:moveTo>
                  <a:pt x="5747" y="0"/>
                </a:moveTo>
                <a:cubicBezTo>
                  <a:pt x="6304" y="118"/>
                  <a:pt x="6892" y="563"/>
                  <a:pt x="7255" y="1621"/>
                </a:cubicBezTo>
                <a:lnTo>
                  <a:pt x="8324" y="5051"/>
                </a:lnTo>
                <a:cubicBezTo>
                  <a:pt x="8636" y="6028"/>
                  <a:pt x="9019" y="6549"/>
                  <a:pt x="10021" y="6759"/>
                </a:cubicBezTo>
                <a:lnTo>
                  <a:pt x="4274" y="6759"/>
                </a:lnTo>
                <a:cubicBezTo>
                  <a:pt x="3272" y="6549"/>
                  <a:pt x="2889" y="6028"/>
                  <a:pt x="2577" y="5051"/>
                </a:cubicBezTo>
                <a:lnTo>
                  <a:pt x="1508" y="1621"/>
                </a:lnTo>
                <a:cubicBezTo>
                  <a:pt x="1145" y="563"/>
                  <a:pt x="557" y="118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2" name="Google Shape;1702;p3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timeline infographics</a:t>
            </a:r>
            <a:endParaRPr sz="2400"/>
          </a:p>
        </p:txBody>
      </p:sp>
      <p:sp>
        <p:nvSpPr>
          <p:cNvPr id="1703" name="Google Shape;1703;p36"/>
          <p:cNvSpPr/>
          <p:nvPr/>
        </p:nvSpPr>
        <p:spPr>
          <a:xfrm>
            <a:off x="927675" y="1241275"/>
            <a:ext cx="1324858" cy="951233"/>
          </a:xfrm>
          <a:custGeom>
            <a:rect b="b" l="l" r="r" t="t"/>
            <a:pathLst>
              <a:path extrusionOk="0" h="6760" w="10022">
                <a:moveTo>
                  <a:pt x="5747" y="0"/>
                </a:moveTo>
                <a:cubicBezTo>
                  <a:pt x="6304" y="118"/>
                  <a:pt x="6892" y="563"/>
                  <a:pt x="7255" y="1621"/>
                </a:cubicBezTo>
                <a:lnTo>
                  <a:pt x="8324" y="5051"/>
                </a:lnTo>
                <a:cubicBezTo>
                  <a:pt x="8636" y="6028"/>
                  <a:pt x="9019" y="6549"/>
                  <a:pt x="10021" y="6759"/>
                </a:cubicBezTo>
                <a:lnTo>
                  <a:pt x="4274" y="6759"/>
                </a:lnTo>
                <a:cubicBezTo>
                  <a:pt x="3272" y="6549"/>
                  <a:pt x="2889" y="6028"/>
                  <a:pt x="2577" y="5051"/>
                </a:cubicBezTo>
                <a:lnTo>
                  <a:pt x="1508" y="1621"/>
                </a:lnTo>
                <a:cubicBezTo>
                  <a:pt x="1145" y="563"/>
                  <a:pt x="557" y="118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4" name="Google Shape;1704;p36"/>
          <p:cNvSpPr/>
          <p:nvPr/>
        </p:nvSpPr>
        <p:spPr>
          <a:xfrm>
            <a:off x="457200" y="1648701"/>
            <a:ext cx="8229531" cy="124377"/>
          </a:xfrm>
          <a:custGeom>
            <a:rect b="b" l="l" r="r" t="t"/>
            <a:pathLst>
              <a:path extrusionOk="0" h="3544" w="63910">
                <a:moveTo>
                  <a:pt x="0" y="0"/>
                </a:moveTo>
                <a:lnTo>
                  <a:pt x="0" y="3543"/>
                </a:lnTo>
                <a:lnTo>
                  <a:pt x="63909" y="3543"/>
                </a:lnTo>
                <a:lnTo>
                  <a:pt x="6390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5" name="Google Shape;1705;p36"/>
          <p:cNvGrpSpPr/>
          <p:nvPr/>
        </p:nvGrpSpPr>
        <p:grpSpPr>
          <a:xfrm>
            <a:off x="248025" y="1241287"/>
            <a:ext cx="1456723" cy="3514525"/>
            <a:chOff x="248025" y="1241287"/>
            <a:chExt cx="1456723" cy="3514525"/>
          </a:xfrm>
        </p:grpSpPr>
        <p:cxnSp>
          <p:nvCxnSpPr>
            <p:cNvPr id="1706" name="Google Shape;1706;p36"/>
            <p:cNvCxnSpPr>
              <a:stCxn id="1707" idx="0"/>
              <a:endCxn id="1708" idx="2"/>
            </p:cNvCxnSpPr>
            <p:nvPr/>
          </p:nvCxnSpPr>
          <p:spPr>
            <a:xfrm rot="10800000">
              <a:off x="976387" y="1997275"/>
              <a:ext cx="0" cy="1110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09" name="Google Shape;1709;p36"/>
            <p:cNvSpPr/>
            <p:nvPr/>
          </p:nvSpPr>
          <p:spPr>
            <a:xfrm>
              <a:off x="271300" y="1241287"/>
              <a:ext cx="1410221" cy="951217"/>
            </a:xfrm>
            <a:custGeom>
              <a:rect b="b" l="l" r="r" t="t"/>
              <a:pathLst>
                <a:path extrusionOk="0" h="6760" w="10022">
                  <a:moveTo>
                    <a:pt x="4275" y="0"/>
                  </a:moveTo>
                  <a:cubicBezTo>
                    <a:pt x="3718" y="118"/>
                    <a:pt x="3135" y="563"/>
                    <a:pt x="2767" y="1621"/>
                  </a:cubicBezTo>
                  <a:lnTo>
                    <a:pt x="1703" y="5051"/>
                  </a:lnTo>
                  <a:cubicBezTo>
                    <a:pt x="1386" y="6028"/>
                    <a:pt x="1008" y="6549"/>
                    <a:pt x="1" y="6759"/>
                  </a:cubicBezTo>
                  <a:lnTo>
                    <a:pt x="5748" y="6759"/>
                  </a:lnTo>
                  <a:cubicBezTo>
                    <a:pt x="6755" y="6549"/>
                    <a:pt x="7133" y="6028"/>
                    <a:pt x="7450" y="5051"/>
                  </a:cubicBezTo>
                  <a:lnTo>
                    <a:pt x="8514" y="1621"/>
                  </a:lnTo>
                  <a:cubicBezTo>
                    <a:pt x="8882" y="563"/>
                    <a:pt x="9465" y="118"/>
                    <a:pt x="100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10" name="Google Shape;1710;p36"/>
            <p:cNvGrpSpPr/>
            <p:nvPr/>
          </p:nvGrpSpPr>
          <p:grpSpPr>
            <a:xfrm>
              <a:off x="248025" y="3904269"/>
              <a:ext cx="1456723" cy="851544"/>
              <a:chOff x="-2082447" y="1418025"/>
              <a:chExt cx="1980320" cy="851544"/>
            </a:xfrm>
          </p:grpSpPr>
          <p:sp>
            <p:nvSpPr>
              <p:cNvPr id="1711" name="Google Shape;1711;p36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Neptune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712" name="Google Shape;1712;p36"/>
              <p:cNvSpPr txBox="1"/>
              <p:nvPr/>
            </p:nvSpPr>
            <p:spPr>
              <a:xfrm>
                <a:off x="-2082447" y="1696869"/>
                <a:ext cx="19803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Neptune is far away from Earth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707" name="Google Shape;1707;p36"/>
            <p:cNvSpPr/>
            <p:nvPr/>
          </p:nvSpPr>
          <p:spPr>
            <a:xfrm>
              <a:off x="603037" y="3107275"/>
              <a:ext cx="746700" cy="7467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6"/>
            <p:cNvSpPr txBox="1"/>
            <p:nvPr/>
          </p:nvSpPr>
          <p:spPr>
            <a:xfrm>
              <a:off x="603049" y="1424544"/>
              <a:ext cx="746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sz="3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713" name="Google Shape;1713;p36"/>
          <p:cNvGrpSpPr/>
          <p:nvPr/>
        </p:nvGrpSpPr>
        <p:grpSpPr>
          <a:xfrm>
            <a:off x="1446563" y="1241287"/>
            <a:ext cx="1456723" cy="2828725"/>
            <a:chOff x="1451288" y="1241287"/>
            <a:chExt cx="1456723" cy="2828725"/>
          </a:xfrm>
        </p:grpSpPr>
        <p:cxnSp>
          <p:nvCxnSpPr>
            <p:cNvPr id="1714" name="Google Shape;1714;p36"/>
            <p:cNvCxnSpPr>
              <a:stCxn id="1715" idx="0"/>
              <a:endCxn id="1716" idx="2"/>
            </p:cNvCxnSpPr>
            <p:nvPr/>
          </p:nvCxnSpPr>
          <p:spPr>
            <a:xfrm rot="10800000">
              <a:off x="2179649" y="1997275"/>
              <a:ext cx="0" cy="424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7" name="Google Shape;1717;p36"/>
            <p:cNvSpPr/>
            <p:nvPr/>
          </p:nvSpPr>
          <p:spPr>
            <a:xfrm>
              <a:off x="1474539" y="1241287"/>
              <a:ext cx="1410221" cy="951217"/>
            </a:xfrm>
            <a:custGeom>
              <a:rect b="b" l="l" r="r" t="t"/>
              <a:pathLst>
                <a:path extrusionOk="0" h="6760" w="10022">
                  <a:moveTo>
                    <a:pt x="4275" y="0"/>
                  </a:moveTo>
                  <a:cubicBezTo>
                    <a:pt x="3717" y="118"/>
                    <a:pt x="3134" y="563"/>
                    <a:pt x="2766" y="1621"/>
                  </a:cubicBezTo>
                  <a:lnTo>
                    <a:pt x="1703" y="5051"/>
                  </a:lnTo>
                  <a:cubicBezTo>
                    <a:pt x="1386" y="6028"/>
                    <a:pt x="1008" y="6549"/>
                    <a:pt x="0" y="6759"/>
                  </a:cubicBezTo>
                  <a:lnTo>
                    <a:pt x="5747" y="6759"/>
                  </a:lnTo>
                  <a:cubicBezTo>
                    <a:pt x="6754" y="6549"/>
                    <a:pt x="7133" y="6028"/>
                    <a:pt x="7450" y="5051"/>
                  </a:cubicBezTo>
                  <a:lnTo>
                    <a:pt x="8513" y="1621"/>
                  </a:lnTo>
                  <a:cubicBezTo>
                    <a:pt x="8881" y="563"/>
                    <a:pt x="9464" y="118"/>
                    <a:pt x="10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18" name="Google Shape;1718;p36"/>
            <p:cNvGrpSpPr/>
            <p:nvPr/>
          </p:nvGrpSpPr>
          <p:grpSpPr>
            <a:xfrm>
              <a:off x="1451288" y="3218469"/>
              <a:ext cx="1456723" cy="851544"/>
              <a:chOff x="-2082447" y="1418025"/>
              <a:chExt cx="1980320" cy="851544"/>
            </a:xfrm>
          </p:grpSpPr>
          <p:sp>
            <p:nvSpPr>
              <p:cNvPr id="1719" name="Google Shape;1719;p36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720" name="Google Shape;1720;p36"/>
              <p:cNvSpPr txBox="1"/>
              <p:nvPr/>
            </p:nvSpPr>
            <p:spPr>
              <a:xfrm>
                <a:off x="-2082447" y="1696869"/>
                <a:ext cx="19803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Jupiter is the biggest planet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715" name="Google Shape;1715;p36"/>
            <p:cNvSpPr/>
            <p:nvPr/>
          </p:nvSpPr>
          <p:spPr>
            <a:xfrm>
              <a:off x="1806299" y="2421475"/>
              <a:ext cx="746700" cy="7467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6"/>
            <p:cNvSpPr txBox="1"/>
            <p:nvPr/>
          </p:nvSpPr>
          <p:spPr>
            <a:xfrm>
              <a:off x="1806311" y="1424544"/>
              <a:ext cx="746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b="1" sz="3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721" name="Google Shape;1721;p36"/>
          <p:cNvGrpSpPr/>
          <p:nvPr/>
        </p:nvGrpSpPr>
        <p:grpSpPr>
          <a:xfrm>
            <a:off x="5042175" y="1241287"/>
            <a:ext cx="1456723" cy="3514525"/>
            <a:chOff x="5042175" y="1241287"/>
            <a:chExt cx="1456723" cy="3514525"/>
          </a:xfrm>
        </p:grpSpPr>
        <p:cxnSp>
          <p:nvCxnSpPr>
            <p:cNvPr id="1722" name="Google Shape;1722;p36"/>
            <p:cNvCxnSpPr>
              <a:stCxn id="1723" idx="0"/>
              <a:endCxn id="1724" idx="2"/>
            </p:cNvCxnSpPr>
            <p:nvPr/>
          </p:nvCxnSpPr>
          <p:spPr>
            <a:xfrm rot="10800000">
              <a:off x="5770537" y="1997275"/>
              <a:ext cx="0" cy="1110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725" name="Google Shape;1725;p36"/>
            <p:cNvGrpSpPr/>
            <p:nvPr/>
          </p:nvGrpSpPr>
          <p:grpSpPr>
            <a:xfrm>
              <a:off x="5042175" y="3904269"/>
              <a:ext cx="1456723" cy="851544"/>
              <a:chOff x="-2082447" y="1418025"/>
              <a:chExt cx="1980320" cy="851544"/>
            </a:xfrm>
          </p:grpSpPr>
          <p:sp>
            <p:nvSpPr>
              <p:cNvPr id="1726" name="Google Shape;1726;p36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727" name="Google Shape;1727;p36"/>
              <p:cNvSpPr txBox="1"/>
              <p:nvPr/>
            </p:nvSpPr>
            <p:spPr>
              <a:xfrm>
                <a:off x="-2082447" y="1696869"/>
                <a:ext cx="19803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Mars is actually a cold place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723" name="Google Shape;1723;p36"/>
            <p:cNvSpPr/>
            <p:nvPr/>
          </p:nvSpPr>
          <p:spPr>
            <a:xfrm>
              <a:off x="5397187" y="3107275"/>
              <a:ext cx="746700" cy="7467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6"/>
            <p:cNvSpPr/>
            <p:nvPr/>
          </p:nvSpPr>
          <p:spPr>
            <a:xfrm>
              <a:off x="5065514" y="1241287"/>
              <a:ext cx="1410221" cy="951217"/>
            </a:xfrm>
            <a:custGeom>
              <a:rect b="b" l="l" r="r" t="t"/>
              <a:pathLst>
                <a:path extrusionOk="0" h="6760" w="10022">
                  <a:moveTo>
                    <a:pt x="4275" y="0"/>
                  </a:moveTo>
                  <a:cubicBezTo>
                    <a:pt x="3717" y="118"/>
                    <a:pt x="3134" y="563"/>
                    <a:pt x="2766" y="1621"/>
                  </a:cubicBezTo>
                  <a:lnTo>
                    <a:pt x="1703" y="5051"/>
                  </a:lnTo>
                  <a:cubicBezTo>
                    <a:pt x="1386" y="6028"/>
                    <a:pt x="1008" y="6549"/>
                    <a:pt x="0" y="6759"/>
                  </a:cubicBezTo>
                  <a:lnTo>
                    <a:pt x="5747" y="6759"/>
                  </a:lnTo>
                  <a:cubicBezTo>
                    <a:pt x="6754" y="6549"/>
                    <a:pt x="7133" y="6028"/>
                    <a:pt x="7450" y="5051"/>
                  </a:cubicBezTo>
                  <a:lnTo>
                    <a:pt x="8513" y="1621"/>
                  </a:lnTo>
                  <a:cubicBezTo>
                    <a:pt x="8881" y="563"/>
                    <a:pt x="9464" y="118"/>
                    <a:pt x="100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4" name="Google Shape;1724;p36"/>
          <p:cNvSpPr txBox="1"/>
          <p:nvPr/>
        </p:nvSpPr>
        <p:spPr>
          <a:xfrm>
            <a:off x="5397286" y="1424544"/>
            <a:ext cx="74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</a:t>
            </a:r>
            <a:endParaRPr b="1" sz="30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729" name="Google Shape;1729;p36"/>
          <p:cNvCxnSpPr>
            <a:stCxn id="1730" idx="0"/>
            <a:endCxn id="1731" idx="2"/>
          </p:cNvCxnSpPr>
          <p:nvPr/>
        </p:nvCxnSpPr>
        <p:spPr>
          <a:xfrm rot="10800000">
            <a:off x="8167612" y="1997275"/>
            <a:ext cx="0" cy="111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32" name="Google Shape;1732;p36"/>
          <p:cNvGrpSpPr/>
          <p:nvPr/>
        </p:nvGrpSpPr>
        <p:grpSpPr>
          <a:xfrm>
            <a:off x="6240713" y="1241287"/>
            <a:ext cx="1456723" cy="2828725"/>
            <a:chOff x="6245438" y="1241287"/>
            <a:chExt cx="1456723" cy="2828725"/>
          </a:xfrm>
        </p:grpSpPr>
        <p:cxnSp>
          <p:nvCxnSpPr>
            <p:cNvPr id="1733" name="Google Shape;1733;p36"/>
            <p:cNvCxnSpPr>
              <a:stCxn id="1734" idx="0"/>
              <a:endCxn id="1735" idx="2"/>
            </p:cNvCxnSpPr>
            <p:nvPr/>
          </p:nvCxnSpPr>
          <p:spPr>
            <a:xfrm rot="10800000">
              <a:off x="6973799" y="1997275"/>
              <a:ext cx="0" cy="424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36" name="Google Shape;1736;p36"/>
            <p:cNvSpPr/>
            <p:nvPr/>
          </p:nvSpPr>
          <p:spPr>
            <a:xfrm>
              <a:off x="6268689" y="1241287"/>
              <a:ext cx="1410221" cy="951217"/>
            </a:xfrm>
            <a:custGeom>
              <a:rect b="b" l="l" r="r" t="t"/>
              <a:pathLst>
                <a:path extrusionOk="0" h="6760" w="10022">
                  <a:moveTo>
                    <a:pt x="4275" y="0"/>
                  </a:moveTo>
                  <a:cubicBezTo>
                    <a:pt x="3717" y="118"/>
                    <a:pt x="3134" y="563"/>
                    <a:pt x="2766" y="1621"/>
                  </a:cubicBezTo>
                  <a:lnTo>
                    <a:pt x="1703" y="5051"/>
                  </a:lnTo>
                  <a:cubicBezTo>
                    <a:pt x="1386" y="6028"/>
                    <a:pt x="1008" y="6549"/>
                    <a:pt x="0" y="6759"/>
                  </a:cubicBezTo>
                  <a:lnTo>
                    <a:pt x="5747" y="6759"/>
                  </a:lnTo>
                  <a:cubicBezTo>
                    <a:pt x="6754" y="6549"/>
                    <a:pt x="7133" y="6028"/>
                    <a:pt x="7450" y="5051"/>
                  </a:cubicBezTo>
                  <a:lnTo>
                    <a:pt x="8513" y="1621"/>
                  </a:lnTo>
                  <a:cubicBezTo>
                    <a:pt x="8881" y="563"/>
                    <a:pt x="9464" y="118"/>
                    <a:pt x="10021" y="0"/>
                  </a:cubicBezTo>
                  <a:close/>
                </a:path>
              </a:pathLst>
            </a:custGeom>
            <a:solidFill>
              <a:srgbClr val="FF8D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37" name="Google Shape;1737;p36"/>
            <p:cNvGrpSpPr/>
            <p:nvPr/>
          </p:nvGrpSpPr>
          <p:grpSpPr>
            <a:xfrm>
              <a:off x="6245438" y="3218469"/>
              <a:ext cx="1456723" cy="851544"/>
              <a:chOff x="-2082447" y="1418025"/>
              <a:chExt cx="1980320" cy="851544"/>
            </a:xfrm>
          </p:grpSpPr>
          <p:sp>
            <p:nvSpPr>
              <p:cNvPr id="1738" name="Google Shape;1738;p36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739" name="Google Shape;1739;p36"/>
              <p:cNvSpPr txBox="1"/>
              <p:nvPr/>
            </p:nvSpPr>
            <p:spPr>
              <a:xfrm>
                <a:off x="-2082447" y="1696869"/>
                <a:ext cx="19803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Venus is hotter than Mercury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734" name="Google Shape;1734;p36"/>
            <p:cNvSpPr/>
            <p:nvPr/>
          </p:nvSpPr>
          <p:spPr>
            <a:xfrm>
              <a:off x="6600449" y="2421475"/>
              <a:ext cx="746700" cy="746700"/>
            </a:xfrm>
            <a:prstGeom prst="roundRect">
              <a:avLst>
                <a:gd fmla="val 50000" name="adj"/>
              </a:avLst>
            </a:prstGeom>
            <a:solidFill>
              <a:srgbClr val="FF8D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6"/>
            <p:cNvSpPr txBox="1"/>
            <p:nvPr/>
          </p:nvSpPr>
          <p:spPr>
            <a:xfrm>
              <a:off x="6600461" y="1424544"/>
              <a:ext cx="746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endParaRPr b="1" sz="3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740" name="Google Shape;1740;p36"/>
          <p:cNvSpPr/>
          <p:nvPr/>
        </p:nvSpPr>
        <p:spPr>
          <a:xfrm>
            <a:off x="7794262" y="3107275"/>
            <a:ext cx="746700" cy="746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1" name="Google Shape;1741;p36"/>
          <p:cNvGrpSpPr/>
          <p:nvPr/>
        </p:nvGrpSpPr>
        <p:grpSpPr>
          <a:xfrm>
            <a:off x="7439250" y="1241287"/>
            <a:ext cx="1456723" cy="3514525"/>
            <a:chOff x="7439250" y="1241287"/>
            <a:chExt cx="1456723" cy="3514525"/>
          </a:xfrm>
        </p:grpSpPr>
        <p:cxnSp>
          <p:nvCxnSpPr>
            <p:cNvPr id="1742" name="Google Shape;1742;p36"/>
            <p:cNvCxnSpPr>
              <a:stCxn id="1740" idx="0"/>
              <a:endCxn id="1731" idx="2"/>
            </p:cNvCxnSpPr>
            <p:nvPr/>
          </p:nvCxnSpPr>
          <p:spPr>
            <a:xfrm rot="10800000">
              <a:off x="8167612" y="1997275"/>
              <a:ext cx="0" cy="1110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743" name="Google Shape;1743;p36"/>
            <p:cNvGrpSpPr/>
            <p:nvPr/>
          </p:nvGrpSpPr>
          <p:grpSpPr>
            <a:xfrm>
              <a:off x="7439250" y="3904269"/>
              <a:ext cx="1456723" cy="851544"/>
              <a:chOff x="-2082447" y="1418025"/>
              <a:chExt cx="1980320" cy="851544"/>
            </a:xfrm>
          </p:grpSpPr>
          <p:sp>
            <p:nvSpPr>
              <p:cNvPr id="1744" name="Google Shape;1744;p36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745" name="Google Shape;1745;p36"/>
              <p:cNvSpPr txBox="1"/>
              <p:nvPr/>
            </p:nvSpPr>
            <p:spPr>
              <a:xfrm>
                <a:off x="-2082447" y="1696869"/>
                <a:ext cx="19803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 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746" name="Google Shape;1746;p36"/>
            <p:cNvSpPr/>
            <p:nvPr/>
          </p:nvSpPr>
          <p:spPr>
            <a:xfrm>
              <a:off x="7462589" y="1241287"/>
              <a:ext cx="1410221" cy="951217"/>
            </a:xfrm>
            <a:custGeom>
              <a:rect b="b" l="l" r="r" t="t"/>
              <a:pathLst>
                <a:path extrusionOk="0" h="6760" w="10022">
                  <a:moveTo>
                    <a:pt x="4275" y="0"/>
                  </a:moveTo>
                  <a:cubicBezTo>
                    <a:pt x="3717" y="118"/>
                    <a:pt x="3134" y="563"/>
                    <a:pt x="2766" y="1621"/>
                  </a:cubicBezTo>
                  <a:lnTo>
                    <a:pt x="1703" y="5051"/>
                  </a:lnTo>
                  <a:cubicBezTo>
                    <a:pt x="1386" y="6028"/>
                    <a:pt x="1008" y="6549"/>
                    <a:pt x="0" y="6759"/>
                  </a:cubicBezTo>
                  <a:lnTo>
                    <a:pt x="5747" y="6759"/>
                  </a:lnTo>
                  <a:cubicBezTo>
                    <a:pt x="6754" y="6549"/>
                    <a:pt x="7133" y="6028"/>
                    <a:pt x="7450" y="5051"/>
                  </a:cubicBezTo>
                  <a:lnTo>
                    <a:pt x="8513" y="1621"/>
                  </a:lnTo>
                  <a:cubicBezTo>
                    <a:pt x="8881" y="563"/>
                    <a:pt x="9464" y="118"/>
                    <a:pt x="100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6"/>
            <p:cNvSpPr txBox="1"/>
            <p:nvPr/>
          </p:nvSpPr>
          <p:spPr>
            <a:xfrm>
              <a:off x="7794361" y="1424544"/>
              <a:ext cx="746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</a:t>
              </a:r>
              <a:endParaRPr b="1" sz="3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30" name="Google Shape;1730;p36"/>
            <p:cNvSpPr/>
            <p:nvPr/>
          </p:nvSpPr>
          <p:spPr>
            <a:xfrm>
              <a:off x="7794262" y="3107275"/>
              <a:ext cx="746700" cy="7467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7" name="Google Shape;1747;p36"/>
          <p:cNvGrpSpPr/>
          <p:nvPr/>
        </p:nvGrpSpPr>
        <p:grpSpPr>
          <a:xfrm>
            <a:off x="829182" y="3303802"/>
            <a:ext cx="294401" cy="353645"/>
            <a:chOff x="-35814600" y="3202075"/>
            <a:chExt cx="242625" cy="291450"/>
          </a:xfrm>
        </p:grpSpPr>
        <p:sp>
          <p:nvSpPr>
            <p:cNvPr id="1748" name="Google Shape;1748;p36"/>
            <p:cNvSpPr/>
            <p:nvPr/>
          </p:nvSpPr>
          <p:spPr>
            <a:xfrm>
              <a:off x="-35814600" y="3202075"/>
              <a:ext cx="51225" cy="202450"/>
            </a:xfrm>
            <a:custGeom>
              <a:rect b="b" l="l" r="r" t="t"/>
              <a:pathLst>
                <a:path extrusionOk="0" h="8098" w="2049">
                  <a:moveTo>
                    <a:pt x="1702" y="0"/>
                  </a:moveTo>
                  <a:cubicBezTo>
                    <a:pt x="757" y="0"/>
                    <a:pt x="1" y="788"/>
                    <a:pt x="1" y="1733"/>
                  </a:cubicBezTo>
                  <a:lnTo>
                    <a:pt x="1" y="8097"/>
                  </a:lnTo>
                  <a:cubicBezTo>
                    <a:pt x="348" y="7782"/>
                    <a:pt x="820" y="7562"/>
                    <a:pt x="1387" y="7562"/>
                  </a:cubicBezTo>
                  <a:lnTo>
                    <a:pt x="2049" y="7562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6"/>
            <p:cNvSpPr/>
            <p:nvPr/>
          </p:nvSpPr>
          <p:spPr>
            <a:xfrm>
              <a:off x="-35814600" y="3407650"/>
              <a:ext cx="242625" cy="68550"/>
            </a:xfrm>
            <a:custGeom>
              <a:rect b="b" l="l" r="r" t="t"/>
              <a:pathLst>
                <a:path extrusionOk="0" h="2742" w="9705">
                  <a:moveTo>
                    <a:pt x="1387" y="0"/>
                  </a:moveTo>
                  <a:cubicBezTo>
                    <a:pt x="631" y="0"/>
                    <a:pt x="1" y="630"/>
                    <a:pt x="1" y="1386"/>
                  </a:cubicBezTo>
                  <a:cubicBezTo>
                    <a:pt x="1" y="2111"/>
                    <a:pt x="600" y="2741"/>
                    <a:pt x="1356" y="2741"/>
                  </a:cubicBezTo>
                  <a:lnTo>
                    <a:pt x="4758" y="2741"/>
                  </a:lnTo>
                  <a:lnTo>
                    <a:pt x="4758" y="1733"/>
                  </a:lnTo>
                  <a:lnTo>
                    <a:pt x="1702" y="1733"/>
                  </a:lnTo>
                  <a:cubicBezTo>
                    <a:pt x="1513" y="1733"/>
                    <a:pt x="1356" y="1575"/>
                    <a:pt x="1356" y="1355"/>
                  </a:cubicBezTo>
                  <a:cubicBezTo>
                    <a:pt x="1356" y="1166"/>
                    <a:pt x="1513" y="1008"/>
                    <a:pt x="1702" y="1008"/>
                  </a:cubicBezTo>
                  <a:lnTo>
                    <a:pt x="9232" y="1008"/>
                  </a:lnTo>
                  <a:cubicBezTo>
                    <a:pt x="9263" y="851"/>
                    <a:pt x="9326" y="662"/>
                    <a:pt x="9452" y="536"/>
                  </a:cubicBezTo>
                  <a:cubicBezTo>
                    <a:pt x="9704" y="221"/>
                    <a:pt x="9484" y="0"/>
                    <a:pt x="9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6"/>
            <p:cNvSpPr/>
            <p:nvPr/>
          </p:nvSpPr>
          <p:spPr>
            <a:xfrm>
              <a:off x="-35627125" y="3450950"/>
              <a:ext cx="55150" cy="25250"/>
            </a:xfrm>
            <a:custGeom>
              <a:rect b="b" l="l" r="r" t="t"/>
              <a:pathLst>
                <a:path extrusionOk="0" h="1010" w="2206">
                  <a:moveTo>
                    <a:pt x="0" y="1"/>
                  </a:moveTo>
                  <a:lnTo>
                    <a:pt x="0" y="1009"/>
                  </a:lnTo>
                  <a:lnTo>
                    <a:pt x="1670" y="1009"/>
                  </a:lnTo>
                  <a:cubicBezTo>
                    <a:pt x="1953" y="1009"/>
                    <a:pt x="2205" y="788"/>
                    <a:pt x="1953" y="505"/>
                  </a:cubicBezTo>
                  <a:cubicBezTo>
                    <a:pt x="1827" y="347"/>
                    <a:pt x="1764" y="190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6"/>
            <p:cNvSpPr/>
            <p:nvPr/>
          </p:nvSpPr>
          <p:spPr>
            <a:xfrm>
              <a:off x="-35703525" y="3305250"/>
              <a:ext cx="84300" cy="34675"/>
            </a:xfrm>
            <a:custGeom>
              <a:rect b="b" l="l" r="r" t="t"/>
              <a:pathLst>
                <a:path extrusionOk="0" h="1387" w="3372">
                  <a:moveTo>
                    <a:pt x="1701" y="0"/>
                  </a:moveTo>
                  <a:cubicBezTo>
                    <a:pt x="882" y="0"/>
                    <a:pt x="221" y="599"/>
                    <a:pt x="0" y="1387"/>
                  </a:cubicBezTo>
                  <a:lnTo>
                    <a:pt x="3371" y="1387"/>
                  </a:lnTo>
                  <a:cubicBezTo>
                    <a:pt x="3214" y="599"/>
                    <a:pt x="2521" y="0"/>
                    <a:pt x="1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6"/>
            <p:cNvSpPr/>
            <p:nvPr/>
          </p:nvSpPr>
          <p:spPr>
            <a:xfrm>
              <a:off x="-35677550" y="3254050"/>
              <a:ext cx="33100" cy="33100"/>
            </a:xfrm>
            <a:custGeom>
              <a:rect b="b" l="l" r="r" t="t"/>
              <a:pathLst>
                <a:path extrusionOk="0" h="1324" w="1324">
                  <a:moveTo>
                    <a:pt x="662" y="1"/>
                  </a:moveTo>
                  <a:cubicBezTo>
                    <a:pt x="316" y="1"/>
                    <a:pt x="1" y="284"/>
                    <a:pt x="1" y="662"/>
                  </a:cubicBezTo>
                  <a:cubicBezTo>
                    <a:pt x="1" y="1040"/>
                    <a:pt x="316" y="1324"/>
                    <a:pt x="662" y="1324"/>
                  </a:cubicBezTo>
                  <a:cubicBezTo>
                    <a:pt x="1040" y="1324"/>
                    <a:pt x="1324" y="1040"/>
                    <a:pt x="1324" y="662"/>
                  </a:cubicBezTo>
                  <a:cubicBezTo>
                    <a:pt x="1324" y="284"/>
                    <a:pt x="1040" y="1"/>
                    <a:pt x="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6"/>
            <p:cNvSpPr/>
            <p:nvPr/>
          </p:nvSpPr>
          <p:spPr>
            <a:xfrm>
              <a:off x="-35746850" y="3202075"/>
              <a:ext cx="171725" cy="189050"/>
            </a:xfrm>
            <a:custGeom>
              <a:rect b="b" l="l" r="r" t="t"/>
              <a:pathLst>
                <a:path extrusionOk="0" h="7562" w="6869">
                  <a:moveTo>
                    <a:pt x="3434" y="1355"/>
                  </a:moveTo>
                  <a:cubicBezTo>
                    <a:pt x="4191" y="1355"/>
                    <a:pt x="4821" y="1985"/>
                    <a:pt x="4821" y="2741"/>
                  </a:cubicBezTo>
                  <a:cubicBezTo>
                    <a:pt x="4821" y="3088"/>
                    <a:pt x="4663" y="3403"/>
                    <a:pt x="4474" y="3655"/>
                  </a:cubicBezTo>
                  <a:cubicBezTo>
                    <a:pt x="5293" y="4033"/>
                    <a:pt x="5829" y="4852"/>
                    <a:pt x="5829" y="5829"/>
                  </a:cubicBezTo>
                  <a:cubicBezTo>
                    <a:pt x="5829" y="6018"/>
                    <a:pt x="5671" y="6175"/>
                    <a:pt x="5482" y="6175"/>
                  </a:cubicBezTo>
                  <a:lnTo>
                    <a:pt x="1387" y="6175"/>
                  </a:lnTo>
                  <a:cubicBezTo>
                    <a:pt x="1198" y="6175"/>
                    <a:pt x="1040" y="6018"/>
                    <a:pt x="1040" y="5829"/>
                  </a:cubicBezTo>
                  <a:cubicBezTo>
                    <a:pt x="1040" y="4852"/>
                    <a:pt x="1576" y="4033"/>
                    <a:pt x="2426" y="3655"/>
                  </a:cubicBezTo>
                  <a:cubicBezTo>
                    <a:pt x="2174" y="3403"/>
                    <a:pt x="2048" y="3088"/>
                    <a:pt x="2048" y="2741"/>
                  </a:cubicBezTo>
                  <a:cubicBezTo>
                    <a:pt x="2048" y="1985"/>
                    <a:pt x="2678" y="1355"/>
                    <a:pt x="3434" y="1355"/>
                  </a:cubicBezTo>
                  <a:close/>
                  <a:moveTo>
                    <a:pt x="0" y="0"/>
                  </a:moveTo>
                  <a:lnTo>
                    <a:pt x="0" y="7562"/>
                  </a:lnTo>
                  <a:lnTo>
                    <a:pt x="6868" y="7562"/>
                  </a:lnTo>
                  <a:lnTo>
                    <a:pt x="6868" y="1009"/>
                  </a:lnTo>
                  <a:cubicBezTo>
                    <a:pt x="6868" y="473"/>
                    <a:pt x="6396" y="0"/>
                    <a:pt x="5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6"/>
            <p:cNvSpPr/>
            <p:nvPr/>
          </p:nvSpPr>
          <p:spPr>
            <a:xfrm>
              <a:off x="-35677550" y="3450950"/>
              <a:ext cx="34675" cy="42575"/>
            </a:xfrm>
            <a:custGeom>
              <a:rect b="b" l="l" r="r" t="t"/>
              <a:pathLst>
                <a:path extrusionOk="0" h="1703" w="1387">
                  <a:moveTo>
                    <a:pt x="1" y="1"/>
                  </a:moveTo>
                  <a:lnTo>
                    <a:pt x="1" y="1702"/>
                  </a:lnTo>
                  <a:lnTo>
                    <a:pt x="505" y="1387"/>
                  </a:lnTo>
                  <a:cubicBezTo>
                    <a:pt x="536" y="1324"/>
                    <a:pt x="631" y="1324"/>
                    <a:pt x="694" y="1324"/>
                  </a:cubicBezTo>
                  <a:cubicBezTo>
                    <a:pt x="711" y="1316"/>
                    <a:pt x="725" y="1312"/>
                    <a:pt x="739" y="1312"/>
                  </a:cubicBezTo>
                  <a:cubicBezTo>
                    <a:pt x="776" y="1312"/>
                    <a:pt x="805" y="1341"/>
                    <a:pt x="851" y="1387"/>
                  </a:cubicBezTo>
                  <a:lnTo>
                    <a:pt x="1387" y="1702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5" name="Google Shape;1755;p36"/>
          <p:cNvSpPr/>
          <p:nvPr/>
        </p:nvSpPr>
        <p:spPr>
          <a:xfrm>
            <a:off x="1997134" y="2618002"/>
            <a:ext cx="355557" cy="353645"/>
          </a:xfrm>
          <a:custGeom>
            <a:rect b="b" l="l" r="r" t="t"/>
            <a:pathLst>
              <a:path extrusionOk="0" h="11658" w="11721">
                <a:moveTo>
                  <a:pt x="6144" y="2773"/>
                </a:moveTo>
                <a:cubicBezTo>
                  <a:pt x="7467" y="2868"/>
                  <a:pt x="8570" y="3813"/>
                  <a:pt x="8885" y="5042"/>
                </a:cubicBezTo>
                <a:cubicBezTo>
                  <a:pt x="8917" y="5231"/>
                  <a:pt x="8791" y="5388"/>
                  <a:pt x="8633" y="5483"/>
                </a:cubicBezTo>
                <a:cubicBezTo>
                  <a:pt x="8613" y="5486"/>
                  <a:pt x="8594" y="5487"/>
                  <a:pt x="8575" y="5487"/>
                </a:cubicBezTo>
                <a:cubicBezTo>
                  <a:pt x="8412" y="5487"/>
                  <a:pt x="8277" y="5372"/>
                  <a:pt x="8192" y="5231"/>
                </a:cubicBezTo>
                <a:cubicBezTo>
                  <a:pt x="7972" y="4254"/>
                  <a:pt x="7089" y="3561"/>
                  <a:pt x="6113" y="3466"/>
                </a:cubicBezTo>
                <a:cubicBezTo>
                  <a:pt x="5924" y="3466"/>
                  <a:pt x="5798" y="3277"/>
                  <a:pt x="5798" y="3120"/>
                </a:cubicBezTo>
                <a:cubicBezTo>
                  <a:pt x="5798" y="2868"/>
                  <a:pt x="5955" y="2773"/>
                  <a:pt x="6144" y="2773"/>
                </a:cubicBezTo>
                <a:close/>
                <a:moveTo>
                  <a:pt x="6222" y="1414"/>
                </a:moveTo>
                <a:cubicBezTo>
                  <a:pt x="6238" y="1414"/>
                  <a:pt x="6254" y="1416"/>
                  <a:pt x="6270" y="1418"/>
                </a:cubicBezTo>
                <a:cubicBezTo>
                  <a:pt x="8161" y="1576"/>
                  <a:pt x="9862" y="2962"/>
                  <a:pt x="10240" y="5136"/>
                </a:cubicBezTo>
                <a:cubicBezTo>
                  <a:pt x="10303" y="5325"/>
                  <a:pt x="10177" y="5483"/>
                  <a:pt x="9988" y="5514"/>
                </a:cubicBezTo>
                <a:cubicBezTo>
                  <a:pt x="9960" y="5518"/>
                  <a:pt x="9934" y="5520"/>
                  <a:pt x="9908" y="5520"/>
                </a:cubicBezTo>
                <a:cubicBezTo>
                  <a:pt x="9730" y="5520"/>
                  <a:pt x="9606" y="5424"/>
                  <a:pt x="9578" y="5231"/>
                </a:cubicBezTo>
                <a:cubicBezTo>
                  <a:pt x="9263" y="3466"/>
                  <a:pt x="7846" y="2238"/>
                  <a:pt x="6239" y="2143"/>
                </a:cubicBezTo>
                <a:cubicBezTo>
                  <a:pt x="6050" y="2143"/>
                  <a:pt x="5924" y="1923"/>
                  <a:pt x="5924" y="1765"/>
                </a:cubicBezTo>
                <a:cubicBezTo>
                  <a:pt x="5924" y="1563"/>
                  <a:pt x="6055" y="1414"/>
                  <a:pt x="6222" y="1414"/>
                </a:cubicBezTo>
                <a:close/>
                <a:moveTo>
                  <a:pt x="5907" y="4124"/>
                </a:moveTo>
                <a:cubicBezTo>
                  <a:pt x="5923" y="4124"/>
                  <a:pt x="5939" y="4125"/>
                  <a:pt x="5955" y="4128"/>
                </a:cubicBezTo>
                <a:cubicBezTo>
                  <a:pt x="6680" y="4191"/>
                  <a:pt x="7247" y="4663"/>
                  <a:pt x="7499" y="5325"/>
                </a:cubicBezTo>
                <a:cubicBezTo>
                  <a:pt x="7530" y="5514"/>
                  <a:pt x="7467" y="5672"/>
                  <a:pt x="7247" y="5766"/>
                </a:cubicBezTo>
                <a:cubicBezTo>
                  <a:pt x="7223" y="5770"/>
                  <a:pt x="7199" y="5772"/>
                  <a:pt x="7177" y="5772"/>
                </a:cubicBezTo>
                <a:cubicBezTo>
                  <a:pt x="7019" y="5772"/>
                  <a:pt x="6892" y="5679"/>
                  <a:pt x="6837" y="5514"/>
                </a:cubicBezTo>
                <a:cubicBezTo>
                  <a:pt x="6711" y="5136"/>
                  <a:pt x="6365" y="4852"/>
                  <a:pt x="5924" y="4821"/>
                </a:cubicBezTo>
                <a:cubicBezTo>
                  <a:pt x="5735" y="4821"/>
                  <a:pt x="5609" y="4663"/>
                  <a:pt x="5609" y="4443"/>
                </a:cubicBezTo>
                <a:cubicBezTo>
                  <a:pt x="5609" y="4270"/>
                  <a:pt x="5740" y="4124"/>
                  <a:pt x="5907" y="4124"/>
                </a:cubicBezTo>
                <a:close/>
                <a:moveTo>
                  <a:pt x="3385" y="3199"/>
                </a:moveTo>
                <a:cubicBezTo>
                  <a:pt x="3455" y="3199"/>
                  <a:pt x="3527" y="3225"/>
                  <a:pt x="3592" y="3277"/>
                </a:cubicBezTo>
                <a:lnTo>
                  <a:pt x="4695" y="4096"/>
                </a:lnTo>
                <a:cubicBezTo>
                  <a:pt x="4853" y="4222"/>
                  <a:pt x="4884" y="4411"/>
                  <a:pt x="4790" y="4569"/>
                </a:cubicBezTo>
                <a:lnTo>
                  <a:pt x="4159" y="5388"/>
                </a:lnTo>
                <a:lnTo>
                  <a:pt x="6869" y="7436"/>
                </a:lnTo>
                <a:lnTo>
                  <a:pt x="7499" y="6617"/>
                </a:lnTo>
                <a:cubicBezTo>
                  <a:pt x="7572" y="6525"/>
                  <a:pt x="7667" y="6476"/>
                  <a:pt x="7765" y="6476"/>
                </a:cubicBezTo>
                <a:cubicBezTo>
                  <a:pt x="7835" y="6476"/>
                  <a:pt x="7906" y="6501"/>
                  <a:pt x="7972" y="6554"/>
                </a:cubicBezTo>
                <a:lnTo>
                  <a:pt x="9074" y="7373"/>
                </a:lnTo>
                <a:cubicBezTo>
                  <a:pt x="9232" y="7499"/>
                  <a:pt x="9263" y="7688"/>
                  <a:pt x="9137" y="7845"/>
                </a:cubicBezTo>
                <a:lnTo>
                  <a:pt x="8507" y="8665"/>
                </a:lnTo>
                <a:cubicBezTo>
                  <a:pt x="8225" y="9022"/>
                  <a:pt x="7819" y="9211"/>
                  <a:pt x="7403" y="9211"/>
                </a:cubicBezTo>
                <a:cubicBezTo>
                  <a:pt x="7123" y="9211"/>
                  <a:pt x="6839" y="9126"/>
                  <a:pt x="6585" y="8948"/>
                </a:cubicBezTo>
                <a:lnTo>
                  <a:pt x="2773" y="6081"/>
                </a:lnTo>
                <a:cubicBezTo>
                  <a:pt x="2143" y="5672"/>
                  <a:pt x="2017" y="4821"/>
                  <a:pt x="2490" y="4191"/>
                </a:cubicBezTo>
                <a:lnTo>
                  <a:pt x="3120" y="3340"/>
                </a:lnTo>
                <a:cubicBezTo>
                  <a:pt x="3193" y="3248"/>
                  <a:pt x="3288" y="3199"/>
                  <a:pt x="3385" y="3199"/>
                </a:cubicBezTo>
                <a:close/>
                <a:moveTo>
                  <a:pt x="5829" y="1"/>
                </a:moveTo>
                <a:cubicBezTo>
                  <a:pt x="2647" y="1"/>
                  <a:pt x="1" y="2647"/>
                  <a:pt x="1" y="5829"/>
                </a:cubicBezTo>
                <a:cubicBezTo>
                  <a:pt x="64" y="9011"/>
                  <a:pt x="2647" y="11658"/>
                  <a:pt x="5892" y="11658"/>
                </a:cubicBezTo>
                <a:cubicBezTo>
                  <a:pt x="6900" y="11658"/>
                  <a:pt x="7940" y="11374"/>
                  <a:pt x="8822" y="10838"/>
                </a:cubicBezTo>
                <a:lnTo>
                  <a:pt x="11248" y="11626"/>
                </a:lnTo>
                <a:cubicBezTo>
                  <a:pt x="11272" y="11634"/>
                  <a:pt x="11299" y="11638"/>
                  <a:pt x="11329" y="11638"/>
                </a:cubicBezTo>
                <a:cubicBezTo>
                  <a:pt x="11417" y="11638"/>
                  <a:pt x="11524" y="11602"/>
                  <a:pt x="11595" y="11531"/>
                </a:cubicBezTo>
                <a:cubicBezTo>
                  <a:pt x="11658" y="11468"/>
                  <a:pt x="11721" y="11311"/>
                  <a:pt x="11658" y="11185"/>
                </a:cubicBezTo>
                <a:lnTo>
                  <a:pt x="10838" y="8791"/>
                </a:lnTo>
                <a:cubicBezTo>
                  <a:pt x="11406" y="7877"/>
                  <a:pt x="11658" y="6869"/>
                  <a:pt x="11658" y="5829"/>
                </a:cubicBezTo>
                <a:cubicBezTo>
                  <a:pt x="11658" y="2647"/>
                  <a:pt x="9043" y="1"/>
                  <a:pt x="582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6" name="Google Shape;1756;p36"/>
          <p:cNvGrpSpPr/>
          <p:nvPr/>
        </p:nvGrpSpPr>
        <p:grpSpPr>
          <a:xfrm>
            <a:off x="3843638" y="1241287"/>
            <a:ext cx="1456723" cy="2828725"/>
            <a:chOff x="3848363" y="1241287"/>
            <a:chExt cx="1456723" cy="2828725"/>
          </a:xfrm>
        </p:grpSpPr>
        <p:cxnSp>
          <p:nvCxnSpPr>
            <p:cNvPr id="1757" name="Google Shape;1757;p36"/>
            <p:cNvCxnSpPr>
              <a:stCxn id="1758" idx="0"/>
              <a:endCxn id="1759" idx="2"/>
            </p:cNvCxnSpPr>
            <p:nvPr/>
          </p:nvCxnSpPr>
          <p:spPr>
            <a:xfrm rot="10800000">
              <a:off x="4576724" y="1997275"/>
              <a:ext cx="0" cy="424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60" name="Google Shape;1760;p36"/>
            <p:cNvSpPr/>
            <p:nvPr/>
          </p:nvSpPr>
          <p:spPr>
            <a:xfrm>
              <a:off x="3871614" y="1241287"/>
              <a:ext cx="1410221" cy="951217"/>
            </a:xfrm>
            <a:custGeom>
              <a:rect b="b" l="l" r="r" t="t"/>
              <a:pathLst>
                <a:path extrusionOk="0" h="6760" w="10022">
                  <a:moveTo>
                    <a:pt x="4275" y="0"/>
                  </a:moveTo>
                  <a:cubicBezTo>
                    <a:pt x="3717" y="118"/>
                    <a:pt x="3134" y="563"/>
                    <a:pt x="2766" y="1621"/>
                  </a:cubicBezTo>
                  <a:lnTo>
                    <a:pt x="1703" y="5051"/>
                  </a:lnTo>
                  <a:cubicBezTo>
                    <a:pt x="1386" y="6028"/>
                    <a:pt x="1008" y="6549"/>
                    <a:pt x="0" y="6759"/>
                  </a:cubicBezTo>
                  <a:lnTo>
                    <a:pt x="5747" y="6759"/>
                  </a:lnTo>
                  <a:cubicBezTo>
                    <a:pt x="6754" y="6549"/>
                    <a:pt x="7133" y="6028"/>
                    <a:pt x="7450" y="5051"/>
                  </a:cubicBezTo>
                  <a:lnTo>
                    <a:pt x="8513" y="1621"/>
                  </a:lnTo>
                  <a:cubicBezTo>
                    <a:pt x="8881" y="563"/>
                    <a:pt x="9464" y="118"/>
                    <a:pt x="100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61" name="Google Shape;1761;p36"/>
            <p:cNvGrpSpPr/>
            <p:nvPr/>
          </p:nvGrpSpPr>
          <p:grpSpPr>
            <a:xfrm>
              <a:off x="3848363" y="3218469"/>
              <a:ext cx="1456723" cy="851544"/>
              <a:chOff x="-2082447" y="1418025"/>
              <a:chExt cx="1980320" cy="851544"/>
            </a:xfrm>
          </p:grpSpPr>
          <p:sp>
            <p:nvSpPr>
              <p:cNvPr id="1762" name="Google Shape;1762;p36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763" name="Google Shape;1763;p36"/>
              <p:cNvSpPr txBox="1"/>
              <p:nvPr/>
            </p:nvSpPr>
            <p:spPr>
              <a:xfrm>
                <a:off x="-2082447" y="1696869"/>
                <a:ext cx="19803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Earth i</a:t>
                </a: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s the planet  where we live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758" name="Google Shape;1758;p36"/>
            <p:cNvSpPr/>
            <p:nvPr/>
          </p:nvSpPr>
          <p:spPr>
            <a:xfrm>
              <a:off x="4203374" y="2421475"/>
              <a:ext cx="746700" cy="7467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6"/>
            <p:cNvSpPr txBox="1"/>
            <p:nvPr/>
          </p:nvSpPr>
          <p:spPr>
            <a:xfrm>
              <a:off x="4203386" y="1424544"/>
              <a:ext cx="746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b="1" sz="3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764" name="Google Shape;1764;p36"/>
            <p:cNvGrpSpPr/>
            <p:nvPr/>
          </p:nvGrpSpPr>
          <p:grpSpPr>
            <a:xfrm>
              <a:off x="4394694" y="2618488"/>
              <a:ext cx="354586" cy="352675"/>
              <a:chOff x="-35482200" y="3561225"/>
              <a:chExt cx="292225" cy="290650"/>
            </a:xfrm>
          </p:grpSpPr>
          <p:sp>
            <p:nvSpPr>
              <p:cNvPr id="1765" name="Google Shape;1765;p36"/>
              <p:cNvSpPr/>
              <p:nvPr/>
            </p:nvSpPr>
            <p:spPr>
              <a:xfrm>
                <a:off x="-35482200" y="3749475"/>
                <a:ext cx="292225" cy="102400"/>
              </a:xfrm>
              <a:custGeom>
                <a:rect b="b" l="l" r="r" t="t"/>
                <a:pathLst>
                  <a:path extrusionOk="0" h="4096" w="11689">
                    <a:moveTo>
                      <a:pt x="1701" y="0"/>
                    </a:moveTo>
                    <a:cubicBezTo>
                      <a:pt x="1040" y="0"/>
                      <a:pt x="473" y="315"/>
                      <a:pt x="63" y="819"/>
                    </a:cubicBezTo>
                    <a:cubicBezTo>
                      <a:pt x="0" y="945"/>
                      <a:pt x="0" y="1040"/>
                      <a:pt x="32" y="1166"/>
                    </a:cubicBezTo>
                    <a:cubicBezTo>
                      <a:pt x="63" y="1292"/>
                      <a:pt x="189" y="1355"/>
                      <a:pt x="347" y="1355"/>
                    </a:cubicBezTo>
                    <a:lnTo>
                      <a:pt x="1008" y="1355"/>
                    </a:lnTo>
                    <a:cubicBezTo>
                      <a:pt x="1418" y="1355"/>
                      <a:pt x="1670" y="1670"/>
                      <a:pt x="1670" y="2048"/>
                    </a:cubicBezTo>
                    <a:cubicBezTo>
                      <a:pt x="1670" y="2426"/>
                      <a:pt x="1355" y="2710"/>
                      <a:pt x="1008" y="2710"/>
                    </a:cubicBezTo>
                    <a:lnTo>
                      <a:pt x="347" y="2710"/>
                    </a:lnTo>
                    <a:cubicBezTo>
                      <a:pt x="221" y="2710"/>
                      <a:pt x="95" y="2773"/>
                      <a:pt x="32" y="2899"/>
                    </a:cubicBezTo>
                    <a:cubicBezTo>
                      <a:pt x="0" y="3025"/>
                      <a:pt x="0" y="3151"/>
                      <a:pt x="63" y="3245"/>
                    </a:cubicBezTo>
                    <a:cubicBezTo>
                      <a:pt x="410" y="3781"/>
                      <a:pt x="1040" y="4096"/>
                      <a:pt x="1701" y="4096"/>
                    </a:cubicBezTo>
                    <a:cubicBezTo>
                      <a:pt x="2615" y="4096"/>
                      <a:pt x="3371" y="3497"/>
                      <a:pt x="3655" y="2710"/>
                    </a:cubicBezTo>
                    <a:lnTo>
                      <a:pt x="8065" y="2710"/>
                    </a:lnTo>
                    <a:cubicBezTo>
                      <a:pt x="8317" y="3497"/>
                      <a:pt x="9073" y="4096"/>
                      <a:pt x="9987" y="4096"/>
                    </a:cubicBezTo>
                    <a:cubicBezTo>
                      <a:pt x="10649" y="4096"/>
                      <a:pt x="11247" y="3781"/>
                      <a:pt x="11594" y="3245"/>
                    </a:cubicBezTo>
                    <a:cubicBezTo>
                      <a:pt x="11688" y="3119"/>
                      <a:pt x="11688" y="3025"/>
                      <a:pt x="11625" y="2899"/>
                    </a:cubicBezTo>
                    <a:cubicBezTo>
                      <a:pt x="11594" y="2773"/>
                      <a:pt x="11468" y="2710"/>
                      <a:pt x="11310" y="2710"/>
                    </a:cubicBezTo>
                    <a:lnTo>
                      <a:pt x="10649" y="2710"/>
                    </a:lnTo>
                    <a:cubicBezTo>
                      <a:pt x="10271" y="2710"/>
                      <a:pt x="9987" y="2395"/>
                      <a:pt x="9987" y="2048"/>
                    </a:cubicBezTo>
                    <a:cubicBezTo>
                      <a:pt x="9987" y="1670"/>
                      <a:pt x="10302" y="1355"/>
                      <a:pt x="10649" y="1355"/>
                    </a:cubicBezTo>
                    <a:lnTo>
                      <a:pt x="11310" y="1355"/>
                    </a:lnTo>
                    <a:cubicBezTo>
                      <a:pt x="11436" y="1355"/>
                      <a:pt x="11562" y="1292"/>
                      <a:pt x="11625" y="1166"/>
                    </a:cubicBezTo>
                    <a:cubicBezTo>
                      <a:pt x="11688" y="1040"/>
                      <a:pt x="11688" y="945"/>
                      <a:pt x="11594" y="819"/>
                    </a:cubicBezTo>
                    <a:cubicBezTo>
                      <a:pt x="11247" y="315"/>
                      <a:pt x="10649" y="0"/>
                      <a:pt x="9987" y="0"/>
                    </a:cubicBezTo>
                    <a:cubicBezTo>
                      <a:pt x="9073" y="0"/>
                      <a:pt x="8349" y="567"/>
                      <a:pt x="8065" y="1355"/>
                    </a:cubicBezTo>
                    <a:lnTo>
                      <a:pt x="3655" y="1355"/>
                    </a:lnTo>
                    <a:cubicBezTo>
                      <a:pt x="3371" y="567"/>
                      <a:pt x="2615" y="0"/>
                      <a:pt x="17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36"/>
              <p:cNvSpPr/>
              <p:nvPr/>
            </p:nvSpPr>
            <p:spPr>
              <a:xfrm>
                <a:off x="-35371150" y="3561225"/>
                <a:ext cx="68550" cy="68550"/>
              </a:xfrm>
              <a:custGeom>
                <a:rect b="b" l="l" r="r" t="t"/>
                <a:pathLst>
                  <a:path extrusionOk="0" h="2742" w="2742">
                    <a:moveTo>
                      <a:pt x="1355" y="1"/>
                    </a:moveTo>
                    <a:cubicBezTo>
                      <a:pt x="630" y="1"/>
                      <a:pt x="0" y="631"/>
                      <a:pt x="0" y="1387"/>
                    </a:cubicBezTo>
                    <a:cubicBezTo>
                      <a:pt x="0" y="2111"/>
                      <a:pt x="630" y="2741"/>
                      <a:pt x="1355" y="2741"/>
                    </a:cubicBezTo>
                    <a:cubicBezTo>
                      <a:pt x="2111" y="2741"/>
                      <a:pt x="2741" y="2111"/>
                      <a:pt x="2741" y="1387"/>
                    </a:cubicBezTo>
                    <a:cubicBezTo>
                      <a:pt x="2741" y="631"/>
                      <a:pt x="2111" y="1"/>
                      <a:pt x="1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36"/>
              <p:cNvSpPr/>
              <p:nvPr/>
            </p:nvSpPr>
            <p:spPr>
              <a:xfrm>
                <a:off x="-35405025" y="3647075"/>
                <a:ext cx="136275" cy="119750"/>
              </a:xfrm>
              <a:custGeom>
                <a:rect b="b" l="l" r="r" t="t"/>
                <a:pathLst>
                  <a:path extrusionOk="0" h="4790" w="5451">
                    <a:moveTo>
                      <a:pt x="2710" y="1"/>
                    </a:moveTo>
                    <a:cubicBezTo>
                      <a:pt x="1387" y="1"/>
                      <a:pt x="253" y="1009"/>
                      <a:pt x="32" y="2300"/>
                    </a:cubicBezTo>
                    <a:cubicBezTo>
                      <a:pt x="1" y="2521"/>
                      <a:pt x="158" y="2710"/>
                      <a:pt x="410" y="2710"/>
                    </a:cubicBezTo>
                    <a:lnTo>
                      <a:pt x="2395" y="2710"/>
                    </a:lnTo>
                    <a:lnTo>
                      <a:pt x="2395" y="4789"/>
                    </a:lnTo>
                    <a:lnTo>
                      <a:pt x="3088" y="4789"/>
                    </a:lnTo>
                    <a:lnTo>
                      <a:pt x="3088" y="2710"/>
                    </a:lnTo>
                    <a:lnTo>
                      <a:pt x="5073" y="2710"/>
                    </a:lnTo>
                    <a:cubicBezTo>
                      <a:pt x="5293" y="2710"/>
                      <a:pt x="5451" y="2521"/>
                      <a:pt x="5451" y="2300"/>
                    </a:cubicBezTo>
                    <a:cubicBezTo>
                      <a:pt x="5230" y="977"/>
                      <a:pt x="4096" y="1"/>
                      <a:pt x="27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68" name="Google Shape;1768;p36"/>
          <p:cNvGrpSpPr/>
          <p:nvPr/>
        </p:nvGrpSpPr>
        <p:grpSpPr>
          <a:xfrm>
            <a:off x="7995045" y="3302938"/>
            <a:ext cx="352675" cy="355375"/>
            <a:chOff x="-31809525" y="3192625"/>
            <a:chExt cx="290650" cy="292875"/>
          </a:xfrm>
        </p:grpSpPr>
        <p:sp>
          <p:nvSpPr>
            <p:cNvPr id="1769" name="Google Shape;1769;p36"/>
            <p:cNvSpPr/>
            <p:nvPr/>
          </p:nvSpPr>
          <p:spPr>
            <a:xfrm>
              <a:off x="-31767775" y="3192625"/>
              <a:ext cx="204800" cy="153600"/>
            </a:xfrm>
            <a:custGeom>
              <a:rect b="b" l="l" r="r" t="t"/>
              <a:pathLst>
                <a:path extrusionOk="0" h="6144" w="8192">
                  <a:moveTo>
                    <a:pt x="4096" y="0"/>
                  </a:moveTo>
                  <a:cubicBezTo>
                    <a:pt x="2206" y="0"/>
                    <a:pt x="662" y="1544"/>
                    <a:pt x="662" y="3434"/>
                  </a:cubicBezTo>
                  <a:lnTo>
                    <a:pt x="662" y="3497"/>
                  </a:lnTo>
                  <a:cubicBezTo>
                    <a:pt x="252" y="3655"/>
                    <a:pt x="0" y="4033"/>
                    <a:pt x="0" y="4442"/>
                  </a:cubicBezTo>
                  <a:lnTo>
                    <a:pt x="0" y="5136"/>
                  </a:lnTo>
                  <a:cubicBezTo>
                    <a:pt x="0" y="5671"/>
                    <a:pt x="473" y="6144"/>
                    <a:pt x="1009" y="6144"/>
                  </a:cubicBezTo>
                  <a:cubicBezTo>
                    <a:pt x="1135" y="6144"/>
                    <a:pt x="1261" y="6112"/>
                    <a:pt x="1387" y="6081"/>
                  </a:cubicBezTo>
                  <a:lnTo>
                    <a:pt x="1387" y="3403"/>
                  </a:lnTo>
                  <a:cubicBezTo>
                    <a:pt x="1387" y="1891"/>
                    <a:pt x="2584" y="630"/>
                    <a:pt x="4096" y="630"/>
                  </a:cubicBezTo>
                  <a:cubicBezTo>
                    <a:pt x="5577" y="630"/>
                    <a:pt x="6806" y="1891"/>
                    <a:pt x="6806" y="3403"/>
                  </a:cubicBezTo>
                  <a:lnTo>
                    <a:pt x="6806" y="6081"/>
                  </a:lnTo>
                  <a:cubicBezTo>
                    <a:pt x="6932" y="6112"/>
                    <a:pt x="7058" y="6144"/>
                    <a:pt x="7152" y="6144"/>
                  </a:cubicBezTo>
                  <a:cubicBezTo>
                    <a:pt x="7719" y="6144"/>
                    <a:pt x="8192" y="5671"/>
                    <a:pt x="8192" y="5136"/>
                  </a:cubicBezTo>
                  <a:lnTo>
                    <a:pt x="8192" y="4442"/>
                  </a:lnTo>
                  <a:cubicBezTo>
                    <a:pt x="8192" y="4033"/>
                    <a:pt x="7908" y="3623"/>
                    <a:pt x="7530" y="3497"/>
                  </a:cubicBezTo>
                  <a:lnTo>
                    <a:pt x="7530" y="3434"/>
                  </a:lnTo>
                  <a:cubicBezTo>
                    <a:pt x="7467" y="1576"/>
                    <a:pt x="5986" y="0"/>
                    <a:pt x="4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6"/>
            <p:cNvSpPr/>
            <p:nvPr/>
          </p:nvSpPr>
          <p:spPr>
            <a:xfrm>
              <a:off x="-31715000" y="3244600"/>
              <a:ext cx="101625" cy="52450"/>
            </a:xfrm>
            <a:custGeom>
              <a:rect b="b" l="l" r="r" t="t"/>
              <a:pathLst>
                <a:path extrusionOk="0" h="2098" w="4065">
                  <a:moveTo>
                    <a:pt x="1702" y="1"/>
                  </a:moveTo>
                  <a:cubicBezTo>
                    <a:pt x="756" y="1"/>
                    <a:pt x="0" y="757"/>
                    <a:pt x="0" y="1702"/>
                  </a:cubicBezTo>
                  <a:lnTo>
                    <a:pt x="0" y="2080"/>
                  </a:lnTo>
                  <a:lnTo>
                    <a:pt x="1229" y="2080"/>
                  </a:lnTo>
                  <a:cubicBezTo>
                    <a:pt x="1418" y="2080"/>
                    <a:pt x="1765" y="2080"/>
                    <a:pt x="1891" y="1985"/>
                  </a:cubicBezTo>
                  <a:cubicBezTo>
                    <a:pt x="1922" y="1954"/>
                    <a:pt x="1985" y="1828"/>
                    <a:pt x="1985" y="1765"/>
                  </a:cubicBezTo>
                  <a:cubicBezTo>
                    <a:pt x="1985" y="1544"/>
                    <a:pt x="2143" y="1387"/>
                    <a:pt x="2332" y="1387"/>
                  </a:cubicBezTo>
                  <a:cubicBezTo>
                    <a:pt x="2521" y="1387"/>
                    <a:pt x="2678" y="1544"/>
                    <a:pt x="2678" y="1765"/>
                  </a:cubicBezTo>
                  <a:cubicBezTo>
                    <a:pt x="2678" y="1828"/>
                    <a:pt x="2678" y="1954"/>
                    <a:pt x="2773" y="1985"/>
                  </a:cubicBezTo>
                  <a:cubicBezTo>
                    <a:pt x="2836" y="2069"/>
                    <a:pt x="3025" y="2097"/>
                    <a:pt x="3237" y="2097"/>
                  </a:cubicBezTo>
                  <a:cubicBezTo>
                    <a:pt x="3343" y="2097"/>
                    <a:pt x="3455" y="2090"/>
                    <a:pt x="3560" y="2080"/>
                  </a:cubicBezTo>
                  <a:lnTo>
                    <a:pt x="4064" y="2080"/>
                  </a:lnTo>
                  <a:lnTo>
                    <a:pt x="4064" y="1702"/>
                  </a:lnTo>
                  <a:cubicBezTo>
                    <a:pt x="4064" y="757"/>
                    <a:pt x="3308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6"/>
            <p:cNvSpPr/>
            <p:nvPr/>
          </p:nvSpPr>
          <p:spPr>
            <a:xfrm>
              <a:off x="-31716575" y="3308400"/>
              <a:ext cx="102400" cy="73275"/>
            </a:xfrm>
            <a:custGeom>
              <a:rect b="b" l="l" r="r" t="t"/>
              <a:pathLst>
                <a:path extrusionOk="0" h="2931" w="4096">
                  <a:moveTo>
                    <a:pt x="2395" y="1"/>
                  </a:moveTo>
                  <a:cubicBezTo>
                    <a:pt x="2080" y="221"/>
                    <a:pt x="1639" y="221"/>
                    <a:pt x="1197" y="221"/>
                  </a:cubicBezTo>
                  <a:lnTo>
                    <a:pt x="0" y="221"/>
                  </a:lnTo>
                  <a:lnTo>
                    <a:pt x="0" y="883"/>
                  </a:lnTo>
                  <a:cubicBezTo>
                    <a:pt x="0" y="2048"/>
                    <a:pt x="914" y="2930"/>
                    <a:pt x="2048" y="2930"/>
                  </a:cubicBezTo>
                  <a:cubicBezTo>
                    <a:pt x="3182" y="2930"/>
                    <a:pt x="4096" y="2048"/>
                    <a:pt x="4096" y="883"/>
                  </a:cubicBezTo>
                  <a:lnTo>
                    <a:pt x="4096" y="221"/>
                  </a:lnTo>
                  <a:lnTo>
                    <a:pt x="3403" y="221"/>
                  </a:lnTo>
                  <a:cubicBezTo>
                    <a:pt x="3025" y="221"/>
                    <a:pt x="2678" y="190"/>
                    <a:pt x="23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6"/>
            <p:cNvSpPr/>
            <p:nvPr/>
          </p:nvSpPr>
          <p:spPr>
            <a:xfrm>
              <a:off x="-31809525" y="3386375"/>
              <a:ext cx="290650" cy="99125"/>
            </a:xfrm>
            <a:custGeom>
              <a:rect b="b" l="l" r="r" t="t"/>
              <a:pathLst>
                <a:path extrusionOk="0" h="3965" w="11626">
                  <a:moveTo>
                    <a:pt x="2092" y="0"/>
                  </a:moveTo>
                  <a:cubicBezTo>
                    <a:pt x="1962" y="0"/>
                    <a:pt x="1828" y="63"/>
                    <a:pt x="1765" y="190"/>
                  </a:cubicBezTo>
                  <a:lnTo>
                    <a:pt x="1355" y="1072"/>
                  </a:lnTo>
                  <a:lnTo>
                    <a:pt x="316" y="1229"/>
                  </a:lnTo>
                  <a:cubicBezTo>
                    <a:pt x="190" y="1229"/>
                    <a:pt x="95" y="1355"/>
                    <a:pt x="64" y="1481"/>
                  </a:cubicBezTo>
                  <a:cubicBezTo>
                    <a:pt x="1" y="1607"/>
                    <a:pt x="64" y="1765"/>
                    <a:pt x="127" y="1828"/>
                  </a:cubicBezTo>
                  <a:lnTo>
                    <a:pt x="883" y="2552"/>
                  </a:lnTo>
                  <a:lnTo>
                    <a:pt x="725" y="3561"/>
                  </a:lnTo>
                  <a:cubicBezTo>
                    <a:pt x="694" y="3687"/>
                    <a:pt x="757" y="3844"/>
                    <a:pt x="851" y="3876"/>
                  </a:cubicBezTo>
                  <a:cubicBezTo>
                    <a:pt x="903" y="3928"/>
                    <a:pt x="965" y="3951"/>
                    <a:pt x="1031" y="3951"/>
                  </a:cubicBezTo>
                  <a:cubicBezTo>
                    <a:pt x="1085" y="3951"/>
                    <a:pt x="1141" y="3935"/>
                    <a:pt x="1198" y="3907"/>
                  </a:cubicBezTo>
                  <a:lnTo>
                    <a:pt x="2112" y="3435"/>
                  </a:lnTo>
                  <a:lnTo>
                    <a:pt x="2994" y="3907"/>
                  </a:lnTo>
                  <a:cubicBezTo>
                    <a:pt x="3046" y="3947"/>
                    <a:pt x="3099" y="3964"/>
                    <a:pt x="3152" y="3964"/>
                  </a:cubicBezTo>
                  <a:cubicBezTo>
                    <a:pt x="3225" y="3964"/>
                    <a:pt x="3298" y="3930"/>
                    <a:pt x="3372" y="3876"/>
                  </a:cubicBezTo>
                  <a:cubicBezTo>
                    <a:pt x="3466" y="3813"/>
                    <a:pt x="3529" y="3687"/>
                    <a:pt x="3466" y="3561"/>
                  </a:cubicBezTo>
                  <a:lnTo>
                    <a:pt x="3309" y="2552"/>
                  </a:lnTo>
                  <a:lnTo>
                    <a:pt x="4002" y="1891"/>
                  </a:lnTo>
                  <a:lnTo>
                    <a:pt x="4663" y="2552"/>
                  </a:lnTo>
                  <a:lnTo>
                    <a:pt x="4506" y="3561"/>
                  </a:lnTo>
                  <a:cubicBezTo>
                    <a:pt x="4474" y="3687"/>
                    <a:pt x="4537" y="3844"/>
                    <a:pt x="4632" y="3876"/>
                  </a:cubicBezTo>
                  <a:cubicBezTo>
                    <a:pt x="4684" y="3928"/>
                    <a:pt x="4746" y="3951"/>
                    <a:pt x="4811" y="3951"/>
                  </a:cubicBezTo>
                  <a:cubicBezTo>
                    <a:pt x="4865" y="3951"/>
                    <a:pt x="4922" y="3935"/>
                    <a:pt x="4978" y="3907"/>
                  </a:cubicBezTo>
                  <a:lnTo>
                    <a:pt x="5892" y="3435"/>
                  </a:lnTo>
                  <a:lnTo>
                    <a:pt x="6774" y="3907"/>
                  </a:lnTo>
                  <a:cubicBezTo>
                    <a:pt x="6827" y="3947"/>
                    <a:pt x="6880" y="3964"/>
                    <a:pt x="6933" y="3964"/>
                  </a:cubicBezTo>
                  <a:cubicBezTo>
                    <a:pt x="7006" y="3964"/>
                    <a:pt x="7079" y="3930"/>
                    <a:pt x="7152" y="3876"/>
                  </a:cubicBezTo>
                  <a:cubicBezTo>
                    <a:pt x="7247" y="3813"/>
                    <a:pt x="7310" y="3687"/>
                    <a:pt x="7247" y="3561"/>
                  </a:cubicBezTo>
                  <a:lnTo>
                    <a:pt x="7089" y="2552"/>
                  </a:lnTo>
                  <a:lnTo>
                    <a:pt x="7782" y="1891"/>
                  </a:lnTo>
                  <a:lnTo>
                    <a:pt x="8444" y="2552"/>
                  </a:lnTo>
                  <a:lnTo>
                    <a:pt x="8286" y="3561"/>
                  </a:lnTo>
                  <a:cubicBezTo>
                    <a:pt x="8255" y="3687"/>
                    <a:pt x="8318" y="3844"/>
                    <a:pt x="8413" y="3876"/>
                  </a:cubicBezTo>
                  <a:cubicBezTo>
                    <a:pt x="8465" y="3928"/>
                    <a:pt x="8526" y="3951"/>
                    <a:pt x="8592" y="3951"/>
                  </a:cubicBezTo>
                  <a:cubicBezTo>
                    <a:pt x="8646" y="3951"/>
                    <a:pt x="8702" y="3935"/>
                    <a:pt x="8759" y="3907"/>
                  </a:cubicBezTo>
                  <a:lnTo>
                    <a:pt x="9673" y="3435"/>
                  </a:lnTo>
                  <a:lnTo>
                    <a:pt x="10555" y="3907"/>
                  </a:lnTo>
                  <a:cubicBezTo>
                    <a:pt x="10608" y="3947"/>
                    <a:pt x="10660" y="3964"/>
                    <a:pt x="10713" y="3964"/>
                  </a:cubicBezTo>
                  <a:cubicBezTo>
                    <a:pt x="10786" y="3964"/>
                    <a:pt x="10860" y="3930"/>
                    <a:pt x="10933" y="3876"/>
                  </a:cubicBezTo>
                  <a:cubicBezTo>
                    <a:pt x="11027" y="3813"/>
                    <a:pt x="11090" y="3687"/>
                    <a:pt x="11027" y="3561"/>
                  </a:cubicBezTo>
                  <a:lnTo>
                    <a:pt x="10870" y="2552"/>
                  </a:lnTo>
                  <a:lnTo>
                    <a:pt x="11626" y="1828"/>
                  </a:lnTo>
                  <a:cubicBezTo>
                    <a:pt x="11532" y="1702"/>
                    <a:pt x="11595" y="1607"/>
                    <a:pt x="11532" y="1481"/>
                  </a:cubicBezTo>
                  <a:cubicBezTo>
                    <a:pt x="11500" y="1355"/>
                    <a:pt x="11374" y="1292"/>
                    <a:pt x="11279" y="1229"/>
                  </a:cubicBezTo>
                  <a:lnTo>
                    <a:pt x="10240" y="1072"/>
                  </a:lnTo>
                  <a:lnTo>
                    <a:pt x="9799" y="190"/>
                  </a:lnTo>
                  <a:cubicBezTo>
                    <a:pt x="9751" y="63"/>
                    <a:pt x="9625" y="0"/>
                    <a:pt x="9495" y="0"/>
                  </a:cubicBezTo>
                  <a:cubicBezTo>
                    <a:pt x="9366" y="0"/>
                    <a:pt x="9232" y="63"/>
                    <a:pt x="9169" y="190"/>
                  </a:cubicBezTo>
                  <a:lnTo>
                    <a:pt x="8759" y="1072"/>
                  </a:lnTo>
                  <a:lnTo>
                    <a:pt x="7782" y="1229"/>
                  </a:lnTo>
                  <a:cubicBezTo>
                    <a:pt x="7719" y="1229"/>
                    <a:pt x="7688" y="1292"/>
                    <a:pt x="7656" y="1292"/>
                  </a:cubicBezTo>
                  <a:cubicBezTo>
                    <a:pt x="7593" y="1229"/>
                    <a:pt x="7562" y="1229"/>
                    <a:pt x="7530" y="1229"/>
                  </a:cubicBezTo>
                  <a:lnTo>
                    <a:pt x="6554" y="1072"/>
                  </a:lnTo>
                  <a:lnTo>
                    <a:pt x="6113" y="190"/>
                  </a:lnTo>
                  <a:cubicBezTo>
                    <a:pt x="6050" y="63"/>
                    <a:pt x="5924" y="0"/>
                    <a:pt x="5798" y="0"/>
                  </a:cubicBezTo>
                  <a:cubicBezTo>
                    <a:pt x="5672" y="0"/>
                    <a:pt x="5546" y="63"/>
                    <a:pt x="5483" y="190"/>
                  </a:cubicBezTo>
                  <a:lnTo>
                    <a:pt x="5041" y="1072"/>
                  </a:lnTo>
                  <a:lnTo>
                    <a:pt x="4065" y="1229"/>
                  </a:lnTo>
                  <a:cubicBezTo>
                    <a:pt x="4033" y="1229"/>
                    <a:pt x="4002" y="1292"/>
                    <a:pt x="3939" y="1292"/>
                  </a:cubicBezTo>
                  <a:cubicBezTo>
                    <a:pt x="3907" y="1229"/>
                    <a:pt x="3876" y="1229"/>
                    <a:pt x="3813" y="1229"/>
                  </a:cubicBezTo>
                  <a:lnTo>
                    <a:pt x="2836" y="1072"/>
                  </a:lnTo>
                  <a:lnTo>
                    <a:pt x="2395" y="190"/>
                  </a:lnTo>
                  <a:cubicBezTo>
                    <a:pt x="2348" y="63"/>
                    <a:pt x="2222" y="0"/>
                    <a:pt x="20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3" name="Google Shape;1773;p36"/>
          <p:cNvGrpSpPr/>
          <p:nvPr/>
        </p:nvGrpSpPr>
        <p:grpSpPr>
          <a:xfrm>
            <a:off x="2645100" y="1241287"/>
            <a:ext cx="1456723" cy="3514525"/>
            <a:chOff x="2645100" y="1241287"/>
            <a:chExt cx="1456723" cy="3514525"/>
          </a:xfrm>
        </p:grpSpPr>
        <p:cxnSp>
          <p:nvCxnSpPr>
            <p:cNvPr id="1774" name="Google Shape;1774;p36"/>
            <p:cNvCxnSpPr>
              <a:stCxn id="1775" idx="0"/>
              <a:endCxn id="1776" idx="2"/>
            </p:cNvCxnSpPr>
            <p:nvPr/>
          </p:nvCxnSpPr>
          <p:spPr>
            <a:xfrm rot="10800000">
              <a:off x="3373462" y="1997275"/>
              <a:ext cx="0" cy="1110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7" name="Google Shape;1777;p36"/>
            <p:cNvCxnSpPr>
              <a:stCxn id="1778" idx="0"/>
              <a:endCxn id="1776" idx="2"/>
            </p:cNvCxnSpPr>
            <p:nvPr/>
          </p:nvCxnSpPr>
          <p:spPr>
            <a:xfrm rot="10800000">
              <a:off x="3373462" y="1997275"/>
              <a:ext cx="0" cy="1110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779" name="Google Shape;1779;p36"/>
            <p:cNvGrpSpPr/>
            <p:nvPr/>
          </p:nvGrpSpPr>
          <p:grpSpPr>
            <a:xfrm>
              <a:off x="2645100" y="3904269"/>
              <a:ext cx="1456723" cy="851544"/>
              <a:chOff x="-2082447" y="1418025"/>
              <a:chExt cx="1980320" cy="851544"/>
            </a:xfrm>
          </p:grpSpPr>
          <p:sp>
            <p:nvSpPr>
              <p:cNvPr id="1780" name="Google Shape;1780;p36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Ceres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781" name="Google Shape;1781;p36"/>
              <p:cNvSpPr txBox="1"/>
              <p:nvPr/>
            </p:nvSpPr>
            <p:spPr>
              <a:xfrm>
                <a:off x="-2082447" y="1696869"/>
                <a:ext cx="19803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Ceres is located in an asteroid belt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778" name="Google Shape;1778;p36"/>
            <p:cNvSpPr/>
            <p:nvPr/>
          </p:nvSpPr>
          <p:spPr>
            <a:xfrm>
              <a:off x="3000112" y="3107275"/>
              <a:ext cx="746700" cy="7467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6"/>
            <p:cNvSpPr/>
            <p:nvPr/>
          </p:nvSpPr>
          <p:spPr>
            <a:xfrm>
              <a:off x="2668439" y="1241287"/>
              <a:ext cx="1410221" cy="951217"/>
            </a:xfrm>
            <a:custGeom>
              <a:rect b="b" l="l" r="r" t="t"/>
              <a:pathLst>
                <a:path extrusionOk="0" h="6760" w="10022">
                  <a:moveTo>
                    <a:pt x="4275" y="0"/>
                  </a:moveTo>
                  <a:cubicBezTo>
                    <a:pt x="3717" y="118"/>
                    <a:pt x="3134" y="563"/>
                    <a:pt x="2766" y="1621"/>
                  </a:cubicBezTo>
                  <a:lnTo>
                    <a:pt x="1703" y="5051"/>
                  </a:lnTo>
                  <a:cubicBezTo>
                    <a:pt x="1386" y="6028"/>
                    <a:pt x="1008" y="6549"/>
                    <a:pt x="0" y="6759"/>
                  </a:cubicBezTo>
                  <a:lnTo>
                    <a:pt x="5747" y="6759"/>
                  </a:lnTo>
                  <a:cubicBezTo>
                    <a:pt x="6754" y="6549"/>
                    <a:pt x="7133" y="6028"/>
                    <a:pt x="7450" y="5051"/>
                  </a:cubicBezTo>
                  <a:lnTo>
                    <a:pt x="8513" y="1621"/>
                  </a:lnTo>
                  <a:cubicBezTo>
                    <a:pt x="8881" y="563"/>
                    <a:pt x="9464" y="118"/>
                    <a:pt x="10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6"/>
            <p:cNvSpPr txBox="1"/>
            <p:nvPr/>
          </p:nvSpPr>
          <p:spPr>
            <a:xfrm>
              <a:off x="3000211" y="1424544"/>
              <a:ext cx="746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b="1" sz="3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75" name="Google Shape;1775;p36"/>
            <p:cNvSpPr/>
            <p:nvPr/>
          </p:nvSpPr>
          <p:spPr>
            <a:xfrm>
              <a:off x="3000112" y="3107275"/>
              <a:ext cx="746700" cy="7467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3" name="Google Shape;1783;p36"/>
          <p:cNvGrpSpPr/>
          <p:nvPr/>
        </p:nvGrpSpPr>
        <p:grpSpPr>
          <a:xfrm>
            <a:off x="3209960" y="3303560"/>
            <a:ext cx="336445" cy="354131"/>
            <a:chOff x="-33277650" y="3226875"/>
            <a:chExt cx="277275" cy="291850"/>
          </a:xfrm>
        </p:grpSpPr>
        <p:sp>
          <p:nvSpPr>
            <p:cNvPr id="1784" name="Google Shape;1784;p36"/>
            <p:cNvSpPr/>
            <p:nvPr/>
          </p:nvSpPr>
          <p:spPr>
            <a:xfrm>
              <a:off x="-33071300" y="3440725"/>
              <a:ext cx="33100" cy="33900"/>
            </a:xfrm>
            <a:custGeom>
              <a:rect b="b" l="l" r="r" t="t"/>
              <a:pathLst>
                <a:path extrusionOk="0" h="1356" w="1324">
                  <a:moveTo>
                    <a:pt x="662" y="0"/>
                  </a:moveTo>
                  <a:cubicBezTo>
                    <a:pt x="284" y="0"/>
                    <a:pt x="1" y="315"/>
                    <a:pt x="1" y="693"/>
                  </a:cubicBezTo>
                  <a:cubicBezTo>
                    <a:pt x="1" y="1040"/>
                    <a:pt x="284" y="1355"/>
                    <a:pt x="662" y="1355"/>
                  </a:cubicBezTo>
                  <a:cubicBezTo>
                    <a:pt x="1040" y="1355"/>
                    <a:pt x="1324" y="1040"/>
                    <a:pt x="1324" y="693"/>
                  </a:cubicBezTo>
                  <a:cubicBezTo>
                    <a:pt x="1324" y="315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6"/>
            <p:cNvSpPr/>
            <p:nvPr/>
          </p:nvSpPr>
          <p:spPr>
            <a:xfrm>
              <a:off x="-33157925" y="3227275"/>
              <a:ext cx="17350" cy="103200"/>
            </a:xfrm>
            <a:custGeom>
              <a:rect b="b" l="l" r="r" t="t"/>
              <a:pathLst>
                <a:path extrusionOk="0" h="4128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4128"/>
                  </a:lnTo>
                  <a:cubicBezTo>
                    <a:pt x="95" y="4096"/>
                    <a:pt x="221" y="4096"/>
                    <a:pt x="347" y="4096"/>
                  </a:cubicBezTo>
                  <a:cubicBezTo>
                    <a:pt x="473" y="4096"/>
                    <a:pt x="567" y="4096"/>
                    <a:pt x="693" y="412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6"/>
            <p:cNvSpPr/>
            <p:nvPr/>
          </p:nvSpPr>
          <p:spPr>
            <a:xfrm>
              <a:off x="-33175250" y="3347650"/>
              <a:ext cx="51200" cy="51350"/>
            </a:xfrm>
            <a:custGeom>
              <a:rect b="b" l="l" r="r" t="t"/>
              <a:pathLst>
                <a:path extrusionOk="0" h="2054" w="2048">
                  <a:moveTo>
                    <a:pt x="938" y="0"/>
                  </a:moveTo>
                  <a:cubicBezTo>
                    <a:pt x="417" y="0"/>
                    <a:pt x="0" y="451"/>
                    <a:pt x="0" y="1014"/>
                  </a:cubicBezTo>
                  <a:cubicBezTo>
                    <a:pt x="0" y="1549"/>
                    <a:pt x="473" y="2054"/>
                    <a:pt x="1040" y="2054"/>
                  </a:cubicBezTo>
                  <a:cubicBezTo>
                    <a:pt x="1575" y="2054"/>
                    <a:pt x="2048" y="1581"/>
                    <a:pt x="2048" y="1014"/>
                  </a:cubicBezTo>
                  <a:cubicBezTo>
                    <a:pt x="2048" y="447"/>
                    <a:pt x="1575" y="6"/>
                    <a:pt x="1040" y="6"/>
                  </a:cubicBezTo>
                  <a:cubicBezTo>
                    <a:pt x="1006" y="2"/>
                    <a:pt x="97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6"/>
            <p:cNvSpPr/>
            <p:nvPr/>
          </p:nvSpPr>
          <p:spPr>
            <a:xfrm>
              <a:off x="-33224875" y="3404500"/>
              <a:ext cx="159900" cy="114225"/>
            </a:xfrm>
            <a:custGeom>
              <a:rect b="b" l="l" r="r" t="t"/>
              <a:pathLst>
                <a:path extrusionOk="0" h="4569" w="6396">
                  <a:moveTo>
                    <a:pt x="1954" y="0"/>
                  </a:moveTo>
                  <a:lnTo>
                    <a:pt x="0" y="2520"/>
                  </a:lnTo>
                  <a:lnTo>
                    <a:pt x="0" y="4222"/>
                  </a:lnTo>
                  <a:cubicBezTo>
                    <a:pt x="0" y="4411"/>
                    <a:pt x="158" y="4568"/>
                    <a:pt x="347" y="4568"/>
                  </a:cubicBezTo>
                  <a:lnTo>
                    <a:pt x="3781" y="4568"/>
                  </a:lnTo>
                  <a:cubicBezTo>
                    <a:pt x="3970" y="4568"/>
                    <a:pt x="4127" y="4411"/>
                    <a:pt x="4127" y="4222"/>
                  </a:cubicBezTo>
                  <a:lnTo>
                    <a:pt x="4127" y="3875"/>
                  </a:lnTo>
                  <a:lnTo>
                    <a:pt x="5136" y="3875"/>
                  </a:lnTo>
                  <a:cubicBezTo>
                    <a:pt x="5577" y="3844"/>
                    <a:pt x="6018" y="3718"/>
                    <a:pt x="6396" y="3434"/>
                  </a:cubicBezTo>
                  <a:cubicBezTo>
                    <a:pt x="5986" y="3277"/>
                    <a:pt x="5608" y="2930"/>
                    <a:pt x="5514" y="2489"/>
                  </a:cubicBezTo>
                  <a:lnTo>
                    <a:pt x="4442" y="2489"/>
                  </a:lnTo>
                  <a:cubicBezTo>
                    <a:pt x="3497" y="2489"/>
                    <a:pt x="2741" y="1733"/>
                    <a:pt x="2741" y="788"/>
                  </a:cubicBezTo>
                  <a:lnTo>
                    <a:pt x="2741" y="410"/>
                  </a:lnTo>
                  <a:cubicBezTo>
                    <a:pt x="2426" y="315"/>
                    <a:pt x="2206" y="189"/>
                    <a:pt x="1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6"/>
            <p:cNvSpPr/>
            <p:nvPr/>
          </p:nvSpPr>
          <p:spPr>
            <a:xfrm>
              <a:off x="-33141400" y="3312350"/>
              <a:ext cx="127625" cy="138625"/>
            </a:xfrm>
            <a:custGeom>
              <a:rect b="b" l="l" r="r" t="t"/>
              <a:pathLst>
                <a:path extrusionOk="0" h="5545" w="5105">
                  <a:moveTo>
                    <a:pt x="4128" y="0"/>
                  </a:moveTo>
                  <a:lnTo>
                    <a:pt x="694" y="662"/>
                  </a:lnTo>
                  <a:lnTo>
                    <a:pt x="694" y="1040"/>
                  </a:lnTo>
                  <a:cubicBezTo>
                    <a:pt x="1103" y="1355"/>
                    <a:pt x="1387" y="1827"/>
                    <a:pt x="1387" y="2426"/>
                  </a:cubicBezTo>
                  <a:cubicBezTo>
                    <a:pt x="1387" y="3245"/>
                    <a:pt x="788" y="3938"/>
                    <a:pt x="1" y="4127"/>
                  </a:cubicBezTo>
                  <a:lnTo>
                    <a:pt x="1" y="4505"/>
                  </a:lnTo>
                  <a:cubicBezTo>
                    <a:pt x="1" y="5072"/>
                    <a:pt x="473" y="5545"/>
                    <a:pt x="1009" y="5545"/>
                  </a:cubicBezTo>
                  <a:lnTo>
                    <a:pt x="2080" y="5545"/>
                  </a:lnTo>
                  <a:cubicBezTo>
                    <a:pt x="2238" y="4946"/>
                    <a:pt x="2742" y="4505"/>
                    <a:pt x="3372" y="4505"/>
                  </a:cubicBezTo>
                  <a:cubicBezTo>
                    <a:pt x="3624" y="4505"/>
                    <a:pt x="3844" y="4600"/>
                    <a:pt x="4065" y="4726"/>
                  </a:cubicBezTo>
                  <a:lnTo>
                    <a:pt x="4065" y="4127"/>
                  </a:lnTo>
                  <a:lnTo>
                    <a:pt x="4128" y="4127"/>
                  </a:lnTo>
                  <a:cubicBezTo>
                    <a:pt x="4443" y="4064"/>
                    <a:pt x="4758" y="3938"/>
                    <a:pt x="4916" y="3655"/>
                  </a:cubicBezTo>
                  <a:cubicBezTo>
                    <a:pt x="5105" y="3340"/>
                    <a:pt x="5105" y="2993"/>
                    <a:pt x="4947" y="2678"/>
                  </a:cubicBezTo>
                  <a:lnTo>
                    <a:pt x="4128" y="1008"/>
                  </a:lnTo>
                  <a:lnTo>
                    <a:pt x="41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6"/>
            <p:cNvSpPr/>
            <p:nvPr/>
          </p:nvSpPr>
          <p:spPr>
            <a:xfrm>
              <a:off x="-33122500" y="3226875"/>
              <a:ext cx="122125" cy="83925"/>
            </a:xfrm>
            <a:custGeom>
              <a:rect b="b" l="l" r="r" t="t"/>
              <a:pathLst>
                <a:path extrusionOk="0" h="3357" w="4885">
                  <a:moveTo>
                    <a:pt x="3376" y="1"/>
                  </a:moveTo>
                  <a:cubicBezTo>
                    <a:pt x="3025" y="1"/>
                    <a:pt x="2679" y="143"/>
                    <a:pt x="2427" y="426"/>
                  </a:cubicBezTo>
                  <a:lnTo>
                    <a:pt x="2143" y="678"/>
                  </a:lnTo>
                  <a:lnTo>
                    <a:pt x="1" y="678"/>
                  </a:lnTo>
                  <a:lnTo>
                    <a:pt x="1" y="3356"/>
                  </a:lnTo>
                  <a:lnTo>
                    <a:pt x="4191" y="2537"/>
                  </a:lnTo>
                  <a:lnTo>
                    <a:pt x="4349" y="2379"/>
                  </a:lnTo>
                  <a:cubicBezTo>
                    <a:pt x="4884" y="1844"/>
                    <a:pt x="4884" y="962"/>
                    <a:pt x="4349" y="426"/>
                  </a:cubicBezTo>
                  <a:cubicBezTo>
                    <a:pt x="4081" y="143"/>
                    <a:pt x="3726" y="1"/>
                    <a:pt x="33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6"/>
            <p:cNvSpPr/>
            <p:nvPr/>
          </p:nvSpPr>
          <p:spPr>
            <a:xfrm>
              <a:off x="-33277650" y="3245400"/>
              <a:ext cx="102400" cy="198500"/>
            </a:xfrm>
            <a:custGeom>
              <a:rect b="b" l="l" r="r" t="t"/>
              <a:pathLst>
                <a:path extrusionOk="0" h="7940" w="4096">
                  <a:moveTo>
                    <a:pt x="4096" y="0"/>
                  </a:moveTo>
                  <a:cubicBezTo>
                    <a:pt x="1828" y="95"/>
                    <a:pt x="0" y="1985"/>
                    <a:pt x="0" y="4316"/>
                  </a:cubicBezTo>
                  <a:cubicBezTo>
                    <a:pt x="0" y="5766"/>
                    <a:pt x="757" y="7120"/>
                    <a:pt x="1954" y="7939"/>
                  </a:cubicBezTo>
                  <a:lnTo>
                    <a:pt x="3592" y="5829"/>
                  </a:lnTo>
                  <a:cubicBezTo>
                    <a:pt x="3466" y="5576"/>
                    <a:pt x="3434" y="5356"/>
                    <a:pt x="3434" y="5104"/>
                  </a:cubicBezTo>
                  <a:cubicBezTo>
                    <a:pt x="3434" y="4568"/>
                    <a:pt x="3718" y="4033"/>
                    <a:pt x="4096" y="3718"/>
                  </a:cubicBezTo>
                  <a:lnTo>
                    <a:pt x="40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1" name="Google Shape;1791;p36"/>
          <p:cNvGrpSpPr/>
          <p:nvPr/>
        </p:nvGrpSpPr>
        <p:grpSpPr>
          <a:xfrm>
            <a:off x="6791283" y="2618002"/>
            <a:ext cx="355557" cy="353645"/>
            <a:chOff x="-32927950" y="3586425"/>
            <a:chExt cx="293025" cy="291450"/>
          </a:xfrm>
        </p:grpSpPr>
        <p:sp>
          <p:nvSpPr>
            <p:cNvPr id="1792" name="Google Shape;1792;p36"/>
            <p:cNvSpPr/>
            <p:nvPr/>
          </p:nvSpPr>
          <p:spPr>
            <a:xfrm>
              <a:off x="-32927950" y="3843975"/>
              <a:ext cx="293025" cy="33900"/>
            </a:xfrm>
            <a:custGeom>
              <a:rect b="b" l="l" r="r" t="t"/>
              <a:pathLst>
                <a:path extrusionOk="0" h="1356" w="11721">
                  <a:moveTo>
                    <a:pt x="662" y="1"/>
                  </a:moveTo>
                  <a:cubicBezTo>
                    <a:pt x="284" y="1"/>
                    <a:pt x="1" y="316"/>
                    <a:pt x="1" y="662"/>
                  </a:cubicBezTo>
                  <a:lnTo>
                    <a:pt x="1" y="1009"/>
                  </a:lnTo>
                  <a:cubicBezTo>
                    <a:pt x="1" y="1198"/>
                    <a:pt x="158" y="1355"/>
                    <a:pt x="347" y="1355"/>
                  </a:cubicBezTo>
                  <a:lnTo>
                    <a:pt x="11342" y="1355"/>
                  </a:lnTo>
                  <a:cubicBezTo>
                    <a:pt x="11563" y="1355"/>
                    <a:pt x="11720" y="1198"/>
                    <a:pt x="11720" y="1009"/>
                  </a:cubicBezTo>
                  <a:lnTo>
                    <a:pt x="11720" y="694"/>
                  </a:lnTo>
                  <a:cubicBezTo>
                    <a:pt x="11689" y="316"/>
                    <a:pt x="11374" y="1"/>
                    <a:pt x="109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6"/>
            <p:cNvSpPr/>
            <p:nvPr/>
          </p:nvSpPr>
          <p:spPr>
            <a:xfrm>
              <a:off x="-32872025" y="3723475"/>
              <a:ext cx="180400" cy="52000"/>
            </a:xfrm>
            <a:custGeom>
              <a:rect b="b" l="l" r="r" t="t"/>
              <a:pathLst>
                <a:path extrusionOk="0" h="2080" w="7216">
                  <a:moveTo>
                    <a:pt x="757" y="1"/>
                  </a:moveTo>
                  <a:lnTo>
                    <a:pt x="0" y="2080"/>
                  </a:lnTo>
                  <a:lnTo>
                    <a:pt x="7215" y="2080"/>
                  </a:lnTo>
                  <a:lnTo>
                    <a:pt x="65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6"/>
            <p:cNvSpPr/>
            <p:nvPr/>
          </p:nvSpPr>
          <p:spPr>
            <a:xfrm>
              <a:off x="-32890150" y="3792775"/>
              <a:ext cx="217425" cy="33900"/>
            </a:xfrm>
            <a:custGeom>
              <a:rect b="b" l="l" r="r" t="t"/>
              <a:pathLst>
                <a:path extrusionOk="0" h="1356" w="8697">
                  <a:moveTo>
                    <a:pt x="505" y="1"/>
                  </a:moveTo>
                  <a:lnTo>
                    <a:pt x="1" y="1356"/>
                  </a:lnTo>
                  <a:lnTo>
                    <a:pt x="8696" y="1356"/>
                  </a:lnTo>
                  <a:lnTo>
                    <a:pt x="82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6"/>
            <p:cNvSpPr/>
            <p:nvPr/>
          </p:nvSpPr>
          <p:spPr>
            <a:xfrm>
              <a:off x="-32822400" y="3586425"/>
              <a:ext cx="82725" cy="52800"/>
            </a:xfrm>
            <a:custGeom>
              <a:rect b="b" l="l" r="r" t="t"/>
              <a:pathLst>
                <a:path extrusionOk="0" h="2112" w="3309">
                  <a:moveTo>
                    <a:pt x="1639" y="1"/>
                  </a:moveTo>
                  <a:cubicBezTo>
                    <a:pt x="1103" y="1"/>
                    <a:pt x="599" y="379"/>
                    <a:pt x="441" y="883"/>
                  </a:cubicBezTo>
                  <a:lnTo>
                    <a:pt x="0" y="2112"/>
                  </a:lnTo>
                  <a:lnTo>
                    <a:pt x="3308" y="2112"/>
                  </a:lnTo>
                  <a:lnTo>
                    <a:pt x="2867" y="883"/>
                  </a:lnTo>
                  <a:cubicBezTo>
                    <a:pt x="2678" y="316"/>
                    <a:pt x="2206" y="1"/>
                    <a:pt x="16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6"/>
            <p:cNvSpPr/>
            <p:nvPr/>
          </p:nvSpPr>
          <p:spPr>
            <a:xfrm>
              <a:off x="-32846825" y="3655750"/>
              <a:ext cx="131550" cy="51200"/>
            </a:xfrm>
            <a:custGeom>
              <a:rect b="b" l="l" r="r" t="t"/>
              <a:pathLst>
                <a:path extrusionOk="0" h="2048" w="5262">
                  <a:moveTo>
                    <a:pt x="694" y="0"/>
                  </a:moveTo>
                  <a:lnTo>
                    <a:pt x="1" y="2048"/>
                  </a:lnTo>
                  <a:lnTo>
                    <a:pt x="5262" y="2048"/>
                  </a:lnTo>
                  <a:lnTo>
                    <a:pt x="4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7" name="Google Shape;1797;p36"/>
          <p:cNvGrpSpPr/>
          <p:nvPr/>
        </p:nvGrpSpPr>
        <p:grpSpPr>
          <a:xfrm>
            <a:off x="5597965" y="3303332"/>
            <a:ext cx="354586" cy="354586"/>
            <a:chOff x="-30735200" y="3192625"/>
            <a:chExt cx="292225" cy="292225"/>
          </a:xfrm>
        </p:grpSpPr>
        <p:sp>
          <p:nvSpPr>
            <p:cNvPr id="1798" name="Google Shape;1798;p36"/>
            <p:cNvSpPr/>
            <p:nvPr/>
          </p:nvSpPr>
          <p:spPr>
            <a:xfrm>
              <a:off x="-30665100" y="3192625"/>
              <a:ext cx="175650" cy="223700"/>
            </a:xfrm>
            <a:custGeom>
              <a:rect b="b" l="l" r="r" t="t"/>
              <a:pathLst>
                <a:path extrusionOk="0" h="8948" w="7026">
                  <a:moveTo>
                    <a:pt x="2363" y="0"/>
                  </a:moveTo>
                  <a:cubicBezTo>
                    <a:pt x="2143" y="0"/>
                    <a:pt x="1985" y="158"/>
                    <a:pt x="1985" y="378"/>
                  </a:cubicBezTo>
                  <a:cubicBezTo>
                    <a:pt x="1985" y="567"/>
                    <a:pt x="2143" y="725"/>
                    <a:pt x="2363" y="725"/>
                  </a:cubicBezTo>
                  <a:lnTo>
                    <a:pt x="2710" y="725"/>
                  </a:lnTo>
                  <a:lnTo>
                    <a:pt x="2710" y="1576"/>
                  </a:lnTo>
                  <a:cubicBezTo>
                    <a:pt x="1135" y="2017"/>
                    <a:pt x="0" y="3466"/>
                    <a:pt x="0" y="5199"/>
                  </a:cubicBezTo>
                  <a:cubicBezTo>
                    <a:pt x="0" y="7278"/>
                    <a:pt x="1670" y="8948"/>
                    <a:pt x="3718" y="8948"/>
                  </a:cubicBezTo>
                  <a:cubicBezTo>
                    <a:pt x="3970" y="8948"/>
                    <a:pt x="4159" y="8916"/>
                    <a:pt x="4348" y="8853"/>
                  </a:cubicBezTo>
                  <a:cubicBezTo>
                    <a:pt x="4159" y="8664"/>
                    <a:pt x="4033" y="8381"/>
                    <a:pt x="4033" y="8066"/>
                  </a:cubicBezTo>
                  <a:cubicBezTo>
                    <a:pt x="4033" y="7877"/>
                    <a:pt x="4096" y="7687"/>
                    <a:pt x="4191" y="7530"/>
                  </a:cubicBezTo>
                  <a:lnTo>
                    <a:pt x="4191" y="7530"/>
                  </a:lnTo>
                  <a:cubicBezTo>
                    <a:pt x="4033" y="7561"/>
                    <a:pt x="3876" y="7561"/>
                    <a:pt x="3686" y="7561"/>
                  </a:cubicBezTo>
                  <a:cubicBezTo>
                    <a:pt x="2363" y="7561"/>
                    <a:pt x="1292" y="6522"/>
                    <a:pt x="1292" y="5167"/>
                  </a:cubicBezTo>
                  <a:cubicBezTo>
                    <a:pt x="1292" y="3844"/>
                    <a:pt x="2363" y="2773"/>
                    <a:pt x="3686" y="2773"/>
                  </a:cubicBezTo>
                  <a:cubicBezTo>
                    <a:pt x="4348" y="2773"/>
                    <a:pt x="4978" y="3088"/>
                    <a:pt x="5451" y="3560"/>
                  </a:cubicBezTo>
                  <a:cubicBezTo>
                    <a:pt x="5608" y="3466"/>
                    <a:pt x="5766" y="3466"/>
                    <a:pt x="5923" y="3466"/>
                  </a:cubicBezTo>
                  <a:lnTo>
                    <a:pt x="7026" y="3466"/>
                  </a:lnTo>
                  <a:cubicBezTo>
                    <a:pt x="6553" y="2584"/>
                    <a:pt x="5734" y="1859"/>
                    <a:pt x="4726" y="1576"/>
                  </a:cubicBezTo>
                  <a:lnTo>
                    <a:pt x="4726" y="725"/>
                  </a:lnTo>
                  <a:lnTo>
                    <a:pt x="5073" y="725"/>
                  </a:lnTo>
                  <a:cubicBezTo>
                    <a:pt x="5262" y="725"/>
                    <a:pt x="5419" y="567"/>
                    <a:pt x="5419" y="378"/>
                  </a:cubicBezTo>
                  <a:cubicBezTo>
                    <a:pt x="5419" y="158"/>
                    <a:pt x="5262" y="0"/>
                    <a:pt x="5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6"/>
            <p:cNvSpPr/>
            <p:nvPr/>
          </p:nvSpPr>
          <p:spPr>
            <a:xfrm>
              <a:off x="-30615475" y="3278475"/>
              <a:ext cx="52775" cy="52000"/>
            </a:xfrm>
            <a:custGeom>
              <a:rect b="b" l="l" r="r" t="t"/>
              <a:pathLst>
                <a:path extrusionOk="0" h="2080" w="2111">
                  <a:moveTo>
                    <a:pt x="1733" y="0"/>
                  </a:moveTo>
                  <a:cubicBezTo>
                    <a:pt x="1544" y="32"/>
                    <a:pt x="1386" y="158"/>
                    <a:pt x="1386" y="347"/>
                  </a:cubicBezTo>
                  <a:lnTo>
                    <a:pt x="1386" y="1387"/>
                  </a:lnTo>
                  <a:lnTo>
                    <a:pt x="378" y="1387"/>
                  </a:lnTo>
                  <a:cubicBezTo>
                    <a:pt x="158" y="1387"/>
                    <a:pt x="0" y="1544"/>
                    <a:pt x="0" y="1733"/>
                  </a:cubicBezTo>
                  <a:cubicBezTo>
                    <a:pt x="0" y="1922"/>
                    <a:pt x="158" y="2080"/>
                    <a:pt x="378" y="2080"/>
                  </a:cubicBezTo>
                  <a:lnTo>
                    <a:pt x="1733" y="2080"/>
                  </a:lnTo>
                  <a:cubicBezTo>
                    <a:pt x="1954" y="2080"/>
                    <a:pt x="2111" y="1922"/>
                    <a:pt x="2111" y="1733"/>
                  </a:cubicBezTo>
                  <a:lnTo>
                    <a:pt x="2111" y="347"/>
                  </a:lnTo>
                  <a:cubicBezTo>
                    <a:pt x="2111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6"/>
            <p:cNvSpPr/>
            <p:nvPr/>
          </p:nvSpPr>
          <p:spPr>
            <a:xfrm>
              <a:off x="-30528850" y="3296575"/>
              <a:ext cx="85875" cy="25250"/>
            </a:xfrm>
            <a:custGeom>
              <a:rect b="b" l="l" r="r" t="t"/>
              <a:pathLst>
                <a:path extrusionOk="0" h="1010" w="3435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cubicBezTo>
                    <a:pt x="1" y="789"/>
                    <a:pt x="253" y="1009"/>
                    <a:pt x="536" y="1009"/>
                  </a:cubicBezTo>
                  <a:lnTo>
                    <a:pt x="2931" y="1009"/>
                  </a:lnTo>
                  <a:cubicBezTo>
                    <a:pt x="3214" y="1009"/>
                    <a:pt x="3435" y="789"/>
                    <a:pt x="3435" y="505"/>
                  </a:cubicBezTo>
                  <a:cubicBezTo>
                    <a:pt x="3435" y="221"/>
                    <a:pt x="3214" y="1"/>
                    <a:pt x="2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6"/>
            <p:cNvSpPr/>
            <p:nvPr/>
          </p:nvSpPr>
          <p:spPr>
            <a:xfrm>
              <a:off x="-30546175" y="3338325"/>
              <a:ext cx="85875" cy="26025"/>
            </a:xfrm>
            <a:custGeom>
              <a:rect b="b" l="l" r="r" t="t"/>
              <a:pathLst>
                <a:path extrusionOk="0" h="1041" w="3435">
                  <a:moveTo>
                    <a:pt x="505" y="1"/>
                  </a:moveTo>
                  <a:cubicBezTo>
                    <a:pt x="221" y="1"/>
                    <a:pt x="1" y="253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899" y="1040"/>
                  </a:lnTo>
                  <a:cubicBezTo>
                    <a:pt x="3183" y="1040"/>
                    <a:pt x="3435" y="851"/>
                    <a:pt x="3435" y="536"/>
                  </a:cubicBezTo>
                  <a:cubicBezTo>
                    <a:pt x="3435" y="253"/>
                    <a:pt x="3183" y="1"/>
                    <a:pt x="28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6"/>
            <p:cNvSpPr/>
            <p:nvPr/>
          </p:nvSpPr>
          <p:spPr>
            <a:xfrm>
              <a:off x="-30546175" y="3381650"/>
              <a:ext cx="67750" cy="26025"/>
            </a:xfrm>
            <a:custGeom>
              <a:rect b="b" l="l" r="r" t="t"/>
              <a:pathLst>
                <a:path extrusionOk="0" h="1041" w="2710">
                  <a:moveTo>
                    <a:pt x="505" y="0"/>
                  </a:moveTo>
                  <a:cubicBezTo>
                    <a:pt x="221" y="0"/>
                    <a:pt x="1" y="252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206" y="1040"/>
                  </a:lnTo>
                  <a:cubicBezTo>
                    <a:pt x="2490" y="1040"/>
                    <a:pt x="2710" y="788"/>
                    <a:pt x="2710" y="536"/>
                  </a:cubicBezTo>
                  <a:cubicBezTo>
                    <a:pt x="2710" y="252"/>
                    <a:pt x="2490" y="0"/>
                    <a:pt x="2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6"/>
            <p:cNvSpPr/>
            <p:nvPr/>
          </p:nvSpPr>
          <p:spPr>
            <a:xfrm>
              <a:off x="-30546175" y="3424175"/>
              <a:ext cx="51225" cy="26025"/>
            </a:xfrm>
            <a:custGeom>
              <a:rect b="b" l="l" r="r" t="t"/>
              <a:pathLst>
                <a:path extrusionOk="0" h="1041" w="2049">
                  <a:moveTo>
                    <a:pt x="505" y="1"/>
                  </a:moveTo>
                  <a:cubicBezTo>
                    <a:pt x="221" y="1"/>
                    <a:pt x="1" y="253"/>
                    <a:pt x="1" y="505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1544" y="1040"/>
                  </a:lnTo>
                  <a:cubicBezTo>
                    <a:pt x="1796" y="1040"/>
                    <a:pt x="2048" y="788"/>
                    <a:pt x="2048" y="505"/>
                  </a:cubicBezTo>
                  <a:cubicBezTo>
                    <a:pt x="2048" y="253"/>
                    <a:pt x="1796" y="1"/>
                    <a:pt x="15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6"/>
            <p:cNvSpPr/>
            <p:nvPr/>
          </p:nvSpPr>
          <p:spPr>
            <a:xfrm>
              <a:off x="-30735200" y="3209325"/>
              <a:ext cx="174075" cy="275525"/>
            </a:xfrm>
            <a:custGeom>
              <a:rect b="b" l="l" r="r" t="t"/>
              <a:pathLst>
                <a:path extrusionOk="0" h="11021" w="6963">
                  <a:moveTo>
                    <a:pt x="3803" y="0"/>
                  </a:moveTo>
                  <a:cubicBezTo>
                    <a:pt x="3716" y="0"/>
                    <a:pt x="3637" y="52"/>
                    <a:pt x="3592" y="120"/>
                  </a:cubicBezTo>
                  <a:lnTo>
                    <a:pt x="1702" y="2231"/>
                  </a:lnTo>
                  <a:cubicBezTo>
                    <a:pt x="1544" y="2420"/>
                    <a:pt x="1418" y="2640"/>
                    <a:pt x="1418" y="2892"/>
                  </a:cubicBezTo>
                  <a:lnTo>
                    <a:pt x="1418" y="5917"/>
                  </a:lnTo>
                  <a:cubicBezTo>
                    <a:pt x="1418" y="6200"/>
                    <a:pt x="1292" y="6421"/>
                    <a:pt x="1103" y="6641"/>
                  </a:cubicBezTo>
                  <a:lnTo>
                    <a:pt x="126" y="7618"/>
                  </a:lnTo>
                  <a:cubicBezTo>
                    <a:pt x="0" y="7744"/>
                    <a:pt x="0" y="7965"/>
                    <a:pt x="126" y="8091"/>
                  </a:cubicBezTo>
                  <a:lnTo>
                    <a:pt x="2867" y="10926"/>
                  </a:lnTo>
                  <a:cubicBezTo>
                    <a:pt x="2930" y="10989"/>
                    <a:pt x="3017" y="11021"/>
                    <a:pt x="3104" y="11021"/>
                  </a:cubicBezTo>
                  <a:cubicBezTo>
                    <a:pt x="3190" y="11021"/>
                    <a:pt x="3277" y="10989"/>
                    <a:pt x="3340" y="10926"/>
                  </a:cubicBezTo>
                  <a:lnTo>
                    <a:pt x="4317" y="9949"/>
                  </a:lnTo>
                  <a:cubicBezTo>
                    <a:pt x="4537" y="9729"/>
                    <a:pt x="4758" y="9634"/>
                    <a:pt x="5041" y="9634"/>
                  </a:cubicBezTo>
                  <a:lnTo>
                    <a:pt x="6963" y="9634"/>
                  </a:lnTo>
                  <a:cubicBezTo>
                    <a:pt x="6900" y="9477"/>
                    <a:pt x="6837" y="9288"/>
                    <a:pt x="6837" y="9099"/>
                  </a:cubicBezTo>
                  <a:cubicBezTo>
                    <a:pt x="6837" y="9036"/>
                    <a:pt x="6837" y="8973"/>
                    <a:pt x="6900" y="8910"/>
                  </a:cubicBezTo>
                  <a:cubicBezTo>
                    <a:pt x="6774" y="8910"/>
                    <a:pt x="6648" y="8941"/>
                    <a:pt x="6522" y="8941"/>
                  </a:cubicBezTo>
                  <a:cubicBezTo>
                    <a:pt x="4096" y="8941"/>
                    <a:pt x="2080" y="6925"/>
                    <a:pt x="2080" y="4499"/>
                  </a:cubicBezTo>
                  <a:cubicBezTo>
                    <a:pt x="2080" y="2892"/>
                    <a:pt x="2962" y="1475"/>
                    <a:pt x="4254" y="687"/>
                  </a:cubicBezTo>
                  <a:cubicBezTo>
                    <a:pt x="4254" y="592"/>
                    <a:pt x="4222" y="529"/>
                    <a:pt x="4222" y="498"/>
                  </a:cubicBezTo>
                  <a:lnTo>
                    <a:pt x="4128" y="246"/>
                  </a:lnTo>
                  <a:cubicBezTo>
                    <a:pt x="4096" y="120"/>
                    <a:pt x="4002" y="57"/>
                    <a:pt x="3907" y="25"/>
                  </a:cubicBezTo>
                  <a:cubicBezTo>
                    <a:pt x="3872" y="8"/>
                    <a:pt x="3837" y="0"/>
                    <a:pt x="3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8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37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timeline infographics</a:t>
            </a:r>
            <a:endParaRPr sz="2400"/>
          </a:p>
        </p:txBody>
      </p:sp>
      <p:sp>
        <p:nvSpPr>
          <p:cNvPr id="1810" name="Google Shape;1810;p37"/>
          <p:cNvSpPr/>
          <p:nvPr/>
        </p:nvSpPr>
        <p:spPr>
          <a:xfrm>
            <a:off x="457250" y="2982058"/>
            <a:ext cx="8229531" cy="283932"/>
          </a:xfrm>
          <a:custGeom>
            <a:rect b="b" l="l" r="r" t="t"/>
            <a:pathLst>
              <a:path extrusionOk="0" h="2205" w="63910">
                <a:moveTo>
                  <a:pt x="63910" y="2204"/>
                </a:moveTo>
                <a:lnTo>
                  <a:pt x="1" y="2204"/>
                </a:lnTo>
                <a:lnTo>
                  <a:pt x="1" y="1"/>
                </a:lnTo>
                <a:lnTo>
                  <a:pt x="6391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1" name="Google Shape;1811;p37"/>
          <p:cNvGrpSpPr/>
          <p:nvPr/>
        </p:nvGrpSpPr>
        <p:grpSpPr>
          <a:xfrm>
            <a:off x="3856430" y="1253725"/>
            <a:ext cx="1409421" cy="3484849"/>
            <a:chOff x="3856270" y="1253725"/>
            <a:chExt cx="1409421" cy="3484849"/>
          </a:xfrm>
        </p:grpSpPr>
        <p:sp>
          <p:nvSpPr>
            <p:cNvPr id="1812" name="Google Shape;1812;p37"/>
            <p:cNvSpPr/>
            <p:nvPr/>
          </p:nvSpPr>
          <p:spPr>
            <a:xfrm>
              <a:off x="4260598" y="1696329"/>
              <a:ext cx="600443" cy="657873"/>
            </a:xfrm>
            <a:custGeom>
              <a:rect b="b" l="l" r="r" t="t"/>
              <a:pathLst>
                <a:path extrusionOk="0" h="5109" w="4663">
                  <a:moveTo>
                    <a:pt x="317" y="2444"/>
                  </a:moveTo>
                  <a:cubicBezTo>
                    <a:pt x="107" y="2444"/>
                    <a:pt x="0" y="2189"/>
                    <a:pt x="148" y="2041"/>
                  </a:cubicBezTo>
                  <a:lnTo>
                    <a:pt x="2014" y="174"/>
                  </a:lnTo>
                  <a:cubicBezTo>
                    <a:pt x="2188" y="1"/>
                    <a:pt x="2475" y="1"/>
                    <a:pt x="2648" y="174"/>
                  </a:cubicBezTo>
                  <a:lnTo>
                    <a:pt x="4520" y="2041"/>
                  </a:lnTo>
                  <a:cubicBezTo>
                    <a:pt x="4663" y="2189"/>
                    <a:pt x="4561" y="2444"/>
                    <a:pt x="4351" y="2444"/>
                  </a:cubicBezTo>
                  <a:lnTo>
                    <a:pt x="3109" y="2444"/>
                  </a:lnTo>
                  <a:lnTo>
                    <a:pt x="3109" y="5062"/>
                  </a:lnTo>
                  <a:cubicBezTo>
                    <a:pt x="2853" y="5093"/>
                    <a:pt x="2592" y="5108"/>
                    <a:pt x="2331" y="5108"/>
                  </a:cubicBezTo>
                  <a:cubicBezTo>
                    <a:pt x="2071" y="5108"/>
                    <a:pt x="1810" y="5093"/>
                    <a:pt x="1559" y="5062"/>
                  </a:cubicBezTo>
                  <a:lnTo>
                    <a:pt x="1559" y="2444"/>
                  </a:lnTo>
                  <a:close/>
                </a:path>
              </a:pathLst>
            </a:custGeom>
            <a:solidFill>
              <a:srgbClr val="026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7"/>
            <p:cNvSpPr/>
            <p:nvPr/>
          </p:nvSpPr>
          <p:spPr>
            <a:xfrm>
              <a:off x="3960958" y="2215771"/>
              <a:ext cx="1199727" cy="1199598"/>
            </a:xfrm>
            <a:custGeom>
              <a:rect b="b" l="l" r="r" t="t"/>
              <a:pathLst>
                <a:path extrusionOk="0" h="9316" w="9317">
                  <a:moveTo>
                    <a:pt x="4658" y="7726"/>
                  </a:moveTo>
                  <a:cubicBezTo>
                    <a:pt x="2966" y="7726"/>
                    <a:pt x="1591" y="6350"/>
                    <a:pt x="1591" y="4658"/>
                  </a:cubicBezTo>
                  <a:cubicBezTo>
                    <a:pt x="1591" y="2961"/>
                    <a:pt x="2966" y="1590"/>
                    <a:pt x="4658" y="1590"/>
                  </a:cubicBezTo>
                  <a:cubicBezTo>
                    <a:pt x="6356" y="1590"/>
                    <a:pt x="7726" y="2961"/>
                    <a:pt x="7726" y="4658"/>
                  </a:cubicBezTo>
                  <a:cubicBezTo>
                    <a:pt x="7726" y="6350"/>
                    <a:pt x="6356" y="7726"/>
                    <a:pt x="4658" y="7726"/>
                  </a:cubicBezTo>
                  <a:close/>
                  <a:moveTo>
                    <a:pt x="4658" y="0"/>
                  </a:moveTo>
                  <a:cubicBezTo>
                    <a:pt x="2087" y="0"/>
                    <a:pt x="1" y="2086"/>
                    <a:pt x="1" y="4658"/>
                  </a:cubicBezTo>
                  <a:cubicBezTo>
                    <a:pt x="1" y="7230"/>
                    <a:pt x="2087" y="9316"/>
                    <a:pt x="4658" y="9316"/>
                  </a:cubicBezTo>
                  <a:cubicBezTo>
                    <a:pt x="7235" y="9316"/>
                    <a:pt x="9316" y="7230"/>
                    <a:pt x="9316" y="4658"/>
                  </a:cubicBezTo>
                  <a:cubicBezTo>
                    <a:pt x="9316" y="2086"/>
                    <a:pt x="7235" y="0"/>
                    <a:pt x="46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7"/>
            <p:cNvSpPr/>
            <p:nvPr/>
          </p:nvSpPr>
          <p:spPr>
            <a:xfrm>
              <a:off x="4062426" y="3179585"/>
              <a:ext cx="997433" cy="478114"/>
            </a:xfrm>
            <a:custGeom>
              <a:rect b="b" l="l" r="r" t="t"/>
              <a:pathLst>
                <a:path extrusionOk="0" h="3713" w="7746">
                  <a:moveTo>
                    <a:pt x="7746" y="0"/>
                  </a:moveTo>
                  <a:lnTo>
                    <a:pt x="4239" y="3513"/>
                  </a:lnTo>
                  <a:cubicBezTo>
                    <a:pt x="4034" y="3712"/>
                    <a:pt x="3707" y="3712"/>
                    <a:pt x="3507" y="35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26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7"/>
            <p:cNvSpPr/>
            <p:nvPr/>
          </p:nvSpPr>
          <p:spPr>
            <a:xfrm>
              <a:off x="3856270" y="3067687"/>
              <a:ext cx="1409103" cy="462919"/>
            </a:xfrm>
            <a:custGeom>
              <a:rect b="b" l="l" r="r" t="t"/>
              <a:pathLst>
                <a:path extrusionOk="0" h="3595" w="10943">
                  <a:moveTo>
                    <a:pt x="10942" y="0"/>
                  </a:moveTo>
                  <a:lnTo>
                    <a:pt x="1" y="0"/>
                  </a:lnTo>
                  <a:lnTo>
                    <a:pt x="1" y="869"/>
                  </a:lnTo>
                  <a:lnTo>
                    <a:pt x="1652" y="869"/>
                  </a:lnTo>
                  <a:cubicBezTo>
                    <a:pt x="2220" y="869"/>
                    <a:pt x="2767" y="1094"/>
                    <a:pt x="3166" y="1498"/>
                  </a:cubicBezTo>
                  <a:lnTo>
                    <a:pt x="5006" y="3339"/>
                  </a:lnTo>
                  <a:cubicBezTo>
                    <a:pt x="5267" y="3594"/>
                    <a:pt x="5681" y="3594"/>
                    <a:pt x="5937" y="3339"/>
                  </a:cubicBezTo>
                  <a:lnTo>
                    <a:pt x="7782" y="1498"/>
                  </a:lnTo>
                  <a:cubicBezTo>
                    <a:pt x="8181" y="1094"/>
                    <a:pt x="8723" y="869"/>
                    <a:pt x="9291" y="869"/>
                  </a:cubicBezTo>
                  <a:lnTo>
                    <a:pt x="10942" y="8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7"/>
            <p:cNvSpPr/>
            <p:nvPr/>
          </p:nvSpPr>
          <p:spPr>
            <a:xfrm>
              <a:off x="4331033" y="3340156"/>
              <a:ext cx="460215" cy="460344"/>
            </a:xfrm>
            <a:custGeom>
              <a:rect b="b" l="l" r="r" t="t"/>
              <a:pathLst>
                <a:path extrusionOk="0" h="3575" w="3574">
                  <a:moveTo>
                    <a:pt x="3574" y="1785"/>
                  </a:moveTo>
                  <a:cubicBezTo>
                    <a:pt x="3574" y="2772"/>
                    <a:pt x="2771" y="3575"/>
                    <a:pt x="1784" y="3575"/>
                  </a:cubicBezTo>
                  <a:cubicBezTo>
                    <a:pt x="798" y="3575"/>
                    <a:pt x="0" y="2772"/>
                    <a:pt x="0" y="1785"/>
                  </a:cubicBezTo>
                  <a:cubicBezTo>
                    <a:pt x="0" y="799"/>
                    <a:pt x="798" y="1"/>
                    <a:pt x="1784" y="1"/>
                  </a:cubicBezTo>
                  <a:cubicBezTo>
                    <a:pt x="2771" y="1"/>
                    <a:pt x="3574" y="799"/>
                    <a:pt x="3574" y="17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7"/>
            <p:cNvSpPr/>
            <p:nvPr/>
          </p:nvSpPr>
          <p:spPr>
            <a:xfrm>
              <a:off x="4441644" y="3450766"/>
              <a:ext cx="238349" cy="238477"/>
            </a:xfrm>
            <a:custGeom>
              <a:rect b="b" l="l" r="r" t="t"/>
              <a:pathLst>
                <a:path extrusionOk="0" h="1852" w="1851">
                  <a:moveTo>
                    <a:pt x="1851" y="926"/>
                  </a:moveTo>
                  <a:cubicBezTo>
                    <a:pt x="1851" y="1438"/>
                    <a:pt x="1437" y="1852"/>
                    <a:pt x="925" y="1852"/>
                  </a:cubicBezTo>
                  <a:cubicBezTo>
                    <a:pt x="414" y="1852"/>
                    <a:pt x="0" y="1438"/>
                    <a:pt x="0" y="926"/>
                  </a:cubicBezTo>
                  <a:cubicBezTo>
                    <a:pt x="0" y="415"/>
                    <a:pt x="414" y="1"/>
                    <a:pt x="925" y="1"/>
                  </a:cubicBezTo>
                  <a:cubicBezTo>
                    <a:pt x="1437" y="1"/>
                    <a:pt x="1851" y="415"/>
                    <a:pt x="1851" y="92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7"/>
            <p:cNvSpPr/>
            <p:nvPr/>
          </p:nvSpPr>
          <p:spPr>
            <a:xfrm>
              <a:off x="4147114" y="2401452"/>
              <a:ext cx="828361" cy="828233"/>
            </a:xfrm>
            <a:custGeom>
              <a:rect b="b" l="l" r="r" t="t"/>
              <a:pathLst>
                <a:path extrusionOk="0" h="6432" w="6433">
                  <a:moveTo>
                    <a:pt x="3216" y="0"/>
                  </a:moveTo>
                  <a:cubicBezTo>
                    <a:pt x="1442" y="0"/>
                    <a:pt x="1" y="1437"/>
                    <a:pt x="1" y="3216"/>
                  </a:cubicBezTo>
                  <a:cubicBezTo>
                    <a:pt x="1" y="4990"/>
                    <a:pt x="1442" y="6432"/>
                    <a:pt x="3216" y="6432"/>
                  </a:cubicBezTo>
                  <a:cubicBezTo>
                    <a:pt x="4996" y="6432"/>
                    <a:pt x="6432" y="4990"/>
                    <a:pt x="6432" y="3216"/>
                  </a:cubicBezTo>
                  <a:cubicBezTo>
                    <a:pt x="6432" y="1437"/>
                    <a:pt x="4996" y="0"/>
                    <a:pt x="32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7"/>
            <p:cNvSpPr txBox="1"/>
            <p:nvPr/>
          </p:nvSpPr>
          <p:spPr>
            <a:xfrm>
              <a:off x="3856591" y="1253725"/>
              <a:ext cx="1409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Month 3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820" name="Google Shape;1820;p37"/>
            <p:cNvGrpSpPr/>
            <p:nvPr/>
          </p:nvGrpSpPr>
          <p:grpSpPr>
            <a:xfrm>
              <a:off x="3856940" y="3733439"/>
              <a:ext cx="1408406" cy="1005135"/>
              <a:chOff x="-2082451" y="1418025"/>
              <a:chExt cx="1980324" cy="1005135"/>
            </a:xfrm>
          </p:grpSpPr>
          <p:sp>
            <p:nvSpPr>
              <p:cNvPr id="1821" name="Google Shape;1821;p37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Saturn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22" name="Google Shape;1822;p37"/>
              <p:cNvSpPr txBox="1"/>
              <p:nvPr/>
            </p:nvSpPr>
            <p:spPr>
              <a:xfrm>
                <a:off x="-2082451" y="1696860"/>
                <a:ext cx="19803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23" name="Google Shape;1823;p37"/>
          <p:cNvGrpSpPr/>
          <p:nvPr/>
        </p:nvGrpSpPr>
        <p:grpSpPr>
          <a:xfrm>
            <a:off x="6673675" y="1253725"/>
            <a:ext cx="2013073" cy="3484849"/>
            <a:chOff x="6673675" y="1253725"/>
            <a:chExt cx="2013073" cy="3484849"/>
          </a:xfrm>
        </p:grpSpPr>
        <p:sp>
          <p:nvSpPr>
            <p:cNvPr id="1824" name="Google Shape;1824;p37"/>
            <p:cNvSpPr/>
            <p:nvPr/>
          </p:nvSpPr>
          <p:spPr>
            <a:xfrm>
              <a:off x="7077667" y="1696329"/>
              <a:ext cx="601215" cy="657873"/>
            </a:xfrm>
            <a:custGeom>
              <a:rect b="b" l="l" r="r" t="t"/>
              <a:pathLst>
                <a:path extrusionOk="0" h="5109" w="4669">
                  <a:moveTo>
                    <a:pt x="317" y="2444"/>
                  </a:moveTo>
                  <a:cubicBezTo>
                    <a:pt x="108" y="2444"/>
                    <a:pt x="0" y="2189"/>
                    <a:pt x="149" y="2041"/>
                  </a:cubicBezTo>
                  <a:lnTo>
                    <a:pt x="2015" y="174"/>
                  </a:lnTo>
                  <a:cubicBezTo>
                    <a:pt x="2194" y="1"/>
                    <a:pt x="2475" y="1"/>
                    <a:pt x="2649" y="174"/>
                  </a:cubicBezTo>
                  <a:lnTo>
                    <a:pt x="4520" y="2041"/>
                  </a:lnTo>
                  <a:cubicBezTo>
                    <a:pt x="4668" y="2189"/>
                    <a:pt x="4561" y="2444"/>
                    <a:pt x="4351" y="2444"/>
                  </a:cubicBezTo>
                  <a:lnTo>
                    <a:pt x="3109" y="2444"/>
                  </a:lnTo>
                  <a:lnTo>
                    <a:pt x="3109" y="5062"/>
                  </a:lnTo>
                  <a:cubicBezTo>
                    <a:pt x="2853" y="5093"/>
                    <a:pt x="2598" y="5108"/>
                    <a:pt x="2332" y="5108"/>
                  </a:cubicBezTo>
                  <a:cubicBezTo>
                    <a:pt x="2071" y="5108"/>
                    <a:pt x="1810" y="5093"/>
                    <a:pt x="1560" y="5062"/>
                  </a:cubicBezTo>
                  <a:lnTo>
                    <a:pt x="1560" y="2444"/>
                  </a:lnTo>
                  <a:close/>
                </a:path>
              </a:pathLst>
            </a:custGeom>
            <a:solidFill>
              <a:srgbClr val="B38B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7"/>
            <p:cNvSpPr/>
            <p:nvPr/>
          </p:nvSpPr>
          <p:spPr>
            <a:xfrm>
              <a:off x="6778155" y="2215771"/>
              <a:ext cx="1200242" cy="1199598"/>
            </a:xfrm>
            <a:custGeom>
              <a:rect b="b" l="l" r="r" t="t"/>
              <a:pathLst>
                <a:path extrusionOk="0" h="9316" w="9321">
                  <a:moveTo>
                    <a:pt x="4658" y="7726"/>
                  </a:moveTo>
                  <a:cubicBezTo>
                    <a:pt x="2965" y="7726"/>
                    <a:pt x="1590" y="6350"/>
                    <a:pt x="1590" y="4658"/>
                  </a:cubicBezTo>
                  <a:cubicBezTo>
                    <a:pt x="1590" y="2961"/>
                    <a:pt x="2965" y="1590"/>
                    <a:pt x="4658" y="1590"/>
                  </a:cubicBezTo>
                  <a:cubicBezTo>
                    <a:pt x="6355" y="1590"/>
                    <a:pt x="7731" y="2961"/>
                    <a:pt x="7731" y="4658"/>
                  </a:cubicBezTo>
                  <a:cubicBezTo>
                    <a:pt x="7731" y="6350"/>
                    <a:pt x="6355" y="7726"/>
                    <a:pt x="4658" y="7726"/>
                  </a:cubicBezTo>
                  <a:close/>
                  <a:moveTo>
                    <a:pt x="4658" y="0"/>
                  </a:moveTo>
                  <a:cubicBezTo>
                    <a:pt x="2086" y="0"/>
                    <a:pt x="0" y="2086"/>
                    <a:pt x="0" y="4658"/>
                  </a:cubicBezTo>
                  <a:cubicBezTo>
                    <a:pt x="0" y="7230"/>
                    <a:pt x="2086" y="9316"/>
                    <a:pt x="4658" y="9316"/>
                  </a:cubicBezTo>
                  <a:cubicBezTo>
                    <a:pt x="7235" y="9316"/>
                    <a:pt x="9321" y="7230"/>
                    <a:pt x="9321" y="4658"/>
                  </a:cubicBezTo>
                  <a:cubicBezTo>
                    <a:pt x="9321" y="2086"/>
                    <a:pt x="7235" y="0"/>
                    <a:pt x="4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7"/>
            <p:cNvSpPr/>
            <p:nvPr/>
          </p:nvSpPr>
          <p:spPr>
            <a:xfrm>
              <a:off x="6824125" y="3179585"/>
              <a:ext cx="1108173" cy="530780"/>
            </a:xfrm>
            <a:custGeom>
              <a:rect b="b" l="l" r="r" t="t"/>
              <a:pathLst>
                <a:path extrusionOk="0" h="4122" w="8606">
                  <a:moveTo>
                    <a:pt x="8606" y="0"/>
                  </a:moveTo>
                  <a:lnTo>
                    <a:pt x="4710" y="3901"/>
                  </a:lnTo>
                  <a:cubicBezTo>
                    <a:pt x="4485" y="4121"/>
                    <a:pt x="4122" y="4121"/>
                    <a:pt x="3897" y="39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38B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7"/>
            <p:cNvSpPr/>
            <p:nvPr/>
          </p:nvSpPr>
          <p:spPr>
            <a:xfrm>
              <a:off x="6674112" y="3067687"/>
              <a:ext cx="2012636" cy="462919"/>
            </a:xfrm>
            <a:custGeom>
              <a:rect b="b" l="l" r="r" t="t"/>
              <a:pathLst>
                <a:path extrusionOk="0" h="3595" w="15630">
                  <a:moveTo>
                    <a:pt x="15630" y="0"/>
                  </a:moveTo>
                  <a:lnTo>
                    <a:pt x="15630" y="869"/>
                  </a:lnTo>
                  <a:lnTo>
                    <a:pt x="9285" y="869"/>
                  </a:lnTo>
                  <a:cubicBezTo>
                    <a:pt x="8717" y="869"/>
                    <a:pt x="8176" y="1100"/>
                    <a:pt x="7777" y="1498"/>
                  </a:cubicBezTo>
                  <a:lnTo>
                    <a:pt x="7736" y="1539"/>
                  </a:lnTo>
                  <a:lnTo>
                    <a:pt x="5936" y="3339"/>
                  </a:lnTo>
                  <a:cubicBezTo>
                    <a:pt x="5675" y="3594"/>
                    <a:pt x="5261" y="3594"/>
                    <a:pt x="5001" y="3339"/>
                  </a:cubicBezTo>
                  <a:lnTo>
                    <a:pt x="3201" y="1539"/>
                  </a:lnTo>
                  <a:lnTo>
                    <a:pt x="3160" y="1498"/>
                  </a:lnTo>
                  <a:cubicBezTo>
                    <a:pt x="2761" y="1100"/>
                    <a:pt x="2219" y="869"/>
                    <a:pt x="1652" y="869"/>
                  </a:cubicBezTo>
                  <a:lnTo>
                    <a:pt x="0" y="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7"/>
            <p:cNvSpPr/>
            <p:nvPr/>
          </p:nvSpPr>
          <p:spPr>
            <a:xfrm>
              <a:off x="7148103" y="3340156"/>
              <a:ext cx="460344" cy="460344"/>
            </a:xfrm>
            <a:custGeom>
              <a:rect b="b" l="l" r="r" t="t"/>
              <a:pathLst>
                <a:path extrusionOk="0" h="3575" w="3575">
                  <a:moveTo>
                    <a:pt x="3574" y="1785"/>
                  </a:moveTo>
                  <a:cubicBezTo>
                    <a:pt x="3574" y="2772"/>
                    <a:pt x="2772" y="3575"/>
                    <a:pt x="1785" y="3575"/>
                  </a:cubicBezTo>
                  <a:cubicBezTo>
                    <a:pt x="803" y="3575"/>
                    <a:pt x="0" y="2772"/>
                    <a:pt x="0" y="1785"/>
                  </a:cubicBezTo>
                  <a:cubicBezTo>
                    <a:pt x="0" y="799"/>
                    <a:pt x="803" y="1"/>
                    <a:pt x="1785" y="1"/>
                  </a:cubicBezTo>
                  <a:cubicBezTo>
                    <a:pt x="2772" y="1"/>
                    <a:pt x="3574" y="799"/>
                    <a:pt x="3574" y="17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7"/>
            <p:cNvSpPr/>
            <p:nvPr/>
          </p:nvSpPr>
          <p:spPr>
            <a:xfrm>
              <a:off x="7258669" y="3450766"/>
              <a:ext cx="239121" cy="238477"/>
            </a:xfrm>
            <a:custGeom>
              <a:rect b="b" l="l" r="r" t="t"/>
              <a:pathLst>
                <a:path extrusionOk="0" h="1852" w="1857">
                  <a:moveTo>
                    <a:pt x="1856" y="926"/>
                  </a:moveTo>
                  <a:cubicBezTo>
                    <a:pt x="1856" y="1438"/>
                    <a:pt x="1437" y="1852"/>
                    <a:pt x="926" y="1852"/>
                  </a:cubicBezTo>
                  <a:cubicBezTo>
                    <a:pt x="415" y="1852"/>
                    <a:pt x="0" y="1438"/>
                    <a:pt x="0" y="926"/>
                  </a:cubicBezTo>
                  <a:cubicBezTo>
                    <a:pt x="0" y="415"/>
                    <a:pt x="415" y="1"/>
                    <a:pt x="926" y="1"/>
                  </a:cubicBezTo>
                  <a:cubicBezTo>
                    <a:pt x="1437" y="1"/>
                    <a:pt x="1856" y="415"/>
                    <a:pt x="1856" y="9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7"/>
            <p:cNvSpPr/>
            <p:nvPr/>
          </p:nvSpPr>
          <p:spPr>
            <a:xfrm>
              <a:off x="6963708" y="2401452"/>
              <a:ext cx="829005" cy="828233"/>
            </a:xfrm>
            <a:custGeom>
              <a:rect b="b" l="l" r="r" t="t"/>
              <a:pathLst>
                <a:path extrusionOk="0" h="6432" w="6438">
                  <a:moveTo>
                    <a:pt x="3217" y="0"/>
                  </a:moveTo>
                  <a:cubicBezTo>
                    <a:pt x="1443" y="0"/>
                    <a:pt x="1" y="1437"/>
                    <a:pt x="1" y="3216"/>
                  </a:cubicBezTo>
                  <a:cubicBezTo>
                    <a:pt x="1" y="4990"/>
                    <a:pt x="1443" y="6432"/>
                    <a:pt x="3217" y="6432"/>
                  </a:cubicBezTo>
                  <a:cubicBezTo>
                    <a:pt x="4996" y="6432"/>
                    <a:pt x="6438" y="4990"/>
                    <a:pt x="6438" y="3216"/>
                  </a:cubicBezTo>
                  <a:cubicBezTo>
                    <a:pt x="6438" y="1437"/>
                    <a:pt x="4996" y="0"/>
                    <a:pt x="3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7"/>
            <p:cNvSpPr txBox="1"/>
            <p:nvPr/>
          </p:nvSpPr>
          <p:spPr>
            <a:xfrm>
              <a:off x="6673675" y="1253725"/>
              <a:ext cx="1409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Month 5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832" name="Google Shape;1832;p37"/>
            <p:cNvGrpSpPr/>
            <p:nvPr/>
          </p:nvGrpSpPr>
          <p:grpSpPr>
            <a:xfrm>
              <a:off x="6674027" y="3733439"/>
              <a:ext cx="1408406" cy="1005135"/>
              <a:chOff x="-2082451" y="1418025"/>
              <a:chExt cx="1980324" cy="1005135"/>
            </a:xfrm>
          </p:grpSpPr>
          <p:sp>
            <p:nvSpPr>
              <p:cNvPr id="1833" name="Google Shape;1833;p37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34" name="Google Shape;1834;p37"/>
              <p:cNvSpPr txBox="1"/>
              <p:nvPr/>
            </p:nvSpPr>
            <p:spPr>
              <a:xfrm>
                <a:off x="-2082451" y="1696860"/>
                <a:ext cx="19803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35" name="Google Shape;1835;p37"/>
          <p:cNvGrpSpPr/>
          <p:nvPr/>
        </p:nvGrpSpPr>
        <p:grpSpPr>
          <a:xfrm>
            <a:off x="2447969" y="1253725"/>
            <a:ext cx="1409100" cy="3484849"/>
            <a:chOff x="2448049" y="1253725"/>
            <a:chExt cx="1409100" cy="3484849"/>
          </a:xfrm>
        </p:grpSpPr>
        <p:sp>
          <p:nvSpPr>
            <p:cNvPr id="1836" name="Google Shape;1836;p37"/>
            <p:cNvSpPr/>
            <p:nvPr/>
          </p:nvSpPr>
          <p:spPr>
            <a:xfrm>
              <a:off x="2851631" y="1696329"/>
              <a:ext cx="601215" cy="657873"/>
            </a:xfrm>
            <a:custGeom>
              <a:rect b="b" l="l" r="r" t="t"/>
              <a:pathLst>
                <a:path extrusionOk="0" h="5109" w="4669">
                  <a:moveTo>
                    <a:pt x="318" y="2444"/>
                  </a:moveTo>
                  <a:cubicBezTo>
                    <a:pt x="108" y="2444"/>
                    <a:pt x="1" y="2189"/>
                    <a:pt x="149" y="2041"/>
                  </a:cubicBezTo>
                  <a:lnTo>
                    <a:pt x="2020" y="174"/>
                  </a:lnTo>
                  <a:cubicBezTo>
                    <a:pt x="2194" y="1"/>
                    <a:pt x="2475" y="1"/>
                    <a:pt x="2654" y="174"/>
                  </a:cubicBezTo>
                  <a:lnTo>
                    <a:pt x="4520" y="2041"/>
                  </a:lnTo>
                  <a:cubicBezTo>
                    <a:pt x="4669" y="2189"/>
                    <a:pt x="4561" y="2444"/>
                    <a:pt x="4352" y="2444"/>
                  </a:cubicBezTo>
                  <a:lnTo>
                    <a:pt x="3109" y="2444"/>
                  </a:lnTo>
                  <a:lnTo>
                    <a:pt x="3109" y="5062"/>
                  </a:lnTo>
                  <a:cubicBezTo>
                    <a:pt x="2859" y="5093"/>
                    <a:pt x="2598" y="5108"/>
                    <a:pt x="2337" y="5108"/>
                  </a:cubicBezTo>
                  <a:cubicBezTo>
                    <a:pt x="2071" y="5108"/>
                    <a:pt x="1816" y="5093"/>
                    <a:pt x="1560" y="5062"/>
                  </a:cubicBezTo>
                  <a:lnTo>
                    <a:pt x="1560" y="2444"/>
                  </a:lnTo>
                  <a:close/>
                </a:path>
              </a:pathLst>
            </a:custGeom>
            <a:solidFill>
              <a:srgbClr val="4A2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7"/>
            <p:cNvSpPr/>
            <p:nvPr/>
          </p:nvSpPr>
          <p:spPr>
            <a:xfrm>
              <a:off x="2552764" y="2215771"/>
              <a:ext cx="1199727" cy="1199598"/>
            </a:xfrm>
            <a:custGeom>
              <a:rect b="b" l="l" r="r" t="t"/>
              <a:pathLst>
                <a:path extrusionOk="0" h="9316" w="9317">
                  <a:moveTo>
                    <a:pt x="4658" y="7726"/>
                  </a:moveTo>
                  <a:cubicBezTo>
                    <a:pt x="2961" y="7726"/>
                    <a:pt x="1586" y="6350"/>
                    <a:pt x="1586" y="4658"/>
                  </a:cubicBezTo>
                  <a:cubicBezTo>
                    <a:pt x="1586" y="2961"/>
                    <a:pt x="2961" y="1590"/>
                    <a:pt x="4658" y="1590"/>
                  </a:cubicBezTo>
                  <a:cubicBezTo>
                    <a:pt x="6351" y="1590"/>
                    <a:pt x="7726" y="2961"/>
                    <a:pt x="7726" y="4658"/>
                  </a:cubicBezTo>
                  <a:cubicBezTo>
                    <a:pt x="7726" y="6350"/>
                    <a:pt x="6351" y="7726"/>
                    <a:pt x="4658" y="7726"/>
                  </a:cubicBezTo>
                  <a:close/>
                  <a:moveTo>
                    <a:pt x="4658" y="0"/>
                  </a:moveTo>
                  <a:cubicBezTo>
                    <a:pt x="2087" y="0"/>
                    <a:pt x="1" y="2086"/>
                    <a:pt x="1" y="4658"/>
                  </a:cubicBezTo>
                  <a:cubicBezTo>
                    <a:pt x="1" y="7230"/>
                    <a:pt x="2087" y="9316"/>
                    <a:pt x="4658" y="9316"/>
                  </a:cubicBezTo>
                  <a:cubicBezTo>
                    <a:pt x="7230" y="9316"/>
                    <a:pt x="9316" y="7230"/>
                    <a:pt x="9316" y="4658"/>
                  </a:cubicBezTo>
                  <a:cubicBezTo>
                    <a:pt x="9316" y="2086"/>
                    <a:pt x="7230" y="0"/>
                    <a:pt x="46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7"/>
            <p:cNvSpPr/>
            <p:nvPr/>
          </p:nvSpPr>
          <p:spPr>
            <a:xfrm>
              <a:off x="2598218" y="3179585"/>
              <a:ext cx="1108173" cy="530780"/>
            </a:xfrm>
            <a:custGeom>
              <a:rect b="b" l="l" r="r" t="t"/>
              <a:pathLst>
                <a:path extrusionOk="0" h="4122" w="8606">
                  <a:moveTo>
                    <a:pt x="8605" y="0"/>
                  </a:moveTo>
                  <a:lnTo>
                    <a:pt x="4709" y="3901"/>
                  </a:lnTo>
                  <a:cubicBezTo>
                    <a:pt x="4484" y="4121"/>
                    <a:pt x="4121" y="4121"/>
                    <a:pt x="3901" y="39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2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7"/>
            <p:cNvSpPr/>
            <p:nvPr/>
          </p:nvSpPr>
          <p:spPr>
            <a:xfrm>
              <a:off x="2448076" y="3067687"/>
              <a:ext cx="1408330" cy="462919"/>
            </a:xfrm>
            <a:custGeom>
              <a:rect b="b" l="l" r="r" t="t"/>
              <a:pathLst>
                <a:path extrusionOk="0" h="3595" w="10937">
                  <a:moveTo>
                    <a:pt x="10937" y="0"/>
                  </a:moveTo>
                  <a:lnTo>
                    <a:pt x="1" y="0"/>
                  </a:lnTo>
                  <a:lnTo>
                    <a:pt x="1" y="869"/>
                  </a:lnTo>
                  <a:lnTo>
                    <a:pt x="1652" y="869"/>
                  </a:lnTo>
                  <a:cubicBezTo>
                    <a:pt x="2220" y="869"/>
                    <a:pt x="2762" y="1094"/>
                    <a:pt x="3160" y="1498"/>
                  </a:cubicBezTo>
                  <a:lnTo>
                    <a:pt x="5006" y="3339"/>
                  </a:lnTo>
                  <a:cubicBezTo>
                    <a:pt x="5262" y="3594"/>
                    <a:pt x="5676" y="3594"/>
                    <a:pt x="5937" y="3339"/>
                  </a:cubicBezTo>
                  <a:lnTo>
                    <a:pt x="7777" y="1498"/>
                  </a:lnTo>
                  <a:cubicBezTo>
                    <a:pt x="8176" y="1094"/>
                    <a:pt x="8723" y="869"/>
                    <a:pt x="9285" y="869"/>
                  </a:cubicBezTo>
                  <a:lnTo>
                    <a:pt x="10937" y="86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7"/>
            <p:cNvSpPr/>
            <p:nvPr/>
          </p:nvSpPr>
          <p:spPr>
            <a:xfrm>
              <a:off x="2922067" y="3340156"/>
              <a:ext cx="460344" cy="460344"/>
            </a:xfrm>
            <a:custGeom>
              <a:rect b="b" l="l" r="r" t="t"/>
              <a:pathLst>
                <a:path extrusionOk="0" h="3575" w="3575">
                  <a:moveTo>
                    <a:pt x="3575" y="1785"/>
                  </a:moveTo>
                  <a:cubicBezTo>
                    <a:pt x="3575" y="2772"/>
                    <a:pt x="2777" y="3575"/>
                    <a:pt x="1790" y="3575"/>
                  </a:cubicBezTo>
                  <a:cubicBezTo>
                    <a:pt x="804" y="3575"/>
                    <a:pt x="1" y="2772"/>
                    <a:pt x="1" y="1785"/>
                  </a:cubicBezTo>
                  <a:cubicBezTo>
                    <a:pt x="1" y="799"/>
                    <a:pt x="804" y="1"/>
                    <a:pt x="1790" y="1"/>
                  </a:cubicBezTo>
                  <a:cubicBezTo>
                    <a:pt x="2777" y="1"/>
                    <a:pt x="3575" y="799"/>
                    <a:pt x="3575" y="17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7"/>
            <p:cNvSpPr/>
            <p:nvPr/>
          </p:nvSpPr>
          <p:spPr>
            <a:xfrm>
              <a:off x="3032678" y="3450766"/>
              <a:ext cx="239121" cy="238477"/>
            </a:xfrm>
            <a:custGeom>
              <a:rect b="b" l="l" r="r" t="t"/>
              <a:pathLst>
                <a:path extrusionOk="0" h="1852" w="1857">
                  <a:moveTo>
                    <a:pt x="1857" y="926"/>
                  </a:moveTo>
                  <a:cubicBezTo>
                    <a:pt x="1857" y="1438"/>
                    <a:pt x="1443" y="1852"/>
                    <a:pt x="931" y="1852"/>
                  </a:cubicBezTo>
                  <a:cubicBezTo>
                    <a:pt x="420" y="1852"/>
                    <a:pt x="1" y="1438"/>
                    <a:pt x="1" y="926"/>
                  </a:cubicBezTo>
                  <a:cubicBezTo>
                    <a:pt x="1" y="415"/>
                    <a:pt x="420" y="1"/>
                    <a:pt x="931" y="1"/>
                  </a:cubicBezTo>
                  <a:cubicBezTo>
                    <a:pt x="1443" y="1"/>
                    <a:pt x="1857" y="415"/>
                    <a:pt x="1857" y="9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7"/>
            <p:cNvSpPr/>
            <p:nvPr/>
          </p:nvSpPr>
          <p:spPr>
            <a:xfrm>
              <a:off x="2738173" y="2401452"/>
              <a:ext cx="829005" cy="828233"/>
            </a:xfrm>
            <a:custGeom>
              <a:rect b="b" l="l" r="r" t="t"/>
              <a:pathLst>
                <a:path extrusionOk="0" h="6432" w="6438">
                  <a:moveTo>
                    <a:pt x="3221" y="0"/>
                  </a:moveTo>
                  <a:cubicBezTo>
                    <a:pt x="1442" y="0"/>
                    <a:pt x="0" y="1437"/>
                    <a:pt x="0" y="3216"/>
                  </a:cubicBezTo>
                  <a:cubicBezTo>
                    <a:pt x="0" y="4990"/>
                    <a:pt x="1442" y="6432"/>
                    <a:pt x="3221" y="6432"/>
                  </a:cubicBezTo>
                  <a:cubicBezTo>
                    <a:pt x="4995" y="6432"/>
                    <a:pt x="6437" y="4990"/>
                    <a:pt x="6437" y="3216"/>
                  </a:cubicBezTo>
                  <a:cubicBezTo>
                    <a:pt x="6437" y="1437"/>
                    <a:pt x="4995" y="0"/>
                    <a:pt x="3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7"/>
            <p:cNvSpPr txBox="1"/>
            <p:nvPr/>
          </p:nvSpPr>
          <p:spPr>
            <a:xfrm>
              <a:off x="2448049" y="1253725"/>
              <a:ext cx="1409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Month 2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844" name="Google Shape;1844;p37"/>
            <p:cNvGrpSpPr/>
            <p:nvPr/>
          </p:nvGrpSpPr>
          <p:grpSpPr>
            <a:xfrm>
              <a:off x="2448397" y="3733439"/>
              <a:ext cx="1408406" cy="1005135"/>
              <a:chOff x="-2082451" y="1418025"/>
              <a:chExt cx="1980324" cy="1005135"/>
            </a:xfrm>
          </p:grpSpPr>
          <p:sp>
            <p:nvSpPr>
              <p:cNvPr id="1845" name="Google Shape;1845;p37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46" name="Google Shape;1846;p37"/>
              <p:cNvSpPr txBox="1"/>
              <p:nvPr/>
            </p:nvSpPr>
            <p:spPr>
              <a:xfrm>
                <a:off x="-2082451" y="1696860"/>
                <a:ext cx="19803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 in the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47" name="Google Shape;1847;p37"/>
          <p:cNvGrpSpPr/>
          <p:nvPr/>
        </p:nvGrpSpPr>
        <p:grpSpPr>
          <a:xfrm>
            <a:off x="5265213" y="1253725"/>
            <a:ext cx="1409100" cy="3484849"/>
            <a:chOff x="5265133" y="1253725"/>
            <a:chExt cx="1409100" cy="3484849"/>
          </a:xfrm>
        </p:grpSpPr>
        <p:sp>
          <p:nvSpPr>
            <p:cNvPr id="1848" name="Google Shape;1848;p37"/>
            <p:cNvSpPr/>
            <p:nvPr/>
          </p:nvSpPr>
          <p:spPr>
            <a:xfrm>
              <a:off x="5669436" y="1696329"/>
              <a:ext cx="600572" cy="657873"/>
            </a:xfrm>
            <a:custGeom>
              <a:rect b="b" l="l" r="r" t="t"/>
              <a:pathLst>
                <a:path extrusionOk="0" h="5109" w="4664">
                  <a:moveTo>
                    <a:pt x="312" y="2444"/>
                  </a:moveTo>
                  <a:cubicBezTo>
                    <a:pt x="103" y="2444"/>
                    <a:pt x="0" y="2189"/>
                    <a:pt x="149" y="2041"/>
                  </a:cubicBezTo>
                  <a:lnTo>
                    <a:pt x="2015" y="174"/>
                  </a:lnTo>
                  <a:cubicBezTo>
                    <a:pt x="2189" y="1"/>
                    <a:pt x="2470" y="1"/>
                    <a:pt x="2649" y="174"/>
                  </a:cubicBezTo>
                  <a:lnTo>
                    <a:pt x="4515" y="2041"/>
                  </a:lnTo>
                  <a:cubicBezTo>
                    <a:pt x="4663" y="2189"/>
                    <a:pt x="4556" y="2444"/>
                    <a:pt x="4346" y="2444"/>
                  </a:cubicBezTo>
                  <a:lnTo>
                    <a:pt x="3104" y="2444"/>
                  </a:lnTo>
                  <a:lnTo>
                    <a:pt x="3104" y="5062"/>
                  </a:lnTo>
                  <a:cubicBezTo>
                    <a:pt x="2853" y="5093"/>
                    <a:pt x="2592" y="5108"/>
                    <a:pt x="2332" y="5108"/>
                  </a:cubicBezTo>
                  <a:cubicBezTo>
                    <a:pt x="2066" y="5108"/>
                    <a:pt x="1810" y="5093"/>
                    <a:pt x="1555" y="5062"/>
                  </a:cubicBezTo>
                  <a:lnTo>
                    <a:pt x="1555" y="2444"/>
                  </a:lnTo>
                  <a:close/>
                </a:path>
              </a:pathLst>
            </a:custGeom>
            <a:solidFill>
              <a:srgbClr val="2F85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7"/>
            <p:cNvSpPr/>
            <p:nvPr/>
          </p:nvSpPr>
          <p:spPr>
            <a:xfrm>
              <a:off x="5369795" y="2215771"/>
              <a:ext cx="1199727" cy="1199598"/>
            </a:xfrm>
            <a:custGeom>
              <a:rect b="b" l="l" r="r" t="t"/>
              <a:pathLst>
                <a:path extrusionOk="0" h="9316" w="9317">
                  <a:moveTo>
                    <a:pt x="4659" y="7726"/>
                  </a:moveTo>
                  <a:cubicBezTo>
                    <a:pt x="2961" y="7726"/>
                    <a:pt x="1591" y="6350"/>
                    <a:pt x="1591" y="4658"/>
                  </a:cubicBezTo>
                  <a:cubicBezTo>
                    <a:pt x="1591" y="2961"/>
                    <a:pt x="2961" y="1590"/>
                    <a:pt x="4659" y="1590"/>
                  </a:cubicBezTo>
                  <a:cubicBezTo>
                    <a:pt x="6351" y="1590"/>
                    <a:pt x="7726" y="2961"/>
                    <a:pt x="7726" y="4658"/>
                  </a:cubicBezTo>
                  <a:cubicBezTo>
                    <a:pt x="7726" y="6350"/>
                    <a:pt x="6351" y="7726"/>
                    <a:pt x="4659" y="7726"/>
                  </a:cubicBezTo>
                  <a:close/>
                  <a:moveTo>
                    <a:pt x="4659" y="0"/>
                  </a:moveTo>
                  <a:cubicBezTo>
                    <a:pt x="2087" y="0"/>
                    <a:pt x="1" y="2086"/>
                    <a:pt x="1" y="4658"/>
                  </a:cubicBezTo>
                  <a:cubicBezTo>
                    <a:pt x="1" y="7230"/>
                    <a:pt x="2087" y="9316"/>
                    <a:pt x="4659" y="9316"/>
                  </a:cubicBezTo>
                  <a:cubicBezTo>
                    <a:pt x="7230" y="9316"/>
                    <a:pt x="9316" y="7230"/>
                    <a:pt x="9316" y="4658"/>
                  </a:cubicBezTo>
                  <a:cubicBezTo>
                    <a:pt x="9316" y="2086"/>
                    <a:pt x="7230" y="0"/>
                    <a:pt x="4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7"/>
            <p:cNvSpPr/>
            <p:nvPr/>
          </p:nvSpPr>
          <p:spPr>
            <a:xfrm>
              <a:off x="5415250" y="3179585"/>
              <a:ext cx="1108173" cy="530780"/>
            </a:xfrm>
            <a:custGeom>
              <a:rect b="b" l="l" r="r" t="t"/>
              <a:pathLst>
                <a:path extrusionOk="0" h="4122" w="8606">
                  <a:moveTo>
                    <a:pt x="8605" y="0"/>
                  </a:moveTo>
                  <a:lnTo>
                    <a:pt x="4710" y="3901"/>
                  </a:lnTo>
                  <a:cubicBezTo>
                    <a:pt x="4485" y="4121"/>
                    <a:pt x="4122" y="4121"/>
                    <a:pt x="3902" y="39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F85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7"/>
            <p:cNvSpPr/>
            <p:nvPr/>
          </p:nvSpPr>
          <p:spPr>
            <a:xfrm>
              <a:off x="5265237" y="3067687"/>
              <a:ext cx="1408974" cy="462919"/>
            </a:xfrm>
            <a:custGeom>
              <a:rect b="b" l="l" r="r" t="t"/>
              <a:pathLst>
                <a:path extrusionOk="0" h="3595" w="10942">
                  <a:moveTo>
                    <a:pt x="10941" y="0"/>
                  </a:moveTo>
                  <a:lnTo>
                    <a:pt x="0" y="0"/>
                  </a:lnTo>
                  <a:lnTo>
                    <a:pt x="0" y="869"/>
                  </a:lnTo>
                  <a:lnTo>
                    <a:pt x="1651" y="869"/>
                  </a:lnTo>
                  <a:cubicBezTo>
                    <a:pt x="2219" y="869"/>
                    <a:pt x="2761" y="1094"/>
                    <a:pt x="3165" y="1498"/>
                  </a:cubicBezTo>
                  <a:lnTo>
                    <a:pt x="5005" y="3339"/>
                  </a:lnTo>
                  <a:cubicBezTo>
                    <a:pt x="5261" y="3594"/>
                    <a:pt x="5680" y="3594"/>
                    <a:pt x="5936" y="3339"/>
                  </a:cubicBezTo>
                  <a:lnTo>
                    <a:pt x="7777" y="1498"/>
                  </a:lnTo>
                  <a:cubicBezTo>
                    <a:pt x="8175" y="1094"/>
                    <a:pt x="8722" y="869"/>
                    <a:pt x="9290" y="869"/>
                  </a:cubicBezTo>
                  <a:lnTo>
                    <a:pt x="10941" y="86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7"/>
            <p:cNvSpPr/>
            <p:nvPr/>
          </p:nvSpPr>
          <p:spPr>
            <a:xfrm>
              <a:off x="5739227" y="3340156"/>
              <a:ext cx="460344" cy="460344"/>
            </a:xfrm>
            <a:custGeom>
              <a:rect b="b" l="l" r="r" t="t"/>
              <a:pathLst>
                <a:path extrusionOk="0" h="3575" w="3575">
                  <a:moveTo>
                    <a:pt x="3574" y="1785"/>
                  </a:moveTo>
                  <a:cubicBezTo>
                    <a:pt x="3574" y="2772"/>
                    <a:pt x="2776" y="3575"/>
                    <a:pt x="1790" y="3575"/>
                  </a:cubicBezTo>
                  <a:cubicBezTo>
                    <a:pt x="803" y="3575"/>
                    <a:pt x="0" y="2772"/>
                    <a:pt x="0" y="1785"/>
                  </a:cubicBezTo>
                  <a:cubicBezTo>
                    <a:pt x="0" y="799"/>
                    <a:pt x="803" y="1"/>
                    <a:pt x="1790" y="1"/>
                  </a:cubicBezTo>
                  <a:cubicBezTo>
                    <a:pt x="2776" y="1"/>
                    <a:pt x="3574" y="799"/>
                    <a:pt x="3574" y="17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7"/>
            <p:cNvSpPr/>
            <p:nvPr/>
          </p:nvSpPr>
          <p:spPr>
            <a:xfrm>
              <a:off x="5850482" y="3450766"/>
              <a:ext cx="238477" cy="238477"/>
            </a:xfrm>
            <a:custGeom>
              <a:rect b="b" l="l" r="r" t="t"/>
              <a:pathLst>
                <a:path extrusionOk="0" h="1852" w="1852">
                  <a:moveTo>
                    <a:pt x="1851" y="926"/>
                  </a:moveTo>
                  <a:cubicBezTo>
                    <a:pt x="1851" y="1438"/>
                    <a:pt x="1437" y="1852"/>
                    <a:pt x="926" y="1852"/>
                  </a:cubicBezTo>
                  <a:cubicBezTo>
                    <a:pt x="414" y="1852"/>
                    <a:pt x="0" y="1438"/>
                    <a:pt x="0" y="926"/>
                  </a:cubicBezTo>
                  <a:cubicBezTo>
                    <a:pt x="0" y="415"/>
                    <a:pt x="414" y="1"/>
                    <a:pt x="926" y="1"/>
                  </a:cubicBezTo>
                  <a:cubicBezTo>
                    <a:pt x="1437" y="1"/>
                    <a:pt x="1851" y="415"/>
                    <a:pt x="1851" y="92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7"/>
            <p:cNvSpPr/>
            <p:nvPr/>
          </p:nvSpPr>
          <p:spPr>
            <a:xfrm>
              <a:off x="5555411" y="2401452"/>
              <a:ext cx="828361" cy="828233"/>
            </a:xfrm>
            <a:custGeom>
              <a:rect b="b" l="l" r="r" t="t"/>
              <a:pathLst>
                <a:path extrusionOk="0" h="6432" w="6433">
                  <a:moveTo>
                    <a:pt x="3217" y="0"/>
                  </a:moveTo>
                  <a:cubicBezTo>
                    <a:pt x="1437" y="0"/>
                    <a:pt x="1" y="1437"/>
                    <a:pt x="1" y="3216"/>
                  </a:cubicBezTo>
                  <a:cubicBezTo>
                    <a:pt x="1" y="4990"/>
                    <a:pt x="1437" y="6432"/>
                    <a:pt x="3217" y="6432"/>
                  </a:cubicBezTo>
                  <a:cubicBezTo>
                    <a:pt x="4991" y="6432"/>
                    <a:pt x="6433" y="4990"/>
                    <a:pt x="6433" y="3216"/>
                  </a:cubicBezTo>
                  <a:cubicBezTo>
                    <a:pt x="6433" y="1437"/>
                    <a:pt x="4991" y="0"/>
                    <a:pt x="3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7"/>
            <p:cNvSpPr txBox="1"/>
            <p:nvPr/>
          </p:nvSpPr>
          <p:spPr>
            <a:xfrm>
              <a:off x="5265133" y="1253725"/>
              <a:ext cx="1409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Month 4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856" name="Google Shape;1856;p37"/>
            <p:cNvGrpSpPr/>
            <p:nvPr/>
          </p:nvGrpSpPr>
          <p:grpSpPr>
            <a:xfrm>
              <a:off x="5265483" y="3733439"/>
              <a:ext cx="1408406" cy="1005135"/>
              <a:chOff x="-2082451" y="1418025"/>
              <a:chExt cx="1980324" cy="1005135"/>
            </a:xfrm>
          </p:grpSpPr>
          <p:sp>
            <p:nvSpPr>
              <p:cNvPr id="1857" name="Google Shape;1857;p37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58" name="Google Shape;1858;p37"/>
              <p:cNvSpPr txBox="1"/>
              <p:nvPr/>
            </p:nvSpPr>
            <p:spPr>
              <a:xfrm>
                <a:off x="-2082451" y="1696860"/>
                <a:ext cx="19803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Earth is the third planet and is where we live 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59" name="Google Shape;1859;p37"/>
          <p:cNvGrpSpPr/>
          <p:nvPr/>
        </p:nvGrpSpPr>
        <p:grpSpPr>
          <a:xfrm>
            <a:off x="4382537" y="2636934"/>
            <a:ext cx="357226" cy="357226"/>
            <a:chOff x="-55987225" y="3198925"/>
            <a:chExt cx="317450" cy="317450"/>
          </a:xfrm>
        </p:grpSpPr>
        <p:sp>
          <p:nvSpPr>
            <p:cNvPr id="1860" name="Google Shape;1860;p37"/>
            <p:cNvSpPr/>
            <p:nvPr/>
          </p:nvSpPr>
          <p:spPr>
            <a:xfrm>
              <a:off x="-55987225" y="3261925"/>
              <a:ext cx="173300" cy="198500"/>
            </a:xfrm>
            <a:custGeom>
              <a:rect b="b" l="l" r="r" t="t"/>
              <a:pathLst>
                <a:path extrusionOk="0" h="7940" w="6932">
                  <a:moveTo>
                    <a:pt x="4821" y="1954"/>
                  </a:moveTo>
                  <a:cubicBezTo>
                    <a:pt x="5042" y="1954"/>
                    <a:pt x="5199" y="2112"/>
                    <a:pt x="5199" y="2332"/>
                  </a:cubicBezTo>
                  <a:cubicBezTo>
                    <a:pt x="5199" y="2521"/>
                    <a:pt x="5042" y="2679"/>
                    <a:pt x="4821" y="2679"/>
                  </a:cubicBezTo>
                  <a:cubicBezTo>
                    <a:pt x="4632" y="2679"/>
                    <a:pt x="4475" y="2521"/>
                    <a:pt x="4475" y="2332"/>
                  </a:cubicBezTo>
                  <a:cubicBezTo>
                    <a:pt x="4475" y="2175"/>
                    <a:pt x="4632" y="1954"/>
                    <a:pt x="4821" y="1954"/>
                  </a:cubicBezTo>
                  <a:close/>
                  <a:moveTo>
                    <a:pt x="1041" y="4380"/>
                  </a:moveTo>
                  <a:cubicBezTo>
                    <a:pt x="1324" y="4726"/>
                    <a:pt x="1765" y="4947"/>
                    <a:pt x="2269" y="4947"/>
                  </a:cubicBezTo>
                  <a:cubicBezTo>
                    <a:pt x="2238" y="5388"/>
                    <a:pt x="1891" y="5703"/>
                    <a:pt x="1482" y="5703"/>
                  </a:cubicBezTo>
                  <a:cubicBezTo>
                    <a:pt x="1104" y="5703"/>
                    <a:pt x="726" y="5357"/>
                    <a:pt x="726" y="4947"/>
                  </a:cubicBezTo>
                  <a:cubicBezTo>
                    <a:pt x="726" y="4726"/>
                    <a:pt x="852" y="4474"/>
                    <a:pt x="1041" y="4380"/>
                  </a:cubicBezTo>
                  <a:close/>
                  <a:moveTo>
                    <a:pt x="5262" y="1"/>
                  </a:moveTo>
                  <a:cubicBezTo>
                    <a:pt x="4916" y="473"/>
                    <a:pt x="4412" y="820"/>
                    <a:pt x="3845" y="1009"/>
                  </a:cubicBezTo>
                  <a:cubicBezTo>
                    <a:pt x="3466" y="1166"/>
                    <a:pt x="3057" y="1229"/>
                    <a:pt x="2679" y="1229"/>
                  </a:cubicBezTo>
                  <a:cubicBezTo>
                    <a:pt x="2553" y="1229"/>
                    <a:pt x="2427" y="1229"/>
                    <a:pt x="2301" y="1166"/>
                  </a:cubicBezTo>
                  <a:cubicBezTo>
                    <a:pt x="2301" y="1292"/>
                    <a:pt x="2269" y="1450"/>
                    <a:pt x="2269" y="1576"/>
                  </a:cubicBezTo>
                  <a:lnTo>
                    <a:pt x="2269" y="1923"/>
                  </a:lnTo>
                  <a:cubicBezTo>
                    <a:pt x="1450" y="1923"/>
                    <a:pt x="726" y="2584"/>
                    <a:pt x="726" y="3435"/>
                  </a:cubicBezTo>
                  <a:lnTo>
                    <a:pt x="726" y="3624"/>
                  </a:lnTo>
                  <a:cubicBezTo>
                    <a:pt x="253" y="3907"/>
                    <a:pt x="1" y="4380"/>
                    <a:pt x="1" y="4915"/>
                  </a:cubicBezTo>
                  <a:cubicBezTo>
                    <a:pt x="1" y="5735"/>
                    <a:pt x="663" y="6428"/>
                    <a:pt x="1482" y="6428"/>
                  </a:cubicBezTo>
                  <a:cubicBezTo>
                    <a:pt x="1507" y="6429"/>
                    <a:pt x="1533" y="6430"/>
                    <a:pt x="1558" y="6430"/>
                  </a:cubicBezTo>
                  <a:cubicBezTo>
                    <a:pt x="2033" y="6430"/>
                    <a:pt x="2473" y="6156"/>
                    <a:pt x="2742" y="5798"/>
                  </a:cubicBezTo>
                  <a:cubicBezTo>
                    <a:pt x="3466" y="7089"/>
                    <a:pt x="4790" y="7940"/>
                    <a:pt x="6365" y="7940"/>
                  </a:cubicBezTo>
                  <a:cubicBezTo>
                    <a:pt x="6554" y="7940"/>
                    <a:pt x="6775" y="7940"/>
                    <a:pt x="6932" y="7908"/>
                  </a:cubicBezTo>
                  <a:cubicBezTo>
                    <a:pt x="6806" y="7562"/>
                    <a:pt x="6712" y="7184"/>
                    <a:pt x="6712" y="6837"/>
                  </a:cubicBezTo>
                  <a:lnTo>
                    <a:pt x="6712" y="5672"/>
                  </a:lnTo>
                  <a:cubicBezTo>
                    <a:pt x="6617" y="5703"/>
                    <a:pt x="6491" y="5703"/>
                    <a:pt x="6365" y="5703"/>
                  </a:cubicBezTo>
                  <a:cubicBezTo>
                    <a:pt x="5861" y="5703"/>
                    <a:pt x="5388" y="5514"/>
                    <a:pt x="5073" y="5168"/>
                  </a:cubicBezTo>
                  <a:cubicBezTo>
                    <a:pt x="4916" y="5010"/>
                    <a:pt x="4916" y="4758"/>
                    <a:pt x="5073" y="4632"/>
                  </a:cubicBezTo>
                  <a:cubicBezTo>
                    <a:pt x="5152" y="4553"/>
                    <a:pt x="5247" y="4514"/>
                    <a:pt x="5337" y="4514"/>
                  </a:cubicBezTo>
                  <a:cubicBezTo>
                    <a:pt x="5428" y="4514"/>
                    <a:pt x="5514" y="4553"/>
                    <a:pt x="5577" y="4632"/>
                  </a:cubicBezTo>
                  <a:cubicBezTo>
                    <a:pt x="5792" y="4847"/>
                    <a:pt x="6080" y="4959"/>
                    <a:pt x="6371" y="4959"/>
                  </a:cubicBezTo>
                  <a:cubicBezTo>
                    <a:pt x="6507" y="4959"/>
                    <a:pt x="6644" y="4934"/>
                    <a:pt x="6775" y="4884"/>
                  </a:cubicBezTo>
                  <a:lnTo>
                    <a:pt x="6775" y="1923"/>
                  </a:lnTo>
                  <a:cubicBezTo>
                    <a:pt x="5892" y="1765"/>
                    <a:pt x="5262" y="977"/>
                    <a:pt x="5262" y="127"/>
                  </a:cubicBezTo>
                  <a:lnTo>
                    <a:pt x="52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7"/>
            <p:cNvSpPr/>
            <p:nvPr/>
          </p:nvSpPr>
          <p:spPr>
            <a:xfrm>
              <a:off x="-55837575" y="3198925"/>
              <a:ext cx="167800" cy="298525"/>
            </a:xfrm>
            <a:custGeom>
              <a:rect b="b" l="l" r="r" t="t"/>
              <a:pathLst>
                <a:path extrusionOk="0" h="11941" w="6712">
                  <a:moveTo>
                    <a:pt x="5672" y="6900"/>
                  </a:moveTo>
                  <a:cubicBezTo>
                    <a:pt x="5861" y="6994"/>
                    <a:pt x="5987" y="7246"/>
                    <a:pt x="5987" y="7467"/>
                  </a:cubicBezTo>
                  <a:cubicBezTo>
                    <a:pt x="5987" y="7908"/>
                    <a:pt x="5672" y="8223"/>
                    <a:pt x="5231" y="8223"/>
                  </a:cubicBezTo>
                  <a:cubicBezTo>
                    <a:pt x="4821" y="8223"/>
                    <a:pt x="4443" y="7877"/>
                    <a:pt x="4443" y="7467"/>
                  </a:cubicBezTo>
                  <a:cubicBezTo>
                    <a:pt x="4916" y="7467"/>
                    <a:pt x="5388" y="7246"/>
                    <a:pt x="5672" y="6900"/>
                  </a:cubicBezTo>
                  <a:close/>
                  <a:moveTo>
                    <a:pt x="1" y="0"/>
                  </a:moveTo>
                  <a:lnTo>
                    <a:pt x="1" y="2584"/>
                  </a:lnTo>
                  <a:cubicBezTo>
                    <a:pt x="1" y="3214"/>
                    <a:pt x="505" y="3686"/>
                    <a:pt x="1104" y="3686"/>
                  </a:cubicBezTo>
                  <a:cubicBezTo>
                    <a:pt x="1293" y="3686"/>
                    <a:pt x="1450" y="3844"/>
                    <a:pt x="1450" y="4064"/>
                  </a:cubicBezTo>
                  <a:lnTo>
                    <a:pt x="1450" y="9294"/>
                  </a:lnTo>
                  <a:cubicBezTo>
                    <a:pt x="1450" y="10743"/>
                    <a:pt x="2647" y="11941"/>
                    <a:pt x="4065" y="11941"/>
                  </a:cubicBezTo>
                  <a:lnTo>
                    <a:pt x="4412" y="11941"/>
                  </a:lnTo>
                  <a:lnTo>
                    <a:pt x="4412" y="8790"/>
                  </a:lnTo>
                  <a:cubicBezTo>
                    <a:pt x="4632" y="8885"/>
                    <a:pt x="4916" y="8979"/>
                    <a:pt x="5199" y="8979"/>
                  </a:cubicBezTo>
                  <a:cubicBezTo>
                    <a:pt x="6018" y="8979"/>
                    <a:pt x="6680" y="8318"/>
                    <a:pt x="6680" y="7467"/>
                  </a:cubicBezTo>
                  <a:cubicBezTo>
                    <a:pt x="6711" y="6931"/>
                    <a:pt x="6396" y="6459"/>
                    <a:pt x="5987" y="6175"/>
                  </a:cubicBezTo>
                  <a:lnTo>
                    <a:pt x="5987" y="5986"/>
                  </a:lnTo>
                  <a:cubicBezTo>
                    <a:pt x="5987" y="5167"/>
                    <a:pt x="5262" y="4474"/>
                    <a:pt x="4443" y="4474"/>
                  </a:cubicBezTo>
                  <a:lnTo>
                    <a:pt x="4443" y="4127"/>
                  </a:lnTo>
                  <a:cubicBezTo>
                    <a:pt x="4443" y="1891"/>
                    <a:pt x="2584" y="0"/>
                    <a:pt x="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7"/>
            <p:cNvSpPr/>
            <p:nvPr/>
          </p:nvSpPr>
          <p:spPr>
            <a:xfrm>
              <a:off x="-55931300" y="3435200"/>
              <a:ext cx="194575" cy="81175"/>
            </a:xfrm>
            <a:custGeom>
              <a:rect b="b" l="l" r="r" t="t"/>
              <a:pathLst>
                <a:path extrusionOk="0" h="3247" w="7783">
                  <a:moveTo>
                    <a:pt x="347" y="1"/>
                  </a:moveTo>
                  <a:cubicBezTo>
                    <a:pt x="221" y="64"/>
                    <a:pt x="127" y="127"/>
                    <a:pt x="1" y="158"/>
                  </a:cubicBezTo>
                  <a:lnTo>
                    <a:pt x="1" y="2899"/>
                  </a:lnTo>
                  <a:cubicBezTo>
                    <a:pt x="1" y="3088"/>
                    <a:pt x="158" y="3246"/>
                    <a:pt x="347" y="3246"/>
                  </a:cubicBezTo>
                  <a:lnTo>
                    <a:pt x="7627" y="3246"/>
                  </a:lnTo>
                  <a:cubicBezTo>
                    <a:pt x="6551" y="3216"/>
                    <a:pt x="5551" y="2574"/>
                    <a:pt x="5010" y="1702"/>
                  </a:cubicBezTo>
                  <a:cubicBezTo>
                    <a:pt x="4727" y="1734"/>
                    <a:pt x="4411" y="1765"/>
                    <a:pt x="4096" y="1765"/>
                  </a:cubicBezTo>
                  <a:cubicBezTo>
                    <a:pt x="2584" y="1765"/>
                    <a:pt x="1229" y="1040"/>
                    <a:pt x="347" y="1"/>
                  </a:cubicBezTo>
                  <a:close/>
                  <a:moveTo>
                    <a:pt x="7627" y="3246"/>
                  </a:moveTo>
                  <a:cubicBezTo>
                    <a:pt x="7653" y="3246"/>
                    <a:pt x="7679" y="3247"/>
                    <a:pt x="7705" y="3247"/>
                  </a:cubicBezTo>
                  <a:cubicBezTo>
                    <a:pt x="7731" y="3247"/>
                    <a:pt x="7757" y="3246"/>
                    <a:pt x="7783" y="32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7"/>
            <p:cNvSpPr/>
            <p:nvPr/>
          </p:nvSpPr>
          <p:spPr>
            <a:xfrm>
              <a:off x="-55927350" y="3202850"/>
              <a:ext cx="70900" cy="71200"/>
            </a:xfrm>
            <a:custGeom>
              <a:rect b="b" l="l" r="r" t="t"/>
              <a:pathLst>
                <a:path extrusionOk="0" h="2848" w="2836">
                  <a:moveTo>
                    <a:pt x="2836" y="1"/>
                  </a:moveTo>
                  <a:cubicBezTo>
                    <a:pt x="1450" y="379"/>
                    <a:pt x="378" y="1482"/>
                    <a:pt x="0" y="2836"/>
                  </a:cubicBezTo>
                  <a:cubicBezTo>
                    <a:pt x="85" y="2843"/>
                    <a:pt x="170" y="2847"/>
                    <a:pt x="255" y="2847"/>
                  </a:cubicBezTo>
                  <a:cubicBezTo>
                    <a:pt x="548" y="2847"/>
                    <a:pt x="841" y="2801"/>
                    <a:pt x="1135" y="2679"/>
                  </a:cubicBezTo>
                  <a:cubicBezTo>
                    <a:pt x="2111" y="2332"/>
                    <a:pt x="2804" y="1324"/>
                    <a:pt x="2836" y="284"/>
                  </a:cubicBezTo>
                  <a:lnTo>
                    <a:pt x="28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4" name="Google Shape;1864;p37"/>
          <p:cNvGrpSpPr/>
          <p:nvPr/>
        </p:nvGrpSpPr>
        <p:grpSpPr>
          <a:xfrm>
            <a:off x="457212" y="1253725"/>
            <a:ext cx="1991394" cy="3484849"/>
            <a:chOff x="457212" y="1253725"/>
            <a:chExt cx="1991394" cy="3484849"/>
          </a:xfrm>
        </p:grpSpPr>
        <p:grpSp>
          <p:nvGrpSpPr>
            <p:cNvPr id="1865" name="Google Shape;1865;p37"/>
            <p:cNvGrpSpPr/>
            <p:nvPr/>
          </p:nvGrpSpPr>
          <p:grpSpPr>
            <a:xfrm>
              <a:off x="1039854" y="3733439"/>
              <a:ext cx="1408406" cy="1005135"/>
              <a:chOff x="-2082451" y="1418025"/>
              <a:chExt cx="1980324" cy="1005135"/>
            </a:xfrm>
          </p:grpSpPr>
          <p:sp>
            <p:nvSpPr>
              <p:cNvPr id="1866" name="Google Shape;1866;p37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67" name="Google Shape;1867;p37"/>
              <p:cNvSpPr txBox="1"/>
              <p:nvPr/>
            </p:nvSpPr>
            <p:spPr>
              <a:xfrm>
                <a:off x="-2082451" y="1696860"/>
                <a:ext cx="19803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Jupiter is the biggest planet in the Solar System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868" name="Google Shape;1868;p37"/>
            <p:cNvSpPr/>
            <p:nvPr/>
          </p:nvSpPr>
          <p:spPr>
            <a:xfrm>
              <a:off x="1443771" y="1696329"/>
              <a:ext cx="600572" cy="657873"/>
            </a:xfrm>
            <a:custGeom>
              <a:rect b="b" l="l" r="r" t="t"/>
              <a:pathLst>
                <a:path extrusionOk="0" h="5109" w="4664">
                  <a:moveTo>
                    <a:pt x="313" y="2444"/>
                  </a:moveTo>
                  <a:cubicBezTo>
                    <a:pt x="108" y="2444"/>
                    <a:pt x="1" y="2189"/>
                    <a:pt x="149" y="2041"/>
                  </a:cubicBezTo>
                  <a:lnTo>
                    <a:pt x="2015" y="174"/>
                  </a:lnTo>
                  <a:cubicBezTo>
                    <a:pt x="2189" y="1"/>
                    <a:pt x="2475" y="1"/>
                    <a:pt x="2649" y="174"/>
                  </a:cubicBezTo>
                  <a:lnTo>
                    <a:pt x="4515" y="2041"/>
                  </a:lnTo>
                  <a:cubicBezTo>
                    <a:pt x="4664" y="2189"/>
                    <a:pt x="4561" y="2444"/>
                    <a:pt x="4352" y="2444"/>
                  </a:cubicBezTo>
                  <a:lnTo>
                    <a:pt x="3109" y="2444"/>
                  </a:lnTo>
                  <a:lnTo>
                    <a:pt x="3109" y="5062"/>
                  </a:lnTo>
                  <a:cubicBezTo>
                    <a:pt x="2854" y="5093"/>
                    <a:pt x="2593" y="5108"/>
                    <a:pt x="2332" y="5108"/>
                  </a:cubicBezTo>
                  <a:cubicBezTo>
                    <a:pt x="2071" y="5108"/>
                    <a:pt x="1811" y="5093"/>
                    <a:pt x="1560" y="5062"/>
                  </a:cubicBezTo>
                  <a:lnTo>
                    <a:pt x="1560" y="2444"/>
                  </a:lnTo>
                  <a:close/>
                </a:path>
              </a:pathLst>
            </a:custGeom>
            <a:solidFill>
              <a:srgbClr val="8E03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7"/>
            <p:cNvSpPr/>
            <p:nvPr/>
          </p:nvSpPr>
          <p:spPr>
            <a:xfrm>
              <a:off x="1144258" y="2215771"/>
              <a:ext cx="1199598" cy="1199598"/>
            </a:xfrm>
            <a:custGeom>
              <a:rect b="b" l="l" r="r" t="t"/>
              <a:pathLst>
                <a:path extrusionOk="0" h="9316" w="9316">
                  <a:moveTo>
                    <a:pt x="4658" y="7726"/>
                  </a:moveTo>
                  <a:cubicBezTo>
                    <a:pt x="2966" y="7726"/>
                    <a:pt x="1590" y="6350"/>
                    <a:pt x="1590" y="4658"/>
                  </a:cubicBezTo>
                  <a:cubicBezTo>
                    <a:pt x="1590" y="2961"/>
                    <a:pt x="2966" y="1590"/>
                    <a:pt x="4658" y="1590"/>
                  </a:cubicBezTo>
                  <a:cubicBezTo>
                    <a:pt x="6356" y="1590"/>
                    <a:pt x="7726" y="2961"/>
                    <a:pt x="7726" y="4658"/>
                  </a:cubicBezTo>
                  <a:cubicBezTo>
                    <a:pt x="7726" y="6350"/>
                    <a:pt x="6356" y="7726"/>
                    <a:pt x="4658" y="7726"/>
                  </a:cubicBezTo>
                  <a:close/>
                  <a:moveTo>
                    <a:pt x="4658" y="0"/>
                  </a:moveTo>
                  <a:cubicBezTo>
                    <a:pt x="2086" y="0"/>
                    <a:pt x="0" y="2086"/>
                    <a:pt x="0" y="4658"/>
                  </a:cubicBezTo>
                  <a:cubicBezTo>
                    <a:pt x="0" y="7230"/>
                    <a:pt x="2086" y="9316"/>
                    <a:pt x="4658" y="9316"/>
                  </a:cubicBezTo>
                  <a:cubicBezTo>
                    <a:pt x="7230" y="9316"/>
                    <a:pt x="9316" y="7230"/>
                    <a:pt x="9316" y="4658"/>
                  </a:cubicBezTo>
                  <a:cubicBezTo>
                    <a:pt x="9316" y="2086"/>
                    <a:pt x="7230" y="0"/>
                    <a:pt x="46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7"/>
            <p:cNvSpPr/>
            <p:nvPr/>
          </p:nvSpPr>
          <p:spPr>
            <a:xfrm>
              <a:off x="1189970" y="3179585"/>
              <a:ext cx="1108173" cy="530780"/>
            </a:xfrm>
            <a:custGeom>
              <a:rect b="b" l="l" r="r" t="t"/>
              <a:pathLst>
                <a:path extrusionOk="0" h="4122" w="8606">
                  <a:moveTo>
                    <a:pt x="8605" y="0"/>
                  </a:moveTo>
                  <a:lnTo>
                    <a:pt x="4704" y="3901"/>
                  </a:lnTo>
                  <a:cubicBezTo>
                    <a:pt x="4484" y="4121"/>
                    <a:pt x="4121" y="4121"/>
                    <a:pt x="3896" y="39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E03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7"/>
            <p:cNvSpPr/>
            <p:nvPr/>
          </p:nvSpPr>
          <p:spPr>
            <a:xfrm>
              <a:off x="457212" y="3067687"/>
              <a:ext cx="1991003" cy="462919"/>
            </a:xfrm>
            <a:custGeom>
              <a:rect b="b" l="l" r="r" t="t"/>
              <a:pathLst>
                <a:path extrusionOk="0" h="3595" w="15462">
                  <a:moveTo>
                    <a:pt x="15462" y="0"/>
                  </a:moveTo>
                  <a:lnTo>
                    <a:pt x="15462" y="869"/>
                  </a:lnTo>
                  <a:lnTo>
                    <a:pt x="13810" y="869"/>
                  </a:lnTo>
                  <a:cubicBezTo>
                    <a:pt x="13243" y="869"/>
                    <a:pt x="12701" y="1100"/>
                    <a:pt x="12297" y="1498"/>
                  </a:cubicBezTo>
                  <a:lnTo>
                    <a:pt x="12261" y="1539"/>
                  </a:lnTo>
                  <a:lnTo>
                    <a:pt x="10456" y="3339"/>
                  </a:lnTo>
                  <a:cubicBezTo>
                    <a:pt x="10201" y="3594"/>
                    <a:pt x="9781" y="3594"/>
                    <a:pt x="9526" y="3339"/>
                  </a:cubicBezTo>
                  <a:lnTo>
                    <a:pt x="7726" y="1539"/>
                  </a:lnTo>
                  <a:lnTo>
                    <a:pt x="7685" y="1498"/>
                  </a:lnTo>
                  <a:cubicBezTo>
                    <a:pt x="7286" y="1100"/>
                    <a:pt x="6739" y="869"/>
                    <a:pt x="6172" y="869"/>
                  </a:cubicBezTo>
                  <a:lnTo>
                    <a:pt x="1" y="8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7"/>
            <p:cNvSpPr/>
            <p:nvPr/>
          </p:nvSpPr>
          <p:spPr>
            <a:xfrm>
              <a:off x="1514207" y="3340156"/>
              <a:ext cx="459700" cy="460344"/>
            </a:xfrm>
            <a:custGeom>
              <a:rect b="b" l="l" r="r" t="t"/>
              <a:pathLst>
                <a:path extrusionOk="0" h="3575" w="3570">
                  <a:moveTo>
                    <a:pt x="3569" y="1785"/>
                  </a:moveTo>
                  <a:cubicBezTo>
                    <a:pt x="3569" y="2772"/>
                    <a:pt x="2772" y="3575"/>
                    <a:pt x="1785" y="3575"/>
                  </a:cubicBezTo>
                  <a:cubicBezTo>
                    <a:pt x="798" y="3575"/>
                    <a:pt x="1" y="2772"/>
                    <a:pt x="1" y="1785"/>
                  </a:cubicBezTo>
                  <a:cubicBezTo>
                    <a:pt x="1" y="799"/>
                    <a:pt x="798" y="1"/>
                    <a:pt x="1785" y="1"/>
                  </a:cubicBezTo>
                  <a:cubicBezTo>
                    <a:pt x="2772" y="1"/>
                    <a:pt x="3569" y="799"/>
                    <a:pt x="3569" y="17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7"/>
            <p:cNvSpPr/>
            <p:nvPr/>
          </p:nvSpPr>
          <p:spPr>
            <a:xfrm>
              <a:off x="1624818" y="3450766"/>
              <a:ext cx="238477" cy="238477"/>
            </a:xfrm>
            <a:custGeom>
              <a:rect b="b" l="l" r="r" t="t"/>
              <a:pathLst>
                <a:path extrusionOk="0" h="1852" w="1852">
                  <a:moveTo>
                    <a:pt x="1852" y="926"/>
                  </a:moveTo>
                  <a:cubicBezTo>
                    <a:pt x="1852" y="1438"/>
                    <a:pt x="1437" y="1852"/>
                    <a:pt x="926" y="1852"/>
                  </a:cubicBezTo>
                  <a:cubicBezTo>
                    <a:pt x="415" y="1852"/>
                    <a:pt x="1" y="1438"/>
                    <a:pt x="1" y="926"/>
                  </a:cubicBezTo>
                  <a:cubicBezTo>
                    <a:pt x="1" y="415"/>
                    <a:pt x="415" y="1"/>
                    <a:pt x="926" y="1"/>
                  </a:cubicBezTo>
                  <a:cubicBezTo>
                    <a:pt x="1437" y="1"/>
                    <a:pt x="1852" y="415"/>
                    <a:pt x="1852" y="9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7"/>
            <p:cNvSpPr/>
            <p:nvPr/>
          </p:nvSpPr>
          <p:spPr>
            <a:xfrm>
              <a:off x="1329876" y="2401452"/>
              <a:ext cx="828361" cy="828233"/>
            </a:xfrm>
            <a:custGeom>
              <a:rect b="b" l="l" r="r" t="t"/>
              <a:pathLst>
                <a:path extrusionOk="0" h="6432" w="6433">
                  <a:moveTo>
                    <a:pt x="3216" y="0"/>
                  </a:moveTo>
                  <a:cubicBezTo>
                    <a:pt x="1442" y="0"/>
                    <a:pt x="0" y="1437"/>
                    <a:pt x="0" y="3216"/>
                  </a:cubicBezTo>
                  <a:cubicBezTo>
                    <a:pt x="0" y="4990"/>
                    <a:pt x="1442" y="6432"/>
                    <a:pt x="3216" y="6432"/>
                  </a:cubicBezTo>
                  <a:cubicBezTo>
                    <a:pt x="4995" y="6432"/>
                    <a:pt x="6432" y="4990"/>
                    <a:pt x="6432" y="3216"/>
                  </a:cubicBezTo>
                  <a:cubicBezTo>
                    <a:pt x="6432" y="1437"/>
                    <a:pt x="4995" y="0"/>
                    <a:pt x="32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7"/>
            <p:cNvSpPr txBox="1"/>
            <p:nvPr/>
          </p:nvSpPr>
          <p:spPr>
            <a:xfrm>
              <a:off x="1039507" y="1253725"/>
              <a:ext cx="1409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Month 1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876" name="Google Shape;1876;p37"/>
          <p:cNvGrpSpPr/>
          <p:nvPr/>
        </p:nvGrpSpPr>
        <p:grpSpPr>
          <a:xfrm>
            <a:off x="1565000" y="2636509"/>
            <a:ext cx="358099" cy="358099"/>
            <a:chOff x="-57568775" y="3198925"/>
            <a:chExt cx="318225" cy="318225"/>
          </a:xfrm>
        </p:grpSpPr>
        <p:sp>
          <p:nvSpPr>
            <p:cNvPr id="1877" name="Google Shape;1877;p37"/>
            <p:cNvSpPr/>
            <p:nvPr/>
          </p:nvSpPr>
          <p:spPr>
            <a:xfrm>
              <a:off x="-57530950" y="3373775"/>
              <a:ext cx="18125" cy="64600"/>
            </a:xfrm>
            <a:custGeom>
              <a:rect b="b" l="l" r="r" t="t"/>
              <a:pathLst>
                <a:path extrusionOk="0" h="2584" w="725">
                  <a:moveTo>
                    <a:pt x="725" y="0"/>
                  </a:moveTo>
                  <a:cubicBezTo>
                    <a:pt x="315" y="284"/>
                    <a:pt x="0" y="725"/>
                    <a:pt x="0" y="1261"/>
                  </a:cubicBezTo>
                  <a:lnTo>
                    <a:pt x="0" y="1324"/>
                  </a:lnTo>
                  <a:cubicBezTo>
                    <a:pt x="0" y="1859"/>
                    <a:pt x="315" y="2332"/>
                    <a:pt x="725" y="2584"/>
                  </a:cubicBezTo>
                  <a:lnTo>
                    <a:pt x="725" y="157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7"/>
            <p:cNvSpPr/>
            <p:nvPr/>
          </p:nvSpPr>
          <p:spPr>
            <a:xfrm>
              <a:off x="-57568775" y="3406850"/>
              <a:ext cx="99275" cy="110300"/>
            </a:xfrm>
            <a:custGeom>
              <a:rect b="b" l="l" r="r" t="t"/>
              <a:pathLst>
                <a:path extrusionOk="0" h="4412" w="3971">
                  <a:moveTo>
                    <a:pt x="757" y="1"/>
                  </a:moveTo>
                  <a:cubicBezTo>
                    <a:pt x="285" y="473"/>
                    <a:pt x="1" y="1103"/>
                    <a:pt x="1" y="1796"/>
                  </a:cubicBezTo>
                  <a:cubicBezTo>
                    <a:pt x="1" y="3246"/>
                    <a:pt x="1198" y="4411"/>
                    <a:pt x="2616" y="4411"/>
                  </a:cubicBezTo>
                  <a:cubicBezTo>
                    <a:pt x="3120" y="4411"/>
                    <a:pt x="3561" y="4254"/>
                    <a:pt x="3971" y="4002"/>
                  </a:cubicBezTo>
                  <a:cubicBezTo>
                    <a:pt x="3435" y="3561"/>
                    <a:pt x="2994" y="2962"/>
                    <a:pt x="2710" y="2363"/>
                  </a:cubicBezTo>
                  <a:lnTo>
                    <a:pt x="1891" y="1891"/>
                  </a:lnTo>
                  <a:cubicBezTo>
                    <a:pt x="1230" y="1481"/>
                    <a:pt x="789" y="788"/>
                    <a:pt x="7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7"/>
            <p:cNvSpPr/>
            <p:nvPr/>
          </p:nvSpPr>
          <p:spPr>
            <a:xfrm>
              <a:off x="-57494725" y="3254850"/>
              <a:ext cx="207175" cy="262300"/>
            </a:xfrm>
            <a:custGeom>
              <a:rect b="b" l="l" r="r" t="t"/>
              <a:pathLst>
                <a:path extrusionOk="0" h="10492" w="8287">
                  <a:moveTo>
                    <a:pt x="2647" y="5293"/>
                  </a:moveTo>
                  <a:cubicBezTo>
                    <a:pt x="2836" y="5293"/>
                    <a:pt x="2993" y="5451"/>
                    <a:pt x="2993" y="5640"/>
                  </a:cubicBezTo>
                  <a:cubicBezTo>
                    <a:pt x="2993" y="5829"/>
                    <a:pt x="2836" y="5986"/>
                    <a:pt x="2647" y="5986"/>
                  </a:cubicBezTo>
                  <a:cubicBezTo>
                    <a:pt x="2628" y="5989"/>
                    <a:pt x="2609" y="5990"/>
                    <a:pt x="2592" y="5990"/>
                  </a:cubicBezTo>
                  <a:cubicBezTo>
                    <a:pt x="2400" y="5990"/>
                    <a:pt x="2269" y="5841"/>
                    <a:pt x="2269" y="5640"/>
                  </a:cubicBezTo>
                  <a:cubicBezTo>
                    <a:pt x="2269" y="5451"/>
                    <a:pt x="2426" y="5293"/>
                    <a:pt x="2647" y="5293"/>
                  </a:cubicBezTo>
                  <a:close/>
                  <a:moveTo>
                    <a:pt x="5640" y="5324"/>
                  </a:moveTo>
                  <a:cubicBezTo>
                    <a:pt x="5829" y="5324"/>
                    <a:pt x="5986" y="5482"/>
                    <a:pt x="5986" y="5671"/>
                  </a:cubicBezTo>
                  <a:cubicBezTo>
                    <a:pt x="6018" y="5860"/>
                    <a:pt x="5860" y="6018"/>
                    <a:pt x="5640" y="6018"/>
                  </a:cubicBezTo>
                  <a:cubicBezTo>
                    <a:pt x="5419" y="6018"/>
                    <a:pt x="5262" y="5860"/>
                    <a:pt x="5262" y="5671"/>
                  </a:cubicBezTo>
                  <a:cubicBezTo>
                    <a:pt x="5262" y="5482"/>
                    <a:pt x="5419" y="5324"/>
                    <a:pt x="5640" y="5324"/>
                  </a:cubicBezTo>
                  <a:close/>
                  <a:moveTo>
                    <a:pt x="5191" y="7845"/>
                  </a:moveTo>
                  <a:cubicBezTo>
                    <a:pt x="5285" y="7845"/>
                    <a:pt x="5372" y="7876"/>
                    <a:pt x="5419" y="7939"/>
                  </a:cubicBezTo>
                  <a:cubicBezTo>
                    <a:pt x="5640" y="8065"/>
                    <a:pt x="5640" y="8317"/>
                    <a:pt x="5482" y="8475"/>
                  </a:cubicBezTo>
                  <a:cubicBezTo>
                    <a:pt x="5104" y="8822"/>
                    <a:pt x="4632" y="9011"/>
                    <a:pt x="4128" y="9011"/>
                  </a:cubicBezTo>
                  <a:cubicBezTo>
                    <a:pt x="3624" y="9011"/>
                    <a:pt x="3151" y="8822"/>
                    <a:pt x="2836" y="8475"/>
                  </a:cubicBezTo>
                  <a:cubicBezTo>
                    <a:pt x="2678" y="8317"/>
                    <a:pt x="2678" y="8065"/>
                    <a:pt x="2836" y="7939"/>
                  </a:cubicBezTo>
                  <a:cubicBezTo>
                    <a:pt x="2915" y="7876"/>
                    <a:pt x="3009" y="7845"/>
                    <a:pt x="3100" y="7845"/>
                  </a:cubicBezTo>
                  <a:cubicBezTo>
                    <a:pt x="3190" y="7845"/>
                    <a:pt x="3277" y="7876"/>
                    <a:pt x="3340" y="7939"/>
                  </a:cubicBezTo>
                  <a:cubicBezTo>
                    <a:pt x="3561" y="8160"/>
                    <a:pt x="3844" y="8270"/>
                    <a:pt x="4128" y="8270"/>
                  </a:cubicBezTo>
                  <a:cubicBezTo>
                    <a:pt x="4411" y="8270"/>
                    <a:pt x="4695" y="8160"/>
                    <a:pt x="4915" y="7939"/>
                  </a:cubicBezTo>
                  <a:cubicBezTo>
                    <a:pt x="4994" y="7876"/>
                    <a:pt x="5096" y="7845"/>
                    <a:pt x="5191" y="7845"/>
                  </a:cubicBezTo>
                  <a:close/>
                  <a:moveTo>
                    <a:pt x="1796" y="0"/>
                  </a:moveTo>
                  <a:cubicBezTo>
                    <a:pt x="1670" y="126"/>
                    <a:pt x="1135" y="504"/>
                    <a:pt x="1072" y="630"/>
                  </a:cubicBezTo>
                  <a:cubicBezTo>
                    <a:pt x="442" y="1260"/>
                    <a:pt x="0" y="2363"/>
                    <a:pt x="0" y="3403"/>
                  </a:cubicBezTo>
                  <a:lnTo>
                    <a:pt x="0" y="6396"/>
                  </a:lnTo>
                  <a:cubicBezTo>
                    <a:pt x="0" y="8632"/>
                    <a:pt x="1859" y="10491"/>
                    <a:pt x="4128" y="10491"/>
                  </a:cubicBezTo>
                  <a:cubicBezTo>
                    <a:pt x="6427" y="10491"/>
                    <a:pt x="8286" y="8632"/>
                    <a:pt x="8286" y="6396"/>
                  </a:cubicBezTo>
                  <a:lnTo>
                    <a:pt x="8286" y="4505"/>
                  </a:lnTo>
                  <a:cubicBezTo>
                    <a:pt x="8157" y="4513"/>
                    <a:pt x="8028" y="4517"/>
                    <a:pt x="7899" y="4517"/>
                  </a:cubicBezTo>
                  <a:cubicBezTo>
                    <a:pt x="6396" y="4517"/>
                    <a:pt x="4939" y="4009"/>
                    <a:pt x="3750" y="2993"/>
                  </a:cubicBezTo>
                  <a:cubicBezTo>
                    <a:pt x="2804" y="2206"/>
                    <a:pt x="2174" y="1103"/>
                    <a:pt x="1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7"/>
            <p:cNvSpPr/>
            <p:nvPr/>
          </p:nvSpPr>
          <p:spPr>
            <a:xfrm>
              <a:off x="-57269475" y="3372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1" y="1"/>
                  </a:moveTo>
                  <a:lnTo>
                    <a:pt x="1" y="2553"/>
                  </a:lnTo>
                  <a:cubicBezTo>
                    <a:pt x="442" y="2301"/>
                    <a:pt x="757" y="1828"/>
                    <a:pt x="757" y="1261"/>
                  </a:cubicBezTo>
                  <a:cubicBezTo>
                    <a:pt x="757" y="757"/>
                    <a:pt x="473" y="284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7"/>
            <p:cNvSpPr/>
            <p:nvPr/>
          </p:nvSpPr>
          <p:spPr>
            <a:xfrm>
              <a:off x="-57436450" y="3198925"/>
              <a:ext cx="185900" cy="154400"/>
            </a:xfrm>
            <a:custGeom>
              <a:rect b="b" l="l" r="r" t="t"/>
              <a:pathLst>
                <a:path extrusionOk="0" h="6176" w="7436">
                  <a:moveTo>
                    <a:pt x="1828" y="0"/>
                  </a:moveTo>
                  <a:cubicBezTo>
                    <a:pt x="1198" y="0"/>
                    <a:pt x="568" y="126"/>
                    <a:pt x="1" y="315"/>
                  </a:cubicBezTo>
                  <a:cubicBezTo>
                    <a:pt x="1" y="977"/>
                    <a:pt x="127" y="1639"/>
                    <a:pt x="316" y="2237"/>
                  </a:cubicBezTo>
                  <a:cubicBezTo>
                    <a:pt x="631" y="3151"/>
                    <a:pt x="1167" y="3970"/>
                    <a:pt x="1923" y="4600"/>
                  </a:cubicBezTo>
                  <a:cubicBezTo>
                    <a:pt x="2710" y="5262"/>
                    <a:pt x="3655" y="5734"/>
                    <a:pt x="4632" y="5892"/>
                  </a:cubicBezTo>
                  <a:cubicBezTo>
                    <a:pt x="5073" y="5976"/>
                    <a:pt x="5262" y="5976"/>
                    <a:pt x="5507" y="5976"/>
                  </a:cubicBezTo>
                  <a:lnTo>
                    <a:pt x="5507" y="5976"/>
                  </a:lnTo>
                  <a:cubicBezTo>
                    <a:pt x="5630" y="5976"/>
                    <a:pt x="5766" y="5976"/>
                    <a:pt x="5955" y="5986"/>
                  </a:cubicBezTo>
                  <a:lnTo>
                    <a:pt x="6680" y="5986"/>
                  </a:lnTo>
                  <a:cubicBezTo>
                    <a:pt x="6963" y="5986"/>
                    <a:pt x="7215" y="6049"/>
                    <a:pt x="7436" y="6175"/>
                  </a:cubicBezTo>
                  <a:lnTo>
                    <a:pt x="7436" y="5671"/>
                  </a:lnTo>
                  <a:lnTo>
                    <a:pt x="7436" y="5640"/>
                  </a:lnTo>
                  <a:cubicBezTo>
                    <a:pt x="7436" y="2552"/>
                    <a:pt x="4916" y="0"/>
                    <a:pt x="1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7"/>
            <p:cNvSpPr/>
            <p:nvPr/>
          </p:nvSpPr>
          <p:spPr>
            <a:xfrm>
              <a:off x="-57532525" y="3215450"/>
              <a:ext cx="77975" cy="148900"/>
            </a:xfrm>
            <a:custGeom>
              <a:rect b="b" l="l" r="r" t="t"/>
              <a:pathLst>
                <a:path extrusionOk="0" h="5956" w="3119">
                  <a:moveTo>
                    <a:pt x="3056" y="1"/>
                  </a:moveTo>
                  <a:cubicBezTo>
                    <a:pt x="1260" y="946"/>
                    <a:pt x="0" y="2836"/>
                    <a:pt x="0" y="5010"/>
                  </a:cubicBezTo>
                  <a:lnTo>
                    <a:pt x="0" y="5199"/>
                  </a:lnTo>
                  <a:lnTo>
                    <a:pt x="0" y="5955"/>
                  </a:lnTo>
                  <a:lnTo>
                    <a:pt x="63" y="5955"/>
                  </a:lnTo>
                  <a:cubicBezTo>
                    <a:pt x="158" y="5829"/>
                    <a:pt x="284" y="5766"/>
                    <a:pt x="410" y="5672"/>
                  </a:cubicBezTo>
                  <a:lnTo>
                    <a:pt x="788" y="5451"/>
                  </a:lnTo>
                  <a:lnTo>
                    <a:pt x="788" y="4601"/>
                  </a:lnTo>
                  <a:cubicBezTo>
                    <a:pt x="914" y="3088"/>
                    <a:pt x="1828" y="1576"/>
                    <a:pt x="3119" y="789"/>
                  </a:cubicBezTo>
                  <a:cubicBezTo>
                    <a:pt x="3088" y="505"/>
                    <a:pt x="3056" y="253"/>
                    <a:pt x="3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3" name="Google Shape;1883;p37"/>
          <p:cNvGrpSpPr/>
          <p:nvPr/>
        </p:nvGrpSpPr>
        <p:grpSpPr>
          <a:xfrm>
            <a:off x="5812079" y="2636071"/>
            <a:ext cx="314662" cy="358999"/>
            <a:chOff x="-55576850" y="3198125"/>
            <a:chExt cx="279625" cy="319025"/>
          </a:xfrm>
        </p:grpSpPr>
        <p:sp>
          <p:nvSpPr>
            <p:cNvPr id="1884" name="Google Shape;1884;p37"/>
            <p:cNvSpPr/>
            <p:nvPr/>
          </p:nvSpPr>
          <p:spPr>
            <a:xfrm>
              <a:off x="-55576850" y="3335975"/>
              <a:ext cx="18900" cy="63825"/>
            </a:xfrm>
            <a:custGeom>
              <a:rect b="b" l="l" r="r" t="t"/>
              <a:pathLst>
                <a:path extrusionOk="0" h="2553" w="756">
                  <a:moveTo>
                    <a:pt x="756" y="0"/>
                  </a:moveTo>
                  <a:cubicBezTo>
                    <a:pt x="315" y="221"/>
                    <a:pt x="0" y="693"/>
                    <a:pt x="0" y="1260"/>
                  </a:cubicBezTo>
                  <a:cubicBezTo>
                    <a:pt x="0" y="1796"/>
                    <a:pt x="315" y="2269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7"/>
            <p:cNvSpPr/>
            <p:nvPr/>
          </p:nvSpPr>
          <p:spPr>
            <a:xfrm>
              <a:off x="-55539850" y="3198125"/>
              <a:ext cx="206375" cy="99275"/>
            </a:xfrm>
            <a:custGeom>
              <a:rect b="b" l="l" r="r" t="t"/>
              <a:pathLst>
                <a:path extrusionOk="0" h="3971" w="8255">
                  <a:moveTo>
                    <a:pt x="2616" y="1"/>
                  </a:moveTo>
                  <a:cubicBezTo>
                    <a:pt x="2348" y="1"/>
                    <a:pt x="2080" y="95"/>
                    <a:pt x="1860" y="284"/>
                  </a:cubicBezTo>
                  <a:cubicBezTo>
                    <a:pt x="1671" y="95"/>
                    <a:pt x="1387" y="32"/>
                    <a:pt x="1103" y="32"/>
                  </a:cubicBezTo>
                  <a:cubicBezTo>
                    <a:pt x="473" y="32"/>
                    <a:pt x="1" y="536"/>
                    <a:pt x="1" y="1135"/>
                  </a:cubicBezTo>
                  <a:lnTo>
                    <a:pt x="1" y="3970"/>
                  </a:lnTo>
                  <a:lnTo>
                    <a:pt x="1639" y="2364"/>
                  </a:lnTo>
                  <a:cubicBezTo>
                    <a:pt x="1715" y="2287"/>
                    <a:pt x="1815" y="2246"/>
                    <a:pt x="1916" y="2246"/>
                  </a:cubicBezTo>
                  <a:cubicBezTo>
                    <a:pt x="1982" y="2246"/>
                    <a:pt x="2049" y="2263"/>
                    <a:pt x="2112" y="2301"/>
                  </a:cubicBezTo>
                  <a:cubicBezTo>
                    <a:pt x="2726" y="2726"/>
                    <a:pt x="3435" y="2939"/>
                    <a:pt x="4144" y="2939"/>
                  </a:cubicBezTo>
                  <a:cubicBezTo>
                    <a:pt x="4853" y="2939"/>
                    <a:pt x="5561" y="2726"/>
                    <a:pt x="6176" y="2301"/>
                  </a:cubicBezTo>
                  <a:cubicBezTo>
                    <a:pt x="6225" y="2263"/>
                    <a:pt x="6290" y="2246"/>
                    <a:pt x="6355" y="2246"/>
                  </a:cubicBezTo>
                  <a:cubicBezTo>
                    <a:pt x="6456" y="2246"/>
                    <a:pt x="6560" y="2287"/>
                    <a:pt x="6617" y="2364"/>
                  </a:cubicBezTo>
                  <a:lnTo>
                    <a:pt x="8255" y="3970"/>
                  </a:lnTo>
                  <a:lnTo>
                    <a:pt x="8255" y="1135"/>
                  </a:lnTo>
                  <a:cubicBezTo>
                    <a:pt x="8192" y="536"/>
                    <a:pt x="7719" y="32"/>
                    <a:pt x="7089" y="32"/>
                  </a:cubicBezTo>
                  <a:cubicBezTo>
                    <a:pt x="6837" y="32"/>
                    <a:pt x="6554" y="158"/>
                    <a:pt x="6365" y="284"/>
                  </a:cubicBezTo>
                  <a:cubicBezTo>
                    <a:pt x="6144" y="95"/>
                    <a:pt x="5876" y="1"/>
                    <a:pt x="5609" y="1"/>
                  </a:cubicBezTo>
                  <a:cubicBezTo>
                    <a:pt x="5341" y="1"/>
                    <a:pt x="5073" y="95"/>
                    <a:pt x="4853" y="284"/>
                  </a:cubicBezTo>
                  <a:cubicBezTo>
                    <a:pt x="4632" y="95"/>
                    <a:pt x="4372" y="1"/>
                    <a:pt x="4112" y="1"/>
                  </a:cubicBezTo>
                  <a:cubicBezTo>
                    <a:pt x="3852" y="1"/>
                    <a:pt x="3592" y="95"/>
                    <a:pt x="3372" y="284"/>
                  </a:cubicBezTo>
                  <a:cubicBezTo>
                    <a:pt x="3151" y="95"/>
                    <a:pt x="2883" y="1"/>
                    <a:pt x="2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7"/>
            <p:cNvSpPr/>
            <p:nvPr/>
          </p:nvSpPr>
          <p:spPr>
            <a:xfrm>
              <a:off x="-55539850" y="3275325"/>
              <a:ext cx="204800" cy="241825"/>
            </a:xfrm>
            <a:custGeom>
              <a:rect b="b" l="l" r="r" t="t"/>
              <a:pathLst>
                <a:path extrusionOk="0" h="9673" w="8192">
                  <a:moveTo>
                    <a:pt x="2616" y="2962"/>
                  </a:moveTo>
                  <a:cubicBezTo>
                    <a:pt x="2805" y="2962"/>
                    <a:pt x="2962" y="3119"/>
                    <a:pt x="2962" y="3308"/>
                  </a:cubicBezTo>
                  <a:cubicBezTo>
                    <a:pt x="2962" y="3529"/>
                    <a:pt x="2805" y="3686"/>
                    <a:pt x="2616" y="3686"/>
                  </a:cubicBezTo>
                  <a:cubicBezTo>
                    <a:pt x="2427" y="3686"/>
                    <a:pt x="2269" y="3560"/>
                    <a:pt x="2269" y="3308"/>
                  </a:cubicBezTo>
                  <a:cubicBezTo>
                    <a:pt x="2269" y="3119"/>
                    <a:pt x="2427" y="2962"/>
                    <a:pt x="2616" y="2962"/>
                  </a:cubicBezTo>
                  <a:close/>
                  <a:moveTo>
                    <a:pt x="5609" y="2993"/>
                  </a:moveTo>
                  <a:cubicBezTo>
                    <a:pt x="5798" y="2993"/>
                    <a:pt x="5955" y="3151"/>
                    <a:pt x="5955" y="3371"/>
                  </a:cubicBezTo>
                  <a:cubicBezTo>
                    <a:pt x="5987" y="3560"/>
                    <a:pt x="5798" y="3718"/>
                    <a:pt x="5609" y="3718"/>
                  </a:cubicBezTo>
                  <a:cubicBezTo>
                    <a:pt x="5420" y="3718"/>
                    <a:pt x="5262" y="3560"/>
                    <a:pt x="5262" y="3371"/>
                  </a:cubicBezTo>
                  <a:cubicBezTo>
                    <a:pt x="5262" y="3151"/>
                    <a:pt x="5420" y="2993"/>
                    <a:pt x="5609" y="2993"/>
                  </a:cubicBezTo>
                  <a:close/>
                  <a:moveTo>
                    <a:pt x="5164" y="6278"/>
                  </a:moveTo>
                  <a:cubicBezTo>
                    <a:pt x="5262" y="6278"/>
                    <a:pt x="5357" y="6317"/>
                    <a:pt x="5420" y="6396"/>
                  </a:cubicBezTo>
                  <a:cubicBezTo>
                    <a:pt x="5577" y="6522"/>
                    <a:pt x="5577" y="6742"/>
                    <a:pt x="5451" y="6900"/>
                  </a:cubicBezTo>
                  <a:cubicBezTo>
                    <a:pt x="5105" y="7246"/>
                    <a:pt x="4632" y="7435"/>
                    <a:pt x="4096" y="7435"/>
                  </a:cubicBezTo>
                  <a:cubicBezTo>
                    <a:pt x="3592" y="7435"/>
                    <a:pt x="3120" y="7246"/>
                    <a:pt x="2805" y="6900"/>
                  </a:cubicBezTo>
                  <a:cubicBezTo>
                    <a:pt x="2647" y="6742"/>
                    <a:pt x="2647" y="6522"/>
                    <a:pt x="2805" y="6396"/>
                  </a:cubicBezTo>
                  <a:cubicBezTo>
                    <a:pt x="2883" y="6317"/>
                    <a:pt x="2986" y="6278"/>
                    <a:pt x="3080" y="6278"/>
                  </a:cubicBezTo>
                  <a:cubicBezTo>
                    <a:pt x="3175" y="6278"/>
                    <a:pt x="3262" y="6317"/>
                    <a:pt x="3309" y="6396"/>
                  </a:cubicBezTo>
                  <a:cubicBezTo>
                    <a:pt x="3529" y="6616"/>
                    <a:pt x="3821" y="6727"/>
                    <a:pt x="4108" y="6727"/>
                  </a:cubicBezTo>
                  <a:cubicBezTo>
                    <a:pt x="4396" y="6727"/>
                    <a:pt x="4679" y="6616"/>
                    <a:pt x="4884" y="6396"/>
                  </a:cubicBezTo>
                  <a:cubicBezTo>
                    <a:pt x="4963" y="6317"/>
                    <a:pt x="5065" y="6278"/>
                    <a:pt x="5164" y="6278"/>
                  </a:cubicBezTo>
                  <a:close/>
                  <a:moveTo>
                    <a:pt x="1954" y="0"/>
                  </a:moveTo>
                  <a:lnTo>
                    <a:pt x="1" y="1954"/>
                  </a:lnTo>
                  <a:lnTo>
                    <a:pt x="1" y="5577"/>
                  </a:lnTo>
                  <a:cubicBezTo>
                    <a:pt x="1" y="7813"/>
                    <a:pt x="1860" y="9672"/>
                    <a:pt x="4096" y="9672"/>
                  </a:cubicBezTo>
                  <a:cubicBezTo>
                    <a:pt x="6365" y="9672"/>
                    <a:pt x="8192" y="7813"/>
                    <a:pt x="8192" y="5577"/>
                  </a:cubicBezTo>
                  <a:lnTo>
                    <a:pt x="8192" y="1954"/>
                  </a:lnTo>
                  <a:lnTo>
                    <a:pt x="6270" y="0"/>
                  </a:lnTo>
                  <a:cubicBezTo>
                    <a:pt x="5609" y="394"/>
                    <a:pt x="4860" y="591"/>
                    <a:pt x="4112" y="591"/>
                  </a:cubicBezTo>
                  <a:cubicBezTo>
                    <a:pt x="3364" y="591"/>
                    <a:pt x="2616" y="394"/>
                    <a:pt x="19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7"/>
            <p:cNvSpPr/>
            <p:nvPr/>
          </p:nvSpPr>
          <p:spPr>
            <a:xfrm>
              <a:off x="-55316150" y="3335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0" y="0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0"/>
                  </a:cubicBezTo>
                  <a:cubicBezTo>
                    <a:pt x="756" y="693"/>
                    <a:pt x="473" y="22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8" name="Google Shape;1888;p37"/>
          <p:cNvGrpSpPr/>
          <p:nvPr/>
        </p:nvGrpSpPr>
        <p:grpSpPr>
          <a:xfrm>
            <a:off x="7199562" y="2635901"/>
            <a:ext cx="358999" cy="359252"/>
            <a:chOff x="-55595775" y="3982375"/>
            <a:chExt cx="319025" cy="319250"/>
          </a:xfrm>
        </p:grpSpPr>
        <p:sp>
          <p:nvSpPr>
            <p:cNvPr id="1889" name="Google Shape;1889;p37"/>
            <p:cNvSpPr/>
            <p:nvPr/>
          </p:nvSpPr>
          <p:spPr>
            <a:xfrm>
              <a:off x="-55441400" y="3982375"/>
              <a:ext cx="125250" cy="145175"/>
            </a:xfrm>
            <a:custGeom>
              <a:rect b="b" l="l" r="r" t="t"/>
              <a:pathLst>
                <a:path extrusionOk="0" h="5807" w="5010">
                  <a:moveTo>
                    <a:pt x="2038" y="1"/>
                  </a:moveTo>
                  <a:cubicBezTo>
                    <a:pt x="1277" y="1"/>
                    <a:pt x="574" y="302"/>
                    <a:pt x="1" y="797"/>
                  </a:cubicBezTo>
                  <a:cubicBezTo>
                    <a:pt x="2332" y="1081"/>
                    <a:pt x="4160" y="3003"/>
                    <a:pt x="4254" y="5365"/>
                  </a:cubicBezTo>
                  <a:cubicBezTo>
                    <a:pt x="4538" y="5491"/>
                    <a:pt x="4821" y="5586"/>
                    <a:pt x="5010" y="5807"/>
                  </a:cubicBezTo>
                  <a:lnTo>
                    <a:pt x="5010" y="3066"/>
                  </a:lnTo>
                  <a:cubicBezTo>
                    <a:pt x="5010" y="1585"/>
                    <a:pt x="3939" y="293"/>
                    <a:pt x="2521" y="41"/>
                  </a:cubicBezTo>
                  <a:cubicBezTo>
                    <a:pt x="2358" y="14"/>
                    <a:pt x="2197" y="1"/>
                    <a:pt x="20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7"/>
            <p:cNvSpPr/>
            <p:nvPr/>
          </p:nvSpPr>
          <p:spPr>
            <a:xfrm>
              <a:off x="-55343725" y="4203125"/>
              <a:ext cx="66975" cy="41000"/>
            </a:xfrm>
            <a:custGeom>
              <a:rect b="b" l="l" r="r" t="t"/>
              <a:pathLst>
                <a:path extrusionOk="0" h="1640" w="2679">
                  <a:moveTo>
                    <a:pt x="1418" y="1"/>
                  </a:moveTo>
                  <a:cubicBezTo>
                    <a:pt x="1135" y="379"/>
                    <a:pt x="757" y="663"/>
                    <a:pt x="284" y="789"/>
                  </a:cubicBezTo>
                  <a:cubicBezTo>
                    <a:pt x="190" y="1072"/>
                    <a:pt x="127" y="1387"/>
                    <a:pt x="1" y="1639"/>
                  </a:cubicBezTo>
                  <a:lnTo>
                    <a:pt x="2300" y="1639"/>
                  </a:lnTo>
                  <a:cubicBezTo>
                    <a:pt x="2458" y="1639"/>
                    <a:pt x="2615" y="1545"/>
                    <a:pt x="2647" y="1387"/>
                  </a:cubicBezTo>
                  <a:cubicBezTo>
                    <a:pt x="2678" y="1167"/>
                    <a:pt x="2615" y="1009"/>
                    <a:pt x="2458" y="946"/>
                  </a:cubicBezTo>
                  <a:cubicBezTo>
                    <a:pt x="2017" y="757"/>
                    <a:pt x="1670" y="379"/>
                    <a:pt x="1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7"/>
            <p:cNvSpPr/>
            <p:nvPr/>
          </p:nvSpPr>
          <p:spPr>
            <a:xfrm>
              <a:off x="-55557950" y="4019625"/>
              <a:ext cx="147300" cy="94525"/>
            </a:xfrm>
            <a:custGeom>
              <a:rect b="b" l="l" r="r" t="t"/>
              <a:pathLst>
                <a:path extrusionOk="0" h="3781" w="5892">
                  <a:moveTo>
                    <a:pt x="4064" y="0"/>
                  </a:moveTo>
                  <a:cubicBezTo>
                    <a:pt x="1922" y="63"/>
                    <a:pt x="189" y="1702"/>
                    <a:pt x="0" y="3781"/>
                  </a:cubicBezTo>
                  <a:lnTo>
                    <a:pt x="2584" y="3749"/>
                  </a:lnTo>
                  <a:cubicBezTo>
                    <a:pt x="3938" y="3749"/>
                    <a:pt x="5135" y="2930"/>
                    <a:pt x="5671" y="1670"/>
                  </a:cubicBezTo>
                  <a:cubicBezTo>
                    <a:pt x="5829" y="1261"/>
                    <a:pt x="5892" y="882"/>
                    <a:pt x="5892" y="441"/>
                  </a:cubicBezTo>
                  <a:cubicBezTo>
                    <a:pt x="5356" y="158"/>
                    <a:pt x="4726" y="0"/>
                    <a:pt x="40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7"/>
            <p:cNvSpPr/>
            <p:nvPr/>
          </p:nvSpPr>
          <p:spPr>
            <a:xfrm>
              <a:off x="-55557950" y="4042450"/>
              <a:ext cx="206375" cy="259175"/>
            </a:xfrm>
            <a:custGeom>
              <a:rect b="b" l="l" r="r" t="t"/>
              <a:pathLst>
                <a:path extrusionOk="0" h="10367" w="8255">
                  <a:moveTo>
                    <a:pt x="2584" y="4349"/>
                  </a:moveTo>
                  <a:cubicBezTo>
                    <a:pt x="2773" y="4349"/>
                    <a:pt x="2993" y="4475"/>
                    <a:pt x="2993" y="4695"/>
                  </a:cubicBezTo>
                  <a:cubicBezTo>
                    <a:pt x="2993" y="4884"/>
                    <a:pt x="2836" y="5073"/>
                    <a:pt x="2615" y="5073"/>
                  </a:cubicBezTo>
                  <a:cubicBezTo>
                    <a:pt x="2395" y="5073"/>
                    <a:pt x="2237" y="4916"/>
                    <a:pt x="2237" y="4727"/>
                  </a:cubicBezTo>
                  <a:cubicBezTo>
                    <a:pt x="2237" y="4538"/>
                    <a:pt x="2395" y="4349"/>
                    <a:pt x="2584" y="4349"/>
                  </a:cubicBezTo>
                  <a:close/>
                  <a:moveTo>
                    <a:pt x="5545" y="4349"/>
                  </a:moveTo>
                  <a:cubicBezTo>
                    <a:pt x="5734" y="4349"/>
                    <a:pt x="5923" y="4506"/>
                    <a:pt x="5923" y="4695"/>
                  </a:cubicBezTo>
                  <a:cubicBezTo>
                    <a:pt x="5986" y="4884"/>
                    <a:pt x="5829" y="5042"/>
                    <a:pt x="5577" y="5073"/>
                  </a:cubicBezTo>
                  <a:cubicBezTo>
                    <a:pt x="5388" y="5073"/>
                    <a:pt x="5198" y="4916"/>
                    <a:pt x="5198" y="4727"/>
                  </a:cubicBezTo>
                  <a:cubicBezTo>
                    <a:pt x="5198" y="4538"/>
                    <a:pt x="5356" y="4349"/>
                    <a:pt x="5545" y="4349"/>
                  </a:cubicBezTo>
                  <a:close/>
                  <a:moveTo>
                    <a:pt x="5191" y="6908"/>
                  </a:moveTo>
                  <a:cubicBezTo>
                    <a:pt x="5285" y="6908"/>
                    <a:pt x="5372" y="6948"/>
                    <a:pt x="5419" y="7027"/>
                  </a:cubicBezTo>
                  <a:cubicBezTo>
                    <a:pt x="5577" y="7121"/>
                    <a:pt x="5577" y="7373"/>
                    <a:pt x="5451" y="7531"/>
                  </a:cubicBezTo>
                  <a:cubicBezTo>
                    <a:pt x="5104" y="7877"/>
                    <a:pt x="4631" y="8066"/>
                    <a:pt x="4159" y="8066"/>
                  </a:cubicBezTo>
                  <a:cubicBezTo>
                    <a:pt x="3655" y="8066"/>
                    <a:pt x="3182" y="7877"/>
                    <a:pt x="2836" y="7531"/>
                  </a:cubicBezTo>
                  <a:cubicBezTo>
                    <a:pt x="2678" y="7373"/>
                    <a:pt x="2678" y="7121"/>
                    <a:pt x="2836" y="7027"/>
                  </a:cubicBezTo>
                  <a:cubicBezTo>
                    <a:pt x="2914" y="6948"/>
                    <a:pt x="3009" y="6908"/>
                    <a:pt x="3099" y="6908"/>
                  </a:cubicBezTo>
                  <a:cubicBezTo>
                    <a:pt x="3190" y="6908"/>
                    <a:pt x="3277" y="6948"/>
                    <a:pt x="3340" y="7027"/>
                  </a:cubicBezTo>
                  <a:cubicBezTo>
                    <a:pt x="3556" y="7227"/>
                    <a:pt x="3848" y="7322"/>
                    <a:pt x="4133" y="7322"/>
                  </a:cubicBezTo>
                  <a:cubicBezTo>
                    <a:pt x="4431" y="7322"/>
                    <a:pt x="4722" y="7219"/>
                    <a:pt x="4915" y="7027"/>
                  </a:cubicBezTo>
                  <a:cubicBezTo>
                    <a:pt x="4994" y="6948"/>
                    <a:pt x="5096" y="6908"/>
                    <a:pt x="5191" y="6908"/>
                  </a:cubicBezTo>
                  <a:close/>
                  <a:moveTo>
                    <a:pt x="6616" y="1"/>
                  </a:moveTo>
                  <a:cubicBezTo>
                    <a:pt x="6553" y="348"/>
                    <a:pt x="6490" y="726"/>
                    <a:pt x="6333" y="1072"/>
                  </a:cubicBezTo>
                  <a:cubicBezTo>
                    <a:pt x="5703" y="2584"/>
                    <a:pt x="4253" y="3624"/>
                    <a:pt x="2584" y="3624"/>
                  </a:cubicBezTo>
                  <a:lnTo>
                    <a:pt x="0" y="3656"/>
                  </a:lnTo>
                  <a:lnTo>
                    <a:pt x="32" y="6302"/>
                  </a:lnTo>
                  <a:cubicBezTo>
                    <a:pt x="63" y="8520"/>
                    <a:pt x="1891" y="10366"/>
                    <a:pt x="4103" y="10366"/>
                  </a:cubicBezTo>
                  <a:cubicBezTo>
                    <a:pt x="4121" y="10366"/>
                    <a:pt x="4140" y="10366"/>
                    <a:pt x="4159" y="10366"/>
                  </a:cubicBezTo>
                  <a:cubicBezTo>
                    <a:pt x="6396" y="10335"/>
                    <a:pt x="8254" y="8476"/>
                    <a:pt x="8223" y="6239"/>
                  </a:cubicBezTo>
                  <a:lnTo>
                    <a:pt x="8191" y="3246"/>
                  </a:lnTo>
                  <a:cubicBezTo>
                    <a:pt x="8191" y="1891"/>
                    <a:pt x="7561" y="757"/>
                    <a:pt x="66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7"/>
            <p:cNvSpPr/>
            <p:nvPr/>
          </p:nvSpPr>
          <p:spPr>
            <a:xfrm>
              <a:off x="-55335050" y="4136200"/>
              <a:ext cx="18900" cy="64600"/>
            </a:xfrm>
            <a:custGeom>
              <a:rect b="b" l="l" r="r" t="t"/>
              <a:pathLst>
                <a:path extrusionOk="0" h="2584" w="756">
                  <a:moveTo>
                    <a:pt x="0" y="0"/>
                  </a:moveTo>
                  <a:lnTo>
                    <a:pt x="0" y="2426"/>
                  </a:lnTo>
                  <a:lnTo>
                    <a:pt x="0" y="2583"/>
                  </a:lnTo>
                  <a:cubicBezTo>
                    <a:pt x="441" y="2331"/>
                    <a:pt x="756" y="1859"/>
                    <a:pt x="756" y="1292"/>
                  </a:cubicBezTo>
                  <a:cubicBezTo>
                    <a:pt x="756" y="756"/>
                    <a:pt x="441" y="28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7"/>
            <p:cNvSpPr/>
            <p:nvPr/>
          </p:nvSpPr>
          <p:spPr>
            <a:xfrm>
              <a:off x="-55595775" y="4136975"/>
              <a:ext cx="18925" cy="65400"/>
            </a:xfrm>
            <a:custGeom>
              <a:rect b="b" l="l" r="r" t="t"/>
              <a:pathLst>
                <a:path extrusionOk="0" h="2616" w="757">
                  <a:moveTo>
                    <a:pt x="757" y="1"/>
                  </a:moveTo>
                  <a:cubicBezTo>
                    <a:pt x="284" y="284"/>
                    <a:pt x="1" y="757"/>
                    <a:pt x="1" y="1292"/>
                  </a:cubicBezTo>
                  <a:cubicBezTo>
                    <a:pt x="1" y="1859"/>
                    <a:pt x="316" y="2332"/>
                    <a:pt x="757" y="2615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5" name="Google Shape;1895;p37"/>
          <p:cNvGrpSpPr/>
          <p:nvPr/>
        </p:nvGrpSpPr>
        <p:grpSpPr>
          <a:xfrm>
            <a:off x="2995074" y="2636071"/>
            <a:ext cx="314662" cy="358971"/>
            <a:chOff x="-56766175" y="3198925"/>
            <a:chExt cx="279625" cy="319000"/>
          </a:xfrm>
        </p:grpSpPr>
        <p:sp>
          <p:nvSpPr>
            <p:cNvPr id="1896" name="Google Shape;1896;p37"/>
            <p:cNvSpPr/>
            <p:nvPr/>
          </p:nvSpPr>
          <p:spPr>
            <a:xfrm>
              <a:off x="-56766175" y="3335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7"/>
            <p:cNvSpPr/>
            <p:nvPr/>
          </p:nvSpPr>
          <p:spPr>
            <a:xfrm>
              <a:off x="-56747275" y="3198925"/>
              <a:ext cx="222925" cy="93750"/>
            </a:xfrm>
            <a:custGeom>
              <a:rect b="b" l="l" r="r" t="t"/>
              <a:pathLst>
                <a:path extrusionOk="0" h="3750" w="8917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-56710250" y="3348575"/>
              <a:ext cx="55150" cy="55150"/>
            </a:xfrm>
            <a:custGeom>
              <a:rect b="b" l="l" r="r" t="t"/>
              <a:pathLst>
                <a:path extrusionOk="0" h="2206" w="2206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-56597625" y="3349350"/>
              <a:ext cx="55150" cy="55175"/>
            </a:xfrm>
            <a:custGeom>
              <a:rect b="b" l="l" r="r" t="t"/>
              <a:pathLst>
                <a:path extrusionOk="0" h="2207" w="2206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-56727575" y="3376925"/>
              <a:ext cx="204800" cy="141000"/>
            </a:xfrm>
            <a:custGeom>
              <a:rect b="b" l="l" r="r" t="t"/>
              <a:pathLst>
                <a:path extrusionOk="0" h="5640" w="8192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-56729150" y="3289500"/>
              <a:ext cx="204000" cy="87450"/>
            </a:xfrm>
            <a:custGeom>
              <a:rect b="b" l="l" r="r" t="t"/>
              <a:pathLst>
                <a:path extrusionOk="0" h="3498" w="816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-56505475" y="3335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38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timeline infographics</a:t>
            </a:r>
            <a:endParaRPr sz="2400"/>
          </a:p>
        </p:txBody>
      </p:sp>
      <p:grpSp>
        <p:nvGrpSpPr>
          <p:cNvPr id="1908" name="Google Shape;1908;p38"/>
          <p:cNvGrpSpPr/>
          <p:nvPr/>
        </p:nvGrpSpPr>
        <p:grpSpPr>
          <a:xfrm>
            <a:off x="442800" y="2393363"/>
            <a:ext cx="1359433" cy="1971911"/>
            <a:chOff x="442800" y="2393363"/>
            <a:chExt cx="1359433" cy="1971911"/>
          </a:xfrm>
        </p:grpSpPr>
        <p:grpSp>
          <p:nvGrpSpPr>
            <p:cNvPr id="1909" name="Google Shape;1909;p38"/>
            <p:cNvGrpSpPr/>
            <p:nvPr/>
          </p:nvGrpSpPr>
          <p:grpSpPr>
            <a:xfrm>
              <a:off x="507721" y="3149859"/>
              <a:ext cx="1259684" cy="1065534"/>
              <a:chOff x="-2082450" y="1418025"/>
              <a:chExt cx="1980323" cy="830243"/>
            </a:xfrm>
          </p:grpSpPr>
          <p:sp>
            <p:nvSpPr>
              <p:cNvPr id="1910" name="Google Shape;1910;p38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Saturn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11" name="Google Shape;1911;p38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12" name="Google Shape;1912;p38"/>
            <p:cNvSpPr/>
            <p:nvPr/>
          </p:nvSpPr>
          <p:spPr>
            <a:xfrm>
              <a:off x="472948" y="2884379"/>
              <a:ext cx="1329270" cy="113058"/>
            </a:xfrm>
            <a:custGeom>
              <a:rect b="b" l="l" r="r" t="t"/>
              <a:pathLst>
                <a:path extrusionOk="0" h="747" w="8876">
                  <a:moveTo>
                    <a:pt x="0" y="0"/>
                  </a:moveTo>
                  <a:lnTo>
                    <a:pt x="0" y="747"/>
                  </a:lnTo>
                  <a:lnTo>
                    <a:pt x="8876" y="747"/>
                  </a:lnTo>
                  <a:lnTo>
                    <a:pt x="88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8"/>
            <p:cNvSpPr txBox="1"/>
            <p:nvPr/>
          </p:nvSpPr>
          <p:spPr>
            <a:xfrm>
              <a:off x="472933" y="2393363"/>
              <a:ext cx="1329300" cy="4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3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2018</a:t>
              </a:r>
              <a:endParaRPr b="1" sz="3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1914" name="Google Shape;1914;p38"/>
            <p:cNvCxnSpPr/>
            <p:nvPr/>
          </p:nvCxnSpPr>
          <p:spPr>
            <a:xfrm rot="10800000">
              <a:off x="442800" y="2393373"/>
              <a:ext cx="0" cy="19719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915" name="Google Shape;1915;p38"/>
          <p:cNvGrpSpPr/>
          <p:nvPr/>
        </p:nvGrpSpPr>
        <p:grpSpPr>
          <a:xfrm>
            <a:off x="1832338" y="1516648"/>
            <a:ext cx="1343201" cy="1971908"/>
            <a:chOff x="1832325" y="1516648"/>
            <a:chExt cx="1343201" cy="1971908"/>
          </a:xfrm>
        </p:grpSpPr>
        <p:sp>
          <p:nvSpPr>
            <p:cNvPr id="1916" name="Google Shape;1916;p38"/>
            <p:cNvSpPr/>
            <p:nvPr/>
          </p:nvSpPr>
          <p:spPr>
            <a:xfrm>
              <a:off x="1862659" y="2884388"/>
              <a:ext cx="1312635" cy="113058"/>
            </a:xfrm>
            <a:custGeom>
              <a:rect b="b" l="l" r="r" t="t"/>
              <a:pathLst>
                <a:path extrusionOk="0" h="747" w="8872">
                  <a:moveTo>
                    <a:pt x="1" y="0"/>
                  </a:moveTo>
                  <a:lnTo>
                    <a:pt x="1" y="747"/>
                  </a:lnTo>
                  <a:lnTo>
                    <a:pt x="8871" y="747"/>
                  </a:lnTo>
                  <a:lnTo>
                    <a:pt x="88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8"/>
            <p:cNvSpPr txBox="1"/>
            <p:nvPr/>
          </p:nvSpPr>
          <p:spPr>
            <a:xfrm>
              <a:off x="1862426" y="2997456"/>
              <a:ext cx="1313100" cy="4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3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2019</a:t>
              </a:r>
              <a:endParaRPr b="1" sz="3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1918" name="Google Shape;1918;p38"/>
            <p:cNvCxnSpPr/>
            <p:nvPr/>
          </p:nvCxnSpPr>
          <p:spPr>
            <a:xfrm rot="10800000">
              <a:off x="1832325" y="1516648"/>
              <a:ext cx="0" cy="19719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grpSp>
          <p:nvGrpSpPr>
            <p:cNvPr id="1919" name="Google Shape;1919;p38"/>
            <p:cNvGrpSpPr/>
            <p:nvPr/>
          </p:nvGrpSpPr>
          <p:grpSpPr>
            <a:xfrm>
              <a:off x="1889146" y="1666534"/>
              <a:ext cx="1259684" cy="1065534"/>
              <a:chOff x="-2082450" y="1418025"/>
              <a:chExt cx="1980323" cy="830243"/>
            </a:xfrm>
          </p:grpSpPr>
          <p:sp>
            <p:nvSpPr>
              <p:cNvPr id="1920" name="Google Shape;1920;p38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21" name="Google Shape;1921;p38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It’</a:t>
                </a: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 the smallest planet in the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922" name="Google Shape;1922;p38"/>
          <p:cNvGrpSpPr/>
          <p:nvPr/>
        </p:nvGrpSpPr>
        <p:grpSpPr>
          <a:xfrm>
            <a:off x="3205644" y="2393363"/>
            <a:ext cx="1359427" cy="1971911"/>
            <a:chOff x="3205644" y="2393363"/>
            <a:chExt cx="1359427" cy="1971911"/>
          </a:xfrm>
        </p:grpSpPr>
        <p:sp>
          <p:nvSpPr>
            <p:cNvPr id="1923" name="Google Shape;1923;p38"/>
            <p:cNvSpPr/>
            <p:nvPr/>
          </p:nvSpPr>
          <p:spPr>
            <a:xfrm>
              <a:off x="3235786" y="2884379"/>
              <a:ext cx="1329270" cy="113058"/>
            </a:xfrm>
            <a:custGeom>
              <a:rect b="b" l="l" r="r" t="t"/>
              <a:pathLst>
                <a:path extrusionOk="0" h="747" w="8876">
                  <a:moveTo>
                    <a:pt x="0" y="0"/>
                  </a:moveTo>
                  <a:lnTo>
                    <a:pt x="0" y="747"/>
                  </a:lnTo>
                  <a:lnTo>
                    <a:pt x="8876" y="747"/>
                  </a:lnTo>
                  <a:lnTo>
                    <a:pt x="88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8"/>
            <p:cNvSpPr txBox="1"/>
            <p:nvPr/>
          </p:nvSpPr>
          <p:spPr>
            <a:xfrm>
              <a:off x="3235770" y="2393363"/>
              <a:ext cx="1329300" cy="4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3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2020</a:t>
              </a:r>
              <a:endParaRPr b="1" sz="3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1925" name="Google Shape;1925;p38"/>
            <p:cNvCxnSpPr/>
            <p:nvPr/>
          </p:nvCxnSpPr>
          <p:spPr>
            <a:xfrm rot="10800000">
              <a:off x="3205644" y="2393373"/>
              <a:ext cx="0" cy="19719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grpSp>
          <p:nvGrpSpPr>
            <p:cNvPr id="1926" name="Google Shape;1926;p38"/>
            <p:cNvGrpSpPr/>
            <p:nvPr/>
          </p:nvGrpSpPr>
          <p:grpSpPr>
            <a:xfrm>
              <a:off x="3266509" y="3149859"/>
              <a:ext cx="1259684" cy="1065534"/>
              <a:chOff x="-2082450" y="1418025"/>
              <a:chExt cx="1980323" cy="830243"/>
            </a:xfrm>
          </p:grpSpPr>
          <p:sp>
            <p:nvSpPr>
              <p:cNvPr id="1927" name="Google Shape;1927;p38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28" name="Google Shape;1928;p38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Despite being red, it’s actually a cold place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929" name="Google Shape;1929;p38"/>
          <p:cNvGrpSpPr/>
          <p:nvPr/>
        </p:nvGrpSpPr>
        <p:grpSpPr>
          <a:xfrm>
            <a:off x="4595175" y="1516648"/>
            <a:ext cx="1343195" cy="1971908"/>
            <a:chOff x="4595169" y="1516648"/>
            <a:chExt cx="1343195" cy="1971908"/>
          </a:xfrm>
        </p:grpSpPr>
        <p:sp>
          <p:nvSpPr>
            <p:cNvPr id="1930" name="Google Shape;1930;p38"/>
            <p:cNvSpPr/>
            <p:nvPr/>
          </p:nvSpPr>
          <p:spPr>
            <a:xfrm>
              <a:off x="4625496" y="2884388"/>
              <a:ext cx="1312635" cy="113058"/>
            </a:xfrm>
            <a:custGeom>
              <a:rect b="b" l="l" r="r" t="t"/>
              <a:pathLst>
                <a:path extrusionOk="0" h="747" w="8872">
                  <a:moveTo>
                    <a:pt x="1" y="0"/>
                  </a:moveTo>
                  <a:lnTo>
                    <a:pt x="1" y="747"/>
                  </a:lnTo>
                  <a:lnTo>
                    <a:pt x="8871" y="747"/>
                  </a:lnTo>
                  <a:lnTo>
                    <a:pt x="88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8"/>
            <p:cNvSpPr txBox="1"/>
            <p:nvPr/>
          </p:nvSpPr>
          <p:spPr>
            <a:xfrm>
              <a:off x="4625264" y="2997456"/>
              <a:ext cx="1313100" cy="4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30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2021</a:t>
              </a:r>
              <a:endParaRPr b="1" sz="30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1932" name="Google Shape;1932;p38"/>
            <p:cNvCxnSpPr/>
            <p:nvPr/>
          </p:nvCxnSpPr>
          <p:spPr>
            <a:xfrm rot="10800000">
              <a:off x="4595169" y="1516648"/>
              <a:ext cx="0" cy="197190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grpSp>
          <p:nvGrpSpPr>
            <p:cNvPr id="1933" name="Google Shape;1933;p38"/>
            <p:cNvGrpSpPr/>
            <p:nvPr/>
          </p:nvGrpSpPr>
          <p:grpSpPr>
            <a:xfrm>
              <a:off x="4647934" y="1666534"/>
              <a:ext cx="1259684" cy="1065534"/>
              <a:chOff x="-2082450" y="1418025"/>
              <a:chExt cx="1980323" cy="830243"/>
            </a:xfrm>
          </p:grpSpPr>
          <p:sp>
            <p:nvSpPr>
              <p:cNvPr id="1934" name="Google Shape;1934;p38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35" name="Google Shape;1935;p38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It’s terribly hot, even hotter than Mercury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936" name="Google Shape;1936;p38"/>
          <p:cNvGrpSpPr/>
          <p:nvPr/>
        </p:nvGrpSpPr>
        <p:grpSpPr>
          <a:xfrm>
            <a:off x="5968475" y="2393363"/>
            <a:ext cx="1359420" cy="1971911"/>
            <a:chOff x="5968475" y="2393363"/>
            <a:chExt cx="1359420" cy="1971911"/>
          </a:xfrm>
        </p:grpSpPr>
        <p:sp>
          <p:nvSpPr>
            <p:cNvPr id="1937" name="Google Shape;1937;p38"/>
            <p:cNvSpPr/>
            <p:nvPr/>
          </p:nvSpPr>
          <p:spPr>
            <a:xfrm>
              <a:off x="5998611" y="2884379"/>
              <a:ext cx="1329270" cy="113058"/>
            </a:xfrm>
            <a:custGeom>
              <a:rect b="b" l="l" r="r" t="t"/>
              <a:pathLst>
                <a:path extrusionOk="0" h="747" w="8876">
                  <a:moveTo>
                    <a:pt x="0" y="0"/>
                  </a:moveTo>
                  <a:lnTo>
                    <a:pt x="0" y="747"/>
                  </a:lnTo>
                  <a:lnTo>
                    <a:pt x="8876" y="747"/>
                  </a:lnTo>
                  <a:lnTo>
                    <a:pt x="88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8"/>
            <p:cNvSpPr txBox="1"/>
            <p:nvPr/>
          </p:nvSpPr>
          <p:spPr>
            <a:xfrm>
              <a:off x="5998595" y="2393363"/>
              <a:ext cx="1329300" cy="4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30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2022</a:t>
              </a:r>
              <a:endParaRPr b="1" sz="3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1939" name="Google Shape;1939;p38"/>
            <p:cNvCxnSpPr/>
            <p:nvPr/>
          </p:nvCxnSpPr>
          <p:spPr>
            <a:xfrm rot="10800000">
              <a:off x="5968475" y="2393373"/>
              <a:ext cx="0" cy="19719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grpSp>
          <p:nvGrpSpPr>
            <p:cNvPr id="1940" name="Google Shape;1940;p38"/>
            <p:cNvGrpSpPr/>
            <p:nvPr/>
          </p:nvGrpSpPr>
          <p:grpSpPr>
            <a:xfrm>
              <a:off x="6029334" y="3149859"/>
              <a:ext cx="1259684" cy="1065534"/>
              <a:chOff x="-2082450" y="1418025"/>
              <a:chExt cx="1980323" cy="830243"/>
            </a:xfrm>
          </p:grpSpPr>
          <p:sp>
            <p:nvSpPr>
              <p:cNvPr id="1941" name="Google Shape;1941;p38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42" name="Google Shape;1942;p38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It’</a:t>
                </a: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 the </a:t>
                </a: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biggest </a:t>
                </a: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planet in the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943" name="Google Shape;1943;p38"/>
          <p:cNvGrpSpPr/>
          <p:nvPr/>
        </p:nvGrpSpPr>
        <p:grpSpPr>
          <a:xfrm>
            <a:off x="7358000" y="1516648"/>
            <a:ext cx="1343189" cy="1971908"/>
            <a:chOff x="7358000" y="1516648"/>
            <a:chExt cx="1343189" cy="1971908"/>
          </a:xfrm>
        </p:grpSpPr>
        <p:sp>
          <p:nvSpPr>
            <p:cNvPr id="1944" name="Google Shape;1944;p38"/>
            <p:cNvSpPr/>
            <p:nvPr/>
          </p:nvSpPr>
          <p:spPr>
            <a:xfrm>
              <a:off x="7388321" y="2884388"/>
              <a:ext cx="1312635" cy="113058"/>
            </a:xfrm>
            <a:custGeom>
              <a:rect b="b" l="l" r="r" t="t"/>
              <a:pathLst>
                <a:path extrusionOk="0" h="747" w="8872">
                  <a:moveTo>
                    <a:pt x="1" y="0"/>
                  </a:moveTo>
                  <a:lnTo>
                    <a:pt x="1" y="747"/>
                  </a:lnTo>
                  <a:lnTo>
                    <a:pt x="8871" y="747"/>
                  </a:lnTo>
                  <a:lnTo>
                    <a:pt x="88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8"/>
            <p:cNvSpPr txBox="1"/>
            <p:nvPr/>
          </p:nvSpPr>
          <p:spPr>
            <a:xfrm>
              <a:off x="7388089" y="2997456"/>
              <a:ext cx="1313100" cy="4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30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2023</a:t>
              </a:r>
              <a:endParaRPr b="1" sz="30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1946" name="Google Shape;1946;p38"/>
            <p:cNvCxnSpPr/>
            <p:nvPr/>
          </p:nvCxnSpPr>
          <p:spPr>
            <a:xfrm rot="10800000">
              <a:off x="7358000" y="1516648"/>
              <a:ext cx="0" cy="19719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grpSp>
          <p:nvGrpSpPr>
            <p:cNvPr id="1947" name="Google Shape;1947;p38"/>
            <p:cNvGrpSpPr/>
            <p:nvPr/>
          </p:nvGrpSpPr>
          <p:grpSpPr>
            <a:xfrm>
              <a:off x="7410759" y="1666534"/>
              <a:ext cx="1259684" cy="1065534"/>
              <a:chOff x="-2082450" y="1418025"/>
              <a:chExt cx="1980323" cy="830243"/>
            </a:xfrm>
          </p:grpSpPr>
          <p:sp>
            <p:nvSpPr>
              <p:cNvPr id="1948" name="Google Shape;1948;p38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49" name="Google Shape;1949;p38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Earth is the planet where we all live 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950" name="Google Shape;1950;p38"/>
          <p:cNvGrpSpPr/>
          <p:nvPr/>
        </p:nvGrpSpPr>
        <p:grpSpPr>
          <a:xfrm>
            <a:off x="860335" y="1607085"/>
            <a:ext cx="554454" cy="633880"/>
            <a:chOff x="-47505300" y="3200500"/>
            <a:chExt cx="263875" cy="301675"/>
          </a:xfrm>
        </p:grpSpPr>
        <p:sp>
          <p:nvSpPr>
            <p:cNvPr id="1951" name="Google Shape;1951;p38"/>
            <p:cNvSpPr/>
            <p:nvPr/>
          </p:nvSpPr>
          <p:spPr>
            <a:xfrm>
              <a:off x="-47382425" y="3306025"/>
              <a:ext cx="52800" cy="53600"/>
            </a:xfrm>
            <a:custGeom>
              <a:rect b="b" l="l" r="r" t="t"/>
              <a:pathLst>
                <a:path extrusionOk="0" h="2144" w="2112">
                  <a:moveTo>
                    <a:pt x="1387" y="1"/>
                  </a:moveTo>
                  <a:cubicBezTo>
                    <a:pt x="1198" y="726"/>
                    <a:pt x="694" y="1261"/>
                    <a:pt x="1" y="1387"/>
                  </a:cubicBezTo>
                  <a:lnTo>
                    <a:pt x="1" y="2143"/>
                  </a:lnTo>
                  <a:lnTo>
                    <a:pt x="2111" y="2143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-47382425" y="3306025"/>
              <a:ext cx="15775" cy="15800"/>
            </a:xfrm>
            <a:custGeom>
              <a:rect b="b" l="l" r="r" t="t"/>
              <a:pathLst>
                <a:path extrusionOk="0" h="632" w="631">
                  <a:moveTo>
                    <a:pt x="1" y="1"/>
                  </a:moveTo>
                  <a:lnTo>
                    <a:pt x="1" y="631"/>
                  </a:lnTo>
                  <a:cubicBezTo>
                    <a:pt x="316" y="568"/>
                    <a:pt x="536" y="316"/>
                    <a:pt x="6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-47487975" y="3200500"/>
              <a:ext cx="210325" cy="301675"/>
            </a:xfrm>
            <a:custGeom>
              <a:rect b="b" l="l" r="r" t="t"/>
              <a:pathLst>
                <a:path extrusionOk="0" h="12067" w="8413">
                  <a:moveTo>
                    <a:pt x="3845" y="2111"/>
                  </a:moveTo>
                  <a:cubicBezTo>
                    <a:pt x="4727" y="2111"/>
                    <a:pt x="5420" y="2678"/>
                    <a:pt x="5577" y="3529"/>
                  </a:cubicBezTo>
                  <a:lnTo>
                    <a:pt x="6680" y="3529"/>
                  </a:lnTo>
                  <a:cubicBezTo>
                    <a:pt x="6901" y="3529"/>
                    <a:pt x="7058" y="3686"/>
                    <a:pt x="7058" y="3875"/>
                  </a:cubicBezTo>
                  <a:lnTo>
                    <a:pt x="7058" y="6711"/>
                  </a:lnTo>
                  <a:lnTo>
                    <a:pt x="6995" y="6711"/>
                  </a:lnTo>
                  <a:cubicBezTo>
                    <a:pt x="6995" y="6900"/>
                    <a:pt x="6838" y="7057"/>
                    <a:pt x="6648" y="7057"/>
                  </a:cubicBezTo>
                  <a:lnTo>
                    <a:pt x="3845" y="7057"/>
                  </a:lnTo>
                  <a:cubicBezTo>
                    <a:pt x="3656" y="7057"/>
                    <a:pt x="3498" y="6900"/>
                    <a:pt x="3498" y="6711"/>
                  </a:cubicBezTo>
                  <a:lnTo>
                    <a:pt x="3498" y="5608"/>
                  </a:lnTo>
                  <a:cubicBezTo>
                    <a:pt x="2710" y="5451"/>
                    <a:pt x="2080" y="4726"/>
                    <a:pt x="2080" y="3875"/>
                  </a:cubicBezTo>
                  <a:cubicBezTo>
                    <a:pt x="2080" y="2899"/>
                    <a:pt x="2868" y="2111"/>
                    <a:pt x="3845" y="2111"/>
                  </a:cubicBezTo>
                  <a:close/>
                  <a:moveTo>
                    <a:pt x="5262" y="8444"/>
                  </a:moveTo>
                  <a:cubicBezTo>
                    <a:pt x="5483" y="8444"/>
                    <a:pt x="5640" y="8601"/>
                    <a:pt x="5640" y="8790"/>
                  </a:cubicBezTo>
                  <a:cubicBezTo>
                    <a:pt x="5640" y="8979"/>
                    <a:pt x="5483" y="9137"/>
                    <a:pt x="5262" y="9137"/>
                  </a:cubicBezTo>
                  <a:lnTo>
                    <a:pt x="2490" y="9137"/>
                  </a:lnTo>
                  <a:cubicBezTo>
                    <a:pt x="2269" y="9137"/>
                    <a:pt x="2112" y="8979"/>
                    <a:pt x="2112" y="8790"/>
                  </a:cubicBezTo>
                  <a:cubicBezTo>
                    <a:pt x="2112" y="8601"/>
                    <a:pt x="2269" y="8444"/>
                    <a:pt x="2490" y="8444"/>
                  </a:cubicBezTo>
                  <a:close/>
                  <a:moveTo>
                    <a:pt x="6680" y="8444"/>
                  </a:moveTo>
                  <a:cubicBezTo>
                    <a:pt x="6901" y="8444"/>
                    <a:pt x="7058" y="8601"/>
                    <a:pt x="7058" y="8790"/>
                  </a:cubicBezTo>
                  <a:cubicBezTo>
                    <a:pt x="6995" y="8979"/>
                    <a:pt x="6838" y="9137"/>
                    <a:pt x="6680" y="9137"/>
                  </a:cubicBezTo>
                  <a:cubicBezTo>
                    <a:pt x="6491" y="9137"/>
                    <a:pt x="6333" y="8979"/>
                    <a:pt x="6333" y="8790"/>
                  </a:cubicBezTo>
                  <a:cubicBezTo>
                    <a:pt x="6333" y="8601"/>
                    <a:pt x="6491" y="8444"/>
                    <a:pt x="6680" y="8444"/>
                  </a:cubicBezTo>
                  <a:close/>
                  <a:moveTo>
                    <a:pt x="6680" y="9861"/>
                  </a:moveTo>
                  <a:cubicBezTo>
                    <a:pt x="6901" y="9861"/>
                    <a:pt x="7058" y="10019"/>
                    <a:pt x="7058" y="10208"/>
                  </a:cubicBezTo>
                  <a:cubicBezTo>
                    <a:pt x="7058" y="10397"/>
                    <a:pt x="6838" y="10554"/>
                    <a:pt x="6680" y="10554"/>
                  </a:cubicBezTo>
                  <a:lnTo>
                    <a:pt x="2490" y="10554"/>
                  </a:lnTo>
                  <a:cubicBezTo>
                    <a:pt x="2269" y="10554"/>
                    <a:pt x="2112" y="10397"/>
                    <a:pt x="2112" y="10208"/>
                  </a:cubicBezTo>
                  <a:cubicBezTo>
                    <a:pt x="2112" y="10019"/>
                    <a:pt x="2269" y="9861"/>
                    <a:pt x="2490" y="9861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418"/>
                  </a:lnTo>
                  <a:lnTo>
                    <a:pt x="1072" y="1418"/>
                  </a:lnTo>
                  <a:cubicBezTo>
                    <a:pt x="1261" y="1418"/>
                    <a:pt x="1419" y="1576"/>
                    <a:pt x="1419" y="1796"/>
                  </a:cubicBezTo>
                  <a:cubicBezTo>
                    <a:pt x="1419" y="1985"/>
                    <a:pt x="1261" y="2143"/>
                    <a:pt x="1072" y="2143"/>
                  </a:cubicBezTo>
                  <a:lnTo>
                    <a:pt x="1" y="2143"/>
                  </a:lnTo>
                  <a:lnTo>
                    <a:pt x="1" y="3560"/>
                  </a:lnTo>
                  <a:lnTo>
                    <a:pt x="1072" y="3560"/>
                  </a:lnTo>
                  <a:cubicBezTo>
                    <a:pt x="1261" y="3560"/>
                    <a:pt x="1419" y="3718"/>
                    <a:pt x="1419" y="3907"/>
                  </a:cubicBezTo>
                  <a:cubicBezTo>
                    <a:pt x="1419" y="4096"/>
                    <a:pt x="1261" y="4253"/>
                    <a:pt x="1072" y="4253"/>
                  </a:cubicBezTo>
                  <a:lnTo>
                    <a:pt x="1" y="4253"/>
                  </a:lnTo>
                  <a:lnTo>
                    <a:pt x="1" y="5671"/>
                  </a:lnTo>
                  <a:lnTo>
                    <a:pt x="1072" y="5671"/>
                  </a:lnTo>
                  <a:cubicBezTo>
                    <a:pt x="1261" y="5671"/>
                    <a:pt x="1419" y="5829"/>
                    <a:pt x="1419" y="6049"/>
                  </a:cubicBezTo>
                  <a:cubicBezTo>
                    <a:pt x="1419" y="6238"/>
                    <a:pt x="1261" y="6396"/>
                    <a:pt x="1072" y="6396"/>
                  </a:cubicBezTo>
                  <a:lnTo>
                    <a:pt x="1" y="6396"/>
                  </a:lnTo>
                  <a:lnTo>
                    <a:pt x="1" y="7814"/>
                  </a:lnTo>
                  <a:lnTo>
                    <a:pt x="1072" y="7814"/>
                  </a:lnTo>
                  <a:cubicBezTo>
                    <a:pt x="1261" y="7814"/>
                    <a:pt x="1419" y="7971"/>
                    <a:pt x="1419" y="8160"/>
                  </a:cubicBezTo>
                  <a:cubicBezTo>
                    <a:pt x="1419" y="8349"/>
                    <a:pt x="1261" y="8507"/>
                    <a:pt x="1072" y="8507"/>
                  </a:cubicBezTo>
                  <a:lnTo>
                    <a:pt x="1" y="8507"/>
                  </a:lnTo>
                  <a:lnTo>
                    <a:pt x="1" y="9924"/>
                  </a:lnTo>
                  <a:lnTo>
                    <a:pt x="1072" y="9924"/>
                  </a:lnTo>
                  <a:cubicBezTo>
                    <a:pt x="1261" y="9924"/>
                    <a:pt x="1419" y="10082"/>
                    <a:pt x="1419" y="10302"/>
                  </a:cubicBezTo>
                  <a:cubicBezTo>
                    <a:pt x="1419" y="10491"/>
                    <a:pt x="1261" y="10649"/>
                    <a:pt x="1072" y="10649"/>
                  </a:cubicBezTo>
                  <a:lnTo>
                    <a:pt x="1" y="10649"/>
                  </a:lnTo>
                  <a:lnTo>
                    <a:pt x="1" y="11689"/>
                  </a:lnTo>
                  <a:cubicBezTo>
                    <a:pt x="1" y="11909"/>
                    <a:pt x="158" y="12067"/>
                    <a:pt x="347" y="12067"/>
                  </a:cubicBezTo>
                  <a:lnTo>
                    <a:pt x="8066" y="12067"/>
                  </a:lnTo>
                  <a:cubicBezTo>
                    <a:pt x="8255" y="12067"/>
                    <a:pt x="8413" y="11909"/>
                    <a:pt x="8413" y="11689"/>
                  </a:cubicBezTo>
                  <a:lnTo>
                    <a:pt x="8413" y="410"/>
                  </a:lnTo>
                  <a:cubicBezTo>
                    <a:pt x="8413" y="158"/>
                    <a:pt x="8255" y="0"/>
                    <a:pt x="8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-47417875" y="3271375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041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545"/>
                    <a:pt x="253" y="1891"/>
                    <a:pt x="694" y="2049"/>
                  </a:cubicBezTo>
                  <a:lnTo>
                    <a:pt x="694" y="1072"/>
                  </a:lnTo>
                  <a:cubicBezTo>
                    <a:pt x="694" y="883"/>
                    <a:pt x="852" y="725"/>
                    <a:pt x="1041" y="725"/>
                  </a:cubicBezTo>
                  <a:lnTo>
                    <a:pt x="2049" y="725"/>
                  </a:lnTo>
                  <a:cubicBezTo>
                    <a:pt x="1923" y="284"/>
                    <a:pt x="1513" y="1"/>
                    <a:pt x="1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-47505300" y="3235950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27" y="0"/>
                    <a:pt x="1" y="158"/>
                    <a:pt x="1" y="378"/>
                  </a:cubicBezTo>
                  <a:cubicBezTo>
                    <a:pt x="1" y="567"/>
                    <a:pt x="127" y="725"/>
                    <a:pt x="347" y="725"/>
                  </a:cubicBezTo>
                  <a:lnTo>
                    <a:pt x="694" y="725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-47505300" y="344702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27" y="0"/>
                    <a:pt x="1" y="158"/>
                    <a:pt x="1" y="347"/>
                  </a:cubicBezTo>
                  <a:cubicBezTo>
                    <a:pt x="1" y="536"/>
                    <a:pt x="127" y="693"/>
                    <a:pt x="347" y="693"/>
                  </a:cubicBezTo>
                  <a:lnTo>
                    <a:pt x="694" y="693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-47505300" y="33942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lnTo>
                    <a:pt x="347" y="32"/>
                  </a:lnTo>
                  <a:cubicBezTo>
                    <a:pt x="127" y="32"/>
                    <a:pt x="1" y="190"/>
                    <a:pt x="1" y="379"/>
                  </a:cubicBezTo>
                  <a:cubicBezTo>
                    <a:pt x="1" y="568"/>
                    <a:pt x="127" y="725"/>
                    <a:pt x="347" y="725"/>
                  </a:cubicBezTo>
                  <a:lnTo>
                    <a:pt x="694" y="725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-47505300" y="334147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27" y="1"/>
                    <a:pt x="1" y="158"/>
                    <a:pt x="1" y="347"/>
                  </a:cubicBezTo>
                  <a:cubicBezTo>
                    <a:pt x="1" y="568"/>
                    <a:pt x="127" y="725"/>
                    <a:pt x="347" y="725"/>
                  </a:cubicBezTo>
                  <a:lnTo>
                    <a:pt x="694" y="725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-47505300" y="32895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27" y="0"/>
                    <a:pt x="1" y="158"/>
                    <a:pt x="1" y="347"/>
                  </a:cubicBezTo>
                  <a:cubicBezTo>
                    <a:pt x="1" y="536"/>
                    <a:pt x="127" y="693"/>
                    <a:pt x="347" y="693"/>
                  </a:cubicBezTo>
                  <a:lnTo>
                    <a:pt x="694" y="693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8"/>
            <p:cNvSpPr/>
            <p:nvPr/>
          </p:nvSpPr>
          <p:spPr>
            <a:xfrm>
              <a:off x="-47259550" y="3411575"/>
              <a:ext cx="18125" cy="51225"/>
            </a:xfrm>
            <a:custGeom>
              <a:rect b="b" l="l" r="r" t="t"/>
              <a:pathLst>
                <a:path extrusionOk="0" h="2049" w="725">
                  <a:moveTo>
                    <a:pt x="0" y="1"/>
                  </a:moveTo>
                  <a:lnTo>
                    <a:pt x="0" y="2048"/>
                  </a:lnTo>
                  <a:cubicBezTo>
                    <a:pt x="410" y="1891"/>
                    <a:pt x="725" y="1481"/>
                    <a:pt x="725" y="1072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8"/>
            <p:cNvSpPr/>
            <p:nvPr/>
          </p:nvSpPr>
          <p:spPr>
            <a:xfrm>
              <a:off x="-47259550" y="3306025"/>
              <a:ext cx="18125" cy="35475"/>
            </a:xfrm>
            <a:custGeom>
              <a:rect b="b" l="l" r="r" t="t"/>
              <a:pathLst>
                <a:path extrusionOk="0" h="1419" w="725">
                  <a:moveTo>
                    <a:pt x="0" y="1"/>
                  </a:moveTo>
                  <a:lnTo>
                    <a:pt x="0" y="1419"/>
                  </a:lnTo>
                  <a:lnTo>
                    <a:pt x="725" y="1419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-47259550" y="3359600"/>
              <a:ext cx="18125" cy="34675"/>
            </a:xfrm>
            <a:custGeom>
              <a:rect b="b" l="l" r="r" t="t"/>
              <a:pathLst>
                <a:path extrusionOk="0" h="1387" w="725">
                  <a:moveTo>
                    <a:pt x="0" y="0"/>
                  </a:moveTo>
                  <a:lnTo>
                    <a:pt x="0" y="1387"/>
                  </a:lnTo>
                  <a:lnTo>
                    <a:pt x="725" y="1387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-47259550" y="3238300"/>
              <a:ext cx="18125" cy="51225"/>
            </a:xfrm>
            <a:custGeom>
              <a:rect b="b" l="l" r="r" t="t"/>
              <a:pathLst>
                <a:path extrusionOk="0" h="2049" w="725">
                  <a:moveTo>
                    <a:pt x="0" y="1"/>
                  </a:moveTo>
                  <a:lnTo>
                    <a:pt x="0" y="2048"/>
                  </a:lnTo>
                  <a:lnTo>
                    <a:pt x="725" y="2048"/>
                  </a:lnTo>
                  <a:lnTo>
                    <a:pt x="725" y="977"/>
                  </a:lnTo>
                  <a:cubicBezTo>
                    <a:pt x="693" y="505"/>
                    <a:pt x="410" y="12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4" name="Google Shape;1964;p38"/>
          <p:cNvGrpSpPr/>
          <p:nvPr/>
        </p:nvGrpSpPr>
        <p:grpSpPr>
          <a:xfrm>
            <a:off x="3584313" y="1610775"/>
            <a:ext cx="632199" cy="630202"/>
            <a:chOff x="-47524975" y="3569100"/>
            <a:chExt cx="300875" cy="299925"/>
          </a:xfrm>
        </p:grpSpPr>
        <p:sp>
          <p:nvSpPr>
            <p:cNvPr id="1965" name="Google Shape;1965;p38"/>
            <p:cNvSpPr/>
            <p:nvPr/>
          </p:nvSpPr>
          <p:spPr>
            <a:xfrm>
              <a:off x="-47524975" y="3755775"/>
              <a:ext cx="115000" cy="113250"/>
            </a:xfrm>
            <a:custGeom>
              <a:rect b="b" l="l" r="r" t="t"/>
              <a:pathLst>
                <a:path extrusionOk="0" h="4530" w="4600">
                  <a:moveTo>
                    <a:pt x="3088" y="0"/>
                  </a:moveTo>
                  <a:lnTo>
                    <a:pt x="378" y="2741"/>
                  </a:lnTo>
                  <a:cubicBezTo>
                    <a:pt x="0" y="3119"/>
                    <a:pt x="0" y="3781"/>
                    <a:pt x="378" y="4222"/>
                  </a:cubicBezTo>
                  <a:cubicBezTo>
                    <a:pt x="583" y="4427"/>
                    <a:pt x="851" y="4529"/>
                    <a:pt x="1123" y="4529"/>
                  </a:cubicBezTo>
                  <a:cubicBezTo>
                    <a:pt x="1394" y="4529"/>
                    <a:pt x="1670" y="4427"/>
                    <a:pt x="1890" y="4222"/>
                  </a:cubicBezTo>
                  <a:lnTo>
                    <a:pt x="4600" y="1512"/>
                  </a:lnTo>
                  <a:cubicBezTo>
                    <a:pt x="4001" y="1103"/>
                    <a:pt x="3497" y="599"/>
                    <a:pt x="30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8"/>
            <p:cNvSpPr/>
            <p:nvPr/>
          </p:nvSpPr>
          <p:spPr>
            <a:xfrm>
              <a:off x="-47346200" y="3674650"/>
              <a:ext cx="15775" cy="15775"/>
            </a:xfrm>
            <a:custGeom>
              <a:rect b="b" l="l" r="r" t="t"/>
              <a:pathLst>
                <a:path extrusionOk="0" h="631" w="631">
                  <a:moveTo>
                    <a:pt x="1" y="0"/>
                  </a:moveTo>
                  <a:lnTo>
                    <a:pt x="1" y="630"/>
                  </a:lnTo>
                  <a:cubicBezTo>
                    <a:pt x="284" y="536"/>
                    <a:pt x="505" y="315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8"/>
            <p:cNvSpPr/>
            <p:nvPr/>
          </p:nvSpPr>
          <p:spPr>
            <a:xfrm>
              <a:off x="-47382425" y="364000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40" y="0"/>
                  </a:moveTo>
                  <a:cubicBezTo>
                    <a:pt x="473" y="0"/>
                    <a:pt x="1" y="473"/>
                    <a:pt x="1" y="1071"/>
                  </a:cubicBezTo>
                  <a:cubicBezTo>
                    <a:pt x="1" y="1512"/>
                    <a:pt x="253" y="1890"/>
                    <a:pt x="694" y="2048"/>
                  </a:cubicBezTo>
                  <a:lnTo>
                    <a:pt x="694" y="1071"/>
                  </a:lnTo>
                  <a:cubicBezTo>
                    <a:pt x="694" y="851"/>
                    <a:pt x="851" y="693"/>
                    <a:pt x="1040" y="693"/>
                  </a:cubicBezTo>
                  <a:lnTo>
                    <a:pt x="2048" y="693"/>
                  </a:lnTo>
                  <a:cubicBezTo>
                    <a:pt x="1922" y="284"/>
                    <a:pt x="1513" y="0"/>
                    <a:pt x="1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-47346975" y="3674650"/>
              <a:ext cx="52800" cy="52800"/>
            </a:xfrm>
            <a:custGeom>
              <a:rect b="b" l="l" r="r" t="t"/>
              <a:pathLst>
                <a:path extrusionOk="0" h="2112" w="2112">
                  <a:moveTo>
                    <a:pt x="1355" y="0"/>
                  </a:moveTo>
                  <a:cubicBezTo>
                    <a:pt x="1261" y="693"/>
                    <a:pt x="693" y="1260"/>
                    <a:pt x="0" y="1355"/>
                  </a:cubicBezTo>
                  <a:lnTo>
                    <a:pt x="0" y="2111"/>
                  </a:lnTo>
                  <a:lnTo>
                    <a:pt x="2111" y="2111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8"/>
            <p:cNvSpPr/>
            <p:nvPr/>
          </p:nvSpPr>
          <p:spPr>
            <a:xfrm>
              <a:off x="-47452525" y="3569100"/>
              <a:ext cx="228425" cy="228425"/>
            </a:xfrm>
            <a:custGeom>
              <a:rect b="b" l="l" r="r" t="t"/>
              <a:pathLst>
                <a:path extrusionOk="0" h="9137" w="9137">
                  <a:moveTo>
                    <a:pt x="3907" y="2080"/>
                  </a:moveTo>
                  <a:cubicBezTo>
                    <a:pt x="4758" y="2080"/>
                    <a:pt x="5483" y="2679"/>
                    <a:pt x="5640" y="3498"/>
                  </a:cubicBezTo>
                  <a:lnTo>
                    <a:pt x="6743" y="3498"/>
                  </a:lnTo>
                  <a:cubicBezTo>
                    <a:pt x="6932" y="3498"/>
                    <a:pt x="7089" y="3655"/>
                    <a:pt x="7089" y="3844"/>
                  </a:cubicBezTo>
                  <a:lnTo>
                    <a:pt x="7089" y="6680"/>
                  </a:lnTo>
                  <a:lnTo>
                    <a:pt x="7058" y="6680"/>
                  </a:lnTo>
                  <a:cubicBezTo>
                    <a:pt x="7058" y="6900"/>
                    <a:pt x="6900" y="7058"/>
                    <a:pt x="6680" y="7058"/>
                  </a:cubicBezTo>
                  <a:lnTo>
                    <a:pt x="3907" y="7058"/>
                  </a:lnTo>
                  <a:cubicBezTo>
                    <a:pt x="3687" y="7058"/>
                    <a:pt x="3529" y="6900"/>
                    <a:pt x="3529" y="6680"/>
                  </a:cubicBezTo>
                  <a:lnTo>
                    <a:pt x="3529" y="5577"/>
                  </a:lnTo>
                  <a:cubicBezTo>
                    <a:pt x="2742" y="5419"/>
                    <a:pt x="2111" y="4726"/>
                    <a:pt x="2111" y="3844"/>
                  </a:cubicBezTo>
                  <a:cubicBezTo>
                    <a:pt x="2111" y="2868"/>
                    <a:pt x="2899" y="2080"/>
                    <a:pt x="3907" y="2080"/>
                  </a:cubicBezTo>
                  <a:close/>
                  <a:moveTo>
                    <a:pt x="4569" y="1"/>
                  </a:moveTo>
                  <a:cubicBezTo>
                    <a:pt x="2048" y="1"/>
                    <a:pt x="1" y="2048"/>
                    <a:pt x="1" y="4569"/>
                  </a:cubicBezTo>
                  <a:cubicBezTo>
                    <a:pt x="1" y="7089"/>
                    <a:pt x="2048" y="9137"/>
                    <a:pt x="4569" y="9137"/>
                  </a:cubicBezTo>
                  <a:cubicBezTo>
                    <a:pt x="7089" y="9137"/>
                    <a:pt x="9137" y="7089"/>
                    <a:pt x="9137" y="4569"/>
                  </a:cubicBezTo>
                  <a:cubicBezTo>
                    <a:pt x="9137" y="2048"/>
                    <a:pt x="7089" y="1"/>
                    <a:pt x="45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0" name="Google Shape;1970;p38"/>
          <p:cNvGrpSpPr/>
          <p:nvPr/>
        </p:nvGrpSpPr>
        <p:grpSpPr>
          <a:xfrm>
            <a:off x="7729365" y="3640958"/>
            <a:ext cx="630570" cy="479967"/>
            <a:chOff x="-47523400" y="3973950"/>
            <a:chExt cx="300100" cy="228425"/>
          </a:xfrm>
        </p:grpSpPr>
        <p:sp>
          <p:nvSpPr>
            <p:cNvPr id="1971" name="Google Shape;1971;p38"/>
            <p:cNvSpPr/>
            <p:nvPr/>
          </p:nvSpPr>
          <p:spPr>
            <a:xfrm>
              <a:off x="-47417075" y="4061375"/>
              <a:ext cx="15775" cy="15775"/>
            </a:xfrm>
            <a:custGeom>
              <a:rect b="b" l="l" r="r" t="t"/>
              <a:pathLst>
                <a:path extrusionOk="0" h="631" w="631">
                  <a:moveTo>
                    <a:pt x="0" y="0"/>
                  </a:moveTo>
                  <a:lnTo>
                    <a:pt x="0" y="630"/>
                  </a:lnTo>
                  <a:cubicBezTo>
                    <a:pt x="284" y="536"/>
                    <a:pt x="504" y="315"/>
                    <a:pt x="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8"/>
            <p:cNvSpPr/>
            <p:nvPr/>
          </p:nvSpPr>
          <p:spPr>
            <a:xfrm>
              <a:off x="-47417875" y="4061375"/>
              <a:ext cx="52800" cy="52775"/>
            </a:xfrm>
            <a:custGeom>
              <a:rect b="b" l="l" r="r" t="t"/>
              <a:pathLst>
                <a:path extrusionOk="0" h="2111" w="2112">
                  <a:moveTo>
                    <a:pt x="1356" y="0"/>
                  </a:moveTo>
                  <a:cubicBezTo>
                    <a:pt x="1261" y="693"/>
                    <a:pt x="694" y="1260"/>
                    <a:pt x="1" y="1386"/>
                  </a:cubicBezTo>
                  <a:lnTo>
                    <a:pt x="1" y="2111"/>
                  </a:lnTo>
                  <a:lnTo>
                    <a:pt x="2112" y="2111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8"/>
            <p:cNvSpPr/>
            <p:nvPr/>
          </p:nvSpPr>
          <p:spPr>
            <a:xfrm>
              <a:off x="-47453300" y="4026700"/>
              <a:ext cx="51200" cy="51225"/>
            </a:xfrm>
            <a:custGeom>
              <a:rect b="b" l="l" r="r" t="t"/>
              <a:pathLst>
                <a:path extrusionOk="0" h="2049" w="2048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cubicBezTo>
                    <a:pt x="0" y="1545"/>
                    <a:pt x="284" y="1891"/>
                    <a:pt x="693" y="2049"/>
                  </a:cubicBezTo>
                  <a:lnTo>
                    <a:pt x="693" y="1072"/>
                  </a:lnTo>
                  <a:cubicBezTo>
                    <a:pt x="693" y="883"/>
                    <a:pt x="851" y="725"/>
                    <a:pt x="1071" y="725"/>
                  </a:cubicBezTo>
                  <a:lnTo>
                    <a:pt x="2048" y="725"/>
                  </a:lnTo>
                  <a:cubicBezTo>
                    <a:pt x="1922" y="284"/>
                    <a:pt x="1512" y="1"/>
                    <a:pt x="10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8"/>
            <p:cNvSpPr/>
            <p:nvPr/>
          </p:nvSpPr>
          <p:spPr>
            <a:xfrm>
              <a:off x="-47506875" y="3973950"/>
              <a:ext cx="264675" cy="174875"/>
            </a:xfrm>
            <a:custGeom>
              <a:rect b="b" l="l" r="r" t="t"/>
              <a:pathLst>
                <a:path extrusionOk="0" h="6995" w="10587">
                  <a:moveTo>
                    <a:pt x="8854" y="1418"/>
                  </a:moveTo>
                  <a:cubicBezTo>
                    <a:pt x="9074" y="1418"/>
                    <a:pt x="9232" y="1575"/>
                    <a:pt x="9232" y="1764"/>
                  </a:cubicBezTo>
                  <a:cubicBezTo>
                    <a:pt x="9232" y="1953"/>
                    <a:pt x="9074" y="2111"/>
                    <a:pt x="8854" y="2111"/>
                  </a:cubicBezTo>
                  <a:lnTo>
                    <a:pt x="7436" y="2111"/>
                  </a:lnTo>
                  <a:cubicBezTo>
                    <a:pt x="7247" y="2111"/>
                    <a:pt x="7089" y="1953"/>
                    <a:pt x="7089" y="1764"/>
                  </a:cubicBezTo>
                  <a:cubicBezTo>
                    <a:pt x="7089" y="1575"/>
                    <a:pt x="7247" y="1418"/>
                    <a:pt x="7436" y="1418"/>
                  </a:cubicBezTo>
                  <a:close/>
                  <a:moveTo>
                    <a:pt x="8854" y="2772"/>
                  </a:moveTo>
                  <a:cubicBezTo>
                    <a:pt x="9074" y="2772"/>
                    <a:pt x="9232" y="2930"/>
                    <a:pt x="9232" y="3151"/>
                  </a:cubicBezTo>
                  <a:cubicBezTo>
                    <a:pt x="9232" y="3340"/>
                    <a:pt x="9074" y="3497"/>
                    <a:pt x="8854" y="3497"/>
                  </a:cubicBezTo>
                  <a:lnTo>
                    <a:pt x="7436" y="3497"/>
                  </a:lnTo>
                  <a:cubicBezTo>
                    <a:pt x="7247" y="3497"/>
                    <a:pt x="7089" y="3340"/>
                    <a:pt x="7089" y="3151"/>
                  </a:cubicBezTo>
                  <a:cubicBezTo>
                    <a:pt x="7089" y="2930"/>
                    <a:pt x="7247" y="2772"/>
                    <a:pt x="7436" y="2772"/>
                  </a:cubicBezTo>
                  <a:close/>
                  <a:moveTo>
                    <a:pt x="8854" y="4190"/>
                  </a:moveTo>
                  <a:cubicBezTo>
                    <a:pt x="9074" y="4190"/>
                    <a:pt x="9232" y="4348"/>
                    <a:pt x="9232" y="4568"/>
                  </a:cubicBezTo>
                  <a:cubicBezTo>
                    <a:pt x="9232" y="4757"/>
                    <a:pt x="9074" y="4915"/>
                    <a:pt x="8854" y="4915"/>
                  </a:cubicBezTo>
                  <a:lnTo>
                    <a:pt x="7436" y="4915"/>
                  </a:lnTo>
                  <a:cubicBezTo>
                    <a:pt x="7247" y="4915"/>
                    <a:pt x="7089" y="4757"/>
                    <a:pt x="7089" y="4568"/>
                  </a:cubicBezTo>
                  <a:cubicBezTo>
                    <a:pt x="7089" y="4348"/>
                    <a:pt x="7247" y="4190"/>
                    <a:pt x="7436" y="4190"/>
                  </a:cubicBezTo>
                  <a:close/>
                  <a:moveTo>
                    <a:pt x="3246" y="1355"/>
                  </a:moveTo>
                  <a:cubicBezTo>
                    <a:pt x="4096" y="1355"/>
                    <a:pt x="4821" y="1953"/>
                    <a:pt x="4979" y="2772"/>
                  </a:cubicBezTo>
                  <a:lnTo>
                    <a:pt x="6081" y="2772"/>
                  </a:lnTo>
                  <a:cubicBezTo>
                    <a:pt x="6270" y="2772"/>
                    <a:pt x="6428" y="2930"/>
                    <a:pt x="6428" y="3151"/>
                  </a:cubicBezTo>
                  <a:lnTo>
                    <a:pt x="6428" y="5986"/>
                  </a:lnTo>
                  <a:lnTo>
                    <a:pt x="6396" y="5986"/>
                  </a:lnTo>
                  <a:cubicBezTo>
                    <a:pt x="6396" y="6175"/>
                    <a:pt x="6239" y="6333"/>
                    <a:pt x="6018" y="6333"/>
                  </a:cubicBezTo>
                  <a:lnTo>
                    <a:pt x="3246" y="6333"/>
                  </a:lnTo>
                  <a:cubicBezTo>
                    <a:pt x="3025" y="6333"/>
                    <a:pt x="2868" y="6175"/>
                    <a:pt x="2868" y="5986"/>
                  </a:cubicBezTo>
                  <a:lnTo>
                    <a:pt x="2868" y="4883"/>
                  </a:lnTo>
                  <a:cubicBezTo>
                    <a:pt x="2080" y="4726"/>
                    <a:pt x="1450" y="4001"/>
                    <a:pt x="1450" y="3151"/>
                  </a:cubicBezTo>
                  <a:cubicBezTo>
                    <a:pt x="1450" y="2142"/>
                    <a:pt x="2238" y="1355"/>
                    <a:pt x="3246" y="1355"/>
                  </a:cubicBezTo>
                  <a:close/>
                  <a:moveTo>
                    <a:pt x="8854" y="5608"/>
                  </a:moveTo>
                  <a:cubicBezTo>
                    <a:pt x="9074" y="5608"/>
                    <a:pt x="9232" y="5765"/>
                    <a:pt x="9232" y="5986"/>
                  </a:cubicBezTo>
                  <a:cubicBezTo>
                    <a:pt x="9232" y="6175"/>
                    <a:pt x="9074" y="6333"/>
                    <a:pt x="8854" y="6333"/>
                  </a:cubicBezTo>
                  <a:lnTo>
                    <a:pt x="7436" y="6333"/>
                  </a:lnTo>
                  <a:cubicBezTo>
                    <a:pt x="7247" y="6333"/>
                    <a:pt x="7089" y="6175"/>
                    <a:pt x="7089" y="5986"/>
                  </a:cubicBezTo>
                  <a:cubicBezTo>
                    <a:pt x="7089" y="5765"/>
                    <a:pt x="7247" y="5608"/>
                    <a:pt x="7436" y="5608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94"/>
                  </a:lnTo>
                  <a:lnTo>
                    <a:pt x="10586" y="6994"/>
                  </a:lnTo>
                  <a:lnTo>
                    <a:pt x="10586" y="347"/>
                  </a:lnTo>
                  <a:cubicBezTo>
                    <a:pt x="10586" y="158"/>
                    <a:pt x="10429" y="0"/>
                    <a:pt x="10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8"/>
            <p:cNvSpPr/>
            <p:nvPr/>
          </p:nvSpPr>
          <p:spPr>
            <a:xfrm>
              <a:off x="-47523400" y="4166900"/>
              <a:ext cx="300100" cy="35475"/>
            </a:xfrm>
            <a:custGeom>
              <a:rect b="b" l="l" r="r" t="t"/>
              <a:pathLst>
                <a:path extrusionOk="0" h="1419" w="12004">
                  <a:moveTo>
                    <a:pt x="0" y="1"/>
                  </a:moveTo>
                  <a:lnTo>
                    <a:pt x="0" y="1040"/>
                  </a:lnTo>
                  <a:cubicBezTo>
                    <a:pt x="0" y="1261"/>
                    <a:pt x="158" y="1418"/>
                    <a:pt x="347" y="1418"/>
                  </a:cubicBezTo>
                  <a:lnTo>
                    <a:pt x="11657" y="1418"/>
                  </a:lnTo>
                  <a:cubicBezTo>
                    <a:pt x="11846" y="1418"/>
                    <a:pt x="12004" y="1261"/>
                    <a:pt x="12004" y="1040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6" name="Google Shape;1976;p38"/>
          <p:cNvGrpSpPr/>
          <p:nvPr/>
        </p:nvGrpSpPr>
        <p:grpSpPr>
          <a:xfrm>
            <a:off x="6343092" y="1611398"/>
            <a:ext cx="632199" cy="628942"/>
            <a:chOff x="-47155575" y="3200500"/>
            <a:chExt cx="300875" cy="299325"/>
          </a:xfrm>
        </p:grpSpPr>
        <p:sp>
          <p:nvSpPr>
            <p:cNvPr id="1977" name="Google Shape;1977;p38"/>
            <p:cNvSpPr/>
            <p:nvPr/>
          </p:nvSpPr>
          <p:spPr>
            <a:xfrm>
              <a:off x="-46943725" y="3206000"/>
              <a:ext cx="47300" cy="48075"/>
            </a:xfrm>
            <a:custGeom>
              <a:rect b="b" l="l" r="r" t="t"/>
              <a:pathLst>
                <a:path extrusionOk="0" h="1923" w="1892">
                  <a:moveTo>
                    <a:pt x="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8"/>
            <p:cNvSpPr/>
            <p:nvPr/>
          </p:nvSpPr>
          <p:spPr>
            <a:xfrm>
              <a:off x="-47118575" y="3200500"/>
              <a:ext cx="228450" cy="89025"/>
            </a:xfrm>
            <a:custGeom>
              <a:rect b="b" l="l" r="r" t="t"/>
              <a:pathLst>
                <a:path extrusionOk="0" h="3561" w="9138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2143"/>
                  </a:lnTo>
                  <a:lnTo>
                    <a:pt x="2017" y="2143"/>
                  </a:lnTo>
                  <a:cubicBezTo>
                    <a:pt x="2679" y="2143"/>
                    <a:pt x="3246" y="2489"/>
                    <a:pt x="3561" y="3119"/>
                  </a:cubicBezTo>
                  <a:lnTo>
                    <a:pt x="3813" y="3560"/>
                  </a:lnTo>
                  <a:lnTo>
                    <a:pt x="9137" y="3560"/>
                  </a:lnTo>
                  <a:lnTo>
                    <a:pt x="9137" y="2836"/>
                  </a:lnTo>
                  <a:lnTo>
                    <a:pt x="6680" y="2836"/>
                  </a:lnTo>
                  <a:cubicBezTo>
                    <a:pt x="6491" y="2836"/>
                    <a:pt x="6333" y="2678"/>
                    <a:pt x="6333" y="2489"/>
                  </a:cubicBezTo>
                  <a:lnTo>
                    <a:pt x="63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8"/>
            <p:cNvSpPr/>
            <p:nvPr/>
          </p:nvSpPr>
          <p:spPr>
            <a:xfrm>
              <a:off x="-47013825" y="3395050"/>
              <a:ext cx="15775" cy="15775"/>
            </a:xfrm>
            <a:custGeom>
              <a:rect b="b" l="l" r="r" t="t"/>
              <a:pathLst>
                <a:path extrusionOk="0" h="631" w="631">
                  <a:moveTo>
                    <a:pt x="1" y="0"/>
                  </a:moveTo>
                  <a:lnTo>
                    <a:pt x="1" y="630"/>
                  </a:lnTo>
                  <a:cubicBezTo>
                    <a:pt x="284" y="504"/>
                    <a:pt x="536" y="252"/>
                    <a:pt x="6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8"/>
            <p:cNvSpPr/>
            <p:nvPr/>
          </p:nvSpPr>
          <p:spPr>
            <a:xfrm>
              <a:off x="-47049250" y="3359600"/>
              <a:ext cx="51200" cy="51225"/>
            </a:xfrm>
            <a:custGeom>
              <a:rect b="b" l="l" r="r" t="t"/>
              <a:pathLst>
                <a:path extrusionOk="0" h="2049" w="2048">
                  <a:moveTo>
                    <a:pt x="1071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13"/>
                    <a:pt x="284" y="1891"/>
                    <a:pt x="725" y="2048"/>
                  </a:cubicBezTo>
                  <a:lnTo>
                    <a:pt x="725" y="1040"/>
                  </a:lnTo>
                  <a:cubicBezTo>
                    <a:pt x="725" y="851"/>
                    <a:pt x="882" y="693"/>
                    <a:pt x="1071" y="693"/>
                  </a:cubicBezTo>
                  <a:lnTo>
                    <a:pt x="2048" y="693"/>
                  </a:lnTo>
                  <a:cubicBezTo>
                    <a:pt x="1890" y="252"/>
                    <a:pt x="1512" y="0"/>
                    <a:pt x="10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8"/>
            <p:cNvSpPr/>
            <p:nvPr/>
          </p:nvSpPr>
          <p:spPr>
            <a:xfrm>
              <a:off x="-47013025" y="3393475"/>
              <a:ext cx="52800" cy="53575"/>
            </a:xfrm>
            <a:custGeom>
              <a:rect b="b" l="l" r="r" t="t"/>
              <a:pathLst>
                <a:path extrusionOk="0" h="2143" w="2112">
                  <a:moveTo>
                    <a:pt x="1355" y="0"/>
                  </a:moveTo>
                  <a:cubicBezTo>
                    <a:pt x="1198" y="725"/>
                    <a:pt x="662" y="1260"/>
                    <a:pt x="0" y="1386"/>
                  </a:cubicBezTo>
                  <a:lnTo>
                    <a:pt x="0" y="2142"/>
                  </a:lnTo>
                  <a:lnTo>
                    <a:pt x="2111" y="2142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8"/>
            <p:cNvSpPr/>
            <p:nvPr/>
          </p:nvSpPr>
          <p:spPr>
            <a:xfrm>
              <a:off x="-47155575" y="3270600"/>
              <a:ext cx="300875" cy="229225"/>
            </a:xfrm>
            <a:custGeom>
              <a:rect b="b" l="l" r="r" t="t"/>
              <a:pathLst>
                <a:path extrusionOk="0" h="9169" w="12035">
                  <a:moveTo>
                    <a:pt x="5324" y="2804"/>
                  </a:moveTo>
                  <a:cubicBezTo>
                    <a:pt x="6206" y="2804"/>
                    <a:pt x="6900" y="3403"/>
                    <a:pt x="7057" y="4222"/>
                  </a:cubicBezTo>
                  <a:lnTo>
                    <a:pt x="8160" y="4222"/>
                  </a:lnTo>
                  <a:cubicBezTo>
                    <a:pt x="8349" y="4222"/>
                    <a:pt x="8506" y="4379"/>
                    <a:pt x="8506" y="4568"/>
                  </a:cubicBezTo>
                  <a:lnTo>
                    <a:pt x="8506" y="7404"/>
                  </a:lnTo>
                  <a:lnTo>
                    <a:pt x="8475" y="7404"/>
                  </a:lnTo>
                  <a:cubicBezTo>
                    <a:pt x="8475" y="7593"/>
                    <a:pt x="8317" y="7750"/>
                    <a:pt x="8128" y="7750"/>
                  </a:cubicBezTo>
                  <a:lnTo>
                    <a:pt x="5324" y="7750"/>
                  </a:lnTo>
                  <a:cubicBezTo>
                    <a:pt x="5135" y="7750"/>
                    <a:pt x="4978" y="7593"/>
                    <a:pt x="4978" y="7404"/>
                  </a:cubicBezTo>
                  <a:lnTo>
                    <a:pt x="4978" y="6301"/>
                  </a:lnTo>
                  <a:cubicBezTo>
                    <a:pt x="4190" y="6144"/>
                    <a:pt x="3560" y="5451"/>
                    <a:pt x="3560" y="4568"/>
                  </a:cubicBezTo>
                  <a:cubicBezTo>
                    <a:pt x="3560" y="3592"/>
                    <a:pt x="4348" y="2804"/>
                    <a:pt x="5324" y="2804"/>
                  </a:cubicBezTo>
                  <a:close/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8097"/>
                  </a:lnTo>
                  <a:cubicBezTo>
                    <a:pt x="0" y="8696"/>
                    <a:pt x="473" y="9168"/>
                    <a:pt x="1071" y="9168"/>
                  </a:cubicBezTo>
                  <a:lnTo>
                    <a:pt x="10964" y="9168"/>
                  </a:lnTo>
                  <a:cubicBezTo>
                    <a:pt x="11562" y="9168"/>
                    <a:pt x="12035" y="8696"/>
                    <a:pt x="12035" y="8097"/>
                  </a:cubicBezTo>
                  <a:lnTo>
                    <a:pt x="12035" y="2489"/>
                  </a:lnTo>
                  <a:cubicBezTo>
                    <a:pt x="12035" y="1891"/>
                    <a:pt x="11562" y="1418"/>
                    <a:pt x="10964" y="1418"/>
                  </a:cubicBezTo>
                  <a:lnTo>
                    <a:pt x="4820" y="1418"/>
                  </a:lnTo>
                  <a:lnTo>
                    <a:pt x="4411" y="599"/>
                  </a:lnTo>
                  <a:cubicBezTo>
                    <a:pt x="4222" y="252"/>
                    <a:pt x="3875" y="0"/>
                    <a:pt x="34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3" name="Google Shape;1983;p38"/>
          <p:cNvGrpSpPr/>
          <p:nvPr/>
        </p:nvGrpSpPr>
        <p:grpSpPr>
          <a:xfrm>
            <a:off x="4966531" y="3640950"/>
            <a:ext cx="630570" cy="630570"/>
            <a:chOff x="-47154800" y="3569100"/>
            <a:chExt cx="300100" cy="300100"/>
          </a:xfrm>
        </p:grpSpPr>
        <p:sp>
          <p:nvSpPr>
            <p:cNvPr id="1984" name="Google Shape;1984;p38"/>
            <p:cNvSpPr/>
            <p:nvPr/>
          </p:nvSpPr>
          <p:spPr>
            <a:xfrm>
              <a:off x="-46994900" y="3728200"/>
              <a:ext cx="140200" cy="141000"/>
            </a:xfrm>
            <a:custGeom>
              <a:rect b="b" l="l" r="r" t="t"/>
              <a:pathLst>
                <a:path extrusionOk="0" h="5640" w="5608">
                  <a:moveTo>
                    <a:pt x="2772" y="1733"/>
                  </a:moveTo>
                  <a:cubicBezTo>
                    <a:pt x="2961" y="1733"/>
                    <a:pt x="3119" y="1891"/>
                    <a:pt x="3119" y="2111"/>
                  </a:cubicBezTo>
                  <a:lnTo>
                    <a:pt x="3119" y="2458"/>
                  </a:lnTo>
                  <a:lnTo>
                    <a:pt x="3466" y="2458"/>
                  </a:lnTo>
                  <a:cubicBezTo>
                    <a:pt x="3655" y="2458"/>
                    <a:pt x="3812" y="2615"/>
                    <a:pt x="3812" y="2804"/>
                  </a:cubicBezTo>
                  <a:cubicBezTo>
                    <a:pt x="3812" y="2994"/>
                    <a:pt x="3655" y="3151"/>
                    <a:pt x="3466" y="3151"/>
                  </a:cubicBezTo>
                  <a:lnTo>
                    <a:pt x="2772" y="3151"/>
                  </a:lnTo>
                  <a:cubicBezTo>
                    <a:pt x="2552" y="3151"/>
                    <a:pt x="2426" y="2994"/>
                    <a:pt x="2426" y="2804"/>
                  </a:cubicBezTo>
                  <a:lnTo>
                    <a:pt x="2426" y="2111"/>
                  </a:lnTo>
                  <a:cubicBezTo>
                    <a:pt x="2426" y="1891"/>
                    <a:pt x="2552" y="1733"/>
                    <a:pt x="2772" y="1733"/>
                  </a:cubicBezTo>
                  <a:close/>
                  <a:moveTo>
                    <a:pt x="2457" y="1"/>
                  </a:moveTo>
                  <a:cubicBezTo>
                    <a:pt x="1197" y="158"/>
                    <a:pt x="221" y="1166"/>
                    <a:pt x="0" y="2458"/>
                  </a:cubicBezTo>
                  <a:lnTo>
                    <a:pt x="693" y="2458"/>
                  </a:lnTo>
                  <a:cubicBezTo>
                    <a:pt x="882" y="2458"/>
                    <a:pt x="1040" y="2615"/>
                    <a:pt x="1040" y="2804"/>
                  </a:cubicBezTo>
                  <a:cubicBezTo>
                    <a:pt x="1040" y="2994"/>
                    <a:pt x="882" y="3151"/>
                    <a:pt x="693" y="3151"/>
                  </a:cubicBezTo>
                  <a:lnTo>
                    <a:pt x="0" y="3151"/>
                  </a:lnTo>
                  <a:cubicBezTo>
                    <a:pt x="158" y="4411"/>
                    <a:pt x="1166" y="5451"/>
                    <a:pt x="2457" y="5608"/>
                  </a:cubicBezTo>
                  <a:lnTo>
                    <a:pt x="2457" y="4947"/>
                  </a:lnTo>
                  <a:cubicBezTo>
                    <a:pt x="2457" y="4726"/>
                    <a:pt x="2615" y="4569"/>
                    <a:pt x="2804" y="4569"/>
                  </a:cubicBezTo>
                  <a:cubicBezTo>
                    <a:pt x="2993" y="4569"/>
                    <a:pt x="3151" y="4726"/>
                    <a:pt x="3151" y="4947"/>
                  </a:cubicBezTo>
                  <a:lnTo>
                    <a:pt x="3151" y="5640"/>
                  </a:lnTo>
                  <a:cubicBezTo>
                    <a:pt x="4411" y="5482"/>
                    <a:pt x="5450" y="4474"/>
                    <a:pt x="5608" y="3214"/>
                  </a:cubicBezTo>
                  <a:lnTo>
                    <a:pt x="4883" y="3214"/>
                  </a:lnTo>
                  <a:cubicBezTo>
                    <a:pt x="4694" y="3151"/>
                    <a:pt x="4537" y="2994"/>
                    <a:pt x="4537" y="2804"/>
                  </a:cubicBezTo>
                  <a:cubicBezTo>
                    <a:pt x="4537" y="2615"/>
                    <a:pt x="4694" y="2458"/>
                    <a:pt x="4883" y="2458"/>
                  </a:cubicBezTo>
                  <a:lnTo>
                    <a:pt x="5608" y="2458"/>
                  </a:lnTo>
                  <a:cubicBezTo>
                    <a:pt x="5450" y="1198"/>
                    <a:pt x="4411" y="221"/>
                    <a:pt x="3151" y="1"/>
                  </a:cubicBezTo>
                  <a:lnTo>
                    <a:pt x="3151" y="694"/>
                  </a:lnTo>
                  <a:cubicBezTo>
                    <a:pt x="3151" y="883"/>
                    <a:pt x="2993" y="1040"/>
                    <a:pt x="2804" y="1040"/>
                  </a:cubicBezTo>
                  <a:cubicBezTo>
                    <a:pt x="2615" y="1040"/>
                    <a:pt x="2457" y="883"/>
                    <a:pt x="2457" y="694"/>
                  </a:cubicBezTo>
                  <a:lnTo>
                    <a:pt x="24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8"/>
            <p:cNvSpPr/>
            <p:nvPr/>
          </p:nvSpPr>
          <p:spPr>
            <a:xfrm>
              <a:off x="-46978375" y="3574625"/>
              <a:ext cx="47275" cy="47275"/>
            </a:xfrm>
            <a:custGeom>
              <a:rect b="b" l="l" r="r" t="t"/>
              <a:pathLst>
                <a:path extrusionOk="0" h="1891" w="1891">
                  <a:moveTo>
                    <a:pt x="1" y="0"/>
                  </a:moveTo>
                  <a:lnTo>
                    <a:pt x="1" y="1890"/>
                  </a:lnTo>
                  <a:lnTo>
                    <a:pt x="1891" y="18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8"/>
            <p:cNvSpPr/>
            <p:nvPr/>
          </p:nvSpPr>
          <p:spPr>
            <a:xfrm>
              <a:off x="-47075250" y="3665200"/>
              <a:ext cx="15775" cy="15775"/>
            </a:xfrm>
            <a:custGeom>
              <a:rect b="b" l="l" r="r" t="t"/>
              <a:pathLst>
                <a:path extrusionOk="0" h="631" w="631">
                  <a:moveTo>
                    <a:pt x="1" y="0"/>
                  </a:moveTo>
                  <a:lnTo>
                    <a:pt x="1" y="630"/>
                  </a:lnTo>
                  <a:cubicBezTo>
                    <a:pt x="316" y="536"/>
                    <a:pt x="505" y="284"/>
                    <a:pt x="6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8"/>
            <p:cNvSpPr/>
            <p:nvPr/>
          </p:nvSpPr>
          <p:spPr>
            <a:xfrm>
              <a:off x="-47110700" y="3631325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040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481"/>
                    <a:pt x="253" y="1859"/>
                    <a:pt x="694" y="2048"/>
                  </a:cubicBezTo>
                  <a:lnTo>
                    <a:pt x="694" y="1040"/>
                  </a:lnTo>
                  <a:cubicBezTo>
                    <a:pt x="694" y="851"/>
                    <a:pt x="851" y="694"/>
                    <a:pt x="1040" y="694"/>
                  </a:cubicBezTo>
                  <a:lnTo>
                    <a:pt x="2049" y="694"/>
                  </a:lnTo>
                  <a:cubicBezTo>
                    <a:pt x="1891" y="316"/>
                    <a:pt x="1482" y="0"/>
                    <a:pt x="10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8"/>
            <p:cNvSpPr/>
            <p:nvPr/>
          </p:nvSpPr>
          <p:spPr>
            <a:xfrm>
              <a:off x="-47075250" y="3665200"/>
              <a:ext cx="53575" cy="54350"/>
            </a:xfrm>
            <a:custGeom>
              <a:rect b="b" l="l" r="r" t="t"/>
              <a:pathLst>
                <a:path extrusionOk="0" h="2174" w="2143">
                  <a:moveTo>
                    <a:pt x="1355" y="0"/>
                  </a:moveTo>
                  <a:cubicBezTo>
                    <a:pt x="1229" y="693"/>
                    <a:pt x="694" y="1229"/>
                    <a:pt x="1" y="1386"/>
                  </a:cubicBezTo>
                  <a:lnTo>
                    <a:pt x="1" y="2174"/>
                  </a:lnTo>
                  <a:lnTo>
                    <a:pt x="2143" y="2174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8"/>
            <p:cNvSpPr/>
            <p:nvPr/>
          </p:nvSpPr>
          <p:spPr>
            <a:xfrm>
              <a:off x="-47154800" y="3569100"/>
              <a:ext cx="229225" cy="300100"/>
            </a:xfrm>
            <a:custGeom>
              <a:rect b="b" l="l" r="r" t="t"/>
              <a:pathLst>
                <a:path extrusionOk="0" h="12004" w="9169">
                  <a:moveTo>
                    <a:pt x="2804" y="1765"/>
                  </a:moveTo>
                  <a:cubicBezTo>
                    <a:pt x="3687" y="1765"/>
                    <a:pt x="4380" y="2363"/>
                    <a:pt x="4537" y="3183"/>
                  </a:cubicBezTo>
                  <a:lnTo>
                    <a:pt x="5703" y="3183"/>
                  </a:lnTo>
                  <a:cubicBezTo>
                    <a:pt x="5892" y="3183"/>
                    <a:pt x="6049" y="3340"/>
                    <a:pt x="6049" y="3529"/>
                  </a:cubicBezTo>
                  <a:lnTo>
                    <a:pt x="6049" y="6428"/>
                  </a:lnTo>
                  <a:cubicBezTo>
                    <a:pt x="6049" y="6617"/>
                    <a:pt x="5892" y="6774"/>
                    <a:pt x="5703" y="6774"/>
                  </a:cubicBezTo>
                  <a:lnTo>
                    <a:pt x="2804" y="6774"/>
                  </a:lnTo>
                  <a:cubicBezTo>
                    <a:pt x="2615" y="6774"/>
                    <a:pt x="2458" y="6617"/>
                    <a:pt x="2458" y="6428"/>
                  </a:cubicBezTo>
                  <a:lnTo>
                    <a:pt x="2458" y="5262"/>
                  </a:lnTo>
                  <a:cubicBezTo>
                    <a:pt x="1670" y="5104"/>
                    <a:pt x="1040" y="4411"/>
                    <a:pt x="1040" y="3529"/>
                  </a:cubicBezTo>
                  <a:cubicBezTo>
                    <a:pt x="1040" y="2552"/>
                    <a:pt x="1828" y="1765"/>
                    <a:pt x="2804" y="1765"/>
                  </a:cubicBezTo>
                  <a:close/>
                  <a:moveTo>
                    <a:pt x="4191" y="8160"/>
                  </a:moveTo>
                  <a:cubicBezTo>
                    <a:pt x="4380" y="8160"/>
                    <a:pt x="4537" y="8318"/>
                    <a:pt x="4537" y="8507"/>
                  </a:cubicBezTo>
                  <a:cubicBezTo>
                    <a:pt x="4537" y="8696"/>
                    <a:pt x="4380" y="8853"/>
                    <a:pt x="4191" y="8853"/>
                  </a:cubicBezTo>
                  <a:lnTo>
                    <a:pt x="1387" y="8853"/>
                  </a:lnTo>
                  <a:cubicBezTo>
                    <a:pt x="1198" y="8853"/>
                    <a:pt x="1040" y="8696"/>
                    <a:pt x="1040" y="8507"/>
                  </a:cubicBezTo>
                  <a:cubicBezTo>
                    <a:pt x="1040" y="8318"/>
                    <a:pt x="1198" y="8160"/>
                    <a:pt x="1387" y="8160"/>
                  </a:cubicBezTo>
                  <a:close/>
                  <a:moveTo>
                    <a:pt x="4191" y="9515"/>
                  </a:moveTo>
                  <a:cubicBezTo>
                    <a:pt x="4380" y="9515"/>
                    <a:pt x="4537" y="9673"/>
                    <a:pt x="4537" y="9893"/>
                  </a:cubicBezTo>
                  <a:cubicBezTo>
                    <a:pt x="4537" y="10082"/>
                    <a:pt x="4380" y="10240"/>
                    <a:pt x="4191" y="10240"/>
                  </a:cubicBezTo>
                  <a:lnTo>
                    <a:pt x="1387" y="10240"/>
                  </a:lnTo>
                  <a:cubicBezTo>
                    <a:pt x="1198" y="10240"/>
                    <a:pt x="1040" y="10082"/>
                    <a:pt x="1040" y="9893"/>
                  </a:cubicBezTo>
                  <a:cubicBezTo>
                    <a:pt x="1040" y="9673"/>
                    <a:pt x="1198" y="9515"/>
                    <a:pt x="1387" y="9515"/>
                  </a:cubicBez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1657"/>
                  </a:lnTo>
                  <a:cubicBezTo>
                    <a:pt x="1" y="11846"/>
                    <a:pt x="158" y="12004"/>
                    <a:pt x="347" y="12004"/>
                  </a:cubicBezTo>
                  <a:lnTo>
                    <a:pt x="7089" y="12004"/>
                  </a:lnTo>
                  <a:cubicBezTo>
                    <a:pt x="6239" y="11342"/>
                    <a:pt x="5671" y="10366"/>
                    <a:pt x="5671" y="9168"/>
                  </a:cubicBezTo>
                  <a:cubicBezTo>
                    <a:pt x="5671" y="7247"/>
                    <a:pt x="7247" y="5671"/>
                    <a:pt x="9168" y="5671"/>
                  </a:cubicBezTo>
                  <a:lnTo>
                    <a:pt x="9168" y="2805"/>
                  </a:lnTo>
                  <a:lnTo>
                    <a:pt x="6711" y="2805"/>
                  </a:lnTo>
                  <a:cubicBezTo>
                    <a:pt x="6522" y="2805"/>
                    <a:pt x="6365" y="2647"/>
                    <a:pt x="6365" y="2426"/>
                  </a:cubicBezTo>
                  <a:lnTo>
                    <a:pt x="63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0" name="Google Shape;1990;p38"/>
          <p:cNvGrpSpPr/>
          <p:nvPr/>
        </p:nvGrpSpPr>
        <p:grpSpPr>
          <a:xfrm>
            <a:off x="2205359" y="3642587"/>
            <a:ext cx="628889" cy="627313"/>
            <a:chOff x="-47154000" y="3939275"/>
            <a:chExt cx="299300" cy="298550"/>
          </a:xfrm>
        </p:grpSpPr>
        <p:sp>
          <p:nvSpPr>
            <p:cNvPr id="1991" name="Google Shape;1991;p38"/>
            <p:cNvSpPr/>
            <p:nvPr/>
          </p:nvSpPr>
          <p:spPr>
            <a:xfrm>
              <a:off x="-47084700" y="4131475"/>
              <a:ext cx="159125" cy="106350"/>
            </a:xfrm>
            <a:custGeom>
              <a:rect b="b" l="l" r="r" t="t"/>
              <a:pathLst>
                <a:path extrusionOk="0" h="4254" w="6365">
                  <a:moveTo>
                    <a:pt x="4569" y="693"/>
                  </a:moveTo>
                  <a:cubicBezTo>
                    <a:pt x="4789" y="693"/>
                    <a:pt x="4947" y="851"/>
                    <a:pt x="4947" y="1040"/>
                  </a:cubicBezTo>
                  <a:cubicBezTo>
                    <a:pt x="4947" y="1260"/>
                    <a:pt x="4789" y="1418"/>
                    <a:pt x="4569" y="1418"/>
                  </a:cubicBezTo>
                  <a:lnTo>
                    <a:pt x="1796" y="1418"/>
                  </a:lnTo>
                  <a:cubicBezTo>
                    <a:pt x="1576" y="1418"/>
                    <a:pt x="1418" y="1260"/>
                    <a:pt x="1418" y="1040"/>
                  </a:cubicBezTo>
                  <a:cubicBezTo>
                    <a:pt x="1418" y="851"/>
                    <a:pt x="1576" y="693"/>
                    <a:pt x="1796" y="693"/>
                  </a:cubicBezTo>
                  <a:close/>
                  <a:moveTo>
                    <a:pt x="4569" y="2111"/>
                  </a:moveTo>
                  <a:cubicBezTo>
                    <a:pt x="4789" y="2111"/>
                    <a:pt x="4947" y="2268"/>
                    <a:pt x="4947" y="2457"/>
                  </a:cubicBezTo>
                  <a:cubicBezTo>
                    <a:pt x="4947" y="2678"/>
                    <a:pt x="4789" y="2835"/>
                    <a:pt x="4569" y="2835"/>
                  </a:cubicBezTo>
                  <a:lnTo>
                    <a:pt x="1796" y="2835"/>
                  </a:lnTo>
                  <a:cubicBezTo>
                    <a:pt x="1576" y="2835"/>
                    <a:pt x="1418" y="2678"/>
                    <a:pt x="1418" y="2457"/>
                  </a:cubicBezTo>
                  <a:cubicBezTo>
                    <a:pt x="1418" y="2268"/>
                    <a:pt x="1576" y="2111"/>
                    <a:pt x="1796" y="2111"/>
                  </a:cubicBezTo>
                  <a:close/>
                  <a:moveTo>
                    <a:pt x="0" y="0"/>
                  </a:moveTo>
                  <a:lnTo>
                    <a:pt x="0" y="1418"/>
                  </a:lnTo>
                  <a:lnTo>
                    <a:pt x="0" y="3875"/>
                  </a:lnTo>
                  <a:cubicBezTo>
                    <a:pt x="0" y="4096"/>
                    <a:pt x="158" y="4253"/>
                    <a:pt x="379" y="4253"/>
                  </a:cubicBezTo>
                  <a:lnTo>
                    <a:pt x="5986" y="4253"/>
                  </a:lnTo>
                  <a:cubicBezTo>
                    <a:pt x="6207" y="4253"/>
                    <a:pt x="6364" y="4096"/>
                    <a:pt x="6364" y="3875"/>
                  </a:cubicBezTo>
                  <a:lnTo>
                    <a:pt x="6364" y="1418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8"/>
            <p:cNvSpPr/>
            <p:nvPr/>
          </p:nvSpPr>
          <p:spPr>
            <a:xfrm>
              <a:off x="-46979150" y="3943225"/>
              <a:ext cx="48050" cy="47275"/>
            </a:xfrm>
            <a:custGeom>
              <a:rect b="b" l="l" r="r" t="t"/>
              <a:pathLst>
                <a:path extrusionOk="0" h="1891" w="1922">
                  <a:moveTo>
                    <a:pt x="0" y="0"/>
                  </a:moveTo>
                  <a:lnTo>
                    <a:pt x="0" y="1891"/>
                  </a:lnTo>
                  <a:lnTo>
                    <a:pt x="1922" y="1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8"/>
            <p:cNvSpPr/>
            <p:nvPr/>
          </p:nvSpPr>
          <p:spPr>
            <a:xfrm>
              <a:off x="-47154000" y="4026700"/>
              <a:ext cx="299300" cy="141025"/>
            </a:xfrm>
            <a:custGeom>
              <a:rect b="b" l="l" r="r" t="t"/>
              <a:pathLst>
                <a:path extrusionOk="0" h="5641" w="11972">
                  <a:moveTo>
                    <a:pt x="3151" y="2080"/>
                  </a:moveTo>
                  <a:cubicBezTo>
                    <a:pt x="3340" y="2080"/>
                    <a:pt x="3497" y="2238"/>
                    <a:pt x="3497" y="2458"/>
                  </a:cubicBezTo>
                  <a:cubicBezTo>
                    <a:pt x="3497" y="2647"/>
                    <a:pt x="3340" y="2805"/>
                    <a:pt x="3151" y="2805"/>
                  </a:cubicBezTo>
                  <a:cubicBezTo>
                    <a:pt x="2930" y="2805"/>
                    <a:pt x="2804" y="2647"/>
                    <a:pt x="2804" y="2458"/>
                  </a:cubicBezTo>
                  <a:cubicBezTo>
                    <a:pt x="2804" y="2238"/>
                    <a:pt x="2930" y="2080"/>
                    <a:pt x="3151" y="2080"/>
                  </a:cubicBezTo>
                  <a:close/>
                  <a:moveTo>
                    <a:pt x="4568" y="2080"/>
                  </a:moveTo>
                  <a:cubicBezTo>
                    <a:pt x="4757" y="2080"/>
                    <a:pt x="4915" y="2238"/>
                    <a:pt x="4915" y="2458"/>
                  </a:cubicBezTo>
                  <a:cubicBezTo>
                    <a:pt x="4915" y="2647"/>
                    <a:pt x="4757" y="2805"/>
                    <a:pt x="4568" y="2805"/>
                  </a:cubicBezTo>
                  <a:cubicBezTo>
                    <a:pt x="4348" y="2805"/>
                    <a:pt x="4190" y="2647"/>
                    <a:pt x="4190" y="2458"/>
                  </a:cubicBezTo>
                  <a:cubicBezTo>
                    <a:pt x="4190" y="2238"/>
                    <a:pt x="4348" y="2080"/>
                    <a:pt x="4568" y="2080"/>
                  </a:cubicBezTo>
                  <a:close/>
                  <a:moveTo>
                    <a:pt x="6648" y="2080"/>
                  </a:moveTo>
                  <a:cubicBezTo>
                    <a:pt x="6837" y="2080"/>
                    <a:pt x="6994" y="2238"/>
                    <a:pt x="6994" y="2458"/>
                  </a:cubicBezTo>
                  <a:cubicBezTo>
                    <a:pt x="6994" y="2647"/>
                    <a:pt x="6837" y="2805"/>
                    <a:pt x="6648" y="2805"/>
                  </a:cubicBezTo>
                  <a:lnTo>
                    <a:pt x="5923" y="2805"/>
                  </a:lnTo>
                  <a:cubicBezTo>
                    <a:pt x="5734" y="2805"/>
                    <a:pt x="5576" y="2647"/>
                    <a:pt x="5576" y="2458"/>
                  </a:cubicBezTo>
                  <a:cubicBezTo>
                    <a:pt x="5576" y="2238"/>
                    <a:pt x="5734" y="2080"/>
                    <a:pt x="5923" y="2080"/>
                  </a:cubicBezTo>
                  <a:close/>
                  <a:moveTo>
                    <a:pt x="8790" y="2080"/>
                  </a:moveTo>
                  <a:cubicBezTo>
                    <a:pt x="8979" y="2080"/>
                    <a:pt x="9136" y="2238"/>
                    <a:pt x="9136" y="2458"/>
                  </a:cubicBezTo>
                  <a:cubicBezTo>
                    <a:pt x="9136" y="2647"/>
                    <a:pt x="8979" y="2805"/>
                    <a:pt x="8790" y="2805"/>
                  </a:cubicBezTo>
                  <a:lnTo>
                    <a:pt x="8065" y="2805"/>
                  </a:lnTo>
                  <a:cubicBezTo>
                    <a:pt x="7876" y="2805"/>
                    <a:pt x="7719" y="2647"/>
                    <a:pt x="7719" y="2458"/>
                  </a:cubicBezTo>
                  <a:cubicBezTo>
                    <a:pt x="7719" y="2238"/>
                    <a:pt x="7876" y="2080"/>
                    <a:pt x="8065" y="2080"/>
                  </a:cubicBezTo>
                  <a:close/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lnTo>
                    <a:pt x="0" y="4569"/>
                  </a:lnTo>
                  <a:cubicBezTo>
                    <a:pt x="0" y="5168"/>
                    <a:pt x="473" y="5640"/>
                    <a:pt x="1071" y="5640"/>
                  </a:cubicBezTo>
                  <a:lnTo>
                    <a:pt x="2111" y="5640"/>
                  </a:lnTo>
                  <a:lnTo>
                    <a:pt x="2111" y="4223"/>
                  </a:lnTo>
                  <a:lnTo>
                    <a:pt x="1764" y="4223"/>
                  </a:lnTo>
                  <a:cubicBezTo>
                    <a:pt x="1575" y="4223"/>
                    <a:pt x="1418" y="4065"/>
                    <a:pt x="1418" y="3876"/>
                  </a:cubicBezTo>
                  <a:cubicBezTo>
                    <a:pt x="1418" y="3655"/>
                    <a:pt x="1575" y="3498"/>
                    <a:pt x="1764" y="3498"/>
                  </a:cubicBezTo>
                  <a:lnTo>
                    <a:pt x="10208" y="3498"/>
                  </a:lnTo>
                  <a:cubicBezTo>
                    <a:pt x="10397" y="3498"/>
                    <a:pt x="10554" y="3655"/>
                    <a:pt x="10554" y="3876"/>
                  </a:cubicBezTo>
                  <a:cubicBezTo>
                    <a:pt x="10554" y="4065"/>
                    <a:pt x="10397" y="4223"/>
                    <a:pt x="10208" y="4223"/>
                  </a:cubicBezTo>
                  <a:lnTo>
                    <a:pt x="9830" y="4223"/>
                  </a:lnTo>
                  <a:lnTo>
                    <a:pt x="9830" y="5640"/>
                  </a:lnTo>
                  <a:lnTo>
                    <a:pt x="10901" y="5640"/>
                  </a:lnTo>
                  <a:cubicBezTo>
                    <a:pt x="11499" y="5640"/>
                    <a:pt x="11972" y="5168"/>
                    <a:pt x="11972" y="4569"/>
                  </a:cubicBezTo>
                  <a:lnTo>
                    <a:pt x="11972" y="1072"/>
                  </a:lnTo>
                  <a:cubicBezTo>
                    <a:pt x="11972" y="473"/>
                    <a:pt x="11499" y="1"/>
                    <a:pt x="10901" y="1"/>
                  </a:cubicBezTo>
                  <a:lnTo>
                    <a:pt x="9830" y="1"/>
                  </a:lnTo>
                  <a:lnTo>
                    <a:pt x="9830" y="1072"/>
                  </a:lnTo>
                  <a:cubicBezTo>
                    <a:pt x="9830" y="1261"/>
                    <a:pt x="9672" y="1419"/>
                    <a:pt x="9483" y="1419"/>
                  </a:cubicBezTo>
                  <a:lnTo>
                    <a:pt x="2489" y="1419"/>
                  </a:lnTo>
                  <a:cubicBezTo>
                    <a:pt x="2268" y="1419"/>
                    <a:pt x="2111" y="1261"/>
                    <a:pt x="2111" y="1072"/>
                  </a:cubicBezTo>
                  <a:lnTo>
                    <a:pt x="21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8"/>
            <p:cNvSpPr/>
            <p:nvPr/>
          </p:nvSpPr>
          <p:spPr>
            <a:xfrm>
              <a:off x="-47083125" y="3939275"/>
              <a:ext cx="158325" cy="106350"/>
            </a:xfrm>
            <a:custGeom>
              <a:rect b="b" l="l" r="r" t="t"/>
              <a:pathLst>
                <a:path extrusionOk="0" h="4254" w="6333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3529"/>
                  </a:lnTo>
                  <a:lnTo>
                    <a:pt x="0" y="4254"/>
                  </a:lnTo>
                  <a:lnTo>
                    <a:pt x="6333" y="4254"/>
                  </a:lnTo>
                  <a:lnTo>
                    <a:pt x="6333" y="3498"/>
                  </a:lnTo>
                  <a:lnTo>
                    <a:pt x="6301" y="3498"/>
                  </a:lnTo>
                  <a:lnTo>
                    <a:pt x="6301" y="2805"/>
                  </a:lnTo>
                  <a:lnTo>
                    <a:pt x="3844" y="2805"/>
                  </a:lnTo>
                  <a:cubicBezTo>
                    <a:pt x="3655" y="2805"/>
                    <a:pt x="3498" y="2647"/>
                    <a:pt x="3498" y="2427"/>
                  </a:cubicBezTo>
                  <a:lnTo>
                    <a:pt x="34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8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p39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timeline infographics</a:t>
            </a:r>
            <a:endParaRPr sz="2400"/>
          </a:p>
        </p:txBody>
      </p:sp>
      <p:grpSp>
        <p:nvGrpSpPr>
          <p:cNvPr id="2000" name="Google Shape;2000;p39"/>
          <p:cNvGrpSpPr/>
          <p:nvPr/>
        </p:nvGrpSpPr>
        <p:grpSpPr>
          <a:xfrm>
            <a:off x="331775" y="1287625"/>
            <a:ext cx="1245900" cy="2309400"/>
            <a:chOff x="331775" y="1287625"/>
            <a:chExt cx="1245900" cy="2309400"/>
          </a:xfrm>
        </p:grpSpPr>
        <p:sp>
          <p:nvSpPr>
            <p:cNvPr id="2001" name="Google Shape;2001;p39"/>
            <p:cNvSpPr/>
            <p:nvPr/>
          </p:nvSpPr>
          <p:spPr>
            <a:xfrm>
              <a:off x="457200" y="2185885"/>
              <a:ext cx="995059" cy="237264"/>
            </a:xfrm>
            <a:custGeom>
              <a:rect b="b" l="l" r="r" t="t"/>
              <a:pathLst>
                <a:path extrusionOk="0" h="2286" w="9587">
                  <a:moveTo>
                    <a:pt x="8359" y="1289"/>
                  </a:moveTo>
                  <a:cubicBezTo>
                    <a:pt x="7920" y="793"/>
                    <a:pt x="7414" y="476"/>
                    <a:pt x="6999" y="282"/>
                  </a:cubicBezTo>
                  <a:cubicBezTo>
                    <a:pt x="6596" y="93"/>
                    <a:pt x="6156" y="1"/>
                    <a:pt x="5716" y="1"/>
                  </a:cubicBezTo>
                  <a:lnTo>
                    <a:pt x="0" y="1"/>
                  </a:lnTo>
                  <a:lnTo>
                    <a:pt x="0" y="2286"/>
                  </a:lnTo>
                  <a:lnTo>
                    <a:pt x="9586" y="2286"/>
                  </a:lnTo>
                  <a:cubicBezTo>
                    <a:pt x="9208" y="2071"/>
                    <a:pt x="8779" y="1754"/>
                    <a:pt x="8359" y="12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9"/>
            <p:cNvSpPr txBox="1"/>
            <p:nvPr/>
          </p:nvSpPr>
          <p:spPr>
            <a:xfrm>
              <a:off x="407225" y="3248425"/>
              <a:ext cx="10950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03" name="Google Shape;2003;p39"/>
            <p:cNvSpPr txBox="1"/>
            <p:nvPr/>
          </p:nvSpPr>
          <p:spPr>
            <a:xfrm>
              <a:off x="331775" y="2623600"/>
              <a:ext cx="1245900" cy="6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planet where we all live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4" name="Google Shape;2004;p39"/>
            <p:cNvSpPr/>
            <p:nvPr/>
          </p:nvSpPr>
          <p:spPr>
            <a:xfrm>
              <a:off x="430475" y="2657550"/>
              <a:ext cx="1048500" cy="2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9"/>
            <p:cNvSpPr/>
            <p:nvPr/>
          </p:nvSpPr>
          <p:spPr>
            <a:xfrm>
              <a:off x="605825" y="1287625"/>
              <a:ext cx="697800" cy="6978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06" name="Google Shape;2006;p39"/>
            <p:cNvCxnSpPr>
              <a:stCxn id="2005" idx="4"/>
              <a:endCxn id="2004" idx="0"/>
            </p:cNvCxnSpPr>
            <p:nvPr/>
          </p:nvCxnSpPr>
          <p:spPr>
            <a:xfrm>
              <a:off x="954725" y="1985425"/>
              <a:ext cx="0" cy="6720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07" name="Google Shape;2007;p39"/>
          <p:cNvGrpSpPr/>
          <p:nvPr/>
        </p:nvGrpSpPr>
        <p:grpSpPr>
          <a:xfrm>
            <a:off x="1228171" y="1287625"/>
            <a:ext cx="1296576" cy="3409075"/>
            <a:chOff x="1228171" y="1287625"/>
            <a:chExt cx="1296576" cy="3409075"/>
          </a:xfrm>
        </p:grpSpPr>
        <p:sp>
          <p:nvSpPr>
            <p:cNvPr id="2008" name="Google Shape;2008;p39"/>
            <p:cNvSpPr/>
            <p:nvPr/>
          </p:nvSpPr>
          <p:spPr>
            <a:xfrm>
              <a:off x="1228171" y="2185885"/>
              <a:ext cx="1296576" cy="237264"/>
            </a:xfrm>
            <a:custGeom>
              <a:rect b="b" l="l" r="r" t="t"/>
              <a:pathLst>
                <a:path extrusionOk="0" h="2286" w="12492">
                  <a:moveTo>
                    <a:pt x="11269" y="1289"/>
                  </a:moveTo>
                  <a:cubicBezTo>
                    <a:pt x="10825" y="793"/>
                    <a:pt x="10318" y="476"/>
                    <a:pt x="9904" y="282"/>
                  </a:cubicBezTo>
                  <a:cubicBezTo>
                    <a:pt x="9505" y="93"/>
                    <a:pt x="9066" y="1"/>
                    <a:pt x="8621" y="1"/>
                  </a:cubicBezTo>
                  <a:lnTo>
                    <a:pt x="7016" y="1"/>
                  </a:lnTo>
                  <a:lnTo>
                    <a:pt x="4720" y="1"/>
                  </a:lnTo>
                  <a:lnTo>
                    <a:pt x="1" y="1"/>
                  </a:lnTo>
                  <a:cubicBezTo>
                    <a:pt x="405" y="215"/>
                    <a:pt x="865" y="532"/>
                    <a:pt x="1279" y="998"/>
                  </a:cubicBezTo>
                  <a:cubicBezTo>
                    <a:pt x="1867" y="1657"/>
                    <a:pt x="2496" y="1989"/>
                    <a:pt x="2895" y="2153"/>
                  </a:cubicBezTo>
                  <a:cubicBezTo>
                    <a:pt x="3115" y="2240"/>
                    <a:pt x="3345" y="2286"/>
                    <a:pt x="3580" y="2286"/>
                  </a:cubicBezTo>
                  <a:lnTo>
                    <a:pt x="4720" y="2286"/>
                  </a:lnTo>
                  <a:lnTo>
                    <a:pt x="7016" y="2286"/>
                  </a:lnTo>
                  <a:lnTo>
                    <a:pt x="12491" y="2286"/>
                  </a:lnTo>
                  <a:cubicBezTo>
                    <a:pt x="12118" y="2071"/>
                    <a:pt x="11683" y="1754"/>
                    <a:pt x="11269" y="12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9"/>
            <p:cNvSpPr/>
            <p:nvPr/>
          </p:nvSpPr>
          <p:spPr>
            <a:xfrm>
              <a:off x="1527575" y="1287625"/>
              <a:ext cx="697800" cy="6978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9"/>
            <p:cNvSpPr txBox="1"/>
            <p:nvPr/>
          </p:nvSpPr>
          <p:spPr>
            <a:xfrm>
              <a:off x="1328975" y="4348100"/>
              <a:ext cx="10950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11" name="Google Shape;2011;p39"/>
            <p:cNvSpPr txBox="1"/>
            <p:nvPr/>
          </p:nvSpPr>
          <p:spPr>
            <a:xfrm>
              <a:off x="1253525" y="3723275"/>
              <a:ext cx="1245900" cy="6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ry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2" name="Google Shape;2012;p39"/>
            <p:cNvSpPr/>
            <p:nvPr/>
          </p:nvSpPr>
          <p:spPr>
            <a:xfrm>
              <a:off x="1352225" y="3757225"/>
              <a:ext cx="1048500" cy="29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13" name="Google Shape;2013;p39"/>
            <p:cNvCxnSpPr>
              <a:stCxn id="2009" idx="4"/>
              <a:endCxn id="2012" idx="0"/>
            </p:cNvCxnSpPr>
            <p:nvPr/>
          </p:nvCxnSpPr>
          <p:spPr>
            <a:xfrm>
              <a:off x="1876475" y="1985425"/>
              <a:ext cx="0" cy="17718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14" name="Google Shape;2014;p39"/>
          <p:cNvGrpSpPr/>
          <p:nvPr/>
        </p:nvGrpSpPr>
        <p:grpSpPr>
          <a:xfrm>
            <a:off x="2300659" y="1287625"/>
            <a:ext cx="1296576" cy="2309400"/>
            <a:chOff x="2300659" y="1287625"/>
            <a:chExt cx="1296576" cy="2309400"/>
          </a:xfrm>
        </p:grpSpPr>
        <p:sp>
          <p:nvSpPr>
            <p:cNvPr id="2015" name="Google Shape;2015;p39"/>
            <p:cNvSpPr/>
            <p:nvPr/>
          </p:nvSpPr>
          <p:spPr>
            <a:xfrm>
              <a:off x="2300659" y="2185885"/>
              <a:ext cx="1296576" cy="237264"/>
            </a:xfrm>
            <a:custGeom>
              <a:rect b="b" l="l" r="r" t="t"/>
              <a:pathLst>
                <a:path extrusionOk="0" h="2286" w="12492">
                  <a:moveTo>
                    <a:pt x="11269" y="1289"/>
                  </a:moveTo>
                  <a:cubicBezTo>
                    <a:pt x="10824" y="793"/>
                    <a:pt x="10323" y="476"/>
                    <a:pt x="9909" y="282"/>
                  </a:cubicBezTo>
                  <a:cubicBezTo>
                    <a:pt x="9505" y="93"/>
                    <a:pt x="9066" y="1"/>
                    <a:pt x="8621" y="1"/>
                  </a:cubicBezTo>
                  <a:lnTo>
                    <a:pt x="7015" y="1"/>
                  </a:lnTo>
                  <a:lnTo>
                    <a:pt x="4725" y="1"/>
                  </a:lnTo>
                  <a:lnTo>
                    <a:pt x="1" y="1"/>
                  </a:lnTo>
                  <a:cubicBezTo>
                    <a:pt x="410" y="215"/>
                    <a:pt x="865" y="532"/>
                    <a:pt x="1279" y="998"/>
                  </a:cubicBezTo>
                  <a:cubicBezTo>
                    <a:pt x="1872" y="1657"/>
                    <a:pt x="2496" y="1989"/>
                    <a:pt x="2894" y="2153"/>
                  </a:cubicBezTo>
                  <a:cubicBezTo>
                    <a:pt x="3114" y="2240"/>
                    <a:pt x="3344" y="2286"/>
                    <a:pt x="3585" y="2286"/>
                  </a:cubicBezTo>
                  <a:lnTo>
                    <a:pt x="4725" y="2286"/>
                  </a:lnTo>
                  <a:lnTo>
                    <a:pt x="7015" y="2286"/>
                  </a:lnTo>
                  <a:lnTo>
                    <a:pt x="12491" y="2286"/>
                  </a:lnTo>
                  <a:cubicBezTo>
                    <a:pt x="12118" y="2071"/>
                    <a:pt x="11683" y="1754"/>
                    <a:pt x="11269" y="1289"/>
                  </a:cubicBezTo>
                  <a:close/>
                </a:path>
              </a:pathLst>
            </a:custGeom>
            <a:solidFill>
              <a:srgbClr val="005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9"/>
            <p:cNvSpPr txBox="1"/>
            <p:nvPr/>
          </p:nvSpPr>
          <p:spPr>
            <a:xfrm>
              <a:off x="2401438" y="3248425"/>
              <a:ext cx="10950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17" name="Google Shape;2017;p39"/>
            <p:cNvSpPr txBox="1"/>
            <p:nvPr/>
          </p:nvSpPr>
          <p:spPr>
            <a:xfrm>
              <a:off x="2325988" y="2623600"/>
              <a:ext cx="1245900" cy="6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 the smallest planet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8" name="Google Shape;2018;p39"/>
            <p:cNvSpPr/>
            <p:nvPr/>
          </p:nvSpPr>
          <p:spPr>
            <a:xfrm>
              <a:off x="2424688" y="2657550"/>
              <a:ext cx="1048500" cy="29400"/>
            </a:xfrm>
            <a:prstGeom prst="rect">
              <a:avLst/>
            </a:prstGeom>
            <a:solidFill>
              <a:srgbClr val="005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9"/>
            <p:cNvSpPr/>
            <p:nvPr/>
          </p:nvSpPr>
          <p:spPr>
            <a:xfrm>
              <a:off x="2600038" y="1287625"/>
              <a:ext cx="697800" cy="6978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539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20" name="Google Shape;2020;p39"/>
            <p:cNvCxnSpPr>
              <a:stCxn id="2019" idx="4"/>
              <a:endCxn id="2018" idx="0"/>
            </p:cNvCxnSpPr>
            <p:nvPr/>
          </p:nvCxnSpPr>
          <p:spPr>
            <a:xfrm>
              <a:off x="2948938" y="1985425"/>
              <a:ext cx="0" cy="672000"/>
            </a:xfrm>
            <a:prstGeom prst="straightConnector1">
              <a:avLst/>
            </a:prstGeom>
            <a:noFill/>
            <a:ln cap="flat" cmpd="sng" w="19050">
              <a:solidFill>
                <a:srgbClr val="00539D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21" name="Google Shape;2021;p39"/>
          <p:cNvGrpSpPr/>
          <p:nvPr/>
        </p:nvGrpSpPr>
        <p:grpSpPr>
          <a:xfrm>
            <a:off x="4445635" y="1287625"/>
            <a:ext cx="1296991" cy="2309400"/>
            <a:chOff x="4445635" y="1287625"/>
            <a:chExt cx="1296991" cy="2309400"/>
          </a:xfrm>
        </p:grpSpPr>
        <p:sp>
          <p:nvSpPr>
            <p:cNvPr id="2022" name="Google Shape;2022;p39"/>
            <p:cNvSpPr/>
            <p:nvPr/>
          </p:nvSpPr>
          <p:spPr>
            <a:xfrm>
              <a:off x="4445635" y="2185885"/>
              <a:ext cx="1296991" cy="237264"/>
            </a:xfrm>
            <a:custGeom>
              <a:rect b="b" l="l" r="r" t="t"/>
              <a:pathLst>
                <a:path extrusionOk="0" h="2286" w="12496">
                  <a:moveTo>
                    <a:pt x="11274" y="1289"/>
                  </a:moveTo>
                  <a:cubicBezTo>
                    <a:pt x="10829" y="793"/>
                    <a:pt x="10323" y="476"/>
                    <a:pt x="9909" y="282"/>
                  </a:cubicBezTo>
                  <a:cubicBezTo>
                    <a:pt x="9510" y="93"/>
                    <a:pt x="9070" y="1"/>
                    <a:pt x="8625" y="1"/>
                  </a:cubicBezTo>
                  <a:lnTo>
                    <a:pt x="7015" y="1"/>
                  </a:lnTo>
                  <a:lnTo>
                    <a:pt x="4724" y="1"/>
                  </a:lnTo>
                  <a:lnTo>
                    <a:pt x="0" y="1"/>
                  </a:lnTo>
                  <a:cubicBezTo>
                    <a:pt x="409" y="215"/>
                    <a:pt x="869" y="532"/>
                    <a:pt x="1284" y="998"/>
                  </a:cubicBezTo>
                  <a:cubicBezTo>
                    <a:pt x="1872" y="1657"/>
                    <a:pt x="2495" y="1989"/>
                    <a:pt x="2899" y="2153"/>
                  </a:cubicBezTo>
                  <a:cubicBezTo>
                    <a:pt x="3114" y="2240"/>
                    <a:pt x="3349" y="2286"/>
                    <a:pt x="3584" y="2286"/>
                  </a:cubicBezTo>
                  <a:lnTo>
                    <a:pt x="4724" y="2286"/>
                  </a:lnTo>
                  <a:lnTo>
                    <a:pt x="7015" y="2286"/>
                  </a:lnTo>
                  <a:lnTo>
                    <a:pt x="12496" y="2286"/>
                  </a:lnTo>
                  <a:cubicBezTo>
                    <a:pt x="12123" y="2071"/>
                    <a:pt x="11688" y="1754"/>
                    <a:pt x="11274" y="128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9"/>
            <p:cNvSpPr txBox="1"/>
            <p:nvPr/>
          </p:nvSpPr>
          <p:spPr>
            <a:xfrm>
              <a:off x="4534000" y="3248425"/>
              <a:ext cx="10950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24" name="Google Shape;2024;p39"/>
            <p:cNvSpPr txBox="1"/>
            <p:nvPr/>
          </p:nvSpPr>
          <p:spPr>
            <a:xfrm>
              <a:off x="4471213" y="2623600"/>
              <a:ext cx="1245900" cy="6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5" name="Google Shape;2025;p39"/>
            <p:cNvSpPr/>
            <p:nvPr/>
          </p:nvSpPr>
          <p:spPr>
            <a:xfrm>
              <a:off x="4569913" y="2657550"/>
              <a:ext cx="1048500" cy="29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9"/>
            <p:cNvSpPr/>
            <p:nvPr/>
          </p:nvSpPr>
          <p:spPr>
            <a:xfrm>
              <a:off x="4745263" y="1287625"/>
              <a:ext cx="697800" cy="6978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27" name="Google Shape;2027;p39"/>
            <p:cNvCxnSpPr>
              <a:stCxn id="2026" idx="4"/>
              <a:endCxn id="2025" idx="0"/>
            </p:cNvCxnSpPr>
            <p:nvPr/>
          </p:nvCxnSpPr>
          <p:spPr>
            <a:xfrm>
              <a:off x="5094163" y="1985425"/>
              <a:ext cx="0" cy="67200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28" name="Google Shape;2028;p39"/>
          <p:cNvGrpSpPr/>
          <p:nvPr/>
        </p:nvGrpSpPr>
        <p:grpSpPr>
          <a:xfrm>
            <a:off x="6591127" y="1287625"/>
            <a:ext cx="1296991" cy="2309400"/>
            <a:chOff x="6591127" y="1287625"/>
            <a:chExt cx="1296991" cy="2309400"/>
          </a:xfrm>
        </p:grpSpPr>
        <p:sp>
          <p:nvSpPr>
            <p:cNvPr id="2029" name="Google Shape;2029;p39"/>
            <p:cNvSpPr/>
            <p:nvPr/>
          </p:nvSpPr>
          <p:spPr>
            <a:xfrm>
              <a:off x="6591127" y="2185885"/>
              <a:ext cx="1296991" cy="237264"/>
            </a:xfrm>
            <a:custGeom>
              <a:rect b="b" l="l" r="r" t="t"/>
              <a:pathLst>
                <a:path extrusionOk="0" h="2286" w="12496">
                  <a:moveTo>
                    <a:pt x="11274" y="1289"/>
                  </a:moveTo>
                  <a:cubicBezTo>
                    <a:pt x="10829" y="793"/>
                    <a:pt x="10323" y="476"/>
                    <a:pt x="9909" y="282"/>
                  </a:cubicBezTo>
                  <a:cubicBezTo>
                    <a:pt x="9510" y="93"/>
                    <a:pt x="9070" y="1"/>
                    <a:pt x="8625" y="1"/>
                  </a:cubicBezTo>
                  <a:lnTo>
                    <a:pt x="7015" y="1"/>
                  </a:lnTo>
                  <a:lnTo>
                    <a:pt x="4724" y="1"/>
                  </a:lnTo>
                  <a:lnTo>
                    <a:pt x="0" y="1"/>
                  </a:lnTo>
                  <a:cubicBezTo>
                    <a:pt x="409" y="215"/>
                    <a:pt x="869" y="532"/>
                    <a:pt x="1284" y="998"/>
                  </a:cubicBezTo>
                  <a:cubicBezTo>
                    <a:pt x="1872" y="1657"/>
                    <a:pt x="2495" y="1989"/>
                    <a:pt x="2899" y="2153"/>
                  </a:cubicBezTo>
                  <a:cubicBezTo>
                    <a:pt x="3114" y="2240"/>
                    <a:pt x="3349" y="2286"/>
                    <a:pt x="3584" y="2286"/>
                  </a:cubicBezTo>
                  <a:lnTo>
                    <a:pt x="4724" y="2286"/>
                  </a:lnTo>
                  <a:lnTo>
                    <a:pt x="7015" y="2286"/>
                  </a:lnTo>
                  <a:lnTo>
                    <a:pt x="12496" y="2286"/>
                  </a:lnTo>
                  <a:cubicBezTo>
                    <a:pt x="12123" y="2071"/>
                    <a:pt x="11688" y="1754"/>
                    <a:pt x="11274" y="1289"/>
                  </a:cubicBezTo>
                  <a:close/>
                </a:path>
              </a:pathLst>
            </a:custGeom>
            <a:solidFill>
              <a:srgbClr val="FF8D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9"/>
            <p:cNvSpPr txBox="1"/>
            <p:nvPr/>
          </p:nvSpPr>
          <p:spPr>
            <a:xfrm>
              <a:off x="6693438" y="3248425"/>
              <a:ext cx="10950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Uranus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1" name="Google Shape;2031;p39"/>
            <p:cNvSpPr txBox="1"/>
            <p:nvPr/>
          </p:nvSpPr>
          <p:spPr>
            <a:xfrm>
              <a:off x="6617988" y="2623600"/>
              <a:ext cx="1245900" cy="6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Uranus is the seventh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2" name="Google Shape;2032;p39"/>
            <p:cNvSpPr/>
            <p:nvPr/>
          </p:nvSpPr>
          <p:spPr>
            <a:xfrm>
              <a:off x="6716688" y="2657550"/>
              <a:ext cx="1048500" cy="29400"/>
            </a:xfrm>
            <a:prstGeom prst="rect">
              <a:avLst/>
            </a:prstGeom>
            <a:solidFill>
              <a:srgbClr val="FF8D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9"/>
            <p:cNvSpPr/>
            <p:nvPr/>
          </p:nvSpPr>
          <p:spPr>
            <a:xfrm>
              <a:off x="6892038" y="1287625"/>
              <a:ext cx="697800" cy="6978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FF8D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34" name="Google Shape;2034;p39"/>
            <p:cNvCxnSpPr>
              <a:stCxn id="2033" idx="4"/>
              <a:endCxn id="2032" idx="0"/>
            </p:cNvCxnSpPr>
            <p:nvPr/>
          </p:nvCxnSpPr>
          <p:spPr>
            <a:xfrm>
              <a:off x="7240938" y="1985425"/>
              <a:ext cx="0" cy="672000"/>
            </a:xfrm>
            <a:prstGeom prst="straightConnector1">
              <a:avLst/>
            </a:prstGeom>
            <a:noFill/>
            <a:ln cap="flat" cmpd="sng" w="19050">
              <a:solidFill>
                <a:srgbClr val="FF8D1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35" name="Google Shape;2035;p39"/>
          <p:cNvGrpSpPr/>
          <p:nvPr/>
        </p:nvGrpSpPr>
        <p:grpSpPr>
          <a:xfrm>
            <a:off x="3373147" y="1287625"/>
            <a:ext cx="1296991" cy="3409075"/>
            <a:chOff x="3373147" y="1287625"/>
            <a:chExt cx="1296991" cy="3409075"/>
          </a:xfrm>
        </p:grpSpPr>
        <p:sp>
          <p:nvSpPr>
            <p:cNvPr id="2036" name="Google Shape;2036;p39"/>
            <p:cNvSpPr/>
            <p:nvPr/>
          </p:nvSpPr>
          <p:spPr>
            <a:xfrm>
              <a:off x="3373147" y="2185885"/>
              <a:ext cx="1296991" cy="237264"/>
            </a:xfrm>
            <a:custGeom>
              <a:rect b="b" l="l" r="r" t="t"/>
              <a:pathLst>
                <a:path extrusionOk="0" h="2286" w="12496">
                  <a:moveTo>
                    <a:pt x="11269" y="1289"/>
                  </a:moveTo>
                  <a:cubicBezTo>
                    <a:pt x="10829" y="793"/>
                    <a:pt x="10323" y="476"/>
                    <a:pt x="9909" y="282"/>
                  </a:cubicBezTo>
                  <a:cubicBezTo>
                    <a:pt x="9505" y="93"/>
                    <a:pt x="9065" y="1"/>
                    <a:pt x="8621" y="1"/>
                  </a:cubicBezTo>
                  <a:lnTo>
                    <a:pt x="7015" y="1"/>
                  </a:lnTo>
                  <a:lnTo>
                    <a:pt x="4725" y="1"/>
                  </a:lnTo>
                  <a:lnTo>
                    <a:pt x="1" y="1"/>
                  </a:lnTo>
                  <a:cubicBezTo>
                    <a:pt x="410" y="215"/>
                    <a:pt x="865" y="532"/>
                    <a:pt x="1284" y="998"/>
                  </a:cubicBezTo>
                  <a:cubicBezTo>
                    <a:pt x="1872" y="1657"/>
                    <a:pt x="2496" y="1989"/>
                    <a:pt x="2894" y="2153"/>
                  </a:cubicBezTo>
                  <a:cubicBezTo>
                    <a:pt x="3114" y="2240"/>
                    <a:pt x="3349" y="2286"/>
                    <a:pt x="3585" y="2286"/>
                  </a:cubicBezTo>
                  <a:lnTo>
                    <a:pt x="4725" y="2286"/>
                  </a:lnTo>
                  <a:lnTo>
                    <a:pt x="7015" y="2286"/>
                  </a:lnTo>
                  <a:lnTo>
                    <a:pt x="12496" y="2286"/>
                  </a:lnTo>
                  <a:cubicBezTo>
                    <a:pt x="12118" y="2071"/>
                    <a:pt x="11688" y="1754"/>
                    <a:pt x="11269" y="12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9"/>
            <p:cNvSpPr/>
            <p:nvPr/>
          </p:nvSpPr>
          <p:spPr>
            <a:xfrm>
              <a:off x="3672650" y="1287625"/>
              <a:ext cx="697800" cy="6978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9"/>
            <p:cNvSpPr txBox="1"/>
            <p:nvPr/>
          </p:nvSpPr>
          <p:spPr>
            <a:xfrm>
              <a:off x="3398600" y="3723275"/>
              <a:ext cx="1245900" cy="6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it’s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9" name="Google Shape;2039;p39"/>
            <p:cNvSpPr/>
            <p:nvPr/>
          </p:nvSpPr>
          <p:spPr>
            <a:xfrm>
              <a:off x="3497300" y="3757225"/>
              <a:ext cx="1048500" cy="2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40" name="Google Shape;2040;p39"/>
            <p:cNvCxnSpPr>
              <a:stCxn id="2037" idx="4"/>
              <a:endCxn id="2039" idx="0"/>
            </p:cNvCxnSpPr>
            <p:nvPr/>
          </p:nvCxnSpPr>
          <p:spPr>
            <a:xfrm>
              <a:off x="4021550" y="1985425"/>
              <a:ext cx="0" cy="17718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41" name="Google Shape;2041;p39"/>
            <p:cNvSpPr txBox="1"/>
            <p:nvPr/>
          </p:nvSpPr>
          <p:spPr>
            <a:xfrm>
              <a:off x="3474525" y="4348100"/>
              <a:ext cx="10950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042" name="Google Shape;2042;p39"/>
          <p:cNvGrpSpPr/>
          <p:nvPr/>
        </p:nvGrpSpPr>
        <p:grpSpPr>
          <a:xfrm>
            <a:off x="5518639" y="1287625"/>
            <a:ext cx="1296991" cy="3409075"/>
            <a:chOff x="5518639" y="1287625"/>
            <a:chExt cx="1296991" cy="3409075"/>
          </a:xfrm>
        </p:grpSpPr>
        <p:sp>
          <p:nvSpPr>
            <p:cNvPr id="2043" name="Google Shape;2043;p39"/>
            <p:cNvSpPr/>
            <p:nvPr/>
          </p:nvSpPr>
          <p:spPr>
            <a:xfrm>
              <a:off x="5518639" y="2185885"/>
              <a:ext cx="1296991" cy="237264"/>
            </a:xfrm>
            <a:custGeom>
              <a:rect b="b" l="l" r="r" t="t"/>
              <a:pathLst>
                <a:path extrusionOk="0" h="2286" w="12496">
                  <a:moveTo>
                    <a:pt x="11269" y="1289"/>
                  </a:moveTo>
                  <a:cubicBezTo>
                    <a:pt x="10829" y="793"/>
                    <a:pt x="10323" y="476"/>
                    <a:pt x="9909" y="282"/>
                  </a:cubicBezTo>
                  <a:cubicBezTo>
                    <a:pt x="9505" y="93"/>
                    <a:pt x="9065" y="1"/>
                    <a:pt x="8621" y="1"/>
                  </a:cubicBezTo>
                  <a:lnTo>
                    <a:pt x="7015" y="1"/>
                  </a:lnTo>
                  <a:lnTo>
                    <a:pt x="4725" y="1"/>
                  </a:lnTo>
                  <a:lnTo>
                    <a:pt x="1" y="1"/>
                  </a:lnTo>
                  <a:cubicBezTo>
                    <a:pt x="410" y="215"/>
                    <a:pt x="865" y="532"/>
                    <a:pt x="1284" y="998"/>
                  </a:cubicBezTo>
                  <a:cubicBezTo>
                    <a:pt x="1872" y="1657"/>
                    <a:pt x="2496" y="1989"/>
                    <a:pt x="2894" y="2153"/>
                  </a:cubicBezTo>
                  <a:cubicBezTo>
                    <a:pt x="3114" y="2240"/>
                    <a:pt x="3349" y="2286"/>
                    <a:pt x="3585" y="2286"/>
                  </a:cubicBezTo>
                  <a:lnTo>
                    <a:pt x="4725" y="2286"/>
                  </a:lnTo>
                  <a:lnTo>
                    <a:pt x="7015" y="2286"/>
                  </a:lnTo>
                  <a:lnTo>
                    <a:pt x="12496" y="2286"/>
                  </a:lnTo>
                  <a:cubicBezTo>
                    <a:pt x="12118" y="2071"/>
                    <a:pt x="11688" y="1754"/>
                    <a:pt x="11269" y="12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9"/>
            <p:cNvSpPr/>
            <p:nvPr/>
          </p:nvSpPr>
          <p:spPr>
            <a:xfrm>
              <a:off x="5818663" y="1287625"/>
              <a:ext cx="697800" cy="6978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9"/>
            <p:cNvSpPr txBox="1"/>
            <p:nvPr/>
          </p:nvSpPr>
          <p:spPr>
            <a:xfrm>
              <a:off x="5544613" y="3723275"/>
              <a:ext cx="1245900" cy="6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6" name="Google Shape;2046;p39"/>
            <p:cNvSpPr/>
            <p:nvPr/>
          </p:nvSpPr>
          <p:spPr>
            <a:xfrm>
              <a:off x="5643313" y="3757225"/>
              <a:ext cx="1048500" cy="29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47" name="Google Shape;2047;p39"/>
            <p:cNvCxnSpPr>
              <a:stCxn id="2044" idx="4"/>
              <a:endCxn id="2046" idx="0"/>
            </p:cNvCxnSpPr>
            <p:nvPr/>
          </p:nvCxnSpPr>
          <p:spPr>
            <a:xfrm>
              <a:off x="6167563" y="1985425"/>
              <a:ext cx="0" cy="17718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48" name="Google Shape;2048;p39"/>
            <p:cNvSpPr txBox="1"/>
            <p:nvPr/>
          </p:nvSpPr>
          <p:spPr>
            <a:xfrm>
              <a:off x="5619125" y="4348100"/>
              <a:ext cx="10950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049" name="Google Shape;2049;p39"/>
          <p:cNvGrpSpPr/>
          <p:nvPr/>
        </p:nvGrpSpPr>
        <p:grpSpPr>
          <a:xfrm>
            <a:off x="7554813" y="1287625"/>
            <a:ext cx="1245900" cy="3409075"/>
            <a:chOff x="7554813" y="1287625"/>
            <a:chExt cx="1245900" cy="3409075"/>
          </a:xfrm>
        </p:grpSpPr>
        <p:sp>
          <p:nvSpPr>
            <p:cNvPr id="2050" name="Google Shape;2050;p39"/>
            <p:cNvSpPr/>
            <p:nvPr/>
          </p:nvSpPr>
          <p:spPr>
            <a:xfrm>
              <a:off x="7664134" y="2185885"/>
              <a:ext cx="1022668" cy="237264"/>
            </a:xfrm>
            <a:custGeom>
              <a:rect b="b" l="l" r="r" t="t"/>
              <a:pathLst>
                <a:path extrusionOk="0" h="2286" w="9853">
                  <a:moveTo>
                    <a:pt x="9852" y="1"/>
                  </a:moveTo>
                  <a:lnTo>
                    <a:pt x="0" y="1"/>
                  </a:lnTo>
                  <a:cubicBezTo>
                    <a:pt x="404" y="215"/>
                    <a:pt x="864" y="532"/>
                    <a:pt x="1278" y="998"/>
                  </a:cubicBezTo>
                  <a:cubicBezTo>
                    <a:pt x="1866" y="1657"/>
                    <a:pt x="2495" y="1989"/>
                    <a:pt x="2894" y="2153"/>
                  </a:cubicBezTo>
                  <a:cubicBezTo>
                    <a:pt x="3114" y="2240"/>
                    <a:pt x="3344" y="2286"/>
                    <a:pt x="3584" y="2286"/>
                  </a:cubicBezTo>
                  <a:lnTo>
                    <a:pt x="9852" y="228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9"/>
            <p:cNvSpPr/>
            <p:nvPr/>
          </p:nvSpPr>
          <p:spPr>
            <a:xfrm>
              <a:off x="7828863" y="1287625"/>
              <a:ext cx="697800" cy="6978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9"/>
            <p:cNvSpPr txBox="1"/>
            <p:nvPr/>
          </p:nvSpPr>
          <p:spPr>
            <a:xfrm>
              <a:off x="7554813" y="3723275"/>
              <a:ext cx="1245900" cy="6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 the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biggest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planet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3" name="Google Shape;2053;p39"/>
            <p:cNvSpPr/>
            <p:nvPr/>
          </p:nvSpPr>
          <p:spPr>
            <a:xfrm>
              <a:off x="7653513" y="3757225"/>
              <a:ext cx="1048500" cy="29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54" name="Google Shape;2054;p39"/>
            <p:cNvCxnSpPr>
              <a:stCxn id="2051" idx="4"/>
              <a:endCxn id="2053" idx="0"/>
            </p:cNvCxnSpPr>
            <p:nvPr/>
          </p:nvCxnSpPr>
          <p:spPr>
            <a:xfrm>
              <a:off x="8177763" y="1985425"/>
              <a:ext cx="0" cy="17718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55" name="Google Shape;2055;p39"/>
            <p:cNvSpPr txBox="1"/>
            <p:nvPr/>
          </p:nvSpPr>
          <p:spPr>
            <a:xfrm>
              <a:off x="7630263" y="4348100"/>
              <a:ext cx="10950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056" name="Google Shape;2056;p39"/>
          <p:cNvGrpSpPr/>
          <p:nvPr/>
        </p:nvGrpSpPr>
        <p:grpSpPr>
          <a:xfrm>
            <a:off x="5990667" y="1460776"/>
            <a:ext cx="353802" cy="351497"/>
            <a:chOff x="580725" y="3617925"/>
            <a:chExt cx="299325" cy="297375"/>
          </a:xfrm>
        </p:grpSpPr>
        <p:sp>
          <p:nvSpPr>
            <p:cNvPr id="2057" name="Google Shape;2057;p39"/>
            <p:cNvSpPr/>
            <p:nvPr/>
          </p:nvSpPr>
          <p:spPr>
            <a:xfrm>
              <a:off x="609075" y="366205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607"/>
                    <a:pt x="473" y="2048"/>
                    <a:pt x="1041" y="2048"/>
                  </a:cubicBezTo>
                  <a:cubicBezTo>
                    <a:pt x="1608" y="2048"/>
                    <a:pt x="2049" y="1607"/>
                    <a:pt x="2049" y="1040"/>
                  </a:cubicBezTo>
                  <a:cubicBezTo>
                    <a:pt x="2049" y="473"/>
                    <a:pt x="1608" y="0"/>
                    <a:pt x="10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9"/>
            <p:cNvSpPr/>
            <p:nvPr/>
          </p:nvSpPr>
          <p:spPr>
            <a:xfrm>
              <a:off x="668950" y="3617925"/>
              <a:ext cx="122875" cy="104475"/>
            </a:xfrm>
            <a:custGeom>
              <a:rect b="b" l="l" r="r" t="t"/>
              <a:pathLst>
                <a:path extrusionOk="0" h="4179" w="4915">
                  <a:moveTo>
                    <a:pt x="1040" y="1"/>
                  </a:moveTo>
                  <a:cubicBezTo>
                    <a:pt x="441" y="1"/>
                    <a:pt x="0" y="473"/>
                    <a:pt x="0" y="1072"/>
                  </a:cubicBezTo>
                  <a:lnTo>
                    <a:pt x="0" y="1797"/>
                  </a:lnTo>
                  <a:cubicBezTo>
                    <a:pt x="0" y="2364"/>
                    <a:pt x="473" y="2805"/>
                    <a:pt x="1040" y="2805"/>
                  </a:cubicBezTo>
                  <a:lnTo>
                    <a:pt x="2300" y="2805"/>
                  </a:lnTo>
                  <a:lnTo>
                    <a:pt x="3592" y="4097"/>
                  </a:lnTo>
                  <a:cubicBezTo>
                    <a:pt x="3672" y="4156"/>
                    <a:pt x="3764" y="4178"/>
                    <a:pt x="3853" y="4178"/>
                  </a:cubicBezTo>
                  <a:cubicBezTo>
                    <a:pt x="3905" y="4178"/>
                    <a:pt x="3955" y="4171"/>
                    <a:pt x="4001" y="4160"/>
                  </a:cubicBezTo>
                  <a:cubicBezTo>
                    <a:pt x="4127" y="4097"/>
                    <a:pt x="4190" y="3939"/>
                    <a:pt x="4190" y="3844"/>
                  </a:cubicBezTo>
                  <a:lnTo>
                    <a:pt x="4190" y="2742"/>
                  </a:lnTo>
                  <a:cubicBezTo>
                    <a:pt x="4600" y="2584"/>
                    <a:pt x="4915" y="2206"/>
                    <a:pt x="4915" y="1734"/>
                  </a:cubicBezTo>
                  <a:lnTo>
                    <a:pt x="4915" y="1072"/>
                  </a:lnTo>
                  <a:cubicBezTo>
                    <a:pt x="4915" y="473"/>
                    <a:pt x="4411" y="1"/>
                    <a:pt x="38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9"/>
            <p:cNvSpPr/>
            <p:nvPr/>
          </p:nvSpPr>
          <p:spPr>
            <a:xfrm>
              <a:off x="580725" y="3721900"/>
              <a:ext cx="141800" cy="192025"/>
            </a:xfrm>
            <a:custGeom>
              <a:rect b="b" l="l" r="r" t="t"/>
              <a:pathLst>
                <a:path extrusionOk="0" h="7681" w="5672">
                  <a:moveTo>
                    <a:pt x="3340" y="4506"/>
                  </a:moveTo>
                  <a:lnTo>
                    <a:pt x="3718" y="5577"/>
                  </a:lnTo>
                  <a:lnTo>
                    <a:pt x="1229" y="5577"/>
                  </a:lnTo>
                  <a:lnTo>
                    <a:pt x="1450" y="4600"/>
                  </a:lnTo>
                  <a:lnTo>
                    <a:pt x="1450" y="4506"/>
                  </a:lnTo>
                  <a:close/>
                  <a:moveTo>
                    <a:pt x="1450" y="1"/>
                  </a:moveTo>
                  <a:cubicBezTo>
                    <a:pt x="1135" y="1"/>
                    <a:pt x="883" y="221"/>
                    <a:pt x="788" y="505"/>
                  </a:cubicBezTo>
                  <a:lnTo>
                    <a:pt x="95" y="3624"/>
                  </a:lnTo>
                  <a:cubicBezTo>
                    <a:pt x="1" y="4096"/>
                    <a:pt x="316" y="4506"/>
                    <a:pt x="757" y="4506"/>
                  </a:cubicBezTo>
                  <a:lnTo>
                    <a:pt x="95" y="7247"/>
                  </a:lnTo>
                  <a:cubicBezTo>
                    <a:pt x="32" y="7436"/>
                    <a:pt x="158" y="7593"/>
                    <a:pt x="316" y="7656"/>
                  </a:cubicBezTo>
                  <a:cubicBezTo>
                    <a:pt x="350" y="7668"/>
                    <a:pt x="383" y="7673"/>
                    <a:pt x="415" y="7673"/>
                  </a:cubicBezTo>
                  <a:cubicBezTo>
                    <a:pt x="559" y="7673"/>
                    <a:pt x="679" y="7565"/>
                    <a:pt x="757" y="7436"/>
                  </a:cubicBezTo>
                  <a:lnTo>
                    <a:pt x="1040" y="6301"/>
                  </a:lnTo>
                  <a:lnTo>
                    <a:pt x="3939" y="6301"/>
                  </a:lnTo>
                  <a:lnTo>
                    <a:pt x="4254" y="7152"/>
                  </a:lnTo>
                  <a:cubicBezTo>
                    <a:pt x="4358" y="7492"/>
                    <a:pt x="4637" y="7680"/>
                    <a:pt x="4908" y="7680"/>
                  </a:cubicBezTo>
                  <a:cubicBezTo>
                    <a:pt x="4964" y="7680"/>
                    <a:pt x="5019" y="7672"/>
                    <a:pt x="5073" y="7656"/>
                  </a:cubicBezTo>
                  <a:cubicBezTo>
                    <a:pt x="5451" y="7593"/>
                    <a:pt x="5672" y="7184"/>
                    <a:pt x="5609" y="6837"/>
                  </a:cubicBezTo>
                  <a:lnTo>
                    <a:pt x="4569" y="3687"/>
                  </a:lnTo>
                  <a:cubicBezTo>
                    <a:pt x="4506" y="3372"/>
                    <a:pt x="4222" y="3183"/>
                    <a:pt x="3907" y="3183"/>
                  </a:cubicBezTo>
                  <a:lnTo>
                    <a:pt x="3183" y="3183"/>
                  </a:lnTo>
                  <a:cubicBezTo>
                    <a:pt x="2994" y="3183"/>
                    <a:pt x="2836" y="3025"/>
                    <a:pt x="2836" y="2836"/>
                  </a:cubicBezTo>
                  <a:cubicBezTo>
                    <a:pt x="2836" y="2615"/>
                    <a:pt x="2994" y="2458"/>
                    <a:pt x="3183" y="2458"/>
                  </a:cubicBezTo>
                  <a:lnTo>
                    <a:pt x="4222" y="2458"/>
                  </a:lnTo>
                  <a:cubicBezTo>
                    <a:pt x="4600" y="2458"/>
                    <a:pt x="4915" y="2143"/>
                    <a:pt x="4915" y="1765"/>
                  </a:cubicBezTo>
                  <a:cubicBezTo>
                    <a:pt x="4915" y="1355"/>
                    <a:pt x="4600" y="1040"/>
                    <a:pt x="4222" y="1040"/>
                  </a:cubicBezTo>
                  <a:lnTo>
                    <a:pt x="2332" y="1040"/>
                  </a:lnTo>
                  <a:lnTo>
                    <a:pt x="2080" y="379"/>
                  </a:lnTo>
                  <a:cubicBezTo>
                    <a:pt x="1985" y="158"/>
                    <a:pt x="1733" y="1"/>
                    <a:pt x="14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9"/>
            <p:cNvSpPr/>
            <p:nvPr/>
          </p:nvSpPr>
          <p:spPr>
            <a:xfrm>
              <a:off x="800475" y="366205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09" y="0"/>
                  </a:moveTo>
                  <a:cubicBezTo>
                    <a:pt x="442" y="0"/>
                    <a:pt x="1" y="473"/>
                    <a:pt x="1" y="1040"/>
                  </a:cubicBezTo>
                  <a:cubicBezTo>
                    <a:pt x="1" y="1607"/>
                    <a:pt x="442" y="2048"/>
                    <a:pt x="1009" y="2048"/>
                  </a:cubicBezTo>
                  <a:cubicBezTo>
                    <a:pt x="1576" y="2048"/>
                    <a:pt x="2048" y="1607"/>
                    <a:pt x="2048" y="1040"/>
                  </a:cubicBez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9"/>
            <p:cNvSpPr/>
            <p:nvPr/>
          </p:nvSpPr>
          <p:spPr>
            <a:xfrm>
              <a:off x="738250" y="3722700"/>
              <a:ext cx="141800" cy="192600"/>
            </a:xfrm>
            <a:custGeom>
              <a:rect b="b" l="l" r="r" t="t"/>
              <a:pathLst>
                <a:path extrusionOk="0" h="7704" w="5672">
                  <a:moveTo>
                    <a:pt x="4222" y="4474"/>
                  </a:moveTo>
                  <a:lnTo>
                    <a:pt x="4222" y="4568"/>
                  </a:lnTo>
                  <a:lnTo>
                    <a:pt x="4443" y="5545"/>
                  </a:lnTo>
                  <a:lnTo>
                    <a:pt x="1985" y="5545"/>
                  </a:lnTo>
                  <a:lnTo>
                    <a:pt x="2332" y="4474"/>
                  </a:lnTo>
                  <a:close/>
                  <a:moveTo>
                    <a:pt x="4222" y="0"/>
                  </a:moveTo>
                  <a:cubicBezTo>
                    <a:pt x="3939" y="0"/>
                    <a:pt x="3718" y="158"/>
                    <a:pt x="3592" y="378"/>
                  </a:cubicBezTo>
                  <a:lnTo>
                    <a:pt x="3340" y="1071"/>
                  </a:lnTo>
                  <a:lnTo>
                    <a:pt x="1450" y="1071"/>
                  </a:lnTo>
                  <a:cubicBezTo>
                    <a:pt x="1072" y="1071"/>
                    <a:pt x="757" y="1386"/>
                    <a:pt x="757" y="1764"/>
                  </a:cubicBezTo>
                  <a:cubicBezTo>
                    <a:pt x="757" y="2174"/>
                    <a:pt x="1072" y="2489"/>
                    <a:pt x="1450" y="2489"/>
                  </a:cubicBezTo>
                  <a:lnTo>
                    <a:pt x="2490" y="2489"/>
                  </a:lnTo>
                  <a:cubicBezTo>
                    <a:pt x="2679" y="2489"/>
                    <a:pt x="2836" y="2646"/>
                    <a:pt x="2836" y="2835"/>
                  </a:cubicBezTo>
                  <a:cubicBezTo>
                    <a:pt x="2836" y="3024"/>
                    <a:pt x="2679" y="3182"/>
                    <a:pt x="2490" y="3182"/>
                  </a:cubicBezTo>
                  <a:lnTo>
                    <a:pt x="1765" y="3182"/>
                  </a:lnTo>
                  <a:cubicBezTo>
                    <a:pt x="1450" y="3182"/>
                    <a:pt x="1198" y="3371"/>
                    <a:pt x="1103" y="3686"/>
                  </a:cubicBezTo>
                  <a:lnTo>
                    <a:pt x="95" y="6837"/>
                  </a:lnTo>
                  <a:cubicBezTo>
                    <a:pt x="1" y="7215"/>
                    <a:pt x="190" y="7593"/>
                    <a:pt x="599" y="7687"/>
                  </a:cubicBezTo>
                  <a:cubicBezTo>
                    <a:pt x="643" y="7696"/>
                    <a:pt x="690" y="7701"/>
                    <a:pt x="738" y="7701"/>
                  </a:cubicBezTo>
                  <a:cubicBezTo>
                    <a:pt x="1030" y="7701"/>
                    <a:pt x="1364" y="7531"/>
                    <a:pt x="1418" y="7152"/>
                  </a:cubicBezTo>
                  <a:lnTo>
                    <a:pt x="1733" y="6301"/>
                  </a:lnTo>
                  <a:lnTo>
                    <a:pt x="4632" y="6301"/>
                  </a:lnTo>
                  <a:lnTo>
                    <a:pt x="4915" y="7435"/>
                  </a:lnTo>
                  <a:cubicBezTo>
                    <a:pt x="4967" y="7591"/>
                    <a:pt x="5104" y="7704"/>
                    <a:pt x="5257" y="7704"/>
                  </a:cubicBezTo>
                  <a:cubicBezTo>
                    <a:pt x="5290" y="7704"/>
                    <a:pt x="5323" y="7698"/>
                    <a:pt x="5356" y="7687"/>
                  </a:cubicBezTo>
                  <a:cubicBezTo>
                    <a:pt x="5546" y="7624"/>
                    <a:pt x="5672" y="7435"/>
                    <a:pt x="5577" y="7246"/>
                  </a:cubicBezTo>
                  <a:lnTo>
                    <a:pt x="4915" y="4537"/>
                  </a:lnTo>
                  <a:cubicBezTo>
                    <a:pt x="5356" y="4474"/>
                    <a:pt x="5672" y="4064"/>
                    <a:pt x="5609" y="3623"/>
                  </a:cubicBezTo>
                  <a:lnTo>
                    <a:pt x="4884" y="504"/>
                  </a:lnTo>
                  <a:cubicBezTo>
                    <a:pt x="4821" y="189"/>
                    <a:pt x="4537" y="0"/>
                    <a:pt x="42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2" name="Google Shape;2062;p39"/>
          <p:cNvGrpSpPr/>
          <p:nvPr/>
        </p:nvGrpSpPr>
        <p:grpSpPr>
          <a:xfrm>
            <a:off x="8001343" y="1462874"/>
            <a:ext cx="352857" cy="347301"/>
            <a:chOff x="2404875" y="3592725"/>
            <a:chExt cx="298525" cy="293825"/>
          </a:xfrm>
        </p:grpSpPr>
        <p:sp>
          <p:nvSpPr>
            <p:cNvPr id="2063" name="Google Shape;2063;p39"/>
            <p:cNvSpPr/>
            <p:nvPr/>
          </p:nvSpPr>
          <p:spPr>
            <a:xfrm>
              <a:off x="2404875" y="3747900"/>
              <a:ext cx="52775" cy="138650"/>
            </a:xfrm>
            <a:custGeom>
              <a:rect b="b" l="l" r="r" t="t"/>
              <a:pathLst>
                <a:path extrusionOk="0" h="5546" w="2111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5198"/>
                  </a:lnTo>
                  <a:cubicBezTo>
                    <a:pt x="0" y="5419"/>
                    <a:pt x="158" y="5545"/>
                    <a:pt x="378" y="5545"/>
                  </a:cubicBezTo>
                  <a:lnTo>
                    <a:pt x="1071" y="5545"/>
                  </a:lnTo>
                  <a:cubicBezTo>
                    <a:pt x="1670" y="5545"/>
                    <a:pt x="2111" y="5072"/>
                    <a:pt x="2111" y="4537"/>
                  </a:cubicBezTo>
                  <a:lnTo>
                    <a:pt x="2111" y="1040"/>
                  </a:lnTo>
                  <a:cubicBezTo>
                    <a:pt x="2111" y="441"/>
                    <a:pt x="1638" y="0"/>
                    <a:pt x="10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9"/>
            <p:cNvSpPr/>
            <p:nvPr/>
          </p:nvSpPr>
          <p:spPr>
            <a:xfrm>
              <a:off x="2458425" y="3592725"/>
              <a:ext cx="190625" cy="160700"/>
            </a:xfrm>
            <a:custGeom>
              <a:rect b="b" l="l" r="r" t="t"/>
              <a:pathLst>
                <a:path extrusionOk="0" h="6428" w="7625">
                  <a:moveTo>
                    <a:pt x="3781" y="631"/>
                  </a:moveTo>
                  <a:cubicBezTo>
                    <a:pt x="3970" y="631"/>
                    <a:pt x="4128" y="788"/>
                    <a:pt x="4128" y="977"/>
                  </a:cubicBezTo>
                  <a:lnTo>
                    <a:pt x="4128" y="1418"/>
                  </a:lnTo>
                  <a:cubicBezTo>
                    <a:pt x="4380" y="1481"/>
                    <a:pt x="4569" y="1639"/>
                    <a:pt x="4758" y="1860"/>
                  </a:cubicBezTo>
                  <a:cubicBezTo>
                    <a:pt x="4884" y="2017"/>
                    <a:pt x="4884" y="2206"/>
                    <a:pt x="4726" y="2332"/>
                  </a:cubicBezTo>
                  <a:cubicBezTo>
                    <a:pt x="4657" y="2373"/>
                    <a:pt x="4583" y="2397"/>
                    <a:pt x="4510" y="2397"/>
                  </a:cubicBezTo>
                  <a:cubicBezTo>
                    <a:pt x="4416" y="2397"/>
                    <a:pt x="4325" y="2358"/>
                    <a:pt x="4254" y="2269"/>
                  </a:cubicBezTo>
                  <a:cubicBezTo>
                    <a:pt x="4114" y="2106"/>
                    <a:pt x="3957" y="2012"/>
                    <a:pt x="3821" y="2012"/>
                  </a:cubicBezTo>
                  <a:cubicBezTo>
                    <a:pt x="3773" y="2012"/>
                    <a:pt x="3728" y="2024"/>
                    <a:pt x="3687" y="2049"/>
                  </a:cubicBezTo>
                  <a:cubicBezTo>
                    <a:pt x="3592" y="2080"/>
                    <a:pt x="3466" y="2238"/>
                    <a:pt x="3466" y="2364"/>
                  </a:cubicBezTo>
                  <a:cubicBezTo>
                    <a:pt x="3466" y="2553"/>
                    <a:pt x="3624" y="2710"/>
                    <a:pt x="3813" y="2710"/>
                  </a:cubicBezTo>
                  <a:cubicBezTo>
                    <a:pt x="4411" y="2710"/>
                    <a:pt x="4852" y="3183"/>
                    <a:pt x="4852" y="3750"/>
                  </a:cubicBezTo>
                  <a:cubicBezTo>
                    <a:pt x="4852" y="4159"/>
                    <a:pt x="4600" y="4537"/>
                    <a:pt x="4222" y="4663"/>
                  </a:cubicBezTo>
                  <a:lnTo>
                    <a:pt x="4159" y="4663"/>
                  </a:lnTo>
                  <a:lnTo>
                    <a:pt x="4159" y="5073"/>
                  </a:lnTo>
                  <a:cubicBezTo>
                    <a:pt x="4159" y="5262"/>
                    <a:pt x="4002" y="5420"/>
                    <a:pt x="3813" y="5420"/>
                  </a:cubicBezTo>
                  <a:cubicBezTo>
                    <a:pt x="3624" y="5420"/>
                    <a:pt x="3466" y="5262"/>
                    <a:pt x="3466" y="5073"/>
                  </a:cubicBezTo>
                  <a:lnTo>
                    <a:pt x="3466" y="4663"/>
                  </a:lnTo>
                  <a:cubicBezTo>
                    <a:pt x="3277" y="4600"/>
                    <a:pt x="3119" y="4537"/>
                    <a:pt x="2962" y="4348"/>
                  </a:cubicBezTo>
                  <a:cubicBezTo>
                    <a:pt x="2836" y="4254"/>
                    <a:pt x="2804" y="4002"/>
                    <a:pt x="2962" y="3876"/>
                  </a:cubicBezTo>
                  <a:cubicBezTo>
                    <a:pt x="3013" y="3825"/>
                    <a:pt x="3108" y="3793"/>
                    <a:pt x="3206" y="3793"/>
                  </a:cubicBezTo>
                  <a:cubicBezTo>
                    <a:pt x="3290" y="3793"/>
                    <a:pt x="3376" y="3817"/>
                    <a:pt x="3435" y="3876"/>
                  </a:cubicBezTo>
                  <a:cubicBezTo>
                    <a:pt x="3549" y="3990"/>
                    <a:pt x="3679" y="4071"/>
                    <a:pt x="3803" y="4071"/>
                  </a:cubicBezTo>
                  <a:cubicBezTo>
                    <a:pt x="3850" y="4071"/>
                    <a:pt x="3895" y="4059"/>
                    <a:pt x="3939" y="4033"/>
                  </a:cubicBezTo>
                  <a:cubicBezTo>
                    <a:pt x="4065" y="4002"/>
                    <a:pt x="4128" y="3844"/>
                    <a:pt x="4128" y="3718"/>
                  </a:cubicBezTo>
                  <a:cubicBezTo>
                    <a:pt x="4128" y="3529"/>
                    <a:pt x="3970" y="3372"/>
                    <a:pt x="3781" y="3372"/>
                  </a:cubicBezTo>
                  <a:cubicBezTo>
                    <a:pt x="3182" y="3372"/>
                    <a:pt x="2741" y="2899"/>
                    <a:pt x="2741" y="2364"/>
                  </a:cubicBezTo>
                  <a:cubicBezTo>
                    <a:pt x="2741" y="1954"/>
                    <a:pt x="3025" y="1576"/>
                    <a:pt x="3435" y="1418"/>
                  </a:cubicBezTo>
                  <a:lnTo>
                    <a:pt x="3435" y="977"/>
                  </a:lnTo>
                  <a:cubicBezTo>
                    <a:pt x="3435" y="788"/>
                    <a:pt x="3592" y="631"/>
                    <a:pt x="3781" y="631"/>
                  </a:cubicBezTo>
                  <a:close/>
                  <a:moveTo>
                    <a:pt x="3813" y="1"/>
                  </a:moveTo>
                  <a:cubicBezTo>
                    <a:pt x="1733" y="1"/>
                    <a:pt x="0" y="1734"/>
                    <a:pt x="0" y="3813"/>
                  </a:cubicBezTo>
                  <a:cubicBezTo>
                    <a:pt x="0" y="4537"/>
                    <a:pt x="190" y="5231"/>
                    <a:pt x="536" y="5829"/>
                  </a:cubicBezTo>
                  <a:cubicBezTo>
                    <a:pt x="1009" y="5546"/>
                    <a:pt x="1544" y="5420"/>
                    <a:pt x="2080" y="5420"/>
                  </a:cubicBezTo>
                  <a:cubicBezTo>
                    <a:pt x="2146" y="5414"/>
                    <a:pt x="2213" y="5411"/>
                    <a:pt x="2279" y="5411"/>
                  </a:cubicBezTo>
                  <a:cubicBezTo>
                    <a:pt x="2936" y="5411"/>
                    <a:pt x="3587" y="5692"/>
                    <a:pt x="4159" y="6207"/>
                  </a:cubicBezTo>
                  <a:lnTo>
                    <a:pt x="5892" y="6207"/>
                  </a:lnTo>
                  <a:cubicBezTo>
                    <a:pt x="6144" y="6207"/>
                    <a:pt x="6364" y="6302"/>
                    <a:pt x="6585" y="6428"/>
                  </a:cubicBezTo>
                  <a:cubicBezTo>
                    <a:pt x="7215" y="5735"/>
                    <a:pt x="7625" y="4789"/>
                    <a:pt x="7625" y="3813"/>
                  </a:cubicBezTo>
                  <a:cubicBezTo>
                    <a:pt x="7625" y="1734"/>
                    <a:pt x="5892" y="1"/>
                    <a:pt x="38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9"/>
            <p:cNvSpPr/>
            <p:nvPr/>
          </p:nvSpPr>
          <p:spPr>
            <a:xfrm>
              <a:off x="2474975" y="3742775"/>
              <a:ext cx="228425" cy="125650"/>
            </a:xfrm>
            <a:custGeom>
              <a:rect b="b" l="l" r="r" t="t"/>
              <a:pathLst>
                <a:path extrusionOk="0" h="5026" w="9137">
                  <a:moveTo>
                    <a:pt x="1422" y="0"/>
                  </a:moveTo>
                  <a:cubicBezTo>
                    <a:pt x="918" y="0"/>
                    <a:pt x="416" y="160"/>
                    <a:pt x="0" y="457"/>
                  </a:cubicBezTo>
                  <a:lnTo>
                    <a:pt x="0" y="5025"/>
                  </a:lnTo>
                  <a:lnTo>
                    <a:pt x="5230" y="5025"/>
                  </a:lnTo>
                  <a:cubicBezTo>
                    <a:pt x="5923" y="5025"/>
                    <a:pt x="6490" y="4679"/>
                    <a:pt x="6900" y="4143"/>
                  </a:cubicBezTo>
                  <a:lnTo>
                    <a:pt x="8916" y="1245"/>
                  </a:lnTo>
                  <a:cubicBezTo>
                    <a:pt x="9137" y="930"/>
                    <a:pt x="9074" y="489"/>
                    <a:pt x="8727" y="268"/>
                  </a:cubicBezTo>
                  <a:cubicBezTo>
                    <a:pt x="8633" y="221"/>
                    <a:pt x="8517" y="196"/>
                    <a:pt x="8398" y="196"/>
                  </a:cubicBezTo>
                  <a:cubicBezTo>
                    <a:pt x="8196" y="196"/>
                    <a:pt x="7983" y="268"/>
                    <a:pt x="7845" y="426"/>
                  </a:cubicBezTo>
                  <a:lnTo>
                    <a:pt x="5955" y="2726"/>
                  </a:lnTo>
                  <a:cubicBezTo>
                    <a:pt x="5829" y="2883"/>
                    <a:pt x="5545" y="2978"/>
                    <a:pt x="5419" y="2978"/>
                  </a:cubicBezTo>
                  <a:lnTo>
                    <a:pt x="3119" y="2978"/>
                  </a:lnTo>
                  <a:cubicBezTo>
                    <a:pt x="2899" y="2978"/>
                    <a:pt x="2741" y="2820"/>
                    <a:pt x="2741" y="2631"/>
                  </a:cubicBezTo>
                  <a:cubicBezTo>
                    <a:pt x="2741" y="2411"/>
                    <a:pt x="2899" y="2253"/>
                    <a:pt x="3119" y="2253"/>
                  </a:cubicBezTo>
                  <a:lnTo>
                    <a:pt x="5198" y="2253"/>
                  </a:lnTo>
                  <a:cubicBezTo>
                    <a:pt x="5576" y="2253"/>
                    <a:pt x="5923" y="1938"/>
                    <a:pt x="5923" y="1560"/>
                  </a:cubicBezTo>
                  <a:cubicBezTo>
                    <a:pt x="5923" y="1150"/>
                    <a:pt x="5576" y="835"/>
                    <a:pt x="5198" y="835"/>
                  </a:cubicBezTo>
                  <a:lnTo>
                    <a:pt x="3340" y="835"/>
                  </a:lnTo>
                  <a:cubicBezTo>
                    <a:pt x="3182" y="835"/>
                    <a:pt x="3088" y="741"/>
                    <a:pt x="2962" y="615"/>
                  </a:cubicBezTo>
                  <a:cubicBezTo>
                    <a:pt x="2773" y="426"/>
                    <a:pt x="2520" y="300"/>
                    <a:pt x="2300" y="174"/>
                  </a:cubicBezTo>
                  <a:cubicBezTo>
                    <a:pt x="2019" y="56"/>
                    <a:pt x="1720" y="0"/>
                    <a:pt x="14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6" name="Google Shape;2066;p39"/>
          <p:cNvGrpSpPr/>
          <p:nvPr/>
        </p:nvGrpSpPr>
        <p:grpSpPr>
          <a:xfrm>
            <a:off x="800016" y="1461500"/>
            <a:ext cx="352886" cy="350049"/>
            <a:chOff x="946175" y="3253275"/>
            <a:chExt cx="298550" cy="296150"/>
          </a:xfrm>
        </p:grpSpPr>
        <p:sp>
          <p:nvSpPr>
            <p:cNvPr id="2067" name="Google Shape;2067;p39"/>
            <p:cNvSpPr/>
            <p:nvPr/>
          </p:nvSpPr>
          <p:spPr>
            <a:xfrm>
              <a:off x="946175" y="3253275"/>
              <a:ext cx="209550" cy="261500"/>
            </a:xfrm>
            <a:custGeom>
              <a:rect b="b" l="l" r="r" t="t"/>
              <a:pathLst>
                <a:path extrusionOk="0" h="10460" w="8382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113"/>
                  </a:lnTo>
                  <a:cubicBezTo>
                    <a:pt x="1" y="10302"/>
                    <a:pt x="158" y="10460"/>
                    <a:pt x="348" y="10460"/>
                  </a:cubicBezTo>
                  <a:lnTo>
                    <a:pt x="694" y="10460"/>
                  </a:lnTo>
                  <a:lnTo>
                    <a:pt x="694" y="3875"/>
                  </a:lnTo>
                  <a:cubicBezTo>
                    <a:pt x="694" y="3623"/>
                    <a:pt x="820" y="3340"/>
                    <a:pt x="1009" y="3151"/>
                  </a:cubicBezTo>
                  <a:lnTo>
                    <a:pt x="3151" y="1008"/>
                  </a:lnTo>
                  <a:cubicBezTo>
                    <a:pt x="3340" y="819"/>
                    <a:pt x="3624" y="693"/>
                    <a:pt x="3908" y="693"/>
                  </a:cubicBezTo>
                  <a:lnTo>
                    <a:pt x="8381" y="693"/>
                  </a:lnTo>
                  <a:lnTo>
                    <a:pt x="8381" y="347"/>
                  </a:lnTo>
                  <a:cubicBezTo>
                    <a:pt x="8381" y="158"/>
                    <a:pt x="8224" y="0"/>
                    <a:pt x="8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9"/>
            <p:cNvSpPr/>
            <p:nvPr/>
          </p:nvSpPr>
          <p:spPr>
            <a:xfrm>
              <a:off x="986350" y="3293425"/>
              <a:ext cx="47300" cy="48075"/>
            </a:xfrm>
            <a:custGeom>
              <a:rect b="b" l="l" r="r" t="t"/>
              <a:pathLst>
                <a:path extrusionOk="0" h="1923" w="1892">
                  <a:moveTo>
                    <a:pt x="189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8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9"/>
            <p:cNvSpPr/>
            <p:nvPr/>
          </p:nvSpPr>
          <p:spPr>
            <a:xfrm>
              <a:off x="1051725" y="3359600"/>
              <a:ext cx="122100" cy="121325"/>
            </a:xfrm>
            <a:custGeom>
              <a:rect b="b" l="l" r="r" t="t"/>
              <a:pathLst>
                <a:path extrusionOk="0" h="4853" w="4884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cubicBezTo>
                    <a:pt x="1" y="3749"/>
                    <a:pt x="1103" y="4852"/>
                    <a:pt x="2427" y="4852"/>
                  </a:cubicBezTo>
                  <a:cubicBezTo>
                    <a:pt x="3781" y="4852"/>
                    <a:pt x="4884" y="3749"/>
                    <a:pt x="4884" y="2426"/>
                  </a:cubicBez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9"/>
            <p:cNvSpPr/>
            <p:nvPr/>
          </p:nvSpPr>
          <p:spPr>
            <a:xfrm>
              <a:off x="980050" y="3289500"/>
              <a:ext cx="192200" cy="242600"/>
            </a:xfrm>
            <a:custGeom>
              <a:rect b="b" l="l" r="r" t="t"/>
              <a:pathLst>
                <a:path extrusionOk="0" h="9704" w="7688">
                  <a:moveTo>
                    <a:pt x="2868" y="0"/>
                  </a:moveTo>
                  <a:lnTo>
                    <a:pt x="2868" y="2426"/>
                  </a:lnTo>
                  <a:cubicBezTo>
                    <a:pt x="2868" y="2647"/>
                    <a:pt x="2679" y="2804"/>
                    <a:pt x="2490" y="2804"/>
                  </a:cubicBezTo>
                  <a:lnTo>
                    <a:pt x="1" y="2804"/>
                  </a:lnTo>
                  <a:lnTo>
                    <a:pt x="1" y="9357"/>
                  </a:lnTo>
                  <a:cubicBezTo>
                    <a:pt x="1" y="9578"/>
                    <a:pt x="190" y="9704"/>
                    <a:pt x="379" y="9704"/>
                  </a:cubicBezTo>
                  <a:lnTo>
                    <a:pt x="7341" y="9704"/>
                  </a:lnTo>
                  <a:cubicBezTo>
                    <a:pt x="7467" y="9704"/>
                    <a:pt x="7593" y="9641"/>
                    <a:pt x="7625" y="9578"/>
                  </a:cubicBezTo>
                  <a:lnTo>
                    <a:pt x="6239" y="8192"/>
                  </a:lnTo>
                  <a:cubicBezTo>
                    <a:pt x="5924" y="8318"/>
                    <a:pt x="5609" y="8349"/>
                    <a:pt x="5262" y="8349"/>
                  </a:cubicBezTo>
                  <a:cubicBezTo>
                    <a:pt x="3529" y="8349"/>
                    <a:pt x="2143" y="6931"/>
                    <a:pt x="2143" y="5230"/>
                  </a:cubicBezTo>
                  <a:cubicBezTo>
                    <a:pt x="2143" y="3529"/>
                    <a:pt x="3561" y="2111"/>
                    <a:pt x="5262" y="2111"/>
                  </a:cubicBezTo>
                  <a:cubicBezTo>
                    <a:pt x="6239" y="2111"/>
                    <a:pt x="7121" y="2584"/>
                    <a:pt x="7688" y="3308"/>
                  </a:cubicBezTo>
                  <a:lnTo>
                    <a:pt x="7688" y="347"/>
                  </a:lnTo>
                  <a:cubicBezTo>
                    <a:pt x="7688" y="158"/>
                    <a:pt x="7530" y="0"/>
                    <a:pt x="73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9"/>
            <p:cNvSpPr/>
            <p:nvPr/>
          </p:nvSpPr>
          <p:spPr>
            <a:xfrm>
              <a:off x="1154125" y="3460400"/>
              <a:ext cx="90600" cy="89025"/>
            </a:xfrm>
            <a:custGeom>
              <a:rect b="b" l="l" r="r" t="t"/>
              <a:pathLst>
                <a:path extrusionOk="0" h="3561" w="3624">
                  <a:moveTo>
                    <a:pt x="977" y="1"/>
                  </a:moveTo>
                  <a:cubicBezTo>
                    <a:pt x="693" y="410"/>
                    <a:pt x="378" y="757"/>
                    <a:pt x="0" y="1009"/>
                  </a:cubicBezTo>
                  <a:lnTo>
                    <a:pt x="2363" y="3372"/>
                  </a:lnTo>
                  <a:cubicBezTo>
                    <a:pt x="2489" y="3498"/>
                    <a:pt x="2662" y="3561"/>
                    <a:pt x="2840" y="3561"/>
                  </a:cubicBezTo>
                  <a:cubicBezTo>
                    <a:pt x="3017" y="3561"/>
                    <a:pt x="3198" y="3498"/>
                    <a:pt x="3340" y="3372"/>
                  </a:cubicBezTo>
                  <a:cubicBezTo>
                    <a:pt x="3623" y="3088"/>
                    <a:pt x="3623" y="2647"/>
                    <a:pt x="3340" y="2364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2" name="Google Shape;2072;p39"/>
          <p:cNvGrpSpPr/>
          <p:nvPr/>
        </p:nvGrpSpPr>
        <p:grpSpPr>
          <a:xfrm>
            <a:off x="2773497" y="1462874"/>
            <a:ext cx="351024" cy="347301"/>
            <a:chOff x="946175" y="3619500"/>
            <a:chExt cx="296975" cy="293825"/>
          </a:xfrm>
        </p:grpSpPr>
        <p:sp>
          <p:nvSpPr>
            <p:cNvPr id="2073" name="Google Shape;2073;p39"/>
            <p:cNvSpPr/>
            <p:nvPr/>
          </p:nvSpPr>
          <p:spPr>
            <a:xfrm>
              <a:off x="963525" y="3619500"/>
              <a:ext cx="207950" cy="293825"/>
            </a:xfrm>
            <a:custGeom>
              <a:rect b="b" l="l" r="r" t="t"/>
              <a:pathLst>
                <a:path extrusionOk="0" h="11753" w="8318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rgbClr val="005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9"/>
            <p:cNvSpPr/>
            <p:nvPr/>
          </p:nvSpPr>
          <p:spPr>
            <a:xfrm>
              <a:off x="1185625" y="3688025"/>
              <a:ext cx="57525" cy="55950"/>
            </a:xfrm>
            <a:custGeom>
              <a:rect b="b" l="l" r="r" t="t"/>
              <a:pathLst>
                <a:path extrusionOk="0" h="2238" w="2301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rgbClr val="005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9"/>
            <p:cNvSpPr/>
            <p:nvPr/>
          </p:nvSpPr>
          <p:spPr>
            <a:xfrm>
              <a:off x="1088075" y="3795925"/>
              <a:ext cx="46375" cy="45025"/>
            </a:xfrm>
            <a:custGeom>
              <a:rect b="b" l="l" r="r" t="t"/>
              <a:pathLst>
                <a:path extrusionOk="0" h="1801" w="1855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rgbClr val="005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9"/>
            <p:cNvSpPr/>
            <p:nvPr/>
          </p:nvSpPr>
          <p:spPr>
            <a:xfrm>
              <a:off x="1112375" y="3720325"/>
              <a:ext cx="97700" cy="97700"/>
            </a:xfrm>
            <a:custGeom>
              <a:rect b="b" l="l" r="r" t="t"/>
              <a:pathLst>
                <a:path extrusionOk="0" h="3908" w="3908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rgbClr val="005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9"/>
            <p:cNvSpPr/>
            <p:nvPr/>
          </p:nvSpPr>
          <p:spPr>
            <a:xfrm>
              <a:off x="1120250" y="3623450"/>
              <a:ext cx="47275" cy="47275"/>
            </a:xfrm>
            <a:custGeom>
              <a:rect b="b" l="l" r="r" t="t"/>
              <a:pathLst>
                <a:path extrusionOk="0" h="1891" w="1891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5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9"/>
            <p:cNvSpPr/>
            <p:nvPr/>
          </p:nvSpPr>
          <p:spPr>
            <a:xfrm>
              <a:off x="946175" y="3879425"/>
              <a:ext cx="166225" cy="33900"/>
            </a:xfrm>
            <a:custGeom>
              <a:rect b="b" l="l" r="r" t="t"/>
              <a:pathLst>
                <a:path extrusionOk="0" h="1356" w="6649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rgbClr val="005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9" name="Google Shape;2079;p39"/>
          <p:cNvGrpSpPr/>
          <p:nvPr/>
        </p:nvGrpSpPr>
        <p:grpSpPr>
          <a:xfrm>
            <a:off x="1700501" y="1461028"/>
            <a:ext cx="351941" cy="350995"/>
            <a:chOff x="944600" y="3981825"/>
            <a:chExt cx="297750" cy="296950"/>
          </a:xfrm>
        </p:grpSpPr>
        <p:sp>
          <p:nvSpPr>
            <p:cNvPr id="2080" name="Google Shape;2080;p39"/>
            <p:cNvSpPr/>
            <p:nvPr/>
          </p:nvSpPr>
          <p:spPr>
            <a:xfrm>
              <a:off x="944600" y="3981825"/>
              <a:ext cx="297750" cy="296950"/>
            </a:xfrm>
            <a:custGeom>
              <a:rect b="b" l="l" r="r" t="t"/>
              <a:pathLst>
                <a:path extrusionOk="0" h="11878" w="11910">
                  <a:moveTo>
                    <a:pt x="6333" y="1418"/>
                  </a:moveTo>
                  <a:cubicBezTo>
                    <a:pt x="8539" y="1575"/>
                    <a:pt x="10303" y="3340"/>
                    <a:pt x="10461" y="5545"/>
                  </a:cubicBezTo>
                  <a:lnTo>
                    <a:pt x="10146" y="5545"/>
                  </a:lnTo>
                  <a:cubicBezTo>
                    <a:pt x="9957" y="5545"/>
                    <a:pt x="9799" y="5702"/>
                    <a:pt x="9799" y="5892"/>
                  </a:cubicBezTo>
                  <a:cubicBezTo>
                    <a:pt x="9799" y="6081"/>
                    <a:pt x="9957" y="6238"/>
                    <a:pt x="10146" y="6238"/>
                  </a:cubicBezTo>
                  <a:lnTo>
                    <a:pt x="10461" y="6238"/>
                  </a:lnTo>
                  <a:cubicBezTo>
                    <a:pt x="10303" y="8443"/>
                    <a:pt x="8539" y="10239"/>
                    <a:pt x="6333" y="10397"/>
                  </a:cubicBezTo>
                  <a:lnTo>
                    <a:pt x="6333" y="10082"/>
                  </a:lnTo>
                  <a:cubicBezTo>
                    <a:pt x="6333" y="9861"/>
                    <a:pt x="6176" y="9704"/>
                    <a:pt x="5955" y="9704"/>
                  </a:cubicBezTo>
                  <a:cubicBezTo>
                    <a:pt x="5766" y="9704"/>
                    <a:pt x="5609" y="9861"/>
                    <a:pt x="5609" y="10082"/>
                  </a:cubicBezTo>
                  <a:lnTo>
                    <a:pt x="5609" y="10397"/>
                  </a:lnTo>
                  <a:cubicBezTo>
                    <a:pt x="3403" y="10239"/>
                    <a:pt x="1639" y="8443"/>
                    <a:pt x="1482" y="6238"/>
                  </a:cubicBezTo>
                  <a:lnTo>
                    <a:pt x="1797" y="6238"/>
                  </a:lnTo>
                  <a:cubicBezTo>
                    <a:pt x="1986" y="6238"/>
                    <a:pt x="2143" y="6081"/>
                    <a:pt x="2143" y="5892"/>
                  </a:cubicBezTo>
                  <a:cubicBezTo>
                    <a:pt x="2143" y="5702"/>
                    <a:pt x="1986" y="5545"/>
                    <a:pt x="1797" y="5545"/>
                  </a:cubicBezTo>
                  <a:lnTo>
                    <a:pt x="1482" y="5545"/>
                  </a:lnTo>
                  <a:cubicBezTo>
                    <a:pt x="1639" y="3340"/>
                    <a:pt x="3403" y="1575"/>
                    <a:pt x="5609" y="1418"/>
                  </a:cubicBezTo>
                  <a:lnTo>
                    <a:pt x="5609" y="1733"/>
                  </a:lnTo>
                  <a:cubicBezTo>
                    <a:pt x="5609" y="1922"/>
                    <a:pt x="5766" y="2079"/>
                    <a:pt x="5955" y="2079"/>
                  </a:cubicBezTo>
                  <a:cubicBezTo>
                    <a:pt x="6176" y="2079"/>
                    <a:pt x="6333" y="1922"/>
                    <a:pt x="6333" y="1733"/>
                  </a:cubicBezTo>
                  <a:lnTo>
                    <a:pt x="6333" y="1418"/>
                  </a:lnTo>
                  <a:close/>
                  <a:moveTo>
                    <a:pt x="5955" y="0"/>
                  </a:moveTo>
                  <a:cubicBezTo>
                    <a:pt x="5766" y="0"/>
                    <a:pt x="5609" y="126"/>
                    <a:pt x="5609" y="347"/>
                  </a:cubicBezTo>
                  <a:lnTo>
                    <a:pt x="5609" y="725"/>
                  </a:lnTo>
                  <a:cubicBezTo>
                    <a:pt x="2994" y="882"/>
                    <a:pt x="946" y="2962"/>
                    <a:pt x="757" y="5576"/>
                  </a:cubicBezTo>
                  <a:lnTo>
                    <a:pt x="379" y="5576"/>
                  </a:lnTo>
                  <a:cubicBezTo>
                    <a:pt x="158" y="5576"/>
                    <a:pt x="1" y="5734"/>
                    <a:pt x="1" y="5923"/>
                  </a:cubicBezTo>
                  <a:cubicBezTo>
                    <a:pt x="1" y="6112"/>
                    <a:pt x="158" y="6270"/>
                    <a:pt x="379" y="6270"/>
                  </a:cubicBezTo>
                  <a:lnTo>
                    <a:pt x="757" y="6270"/>
                  </a:lnTo>
                  <a:cubicBezTo>
                    <a:pt x="915" y="8884"/>
                    <a:pt x="2994" y="10932"/>
                    <a:pt x="5609" y="11121"/>
                  </a:cubicBezTo>
                  <a:lnTo>
                    <a:pt x="5609" y="11531"/>
                  </a:lnTo>
                  <a:cubicBezTo>
                    <a:pt x="5609" y="11720"/>
                    <a:pt x="5766" y="11877"/>
                    <a:pt x="5955" y="11877"/>
                  </a:cubicBezTo>
                  <a:cubicBezTo>
                    <a:pt x="6176" y="11877"/>
                    <a:pt x="6333" y="11720"/>
                    <a:pt x="6333" y="11531"/>
                  </a:cubicBezTo>
                  <a:lnTo>
                    <a:pt x="6333" y="11121"/>
                  </a:lnTo>
                  <a:cubicBezTo>
                    <a:pt x="8917" y="10964"/>
                    <a:pt x="10965" y="8884"/>
                    <a:pt x="11154" y="6270"/>
                  </a:cubicBezTo>
                  <a:lnTo>
                    <a:pt x="11563" y="6270"/>
                  </a:lnTo>
                  <a:cubicBezTo>
                    <a:pt x="11752" y="6270"/>
                    <a:pt x="11910" y="6112"/>
                    <a:pt x="11910" y="5923"/>
                  </a:cubicBezTo>
                  <a:cubicBezTo>
                    <a:pt x="11910" y="5734"/>
                    <a:pt x="11752" y="5576"/>
                    <a:pt x="11563" y="5576"/>
                  </a:cubicBezTo>
                  <a:lnTo>
                    <a:pt x="11154" y="5576"/>
                  </a:lnTo>
                  <a:cubicBezTo>
                    <a:pt x="10996" y="2962"/>
                    <a:pt x="8917" y="914"/>
                    <a:pt x="6333" y="725"/>
                  </a:cubicBezTo>
                  <a:lnTo>
                    <a:pt x="6333" y="347"/>
                  </a:lnTo>
                  <a:cubicBezTo>
                    <a:pt x="6333" y="126"/>
                    <a:pt x="6176" y="0"/>
                    <a:pt x="5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9"/>
            <p:cNvSpPr/>
            <p:nvPr/>
          </p:nvSpPr>
          <p:spPr>
            <a:xfrm>
              <a:off x="1058025" y="4155875"/>
              <a:ext cx="72500" cy="52000"/>
            </a:xfrm>
            <a:custGeom>
              <a:rect b="b" l="l" r="r" t="t"/>
              <a:pathLst>
                <a:path extrusionOk="0" h="2080" w="2900">
                  <a:moveTo>
                    <a:pt x="1418" y="1"/>
                  </a:moveTo>
                  <a:cubicBezTo>
                    <a:pt x="851" y="1"/>
                    <a:pt x="316" y="347"/>
                    <a:pt x="127" y="914"/>
                  </a:cubicBezTo>
                  <a:cubicBezTo>
                    <a:pt x="1" y="1166"/>
                    <a:pt x="1" y="1450"/>
                    <a:pt x="95" y="1765"/>
                  </a:cubicBezTo>
                  <a:cubicBezTo>
                    <a:pt x="473" y="1954"/>
                    <a:pt x="946" y="2080"/>
                    <a:pt x="1418" y="2080"/>
                  </a:cubicBezTo>
                  <a:cubicBezTo>
                    <a:pt x="1891" y="2080"/>
                    <a:pt x="2332" y="1954"/>
                    <a:pt x="2773" y="1765"/>
                  </a:cubicBezTo>
                  <a:cubicBezTo>
                    <a:pt x="2899" y="1387"/>
                    <a:pt x="2805" y="946"/>
                    <a:pt x="2616" y="599"/>
                  </a:cubicBezTo>
                  <a:cubicBezTo>
                    <a:pt x="2332" y="221"/>
                    <a:pt x="1891" y="1"/>
                    <a:pt x="14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9"/>
            <p:cNvSpPr/>
            <p:nvPr/>
          </p:nvSpPr>
          <p:spPr>
            <a:xfrm>
              <a:off x="1076150" y="4103900"/>
              <a:ext cx="35475" cy="35475"/>
            </a:xfrm>
            <a:custGeom>
              <a:rect b="b" l="l" r="r" t="t"/>
              <a:pathLst>
                <a:path extrusionOk="0" h="1419" w="1419">
                  <a:moveTo>
                    <a:pt x="693" y="0"/>
                  </a:moveTo>
                  <a:cubicBezTo>
                    <a:pt x="315" y="0"/>
                    <a:pt x="0" y="315"/>
                    <a:pt x="0" y="693"/>
                  </a:cubicBezTo>
                  <a:cubicBezTo>
                    <a:pt x="0" y="1103"/>
                    <a:pt x="315" y="1418"/>
                    <a:pt x="693" y="1418"/>
                  </a:cubicBezTo>
                  <a:cubicBezTo>
                    <a:pt x="1103" y="1355"/>
                    <a:pt x="1418" y="1040"/>
                    <a:pt x="1418" y="693"/>
                  </a:cubicBezTo>
                  <a:cubicBezTo>
                    <a:pt x="1418" y="315"/>
                    <a:pt x="1103" y="0"/>
                    <a:pt x="6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9"/>
            <p:cNvSpPr/>
            <p:nvPr/>
          </p:nvSpPr>
          <p:spPr>
            <a:xfrm>
              <a:off x="1016275" y="4051125"/>
              <a:ext cx="155975" cy="137075"/>
            </a:xfrm>
            <a:custGeom>
              <a:rect b="b" l="l" r="r" t="t"/>
              <a:pathLst>
                <a:path extrusionOk="0" h="5483" w="6239">
                  <a:moveTo>
                    <a:pt x="3088" y="1"/>
                  </a:moveTo>
                  <a:cubicBezTo>
                    <a:pt x="1356" y="1"/>
                    <a:pt x="1" y="1387"/>
                    <a:pt x="1" y="3120"/>
                  </a:cubicBezTo>
                  <a:cubicBezTo>
                    <a:pt x="1" y="4033"/>
                    <a:pt x="379" y="4852"/>
                    <a:pt x="1041" y="5451"/>
                  </a:cubicBezTo>
                  <a:cubicBezTo>
                    <a:pt x="1041" y="5262"/>
                    <a:pt x="1104" y="5041"/>
                    <a:pt x="1167" y="4852"/>
                  </a:cubicBezTo>
                  <a:cubicBezTo>
                    <a:pt x="1324" y="4380"/>
                    <a:pt x="1671" y="4002"/>
                    <a:pt x="2112" y="3750"/>
                  </a:cubicBezTo>
                  <a:cubicBezTo>
                    <a:pt x="1891" y="3498"/>
                    <a:pt x="1734" y="3151"/>
                    <a:pt x="1734" y="2804"/>
                  </a:cubicBezTo>
                  <a:cubicBezTo>
                    <a:pt x="1734" y="2048"/>
                    <a:pt x="2364" y="1418"/>
                    <a:pt x="3088" y="1418"/>
                  </a:cubicBezTo>
                  <a:cubicBezTo>
                    <a:pt x="3845" y="1418"/>
                    <a:pt x="4475" y="2048"/>
                    <a:pt x="4475" y="2804"/>
                  </a:cubicBezTo>
                  <a:cubicBezTo>
                    <a:pt x="4475" y="3151"/>
                    <a:pt x="4317" y="3529"/>
                    <a:pt x="4097" y="3750"/>
                  </a:cubicBezTo>
                  <a:cubicBezTo>
                    <a:pt x="4349" y="3907"/>
                    <a:pt x="4632" y="4128"/>
                    <a:pt x="4790" y="4411"/>
                  </a:cubicBezTo>
                  <a:cubicBezTo>
                    <a:pt x="4979" y="4726"/>
                    <a:pt x="5105" y="5073"/>
                    <a:pt x="5136" y="5482"/>
                  </a:cubicBezTo>
                  <a:cubicBezTo>
                    <a:pt x="5766" y="4884"/>
                    <a:pt x="6207" y="4096"/>
                    <a:pt x="6207" y="3151"/>
                  </a:cubicBezTo>
                  <a:cubicBezTo>
                    <a:pt x="6239" y="1418"/>
                    <a:pt x="4821" y="1"/>
                    <a:pt x="30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4" name="Google Shape;2084;p39"/>
          <p:cNvGrpSpPr/>
          <p:nvPr/>
        </p:nvGrpSpPr>
        <p:grpSpPr>
          <a:xfrm>
            <a:off x="4918585" y="1460688"/>
            <a:ext cx="351941" cy="351675"/>
            <a:chOff x="1310075" y="3980250"/>
            <a:chExt cx="297750" cy="297525"/>
          </a:xfrm>
        </p:grpSpPr>
        <p:sp>
          <p:nvSpPr>
            <p:cNvPr id="2085" name="Google Shape;2085;p39"/>
            <p:cNvSpPr/>
            <p:nvPr/>
          </p:nvSpPr>
          <p:spPr>
            <a:xfrm>
              <a:off x="1310075" y="3980250"/>
              <a:ext cx="297750" cy="297525"/>
            </a:xfrm>
            <a:custGeom>
              <a:rect b="b" l="l" r="r" t="t"/>
              <a:pathLst>
                <a:path extrusionOk="0" h="11901" w="11910">
                  <a:moveTo>
                    <a:pt x="3844" y="4946"/>
                  </a:moveTo>
                  <a:cubicBezTo>
                    <a:pt x="4033" y="4946"/>
                    <a:pt x="4190" y="5104"/>
                    <a:pt x="4190" y="5293"/>
                  </a:cubicBezTo>
                  <a:lnTo>
                    <a:pt x="4190" y="6679"/>
                  </a:lnTo>
                  <a:cubicBezTo>
                    <a:pt x="4190" y="6868"/>
                    <a:pt x="4033" y="7026"/>
                    <a:pt x="3844" y="7026"/>
                  </a:cubicBezTo>
                  <a:lnTo>
                    <a:pt x="2458" y="7026"/>
                  </a:lnTo>
                  <a:cubicBezTo>
                    <a:pt x="2269" y="7026"/>
                    <a:pt x="2111" y="6868"/>
                    <a:pt x="2111" y="6679"/>
                  </a:cubicBezTo>
                  <a:lnTo>
                    <a:pt x="2111" y="5293"/>
                  </a:lnTo>
                  <a:cubicBezTo>
                    <a:pt x="2111" y="5104"/>
                    <a:pt x="2269" y="4946"/>
                    <a:pt x="2458" y="4946"/>
                  </a:cubicBezTo>
                  <a:close/>
                  <a:moveTo>
                    <a:pt x="6616" y="3560"/>
                  </a:moveTo>
                  <a:cubicBezTo>
                    <a:pt x="6837" y="3560"/>
                    <a:pt x="6994" y="3718"/>
                    <a:pt x="6994" y="3907"/>
                  </a:cubicBezTo>
                  <a:lnTo>
                    <a:pt x="6994" y="6679"/>
                  </a:lnTo>
                  <a:cubicBezTo>
                    <a:pt x="6994" y="6868"/>
                    <a:pt x="6837" y="7026"/>
                    <a:pt x="6616" y="7026"/>
                  </a:cubicBezTo>
                  <a:lnTo>
                    <a:pt x="5262" y="7026"/>
                  </a:lnTo>
                  <a:cubicBezTo>
                    <a:pt x="5041" y="7026"/>
                    <a:pt x="4884" y="6868"/>
                    <a:pt x="4884" y="6679"/>
                  </a:cubicBezTo>
                  <a:lnTo>
                    <a:pt x="4884" y="3907"/>
                  </a:lnTo>
                  <a:cubicBezTo>
                    <a:pt x="4884" y="3718"/>
                    <a:pt x="5041" y="3560"/>
                    <a:pt x="5262" y="3560"/>
                  </a:cubicBezTo>
                  <a:close/>
                  <a:moveTo>
                    <a:pt x="9389" y="2174"/>
                  </a:moveTo>
                  <a:cubicBezTo>
                    <a:pt x="9578" y="2174"/>
                    <a:pt x="9735" y="2331"/>
                    <a:pt x="9735" y="2520"/>
                  </a:cubicBezTo>
                  <a:lnTo>
                    <a:pt x="9735" y="6679"/>
                  </a:lnTo>
                  <a:cubicBezTo>
                    <a:pt x="9735" y="6868"/>
                    <a:pt x="9578" y="7026"/>
                    <a:pt x="9389" y="7026"/>
                  </a:cubicBezTo>
                  <a:lnTo>
                    <a:pt x="8003" y="7026"/>
                  </a:lnTo>
                  <a:cubicBezTo>
                    <a:pt x="7813" y="7026"/>
                    <a:pt x="7656" y="6868"/>
                    <a:pt x="7656" y="6679"/>
                  </a:cubicBezTo>
                  <a:lnTo>
                    <a:pt x="7656" y="2520"/>
                  </a:lnTo>
                  <a:cubicBezTo>
                    <a:pt x="7656" y="2331"/>
                    <a:pt x="7813" y="2174"/>
                    <a:pt x="8003" y="2174"/>
                  </a:cubicBezTo>
                  <a:close/>
                  <a:moveTo>
                    <a:pt x="5577" y="8412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412"/>
                  </a:lnTo>
                  <a:close/>
                  <a:moveTo>
                    <a:pt x="6396" y="8412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412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78"/>
                  </a:cubicBezTo>
                  <a:lnTo>
                    <a:pt x="5608" y="725"/>
                  </a:lnTo>
                  <a:lnTo>
                    <a:pt x="347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47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58" y="7719"/>
                    <a:pt x="0" y="7876"/>
                    <a:pt x="0" y="8097"/>
                  </a:cubicBezTo>
                  <a:cubicBezTo>
                    <a:pt x="0" y="8286"/>
                    <a:pt x="158" y="8443"/>
                    <a:pt x="378" y="8443"/>
                  </a:cubicBezTo>
                  <a:lnTo>
                    <a:pt x="4726" y="8443"/>
                  </a:lnTo>
                  <a:lnTo>
                    <a:pt x="3560" y="11436"/>
                  </a:lnTo>
                  <a:cubicBezTo>
                    <a:pt x="3466" y="11625"/>
                    <a:pt x="3560" y="11814"/>
                    <a:pt x="3749" y="11877"/>
                  </a:cubicBezTo>
                  <a:cubicBezTo>
                    <a:pt x="3788" y="11893"/>
                    <a:pt x="3831" y="11901"/>
                    <a:pt x="3876" y="11901"/>
                  </a:cubicBezTo>
                  <a:cubicBezTo>
                    <a:pt x="4016" y="11901"/>
                    <a:pt x="4167" y="11824"/>
                    <a:pt x="4190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44" y="11184"/>
                    <a:pt x="6301" y="11027"/>
                    <a:pt x="6301" y="10838"/>
                  </a:cubicBezTo>
                  <a:lnTo>
                    <a:pt x="6301" y="9830"/>
                  </a:lnTo>
                  <a:lnTo>
                    <a:pt x="6994" y="9830"/>
                  </a:lnTo>
                  <a:lnTo>
                    <a:pt x="7719" y="11657"/>
                  </a:lnTo>
                  <a:cubicBezTo>
                    <a:pt x="7791" y="11824"/>
                    <a:pt x="7916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49" y="11783"/>
                    <a:pt x="8444" y="11594"/>
                    <a:pt x="8349" y="11436"/>
                  </a:cubicBezTo>
                  <a:lnTo>
                    <a:pt x="7183" y="8443"/>
                  </a:lnTo>
                  <a:lnTo>
                    <a:pt x="11531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31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31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31" y="725"/>
                  </a:cubicBezTo>
                  <a:lnTo>
                    <a:pt x="6301" y="725"/>
                  </a:lnTo>
                  <a:lnTo>
                    <a:pt x="6301" y="378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9"/>
            <p:cNvSpPr/>
            <p:nvPr/>
          </p:nvSpPr>
          <p:spPr>
            <a:xfrm>
              <a:off x="1449475" y="4086575"/>
              <a:ext cx="17350" cy="52000"/>
            </a:xfrm>
            <a:custGeom>
              <a:rect b="b" l="l" r="r" t="t"/>
              <a:pathLst>
                <a:path extrusionOk="0" h="2080" w="694">
                  <a:moveTo>
                    <a:pt x="1" y="0"/>
                  </a:moveTo>
                  <a:lnTo>
                    <a:pt x="1" y="2080"/>
                  </a:lnTo>
                  <a:lnTo>
                    <a:pt x="694" y="2080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9"/>
            <p:cNvSpPr/>
            <p:nvPr/>
          </p:nvSpPr>
          <p:spPr>
            <a:xfrm>
              <a:off x="1380175" y="412122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0" y="0"/>
                  </a:moveTo>
                  <a:lnTo>
                    <a:pt x="0" y="694"/>
                  </a:lnTo>
                  <a:lnTo>
                    <a:pt x="693" y="694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9"/>
            <p:cNvSpPr/>
            <p:nvPr/>
          </p:nvSpPr>
          <p:spPr>
            <a:xfrm>
              <a:off x="1518800" y="4051925"/>
              <a:ext cx="18125" cy="86650"/>
            </a:xfrm>
            <a:custGeom>
              <a:rect b="b" l="l" r="r" t="t"/>
              <a:pathLst>
                <a:path extrusionOk="0" h="3466" w="725">
                  <a:moveTo>
                    <a:pt x="0" y="0"/>
                  </a:moveTo>
                  <a:lnTo>
                    <a:pt x="0" y="3466"/>
                  </a:lnTo>
                  <a:lnTo>
                    <a:pt x="725" y="346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9" name="Google Shape;2089;p39"/>
          <p:cNvSpPr/>
          <p:nvPr/>
        </p:nvSpPr>
        <p:spPr>
          <a:xfrm>
            <a:off x="7055737" y="1461146"/>
            <a:ext cx="367779" cy="350758"/>
          </a:xfrm>
          <a:custGeom>
            <a:rect b="b" l="l" r="r" t="t"/>
            <a:pathLst>
              <a:path extrusionOk="0" h="11870" w="12446">
                <a:moveTo>
                  <a:pt x="9421" y="1410"/>
                </a:moveTo>
                <a:cubicBezTo>
                  <a:pt x="9775" y="1410"/>
                  <a:pt x="10130" y="1544"/>
                  <a:pt x="10397" y="1812"/>
                </a:cubicBezTo>
                <a:cubicBezTo>
                  <a:pt x="10901" y="2316"/>
                  <a:pt x="10901" y="3198"/>
                  <a:pt x="10366" y="3734"/>
                </a:cubicBezTo>
                <a:lnTo>
                  <a:pt x="9169" y="4931"/>
                </a:lnTo>
                <a:cubicBezTo>
                  <a:pt x="8948" y="5152"/>
                  <a:pt x="8633" y="5278"/>
                  <a:pt x="8318" y="5309"/>
                </a:cubicBezTo>
                <a:lnTo>
                  <a:pt x="8476" y="5152"/>
                </a:lnTo>
                <a:cubicBezTo>
                  <a:pt x="8854" y="4773"/>
                  <a:pt x="8854" y="4112"/>
                  <a:pt x="8476" y="3702"/>
                </a:cubicBezTo>
                <a:cubicBezTo>
                  <a:pt x="8271" y="3513"/>
                  <a:pt x="8003" y="3419"/>
                  <a:pt x="7739" y="3419"/>
                </a:cubicBezTo>
                <a:cubicBezTo>
                  <a:pt x="7475" y="3419"/>
                  <a:pt x="7215" y="3513"/>
                  <a:pt x="7026" y="3702"/>
                </a:cubicBezTo>
                <a:lnTo>
                  <a:pt x="6869" y="3860"/>
                </a:lnTo>
                <a:cubicBezTo>
                  <a:pt x="6900" y="3545"/>
                  <a:pt x="7026" y="3230"/>
                  <a:pt x="7247" y="3009"/>
                </a:cubicBezTo>
                <a:lnTo>
                  <a:pt x="8444" y="1812"/>
                </a:lnTo>
                <a:cubicBezTo>
                  <a:pt x="8712" y="1544"/>
                  <a:pt x="9066" y="1410"/>
                  <a:pt x="9421" y="1410"/>
                </a:cubicBezTo>
                <a:close/>
                <a:moveTo>
                  <a:pt x="4128" y="6475"/>
                </a:moveTo>
                <a:lnTo>
                  <a:pt x="3970" y="6601"/>
                </a:lnTo>
                <a:cubicBezTo>
                  <a:pt x="3592" y="7010"/>
                  <a:pt x="3592" y="7672"/>
                  <a:pt x="3970" y="8081"/>
                </a:cubicBezTo>
                <a:cubicBezTo>
                  <a:pt x="4175" y="8270"/>
                  <a:pt x="4443" y="8365"/>
                  <a:pt x="4711" y="8365"/>
                </a:cubicBezTo>
                <a:cubicBezTo>
                  <a:pt x="4978" y="8365"/>
                  <a:pt x="5246" y="8270"/>
                  <a:pt x="5451" y="8081"/>
                </a:cubicBezTo>
                <a:lnTo>
                  <a:pt x="5577" y="7924"/>
                </a:lnTo>
                <a:lnTo>
                  <a:pt x="5577" y="7924"/>
                </a:lnTo>
                <a:cubicBezTo>
                  <a:pt x="5640" y="8270"/>
                  <a:pt x="5483" y="8586"/>
                  <a:pt x="5231" y="8838"/>
                </a:cubicBezTo>
                <a:lnTo>
                  <a:pt x="4065" y="10003"/>
                </a:lnTo>
                <a:cubicBezTo>
                  <a:pt x="3781" y="10271"/>
                  <a:pt x="3427" y="10405"/>
                  <a:pt x="3072" y="10405"/>
                </a:cubicBezTo>
                <a:cubicBezTo>
                  <a:pt x="2718" y="10405"/>
                  <a:pt x="2364" y="10271"/>
                  <a:pt x="2080" y="10003"/>
                </a:cubicBezTo>
                <a:cubicBezTo>
                  <a:pt x="1544" y="9468"/>
                  <a:pt x="1544" y="8586"/>
                  <a:pt x="2080" y="8050"/>
                </a:cubicBezTo>
                <a:lnTo>
                  <a:pt x="3277" y="6853"/>
                </a:lnTo>
                <a:cubicBezTo>
                  <a:pt x="3498" y="6601"/>
                  <a:pt x="3813" y="6506"/>
                  <a:pt x="4128" y="6475"/>
                </a:cubicBezTo>
                <a:close/>
                <a:moveTo>
                  <a:pt x="9373" y="0"/>
                </a:moveTo>
                <a:cubicBezTo>
                  <a:pt x="8665" y="0"/>
                  <a:pt x="7956" y="268"/>
                  <a:pt x="7404" y="804"/>
                </a:cubicBezTo>
                <a:lnTo>
                  <a:pt x="6239" y="1970"/>
                </a:lnTo>
                <a:cubicBezTo>
                  <a:pt x="5451" y="2757"/>
                  <a:pt x="5199" y="3986"/>
                  <a:pt x="5640" y="4994"/>
                </a:cubicBezTo>
                <a:lnTo>
                  <a:pt x="5325" y="5309"/>
                </a:lnTo>
                <a:cubicBezTo>
                  <a:pt x="4994" y="5170"/>
                  <a:pt x="4634" y="5100"/>
                  <a:pt x="4270" y="5100"/>
                </a:cubicBezTo>
                <a:cubicBezTo>
                  <a:pt x="3562" y="5100"/>
                  <a:pt x="2842" y="5366"/>
                  <a:pt x="2301" y="5908"/>
                </a:cubicBezTo>
                <a:lnTo>
                  <a:pt x="1103" y="7105"/>
                </a:lnTo>
                <a:cubicBezTo>
                  <a:pt x="1" y="8144"/>
                  <a:pt x="1" y="9940"/>
                  <a:pt x="1103" y="11043"/>
                </a:cubicBezTo>
                <a:cubicBezTo>
                  <a:pt x="1655" y="11594"/>
                  <a:pt x="2364" y="11870"/>
                  <a:pt x="3072" y="11870"/>
                </a:cubicBezTo>
                <a:cubicBezTo>
                  <a:pt x="3781" y="11870"/>
                  <a:pt x="4490" y="11594"/>
                  <a:pt x="5041" y="11043"/>
                </a:cubicBezTo>
                <a:lnTo>
                  <a:pt x="6239" y="9846"/>
                </a:lnTo>
                <a:cubicBezTo>
                  <a:pt x="7026" y="9058"/>
                  <a:pt x="7247" y="7829"/>
                  <a:pt x="6806" y="6821"/>
                </a:cubicBezTo>
                <a:lnTo>
                  <a:pt x="7121" y="6506"/>
                </a:lnTo>
                <a:cubicBezTo>
                  <a:pt x="7473" y="6656"/>
                  <a:pt x="7840" y="6729"/>
                  <a:pt x="8204" y="6729"/>
                </a:cubicBezTo>
                <a:cubicBezTo>
                  <a:pt x="8914" y="6729"/>
                  <a:pt x="9614" y="6449"/>
                  <a:pt x="10177" y="5908"/>
                </a:cubicBezTo>
                <a:lnTo>
                  <a:pt x="11342" y="4742"/>
                </a:lnTo>
                <a:cubicBezTo>
                  <a:pt x="12445" y="3639"/>
                  <a:pt x="12445" y="1907"/>
                  <a:pt x="11342" y="804"/>
                </a:cubicBezTo>
                <a:cubicBezTo>
                  <a:pt x="10791" y="268"/>
                  <a:pt x="10082" y="0"/>
                  <a:pt x="9373" y="0"/>
                </a:cubicBezTo>
                <a:close/>
              </a:path>
            </a:pathLst>
          </a:custGeom>
          <a:solidFill>
            <a:srgbClr val="FF8D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0" name="Google Shape;2090;p39"/>
          <p:cNvGrpSpPr/>
          <p:nvPr/>
        </p:nvGrpSpPr>
        <p:grpSpPr>
          <a:xfrm>
            <a:off x="3845592" y="1461958"/>
            <a:ext cx="351940" cy="349133"/>
            <a:chOff x="1672375" y="3982600"/>
            <a:chExt cx="297750" cy="295375"/>
          </a:xfrm>
        </p:grpSpPr>
        <p:sp>
          <p:nvSpPr>
            <p:cNvPr id="2091" name="Google Shape;2091;p39"/>
            <p:cNvSpPr/>
            <p:nvPr/>
          </p:nvSpPr>
          <p:spPr>
            <a:xfrm>
              <a:off x="1796825" y="3982600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008" y="1"/>
                  </a:moveTo>
                  <a:cubicBezTo>
                    <a:pt x="441" y="1"/>
                    <a:pt x="0" y="442"/>
                    <a:pt x="0" y="1009"/>
                  </a:cubicBezTo>
                  <a:cubicBezTo>
                    <a:pt x="0" y="1576"/>
                    <a:pt x="441" y="2048"/>
                    <a:pt x="1008" y="2048"/>
                  </a:cubicBezTo>
                  <a:cubicBezTo>
                    <a:pt x="1576" y="2048"/>
                    <a:pt x="2048" y="1576"/>
                    <a:pt x="2048" y="1009"/>
                  </a:cubicBezTo>
                  <a:cubicBezTo>
                    <a:pt x="2048" y="442"/>
                    <a:pt x="1576" y="1"/>
                    <a:pt x="1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9"/>
            <p:cNvSpPr/>
            <p:nvPr/>
          </p:nvSpPr>
          <p:spPr>
            <a:xfrm>
              <a:off x="1672375" y="4092075"/>
              <a:ext cx="297750" cy="185900"/>
            </a:xfrm>
            <a:custGeom>
              <a:rect b="b" l="l" r="r" t="t"/>
              <a:pathLst>
                <a:path extrusionOk="0" h="7436" w="11910">
                  <a:moveTo>
                    <a:pt x="3498" y="1"/>
                  </a:moveTo>
                  <a:cubicBezTo>
                    <a:pt x="2174" y="316"/>
                    <a:pt x="1418" y="820"/>
                    <a:pt x="1418" y="1482"/>
                  </a:cubicBezTo>
                  <a:cubicBezTo>
                    <a:pt x="1418" y="2112"/>
                    <a:pt x="2080" y="2553"/>
                    <a:pt x="3088" y="2868"/>
                  </a:cubicBezTo>
                  <a:lnTo>
                    <a:pt x="1891" y="5357"/>
                  </a:lnTo>
                  <a:lnTo>
                    <a:pt x="1765" y="5357"/>
                  </a:lnTo>
                  <a:cubicBezTo>
                    <a:pt x="788" y="5357"/>
                    <a:pt x="1" y="5766"/>
                    <a:pt x="1" y="6365"/>
                  </a:cubicBezTo>
                  <a:cubicBezTo>
                    <a:pt x="1" y="6963"/>
                    <a:pt x="757" y="7404"/>
                    <a:pt x="1765" y="7404"/>
                  </a:cubicBezTo>
                  <a:cubicBezTo>
                    <a:pt x="2804" y="7404"/>
                    <a:pt x="3498" y="6963"/>
                    <a:pt x="3498" y="6365"/>
                  </a:cubicBezTo>
                  <a:cubicBezTo>
                    <a:pt x="3498" y="5987"/>
                    <a:pt x="3151" y="5609"/>
                    <a:pt x="2615" y="5451"/>
                  </a:cubicBezTo>
                  <a:lnTo>
                    <a:pt x="3781" y="3025"/>
                  </a:lnTo>
                  <a:cubicBezTo>
                    <a:pt x="4348" y="3151"/>
                    <a:pt x="4978" y="3183"/>
                    <a:pt x="5608" y="3214"/>
                  </a:cubicBezTo>
                  <a:lnTo>
                    <a:pt x="5608" y="5388"/>
                  </a:lnTo>
                  <a:cubicBezTo>
                    <a:pt x="4758" y="5451"/>
                    <a:pt x="4222" y="5892"/>
                    <a:pt x="4222" y="6396"/>
                  </a:cubicBezTo>
                  <a:cubicBezTo>
                    <a:pt x="4222" y="6995"/>
                    <a:pt x="4978" y="7436"/>
                    <a:pt x="5955" y="7436"/>
                  </a:cubicBezTo>
                  <a:cubicBezTo>
                    <a:pt x="6932" y="7436"/>
                    <a:pt x="7688" y="6995"/>
                    <a:pt x="7688" y="6396"/>
                  </a:cubicBezTo>
                  <a:cubicBezTo>
                    <a:pt x="7688" y="5892"/>
                    <a:pt x="7089" y="5451"/>
                    <a:pt x="6302" y="5388"/>
                  </a:cubicBezTo>
                  <a:lnTo>
                    <a:pt x="6302" y="3214"/>
                  </a:lnTo>
                  <a:cubicBezTo>
                    <a:pt x="6932" y="3214"/>
                    <a:pt x="7562" y="3151"/>
                    <a:pt x="8129" y="3025"/>
                  </a:cubicBezTo>
                  <a:lnTo>
                    <a:pt x="9295" y="5451"/>
                  </a:lnTo>
                  <a:cubicBezTo>
                    <a:pt x="8759" y="5609"/>
                    <a:pt x="8381" y="5987"/>
                    <a:pt x="8381" y="6365"/>
                  </a:cubicBezTo>
                  <a:cubicBezTo>
                    <a:pt x="8381" y="6963"/>
                    <a:pt x="9137" y="7404"/>
                    <a:pt x="10114" y="7404"/>
                  </a:cubicBezTo>
                  <a:cubicBezTo>
                    <a:pt x="11122" y="7404"/>
                    <a:pt x="11909" y="6963"/>
                    <a:pt x="11909" y="6365"/>
                  </a:cubicBezTo>
                  <a:cubicBezTo>
                    <a:pt x="11909" y="5766"/>
                    <a:pt x="11122" y="5357"/>
                    <a:pt x="10145" y="5357"/>
                  </a:cubicBezTo>
                  <a:lnTo>
                    <a:pt x="10019" y="5357"/>
                  </a:lnTo>
                  <a:lnTo>
                    <a:pt x="8822" y="2868"/>
                  </a:lnTo>
                  <a:cubicBezTo>
                    <a:pt x="9830" y="2584"/>
                    <a:pt x="10492" y="2112"/>
                    <a:pt x="10492" y="1482"/>
                  </a:cubicBezTo>
                  <a:cubicBezTo>
                    <a:pt x="10492" y="820"/>
                    <a:pt x="9736" y="316"/>
                    <a:pt x="8381" y="1"/>
                  </a:cubicBezTo>
                  <a:lnTo>
                    <a:pt x="8381" y="64"/>
                  </a:lnTo>
                  <a:lnTo>
                    <a:pt x="8381" y="1450"/>
                  </a:lnTo>
                  <a:cubicBezTo>
                    <a:pt x="8381" y="1639"/>
                    <a:pt x="8223" y="1797"/>
                    <a:pt x="8034" y="1797"/>
                  </a:cubicBezTo>
                  <a:lnTo>
                    <a:pt x="3876" y="1797"/>
                  </a:lnTo>
                  <a:cubicBezTo>
                    <a:pt x="3655" y="1797"/>
                    <a:pt x="3498" y="1639"/>
                    <a:pt x="3498" y="1450"/>
                  </a:cubicBezTo>
                  <a:lnTo>
                    <a:pt x="3498" y="64"/>
                  </a:lnTo>
                  <a:lnTo>
                    <a:pt x="34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9"/>
            <p:cNvSpPr/>
            <p:nvPr/>
          </p:nvSpPr>
          <p:spPr>
            <a:xfrm>
              <a:off x="1778700" y="4051125"/>
              <a:ext cx="86675" cy="69325"/>
            </a:xfrm>
            <a:custGeom>
              <a:rect b="b" l="l" r="r" t="t"/>
              <a:pathLst>
                <a:path extrusionOk="0" h="2773" w="3467">
                  <a:moveTo>
                    <a:pt x="1733" y="1"/>
                  </a:moveTo>
                  <a:cubicBezTo>
                    <a:pt x="788" y="1"/>
                    <a:pt x="1" y="757"/>
                    <a:pt x="1" y="1733"/>
                  </a:cubicBezTo>
                  <a:lnTo>
                    <a:pt x="1" y="2773"/>
                  </a:lnTo>
                  <a:lnTo>
                    <a:pt x="3466" y="2773"/>
                  </a:lnTo>
                  <a:lnTo>
                    <a:pt x="3466" y="1733"/>
                  </a:ln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4" name="Google Shape;2094;p39"/>
          <p:cNvSpPr txBox="1"/>
          <p:nvPr/>
        </p:nvSpPr>
        <p:spPr>
          <a:xfrm>
            <a:off x="457200" y="2203447"/>
            <a:ext cx="9951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 sz="12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95" name="Google Shape;2095;p39"/>
          <p:cNvSpPr txBox="1"/>
          <p:nvPr/>
        </p:nvSpPr>
        <p:spPr>
          <a:xfrm>
            <a:off x="1378925" y="2203447"/>
            <a:ext cx="9951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 sz="12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96" name="Google Shape;2096;p39"/>
          <p:cNvSpPr txBox="1"/>
          <p:nvPr/>
        </p:nvSpPr>
        <p:spPr>
          <a:xfrm>
            <a:off x="2451413" y="2203447"/>
            <a:ext cx="9951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b="1" sz="12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97" name="Google Shape;2097;p39"/>
          <p:cNvSpPr txBox="1"/>
          <p:nvPr/>
        </p:nvSpPr>
        <p:spPr>
          <a:xfrm>
            <a:off x="3524138" y="2203447"/>
            <a:ext cx="9951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b="1" sz="12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98" name="Google Shape;2098;p39"/>
          <p:cNvSpPr txBox="1"/>
          <p:nvPr/>
        </p:nvSpPr>
        <p:spPr>
          <a:xfrm>
            <a:off x="4596625" y="2203447"/>
            <a:ext cx="9951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b="1" sz="12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99" name="Google Shape;2099;p39"/>
          <p:cNvSpPr txBox="1"/>
          <p:nvPr/>
        </p:nvSpPr>
        <p:spPr>
          <a:xfrm>
            <a:off x="5669100" y="2203447"/>
            <a:ext cx="9951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06</a:t>
            </a:r>
            <a:endParaRPr b="1" sz="12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00" name="Google Shape;2100;p39"/>
          <p:cNvSpPr txBox="1"/>
          <p:nvPr/>
        </p:nvSpPr>
        <p:spPr>
          <a:xfrm>
            <a:off x="6741575" y="2203447"/>
            <a:ext cx="9951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07</a:t>
            </a:r>
            <a:endParaRPr b="1" sz="12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01" name="Google Shape;2101;p39"/>
          <p:cNvSpPr txBox="1"/>
          <p:nvPr/>
        </p:nvSpPr>
        <p:spPr>
          <a:xfrm>
            <a:off x="7680225" y="2203447"/>
            <a:ext cx="9951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08</a:t>
            </a:r>
            <a:endParaRPr b="1" sz="12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5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p40"/>
          <p:cNvSpPr/>
          <p:nvPr/>
        </p:nvSpPr>
        <p:spPr>
          <a:xfrm>
            <a:off x="725200" y="1306163"/>
            <a:ext cx="1345064" cy="1683506"/>
          </a:xfrm>
          <a:custGeom>
            <a:rect b="b" l="l" r="r" t="t"/>
            <a:pathLst>
              <a:path extrusionOk="0" h="9382" w="7496">
                <a:moveTo>
                  <a:pt x="654" y="1"/>
                </a:moveTo>
                <a:cubicBezTo>
                  <a:pt x="291" y="1"/>
                  <a:pt x="0" y="292"/>
                  <a:pt x="0" y="650"/>
                </a:cubicBezTo>
                <a:lnTo>
                  <a:pt x="0" y="5108"/>
                </a:lnTo>
                <a:cubicBezTo>
                  <a:pt x="0" y="5558"/>
                  <a:pt x="179" y="5993"/>
                  <a:pt x="501" y="6310"/>
                </a:cubicBezTo>
                <a:lnTo>
                  <a:pt x="3446" y="9255"/>
                </a:lnTo>
                <a:cubicBezTo>
                  <a:pt x="3530" y="9339"/>
                  <a:pt x="3639" y="9381"/>
                  <a:pt x="3748" y="9381"/>
                </a:cubicBezTo>
                <a:cubicBezTo>
                  <a:pt x="3856" y="9381"/>
                  <a:pt x="3965" y="9339"/>
                  <a:pt x="4049" y="9255"/>
                </a:cubicBezTo>
                <a:lnTo>
                  <a:pt x="6994" y="6310"/>
                </a:lnTo>
                <a:cubicBezTo>
                  <a:pt x="7316" y="5993"/>
                  <a:pt x="7495" y="5558"/>
                  <a:pt x="7495" y="5108"/>
                </a:cubicBezTo>
                <a:lnTo>
                  <a:pt x="7495" y="650"/>
                </a:lnTo>
                <a:cubicBezTo>
                  <a:pt x="7495" y="292"/>
                  <a:pt x="7204" y="1"/>
                  <a:pt x="68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7" name="Google Shape;2107;p40"/>
          <p:cNvGrpSpPr/>
          <p:nvPr/>
        </p:nvGrpSpPr>
        <p:grpSpPr>
          <a:xfrm>
            <a:off x="2312511" y="1358896"/>
            <a:ext cx="1345243" cy="3216840"/>
            <a:chOff x="2312511" y="1358896"/>
            <a:chExt cx="1345243" cy="3216840"/>
          </a:xfrm>
        </p:grpSpPr>
        <p:sp>
          <p:nvSpPr>
            <p:cNvPr id="2108" name="Google Shape;2108;p40"/>
            <p:cNvSpPr/>
            <p:nvPr/>
          </p:nvSpPr>
          <p:spPr>
            <a:xfrm>
              <a:off x="2848338" y="2434938"/>
              <a:ext cx="273600" cy="273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40"/>
            <p:cNvSpPr/>
            <p:nvPr/>
          </p:nvSpPr>
          <p:spPr>
            <a:xfrm>
              <a:off x="2312511" y="2892409"/>
              <a:ext cx="1345243" cy="1683327"/>
            </a:xfrm>
            <a:custGeom>
              <a:rect b="b" l="l" r="r" t="t"/>
              <a:pathLst>
                <a:path extrusionOk="0" h="9381" w="7497">
                  <a:moveTo>
                    <a:pt x="3749" y="0"/>
                  </a:moveTo>
                  <a:cubicBezTo>
                    <a:pt x="3640" y="0"/>
                    <a:pt x="3531" y="42"/>
                    <a:pt x="3447" y="127"/>
                  </a:cubicBezTo>
                  <a:lnTo>
                    <a:pt x="502" y="3072"/>
                  </a:lnTo>
                  <a:cubicBezTo>
                    <a:pt x="180" y="3394"/>
                    <a:pt x="1" y="3823"/>
                    <a:pt x="1" y="4273"/>
                  </a:cubicBezTo>
                  <a:lnTo>
                    <a:pt x="1" y="8731"/>
                  </a:lnTo>
                  <a:cubicBezTo>
                    <a:pt x="1" y="9089"/>
                    <a:pt x="292" y="9381"/>
                    <a:pt x="655" y="9381"/>
                  </a:cubicBezTo>
                  <a:lnTo>
                    <a:pt x="6842" y="9381"/>
                  </a:lnTo>
                  <a:cubicBezTo>
                    <a:pt x="7205" y="9381"/>
                    <a:pt x="7496" y="9089"/>
                    <a:pt x="7496" y="8731"/>
                  </a:cubicBezTo>
                  <a:lnTo>
                    <a:pt x="7496" y="4273"/>
                  </a:lnTo>
                  <a:cubicBezTo>
                    <a:pt x="7496" y="3823"/>
                    <a:pt x="7317" y="3394"/>
                    <a:pt x="6995" y="3072"/>
                  </a:cubicBezTo>
                  <a:lnTo>
                    <a:pt x="4050" y="127"/>
                  </a:lnTo>
                  <a:cubicBezTo>
                    <a:pt x="3966" y="42"/>
                    <a:pt x="3857" y="0"/>
                    <a:pt x="37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40"/>
            <p:cNvSpPr/>
            <p:nvPr/>
          </p:nvSpPr>
          <p:spPr>
            <a:xfrm>
              <a:off x="2761632" y="3107994"/>
              <a:ext cx="447000" cy="44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1600">
                <a:solidFill>
                  <a:schemeClr val="accent2"/>
                </a:solidFill>
              </a:endParaRPr>
            </a:p>
          </p:txBody>
        </p:sp>
        <p:grpSp>
          <p:nvGrpSpPr>
            <p:cNvPr id="2111" name="Google Shape;2111;p40"/>
            <p:cNvGrpSpPr/>
            <p:nvPr/>
          </p:nvGrpSpPr>
          <p:grpSpPr>
            <a:xfrm>
              <a:off x="2355290" y="1358896"/>
              <a:ext cx="1259684" cy="1065534"/>
              <a:chOff x="-2082450" y="1418025"/>
              <a:chExt cx="1980323" cy="830243"/>
            </a:xfrm>
          </p:grpSpPr>
          <p:sp>
            <p:nvSpPr>
              <p:cNvPr id="2112" name="Google Shape;2112;p40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13" name="Google Shape;2113;p40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It’s terribly hot, even hotter than Mercury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114" name="Google Shape;2114;p40"/>
          <p:cNvGrpSpPr/>
          <p:nvPr/>
        </p:nvGrpSpPr>
        <p:grpSpPr>
          <a:xfrm>
            <a:off x="5487312" y="1358896"/>
            <a:ext cx="1344166" cy="3216840"/>
            <a:chOff x="5487312" y="1358896"/>
            <a:chExt cx="1344166" cy="3216840"/>
          </a:xfrm>
        </p:grpSpPr>
        <p:sp>
          <p:nvSpPr>
            <p:cNvPr id="2115" name="Google Shape;2115;p40"/>
            <p:cNvSpPr/>
            <p:nvPr/>
          </p:nvSpPr>
          <p:spPr>
            <a:xfrm>
              <a:off x="6022588" y="2434938"/>
              <a:ext cx="273600" cy="273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40"/>
            <p:cNvSpPr/>
            <p:nvPr/>
          </p:nvSpPr>
          <p:spPr>
            <a:xfrm>
              <a:off x="5487312" y="2892409"/>
              <a:ext cx="1344166" cy="1683327"/>
            </a:xfrm>
            <a:custGeom>
              <a:rect b="b" l="l" r="r" t="t"/>
              <a:pathLst>
                <a:path extrusionOk="0" h="9381" w="7491">
                  <a:moveTo>
                    <a:pt x="3745" y="0"/>
                  </a:moveTo>
                  <a:cubicBezTo>
                    <a:pt x="3637" y="0"/>
                    <a:pt x="3528" y="42"/>
                    <a:pt x="3446" y="127"/>
                  </a:cubicBezTo>
                  <a:lnTo>
                    <a:pt x="496" y="3072"/>
                  </a:lnTo>
                  <a:cubicBezTo>
                    <a:pt x="179" y="3394"/>
                    <a:pt x="0" y="3823"/>
                    <a:pt x="0" y="4273"/>
                  </a:cubicBezTo>
                  <a:lnTo>
                    <a:pt x="0" y="8731"/>
                  </a:lnTo>
                  <a:cubicBezTo>
                    <a:pt x="0" y="9089"/>
                    <a:pt x="292" y="9381"/>
                    <a:pt x="650" y="9381"/>
                  </a:cubicBezTo>
                  <a:lnTo>
                    <a:pt x="6841" y="9381"/>
                  </a:lnTo>
                  <a:cubicBezTo>
                    <a:pt x="7199" y="9381"/>
                    <a:pt x="7490" y="9089"/>
                    <a:pt x="7490" y="8731"/>
                  </a:cubicBezTo>
                  <a:lnTo>
                    <a:pt x="7490" y="4273"/>
                  </a:lnTo>
                  <a:cubicBezTo>
                    <a:pt x="7490" y="3823"/>
                    <a:pt x="7312" y="3394"/>
                    <a:pt x="6995" y="3072"/>
                  </a:cubicBezTo>
                  <a:lnTo>
                    <a:pt x="4044" y="127"/>
                  </a:lnTo>
                  <a:cubicBezTo>
                    <a:pt x="3963" y="42"/>
                    <a:pt x="3854" y="0"/>
                    <a:pt x="37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40"/>
            <p:cNvSpPr/>
            <p:nvPr/>
          </p:nvSpPr>
          <p:spPr>
            <a:xfrm>
              <a:off x="5935895" y="3107994"/>
              <a:ext cx="447000" cy="44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sz="1600">
                <a:solidFill>
                  <a:schemeClr val="accent4"/>
                </a:solidFill>
              </a:endParaRPr>
            </a:p>
          </p:txBody>
        </p:sp>
        <p:grpSp>
          <p:nvGrpSpPr>
            <p:cNvPr id="2118" name="Google Shape;2118;p40"/>
            <p:cNvGrpSpPr/>
            <p:nvPr/>
          </p:nvGrpSpPr>
          <p:grpSpPr>
            <a:xfrm>
              <a:off x="5529553" y="1358896"/>
              <a:ext cx="1259684" cy="1065534"/>
              <a:chOff x="-2082450" y="1418025"/>
              <a:chExt cx="1980323" cy="830243"/>
            </a:xfrm>
          </p:grpSpPr>
          <p:sp>
            <p:nvSpPr>
              <p:cNvPr id="2119" name="Google Shape;2119;p40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20" name="Google Shape;2120;p40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Despite being red, it’s actually a cold place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2121" name="Google Shape;2121;p40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timeline infographics</a:t>
            </a:r>
            <a:endParaRPr sz="2400"/>
          </a:p>
        </p:txBody>
      </p:sp>
      <p:grpSp>
        <p:nvGrpSpPr>
          <p:cNvPr id="2122" name="Google Shape;2122;p40"/>
          <p:cNvGrpSpPr/>
          <p:nvPr/>
        </p:nvGrpSpPr>
        <p:grpSpPr>
          <a:xfrm>
            <a:off x="767890" y="1568833"/>
            <a:ext cx="1259684" cy="2958397"/>
            <a:chOff x="767890" y="1568833"/>
            <a:chExt cx="1259684" cy="2958397"/>
          </a:xfrm>
        </p:grpSpPr>
        <p:sp>
          <p:nvSpPr>
            <p:cNvPr id="2123" name="Google Shape;2123;p40"/>
            <p:cNvSpPr/>
            <p:nvPr/>
          </p:nvSpPr>
          <p:spPr>
            <a:xfrm>
              <a:off x="1260500" y="3172538"/>
              <a:ext cx="273600" cy="27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40"/>
            <p:cNvSpPr/>
            <p:nvPr/>
          </p:nvSpPr>
          <p:spPr>
            <a:xfrm>
              <a:off x="1174232" y="2324475"/>
              <a:ext cx="447000" cy="44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1600">
                <a:solidFill>
                  <a:schemeClr val="accent1"/>
                </a:solidFill>
              </a:endParaRPr>
            </a:p>
          </p:txBody>
        </p:sp>
        <p:grpSp>
          <p:nvGrpSpPr>
            <p:cNvPr id="2125" name="Google Shape;2125;p40"/>
            <p:cNvGrpSpPr/>
            <p:nvPr/>
          </p:nvGrpSpPr>
          <p:grpSpPr>
            <a:xfrm>
              <a:off x="767890" y="3461696"/>
              <a:ext cx="1259684" cy="1065534"/>
              <a:chOff x="-2082450" y="1418025"/>
              <a:chExt cx="1980323" cy="830243"/>
            </a:xfrm>
          </p:grpSpPr>
          <p:sp>
            <p:nvSpPr>
              <p:cNvPr id="2126" name="Google Shape;2126;p40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27" name="Google Shape;2127;p40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It’s the biggest planet in the Solar System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28" name="Google Shape;2128;p40"/>
            <p:cNvSpPr/>
            <p:nvPr/>
          </p:nvSpPr>
          <p:spPr>
            <a:xfrm>
              <a:off x="1141214" y="1568833"/>
              <a:ext cx="513029" cy="491933"/>
            </a:xfrm>
            <a:custGeom>
              <a:rect b="b" l="l" r="r" t="t"/>
              <a:pathLst>
                <a:path extrusionOk="0" h="3266" w="3406">
                  <a:moveTo>
                    <a:pt x="2035" y="293"/>
                  </a:moveTo>
                  <a:cubicBezTo>
                    <a:pt x="2280" y="293"/>
                    <a:pt x="2526" y="385"/>
                    <a:pt x="2710" y="574"/>
                  </a:cubicBezTo>
                  <a:cubicBezTo>
                    <a:pt x="3083" y="942"/>
                    <a:pt x="3083" y="1550"/>
                    <a:pt x="2710" y="1924"/>
                  </a:cubicBezTo>
                  <a:cubicBezTo>
                    <a:pt x="2523" y="2110"/>
                    <a:pt x="2279" y="2204"/>
                    <a:pt x="2035" y="2204"/>
                  </a:cubicBezTo>
                  <a:cubicBezTo>
                    <a:pt x="1791" y="2204"/>
                    <a:pt x="1547" y="2110"/>
                    <a:pt x="1360" y="1924"/>
                  </a:cubicBezTo>
                  <a:cubicBezTo>
                    <a:pt x="987" y="1550"/>
                    <a:pt x="987" y="942"/>
                    <a:pt x="1360" y="574"/>
                  </a:cubicBezTo>
                  <a:cubicBezTo>
                    <a:pt x="1544" y="385"/>
                    <a:pt x="1790" y="293"/>
                    <a:pt x="2035" y="293"/>
                  </a:cubicBezTo>
                  <a:close/>
                  <a:moveTo>
                    <a:pt x="2036" y="0"/>
                  </a:moveTo>
                  <a:cubicBezTo>
                    <a:pt x="1717" y="0"/>
                    <a:pt x="1398" y="121"/>
                    <a:pt x="1156" y="364"/>
                  </a:cubicBezTo>
                  <a:cubicBezTo>
                    <a:pt x="695" y="824"/>
                    <a:pt x="670" y="1550"/>
                    <a:pt x="1074" y="2036"/>
                  </a:cubicBezTo>
                  <a:lnTo>
                    <a:pt x="941" y="2169"/>
                  </a:lnTo>
                  <a:lnTo>
                    <a:pt x="925" y="2149"/>
                  </a:lnTo>
                  <a:cubicBezTo>
                    <a:pt x="897" y="2120"/>
                    <a:pt x="863" y="2106"/>
                    <a:pt x="828" y="2106"/>
                  </a:cubicBezTo>
                  <a:cubicBezTo>
                    <a:pt x="794" y="2106"/>
                    <a:pt x="759" y="2120"/>
                    <a:pt x="731" y="2149"/>
                  </a:cubicBezTo>
                  <a:lnTo>
                    <a:pt x="51" y="2829"/>
                  </a:lnTo>
                  <a:cubicBezTo>
                    <a:pt x="0" y="2880"/>
                    <a:pt x="0" y="2967"/>
                    <a:pt x="51" y="3018"/>
                  </a:cubicBezTo>
                  <a:lnTo>
                    <a:pt x="153" y="3125"/>
                  </a:lnTo>
                  <a:lnTo>
                    <a:pt x="261" y="3227"/>
                  </a:lnTo>
                  <a:cubicBezTo>
                    <a:pt x="286" y="3253"/>
                    <a:pt x="321" y="3266"/>
                    <a:pt x="355" y="3266"/>
                  </a:cubicBezTo>
                  <a:cubicBezTo>
                    <a:pt x="390" y="3266"/>
                    <a:pt x="424" y="3253"/>
                    <a:pt x="450" y="3227"/>
                  </a:cubicBezTo>
                  <a:lnTo>
                    <a:pt x="1130" y="2547"/>
                  </a:lnTo>
                  <a:cubicBezTo>
                    <a:pt x="1181" y="2491"/>
                    <a:pt x="1181" y="2404"/>
                    <a:pt x="1130" y="2353"/>
                  </a:cubicBezTo>
                  <a:lnTo>
                    <a:pt x="1115" y="2338"/>
                  </a:lnTo>
                  <a:lnTo>
                    <a:pt x="1242" y="2210"/>
                  </a:lnTo>
                  <a:cubicBezTo>
                    <a:pt x="1473" y="2399"/>
                    <a:pt x="1754" y="2491"/>
                    <a:pt x="2035" y="2491"/>
                  </a:cubicBezTo>
                  <a:cubicBezTo>
                    <a:pt x="2357" y="2491"/>
                    <a:pt x="2674" y="2374"/>
                    <a:pt x="2919" y="2128"/>
                  </a:cubicBezTo>
                  <a:cubicBezTo>
                    <a:pt x="3405" y="1642"/>
                    <a:pt x="3405" y="850"/>
                    <a:pt x="2919" y="364"/>
                  </a:cubicBezTo>
                  <a:cubicBezTo>
                    <a:pt x="2674" y="121"/>
                    <a:pt x="2354" y="0"/>
                    <a:pt x="2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9" name="Google Shape;2129;p40"/>
          <p:cNvGrpSpPr/>
          <p:nvPr/>
        </p:nvGrpSpPr>
        <p:grpSpPr>
          <a:xfrm>
            <a:off x="3900001" y="1306163"/>
            <a:ext cx="1345064" cy="3221068"/>
            <a:chOff x="3900001" y="1306163"/>
            <a:chExt cx="1345064" cy="3221068"/>
          </a:xfrm>
        </p:grpSpPr>
        <p:sp>
          <p:nvSpPr>
            <p:cNvPr id="2130" name="Google Shape;2130;p40"/>
            <p:cNvSpPr/>
            <p:nvPr/>
          </p:nvSpPr>
          <p:spPr>
            <a:xfrm>
              <a:off x="4435725" y="3172538"/>
              <a:ext cx="273600" cy="273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40"/>
            <p:cNvSpPr/>
            <p:nvPr/>
          </p:nvSpPr>
          <p:spPr>
            <a:xfrm>
              <a:off x="3900001" y="1306163"/>
              <a:ext cx="1345064" cy="1683506"/>
            </a:xfrm>
            <a:custGeom>
              <a:rect b="b" l="l" r="r" t="t"/>
              <a:pathLst>
                <a:path extrusionOk="0" h="9382" w="7496">
                  <a:moveTo>
                    <a:pt x="654" y="1"/>
                  </a:moveTo>
                  <a:cubicBezTo>
                    <a:pt x="291" y="1"/>
                    <a:pt x="0" y="292"/>
                    <a:pt x="0" y="650"/>
                  </a:cubicBezTo>
                  <a:lnTo>
                    <a:pt x="0" y="5108"/>
                  </a:lnTo>
                  <a:cubicBezTo>
                    <a:pt x="0" y="5558"/>
                    <a:pt x="179" y="5993"/>
                    <a:pt x="501" y="6310"/>
                  </a:cubicBezTo>
                  <a:lnTo>
                    <a:pt x="3446" y="9255"/>
                  </a:lnTo>
                  <a:cubicBezTo>
                    <a:pt x="3530" y="9339"/>
                    <a:pt x="3639" y="9381"/>
                    <a:pt x="3748" y="9381"/>
                  </a:cubicBezTo>
                  <a:cubicBezTo>
                    <a:pt x="3856" y="9381"/>
                    <a:pt x="3965" y="9339"/>
                    <a:pt x="4049" y="9255"/>
                  </a:cubicBezTo>
                  <a:lnTo>
                    <a:pt x="6994" y="6310"/>
                  </a:lnTo>
                  <a:cubicBezTo>
                    <a:pt x="7316" y="5993"/>
                    <a:pt x="7495" y="5558"/>
                    <a:pt x="7495" y="5108"/>
                  </a:cubicBezTo>
                  <a:lnTo>
                    <a:pt x="7495" y="650"/>
                  </a:lnTo>
                  <a:cubicBezTo>
                    <a:pt x="7495" y="292"/>
                    <a:pt x="7204" y="1"/>
                    <a:pt x="68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40"/>
            <p:cNvSpPr/>
            <p:nvPr/>
          </p:nvSpPr>
          <p:spPr>
            <a:xfrm>
              <a:off x="4349483" y="2324475"/>
              <a:ext cx="447000" cy="44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1600">
                <a:solidFill>
                  <a:schemeClr val="accent3"/>
                </a:solidFill>
              </a:endParaRPr>
            </a:p>
          </p:txBody>
        </p:sp>
        <p:grpSp>
          <p:nvGrpSpPr>
            <p:cNvPr id="2133" name="Google Shape;2133;p40"/>
            <p:cNvGrpSpPr/>
            <p:nvPr/>
          </p:nvGrpSpPr>
          <p:grpSpPr>
            <a:xfrm>
              <a:off x="3942691" y="3461696"/>
              <a:ext cx="1259684" cy="1065534"/>
              <a:chOff x="-2082450" y="1418025"/>
              <a:chExt cx="1980323" cy="830243"/>
            </a:xfrm>
          </p:grpSpPr>
          <p:sp>
            <p:nvSpPr>
              <p:cNvPr id="2134" name="Google Shape;2134;p40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35" name="Google Shape;2135;p40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It’s the smallest planet in the Solar System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136" name="Google Shape;2136;p40"/>
          <p:cNvGrpSpPr/>
          <p:nvPr/>
        </p:nvGrpSpPr>
        <p:grpSpPr>
          <a:xfrm>
            <a:off x="4349385" y="1594352"/>
            <a:ext cx="446988" cy="440893"/>
            <a:chOff x="4346719" y="1517235"/>
            <a:chExt cx="513013" cy="506018"/>
          </a:xfrm>
        </p:grpSpPr>
        <p:sp>
          <p:nvSpPr>
            <p:cNvPr id="2137" name="Google Shape;2137;p40"/>
            <p:cNvSpPr/>
            <p:nvPr/>
          </p:nvSpPr>
          <p:spPr>
            <a:xfrm>
              <a:off x="4412753" y="1517235"/>
              <a:ext cx="446979" cy="439987"/>
            </a:xfrm>
            <a:custGeom>
              <a:rect b="b" l="l" r="r" t="t"/>
              <a:pathLst>
                <a:path extrusionOk="0" h="2452" w="2491">
                  <a:moveTo>
                    <a:pt x="2048" y="0"/>
                  </a:moveTo>
                  <a:cubicBezTo>
                    <a:pt x="1944" y="0"/>
                    <a:pt x="1839" y="40"/>
                    <a:pt x="1759" y="120"/>
                  </a:cubicBezTo>
                  <a:lnTo>
                    <a:pt x="1555" y="319"/>
                  </a:lnTo>
                  <a:lnTo>
                    <a:pt x="0" y="1873"/>
                  </a:lnTo>
                  <a:lnTo>
                    <a:pt x="287" y="2160"/>
                  </a:lnTo>
                  <a:lnTo>
                    <a:pt x="578" y="2451"/>
                  </a:lnTo>
                  <a:lnTo>
                    <a:pt x="2132" y="897"/>
                  </a:lnTo>
                  <a:lnTo>
                    <a:pt x="2332" y="692"/>
                  </a:lnTo>
                  <a:cubicBezTo>
                    <a:pt x="2490" y="534"/>
                    <a:pt x="2490" y="278"/>
                    <a:pt x="2332" y="120"/>
                  </a:cubicBezTo>
                  <a:cubicBezTo>
                    <a:pt x="2332" y="115"/>
                    <a:pt x="2332" y="115"/>
                    <a:pt x="2332" y="115"/>
                  </a:cubicBezTo>
                  <a:cubicBezTo>
                    <a:pt x="2253" y="39"/>
                    <a:pt x="2151" y="0"/>
                    <a:pt x="2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40"/>
            <p:cNvSpPr/>
            <p:nvPr/>
          </p:nvSpPr>
          <p:spPr>
            <a:xfrm>
              <a:off x="4346719" y="1923125"/>
              <a:ext cx="146062" cy="100128"/>
            </a:xfrm>
            <a:custGeom>
              <a:rect b="b" l="l" r="r" t="t"/>
              <a:pathLst>
                <a:path extrusionOk="0" h="558" w="814">
                  <a:moveTo>
                    <a:pt x="558" y="0"/>
                  </a:moveTo>
                  <a:lnTo>
                    <a:pt x="0" y="557"/>
                  </a:lnTo>
                  <a:lnTo>
                    <a:pt x="813" y="256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40"/>
            <p:cNvSpPr/>
            <p:nvPr/>
          </p:nvSpPr>
          <p:spPr>
            <a:xfrm>
              <a:off x="4346719" y="1876292"/>
              <a:ext cx="100126" cy="146961"/>
            </a:xfrm>
            <a:custGeom>
              <a:rect b="b" l="l" r="r" t="t"/>
              <a:pathLst>
                <a:path extrusionOk="0" h="819" w="558">
                  <a:moveTo>
                    <a:pt x="297" y="0"/>
                  </a:moveTo>
                  <a:lnTo>
                    <a:pt x="41" y="701"/>
                  </a:lnTo>
                  <a:lnTo>
                    <a:pt x="0" y="818"/>
                  </a:lnTo>
                  <a:lnTo>
                    <a:pt x="558" y="261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0" name="Google Shape;2140;p40"/>
          <p:cNvGrpSpPr/>
          <p:nvPr/>
        </p:nvGrpSpPr>
        <p:grpSpPr>
          <a:xfrm>
            <a:off x="7073725" y="1306163"/>
            <a:ext cx="1345063" cy="3221068"/>
            <a:chOff x="7073725" y="1306163"/>
            <a:chExt cx="1345063" cy="3221068"/>
          </a:xfrm>
        </p:grpSpPr>
        <p:sp>
          <p:nvSpPr>
            <p:cNvPr id="2141" name="Google Shape;2141;p40"/>
            <p:cNvSpPr/>
            <p:nvPr/>
          </p:nvSpPr>
          <p:spPr>
            <a:xfrm>
              <a:off x="7608975" y="3172538"/>
              <a:ext cx="273600" cy="273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40"/>
            <p:cNvSpPr/>
            <p:nvPr/>
          </p:nvSpPr>
          <p:spPr>
            <a:xfrm>
              <a:off x="7073725" y="1306163"/>
              <a:ext cx="1345063" cy="1683506"/>
            </a:xfrm>
            <a:custGeom>
              <a:rect b="b" l="l" r="r" t="t"/>
              <a:pathLst>
                <a:path extrusionOk="0" h="9382" w="7496">
                  <a:moveTo>
                    <a:pt x="654" y="1"/>
                  </a:moveTo>
                  <a:cubicBezTo>
                    <a:pt x="291" y="1"/>
                    <a:pt x="0" y="292"/>
                    <a:pt x="0" y="650"/>
                  </a:cubicBezTo>
                  <a:lnTo>
                    <a:pt x="0" y="5108"/>
                  </a:lnTo>
                  <a:cubicBezTo>
                    <a:pt x="0" y="5558"/>
                    <a:pt x="179" y="5993"/>
                    <a:pt x="501" y="6310"/>
                  </a:cubicBezTo>
                  <a:lnTo>
                    <a:pt x="3446" y="9255"/>
                  </a:lnTo>
                  <a:cubicBezTo>
                    <a:pt x="3530" y="9339"/>
                    <a:pt x="3639" y="9381"/>
                    <a:pt x="3748" y="9381"/>
                  </a:cubicBezTo>
                  <a:cubicBezTo>
                    <a:pt x="3856" y="9381"/>
                    <a:pt x="3965" y="9339"/>
                    <a:pt x="4049" y="9255"/>
                  </a:cubicBezTo>
                  <a:lnTo>
                    <a:pt x="6994" y="6310"/>
                  </a:lnTo>
                  <a:cubicBezTo>
                    <a:pt x="7316" y="5993"/>
                    <a:pt x="7495" y="5558"/>
                    <a:pt x="7495" y="5108"/>
                  </a:cubicBezTo>
                  <a:lnTo>
                    <a:pt x="7495" y="650"/>
                  </a:lnTo>
                  <a:cubicBezTo>
                    <a:pt x="7495" y="292"/>
                    <a:pt x="7204" y="1"/>
                    <a:pt x="68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40"/>
            <p:cNvSpPr/>
            <p:nvPr/>
          </p:nvSpPr>
          <p:spPr>
            <a:xfrm>
              <a:off x="7522757" y="2324475"/>
              <a:ext cx="447000" cy="44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 sz="1600">
                <a:solidFill>
                  <a:schemeClr val="accent5"/>
                </a:solidFill>
              </a:endParaRPr>
            </a:p>
          </p:txBody>
        </p:sp>
        <p:grpSp>
          <p:nvGrpSpPr>
            <p:cNvPr id="2144" name="Google Shape;2144;p40"/>
            <p:cNvGrpSpPr/>
            <p:nvPr/>
          </p:nvGrpSpPr>
          <p:grpSpPr>
            <a:xfrm>
              <a:off x="7116415" y="3461696"/>
              <a:ext cx="1259684" cy="1065534"/>
              <a:chOff x="-2082450" y="1418025"/>
              <a:chExt cx="1980323" cy="830243"/>
            </a:xfrm>
          </p:grpSpPr>
          <p:sp>
            <p:nvSpPr>
              <p:cNvPr id="2145" name="Google Shape;2145;p40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Saturn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46" name="Google Shape;2146;p40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2147" name="Google Shape;2147;p40"/>
          <p:cNvSpPr/>
          <p:nvPr/>
        </p:nvSpPr>
        <p:spPr>
          <a:xfrm>
            <a:off x="7522763" y="1587479"/>
            <a:ext cx="446997" cy="454669"/>
          </a:xfrm>
          <a:custGeom>
            <a:rect b="b" l="l" r="r" t="t"/>
            <a:pathLst>
              <a:path extrusionOk="0" h="3028" w="2977">
                <a:moveTo>
                  <a:pt x="1488" y="1"/>
                </a:moveTo>
                <a:cubicBezTo>
                  <a:pt x="1085" y="1"/>
                  <a:pt x="752" y="333"/>
                  <a:pt x="752" y="737"/>
                </a:cubicBezTo>
                <a:cubicBezTo>
                  <a:pt x="752" y="824"/>
                  <a:pt x="768" y="911"/>
                  <a:pt x="798" y="988"/>
                </a:cubicBezTo>
                <a:cubicBezTo>
                  <a:pt x="901" y="1269"/>
                  <a:pt x="1171" y="1473"/>
                  <a:pt x="1488" y="1473"/>
                </a:cubicBezTo>
                <a:cubicBezTo>
                  <a:pt x="1811" y="1473"/>
                  <a:pt x="2082" y="1269"/>
                  <a:pt x="2184" y="983"/>
                </a:cubicBezTo>
                <a:cubicBezTo>
                  <a:pt x="2209" y="906"/>
                  <a:pt x="2225" y="824"/>
                  <a:pt x="2225" y="737"/>
                </a:cubicBezTo>
                <a:cubicBezTo>
                  <a:pt x="2225" y="333"/>
                  <a:pt x="1898" y="1"/>
                  <a:pt x="1488" y="1"/>
                </a:cubicBezTo>
                <a:close/>
                <a:moveTo>
                  <a:pt x="1243" y="1560"/>
                </a:moveTo>
                <a:cubicBezTo>
                  <a:pt x="538" y="1678"/>
                  <a:pt x="1" y="2291"/>
                  <a:pt x="1" y="3028"/>
                </a:cubicBezTo>
                <a:lnTo>
                  <a:pt x="2976" y="3028"/>
                </a:lnTo>
                <a:cubicBezTo>
                  <a:pt x="2976" y="2291"/>
                  <a:pt x="2439" y="1678"/>
                  <a:pt x="1734" y="1560"/>
                </a:cubicBezTo>
                <a:lnTo>
                  <a:pt x="1570" y="1719"/>
                </a:lnTo>
                <a:lnTo>
                  <a:pt x="1785" y="2680"/>
                </a:lnTo>
                <a:lnTo>
                  <a:pt x="1488" y="2971"/>
                </a:lnTo>
                <a:lnTo>
                  <a:pt x="1192" y="2680"/>
                </a:lnTo>
                <a:lnTo>
                  <a:pt x="1407" y="1719"/>
                </a:lnTo>
                <a:lnTo>
                  <a:pt x="1243" y="156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8" name="Google Shape;2148;p40"/>
          <p:cNvSpPr/>
          <p:nvPr/>
        </p:nvSpPr>
        <p:spPr>
          <a:xfrm>
            <a:off x="2728601" y="3830867"/>
            <a:ext cx="513046" cy="409116"/>
          </a:xfrm>
          <a:custGeom>
            <a:rect b="b" l="l" r="r" t="t"/>
            <a:pathLst>
              <a:path extrusionOk="0" h="2940" w="3687">
                <a:moveTo>
                  <a:pt x="1585" y="87"/>
                </a:moveTo>
                <a:cubicBezTo>
                  <a:pt x="1422" y="87"/>
                  <a:pt x="1284" y="220"/>
                  <a:pt x="1284" y="389"/>
                </a:cubicBezTo>
                <a:cubicBezTo>
                  <a:pt x="1284" y="552"/>
                  <a:pt x="1422" y="690"/>
                  <a:pt x="1585" y="690"/>
                </a:cubicBezTo>
                <a:lnTo>
                  <a:pt x="3380" y="690"/>
                </a:lnTo>
                <a:cubicBezTo>
                  <a:pt x="3549" y="690"/>
                  <a:pt x="3687" y="552"/>
                  <a:pt x="3687" y="389"/>
                </a:cubicBezTo>
                <a:cubicBezTo>
                  <a:pt x="3687" y="220"/>
                  <a:pt x="3549" y="87"/>
                  <a:pt x="3380" y="87"/>
                </a:cubicBezTo>
                <a:close/>
                <a:moveTo>
                  <a:pt x="384" y="0"/>
                </a:moveTo>
                <a:cubicBezTo>
                  <a:pt x="169" y="0"/>
                  <a:pt x="0" y="174"/>
                  <a:pt x="0" y="389"/>
                </a:cubicBezTo>
                <a:cubicBezTo>
                  <a:pt x="0" y="603"/>
                  <a:pt x="169" y="777"/>
                  <a:pt x="384" y="777"/>
                </a:cubicBezTo>
                <a:cubicBezTo>
                  <a:pt x="599" y="777"/>
                  <a:pt x="772" y="603"/>
                  <a:pt x="772" y="389"/>
                </a:cubicBezTo>
                <a:cubicBezTo>
                  <a:pt x="772" y="174"/>
                  <a:pt x="599" y="0"/>
                  <a:pt x="384" y="0"/>
                </a:cubicBezTo>
                <a:close/>
                <a:moveTo>
                  <a:pt x="596" y="1294"/>
                </a:moveTo>
                <a:cubicBezTo>
                  <a:pt x="611" y="1294"/>
                  <a:pt x="627" y="1299"/>
                  <a:pt x="640" y="1309"/>
                </a:cubicBezTo>
                <a:cubicBezTo>
                  <a:pt x="665" y="1334"/>
                  <a:pt x="665" y="1375"/>
                  <a:pt x="640" y="1396"/>
                </a:cubicBezTo>
                <a:lnTo>
                  <a:pt x="333" y="1708"/>
                </a:lnTo>
                <a:cubicBezTo>
                  <a:pt x="323" y="1718"/>
                  <a:pt x="307" y="1723"/>
                  <a:pt x="287" y="1723"/>
                </a:cubicBezTo>
                <a:cubicBezTo>
                  <a:pt x="271" y="1723"/>
                  <a:pt x="256" y="1718"/>
                  <a:pt x="246" y="1708"/>
                </a:cubicBezTo>
                <a:lnTo>
                  <a:pt x="113" y="1570"/>
                </a:lnTo>
                <a:cubicBezTo>
                  <a:pt x="87" y="1544"/>
                  <a:pt x="87" y="1508"/>
                  <a:pt x="113" y="1483"/>
                </a:cubicBezTo>
                <a:cubicBezTo>
                  <a:pt x="123" y="1470"/>
                  <a:pt x="138" y="1464"/>
                  <a:pt x="154" y="1464"/>
                </a:cubicBezTo>
                <a:cubicBezTo>
                  <a:pt x="169" y="1464"/>
                  <a:pt x="184" y="1470"/>
                  <a:pt x="195" y="1483"/>
                </a:cubicBezTo>
                <a:lnTo>
                  <a:pt x="287" y="1575"/>
                </a:lnTo>
                <a:lnTo>
                  <a:pt x="553" y="1309"/>
                </a:lnTo>
                <a:cubicBezTo>
                  <a:pt x="565" y="1299"/>
                  <a:pt x="581" y="1294"/>
                  <a:pt x="596" y="1294"/>
                </a:cubicBezTo>
                <a:close/>
                <a:moveTo>
                  <a:pt x="1585" y="1156"/>
                </a:moveTo>
                <a:cubicBezTo>
                  <a:pt x="1422" y="1156"/>
                  <a:pt x="1284" y="1294"/>
                  <a:pt x="1284" y="1457"/>
                </a:cubicBezTo>
                <a:cubicBezTo>
                  <a:pt x="1284" y="1626"/>
                  <a:pt x="1422" y="1764"/>
                  <a:pt x="1585" y="1764"/>
                </a:cubicBezTo>
                <a:lnTo>
                  <a:pt x="3380" y="1764"/>
                </a:lnTo>
                <a:cubicBezTo>
                  <a:pt x="3549" y="1764"/>
                  <a:pt x="3687" y="1626"/>
                  <a:pt x="3687" y="1457"/>
                </a:cubicBezTo>
                <a:cubicBezTo>
                  <a:pt x="3687" y="1294"/>
                  <a:pt x="3549" y="1156"/>
                  <a:pt x="3380" y="1156"/>
                </a:cubicBezTo>
                <a:close/>
                <a:moveTo>
                  <a:pt x="384" y="1099"/>
                </a:moveTo>
                <a:cubicBezTo>
                  <a:pt x="169" y="1099"/>
                  <a:pt x="0" y="1273"/>
                  <a:pt x="0" y="1488"/>
                </a:cubicBezTo>
                <a:cubicBezTo>
                  <a:pt x="0" y="1697"/>
                  <a:pt x="169" y="1871"/>
                  <a:pt x="384" y="1871"/>
                </a:cubicBezTo>
                <a:cubicBezTo>
                  <a:pt x="599" y="1871"/>
                  <a:pt x="772" y="1697"/>
                  <a:pt x="772" y="1488"/>
                </a:cubicBezTo>
                <a:cubicBezTo>
                  <a:pt x="772" y="1273"/>
                  <a:pt x="599" y="1099"/>
                  <a:pt x="384" y="1099"/>
                </a:cubicBezTo>
                <a:close/>
                <a:moveTo>
                  <a:pt x="1585" y="2229"/>
                </a:moveTo>
                <a:cubicBezTo>
                  <a:pt x="1422" y="2229"/>
                  <a:pt x="1284" y="2367"/>
                  <a:pt x="1284" y="2531"/>
                </a:cubicBezTo>
                <a:cubicBezTo>
                  <a:pt x="1284" y="2700"/>
                  <a:pt x="1422" y="2833"/>
                  <a:pt x="1585" y="2833"/>
                </a:cubicBezTo>
                <a:lnTo>
                  <a:pt x="3380" y="2833"/>
                </a:lnTo>
                <a:cubicBezTo>
                  <a:pt x="3549" y="2833"/>
                  <a:pt x="3687" y="2700"/>
                  <a:pt x="3687" y="2531"/>
                </a:cubicBezTo>
                <a:cubicBezTo>
                  <a:pt x="3687" y="2367"/>
                  <a:pt x="3549" y="2229"/>
                  <a:pt x="3380" y="2229"/>
                </a:cubicBezTo>
                <a:close/>
                <a:moveTo>
                  <a:pt x="384" y="2163"/>
                </a:moveTo>
                <a:cubicBezTo>
                  <a:pt x="169" y="2163"/>
                  <a:pt x="0" y="2337"/>
                  <a:pt x="0" y="2551"/>
                </a:cubicBezTo>
                <a:cubicBezTo>
                  <a:pt x="0" y="2766"/>
                  <a:pt x="169" y="2940"/>
                  <a:pt x="384" y="2940"/>
                </a:cubicBezTo>
                <a:cubicBezTo>
                  <a:pt x="599" y="2940"/>
                  <a:pt x="772" y="2766"/>
                  <a:pt x="772" y="2551"/>
                </a:cubicBezTo>
                <a:cubicBezTo>
                  <a:pt x="772" y="2337"/>
                  <a:pt x="599" y="2163"/>
                  <a:pt x="384" y="216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9" name="Google Shape;2149;p40"/>
          <p:cNvGrpSpPr/>
          <p:nvPr/>
        </p:nvGrpSpPr>
        <p:grpSpPr>
          <a:xfrm>
            <a:off x="5902986" y="3743901"/>
            <a:ext cx="513036" cy="471809"/>
            <a:chOff x="5844572" y="3690193"/>
            <a:chExt cx="629646" cy="579049"/>
          </a:xfrm>
        </p:grpSpPr>
        <p:sp>
          <p:nvSpPr>
            <p:cNvPr id="2150" name="Google Shape;2150;p40"/>
            <p:cNvSpPr/>
            <p:nvPr/>
          </p:nvSpPr>
          <p:spPr>
            <a:xfrm>
              <a:off x="5873102" y="3772735"/>
              <a:ext cx="572585" cy="372697"/>
            </a:xfrm>
            <a:custGeom>
              <a:rect b="b" l="l" r="r" t="t"/>
              <a:pathLst>
                <a:path extrusionOk="0" h="2077" w="3191">
                  <a:moveTo>
                    <a:pt x="2521" y="441"/>
                  </a:moveTo>
                  <a:cubicBezTo>
                    <a:pt x="2557" y="441"/>
                    <a:pt x="2582" y="471"/>
                    <a:pt x="2582" y="502"/>
                  </a:cubicBezTo>
                  <a:lnTo>
                    <a:pt x="2582" y="957"/>
                  </a:lnTo>
                  <a:cubicBezTo>
                    <a:pt x="2582" y="988"/>
                    <a:pt x="2557" y="1018"/>
                    <a:pt x="2521" y="1018"/>
                  </a:cubicBezTo>
                  <a:cubicBezTo>
                    <a:pt x="2485" y="1018"/>
                    <a:pt x="2459" y="988"/>
                    <a:pt x="2459" y="957"/>
                  </a:cubicBezTo>
                  <a:lnTo>
                    <a:pt x="2459" y="661"/>
                  </a:lnTo>
                  <a:lnTo>
                    <a:pt x="1728" y="1392"/>
                  </a:lnTo>
                  <a:cubicBezTo>
                    <a:pt x="1718" y="1402"/>
                    <a:pt x="1703" y="1407"/>
                    <a:pt x="1687" y="1407"/>
                  </a:cubicBezTo>
                  <a:cubicBezTo>
                    <a:pt x="1671" y="1407"/>
                    <a:pt x="1654" y="1402"/>
                    <a:pt x="1641" y="1392"/>
                  </a:cubicBezTo>
                  <a:lnTo>
                    <a:pt x="1386" y="1131"/>
                  </a:lnTo>
                  <a:lnTo>
                    <a:pt x="742" y="1775"/>
                  </a:lnTo>
                  <a:cubicBezTo>
                    <a:pt x="731" y="1785"/>
                    <a:pt x="716" y="1790"/>
                    <a:pt x="701" y="1790"/>
                  </a:cubicBezTo>
                  <a:cubicBezTo>
                    <a:pt x="685" y="1790"/>
                    <a:pt x="670" y="1785"/>
                    <a:pt x="660" y="1775"/>
                  </a:cubicBezTo>
                  <a:cubicBezTo>
                    <a:pt x="634" y="1750"/>
                    <a:pt x="634" y="1714"/>
                    <a:pt x="660" y="1688"/>
                  </a:cubicBezTo>
                  <a:lnTo>
                    <a:pt x="1345" y="1003"/>
                  </a:lnTo>
                  <a:cubicBezTo>
                    <a:pt x="1355" y="993"/>
                    <a:pt x="1370" y="988"/>
                    <a:pt x="1386" y="988"/>
                  </a:cubicBezTo>
                  <a:cubicBezTo>
                    <a:pt x="1401" y="988"/>
                    <a:pt x="1416" y="993"/>
                    <a:pt x="1427" y="1003"/>
                  </a:cubicBezTo>
                  <a:lnTo>
                    <a:pt x="1687" y="1264"/>
                  </a:lnTo>
                  <a:lnTo>
                    <a:pt x="2383" y="563"/>
                  </a:lnTo>
                  <a:lnTo>
                    <a:pt x="2071" y="563"/>
                  </a:lnTo>
                  <a:cubicBezTo>
                    <a:pt x="2035" y="563"/>
                    <a:pt x="2010" y="538"/>
                    <a:pt x="2010" y="502"/>
                  </a:cubicBezTo>
                  <a:cubicBezTo>
                    <a:pt x="2010" y="471"/>
                    <a:pt x="2035" y="441"/>
                    <a:pt x="2071" y="441"/>
                  </a:cubicBezTo>
                  <a:close/>
                  <a:moveTo>
                    <a:pt x="0" y="1"/>
                  </a:moveTo>
                  <a:lnTo>
                    <a:pt x="0" y="2077"/>
                  </a:lnTo>
                  <a:lnTo>
                    <a:pt x="3191" y="2077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40"/>
            <p:cNvSpPr/>
            <p:nvPr/>
          </p:nvSpPr>
          <p:spPr>
            <a:xfrm>
              <a:off x="5873102" y="4173780"/>
              <a:ext cx="572585" cy="95462"/>
            </a:xfrm>
            <a:custGeom>
              <a:rect b="b" l="l" r="r" t="t"/>
              <a:pathLst>
                <a:path extrusionOk="0" h="532" w="3191">
                  <a:moveTo>
                    <a:pt x="0" y="0"/>
                  </a:moveTo>
                  <a:lnTo>
                    <a:pt x="0" y="56"/>
                  </a:lnTo>
                  <a:lnTo>
                    <a:pt x="1539" y="56"/>
                  </a:lnTo>
                  <a:lnTo>
                    <a:pt x="1539" y="133"/>
                  </a:lnTo>
                  <a:cubicBezTo>
                    <a:pt x="1539" y="287"/>
                    <a:pt x="1411" y="409"/>
                    <a:pt x="1258" y="409"/>
                  </a:cubicBezTo>
                  <a:lnTo>
                    <a:pt x="629" y="409"/>
                  </a:lnTo>
                  <a:lnTo>
                    <a:pt x="629" y="532"/>
                  </a:lnTo>
                  <a:lnTo>
                    <a:pt x="2567" y="532"/>
                  </a:lnTo>
                  <a:lnTo>
                    <a:pt x="2567" y="409"/>
                  </a:lnTo>
                  <a:lnTo>
                    <a:pt x="1933" y="409"/>
                  </a:lnTo>
                  <a:cubicBezTo>
                    <a:pt x="1779" y="409"/>
                    <a:pt x="1657" y="287"/>
                    <a:pt x="1657" y="133"/>
                  </a:cubicBezTo>
                  <a:lnTo>
                    <a:pt x="1657" y="56"/>
                  </a:lnTo>
                  <a:lnTo>
                    <a:pt x="3191" y="56"/>
                  </a:lnTo>
                  <a:lnTo>
                    <a:pt x="3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40"/>
            <p:cNvSpPr/>
            <p:nvPr/>
          </p:nvSpPr>
          <p:spPr>
            <a:xfrm>
              <a:off x="5844572" y="3690193"/>
              <a:ext cx="629646" cy="82722"/>
            </a:xfrm>
            <a:custGeom>
              <a:rect b="b" l="l" r="r" t="t"/>
              <a:pathLst>
                <a:path extrusionOk="0" h="461" w="3509">
                  <a:moveTo>
                    <a:pt x="1" y="1"/>
                  </a:moveTo>
                  <a:lnTo>
                    <a:pt x="1" y="461"/>
                  </a:lnTo>
                  <a:lnTo>
                    <a:pt x="159" y="354"/>
                  </a:lnTo>
                  <a:lnTo>
                    <a:pt x="3350" y="354"/>
                  </a:lnTo>
                  <a:lnTo>
                    <a:pt x="3508" y="461"/>
                  </a:lnTo>
                  <a:lnTo>
                    <a:pt x="35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40"/>
            <p:cNvSpPr/>
            <p:nvPr/>
          </p:nvSpPr>
          <p:spPr>
            <a:xfrm>
              <a:off x="5873102" y="4163552"/>
              <a:ext cx="572585" cy="10408"/>
            </a:xfrm>
            <a:custGeom>
              <a:rect b="b" l="l" r="r" t="t"/>
              <a:pathLst>
                <a:path extrusionOk="0" h="58" w="3191">
                  <a:moveTo>
                    <a:pt x="0" y="1"/>
                  </a:moveTo>
                  <a:lnTo>
                    <a:pt x="0" y="57"/>
                  </a:lnTo>
                  <a:lnTo>
                    <a:pt x="3191" y="57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54" name="Google Shape;2154;p40"/>
          <p:cNvCxnSpPr>
            <a:stCxn id="2123" idx="6"/>
            <a:endCxn id="2108" idx="2"/>
          </p:cNvCxnSpPr>
          <p:nvPr/>
        </p:nvCxnSpPr>
        <p:spPr>
          <a:xfrm flipH="1" rot="10800000">
            <a:off x="1534100" y="2571638"/>
            <a:ext cx="1314300" cy="737700"/>
          </a:xfrm>
          <a:prstGeom prst="curvedConnector3">
            <a:avLst>
              <a:gd fmla="val 49998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5" name="Google Shape;2155;p40"/>
          <p:cNvCxnSpPr>
            <a:stCxn id="2108" idx="6"/>
            <a:endCxn id="2130" idx="2"/>
          </p:cNvCxnSpPr>
          <p:nvPr/>
        </p:nvCxnSpPr>
        <p:spPr>
          <a:xfrm>
            <a:off x="3121938" y="2571738"/>
            <a:ext cx="1313700" cy="7377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6" name="Google Shape;2156;p40"/>
          <p:cNvCxnSpPr>
            <a:stCxn id="2130" idx="6"/>
            <a:endCxn id="2115" idx="2"/>
          </p:cNvCxnSpPr>
          <p:nvPr/>
        </p:nvCxnSpPr>
        <p:spPr>
          <a:xfrm flipH="1" rot="10800000">
            <a:off x="4709325" y="2571638"/>
            <a:ext cx="1313400" cy="737700"/>
          </a:xfrm>
          <a:prstGeom prst="curvedConnector3">
            <a:avLst>
              <a:gd fmla="val 49995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7" name="Google Shape;2157;p40"/>
          <p:cNvCxnSpPr>
            <a:stCxn id="2115" idx="6"/>
            <a:endCxn id="2141" idx="2"/>
          </p:cNvCxnSpPr>
          <p:nvPr/>
        </p:nvCxnSpPr>
        <p:spPr>
          <a:xfrm>
            <a:off x="6296188" y="2571738"/>
            <a:ext cx="1312800" cy="7377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62" name="Google Shape;2162;p41"/>
          <p:cNvCxnSpPr>
            <a:stCxn id="2163" idx="6"/>
            <a:endCxn id="2164" idx="2"/>
          </p:cNvCxnSpPr>
          <p:nvPr/>
        </p:nvCxnSpPr>
        <p:spPr>
          <a:xfrm>
            <a:off x="7108914" y="3683877"/>
            <a:ext cx="579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5" name="Google Shape;2165;p41"/>
          <p:cNvCxnSpPr>
            <a:stCxn id="2166" idx="6"/>
            <a:endCxn id="2163" idx="2"/>
          </p:cNvCxnSpPr>
          <p:nvPr/>
        </p:nvCxnSpPr>
        <p:spPr>
          <a:xfrm>
            <a:off x="5700002" y="3683877"/>
            <a:ext cx="579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7" name="Google Shape;2167;p41"/>
          <p:cNvCxnSpPr>
            <a:stCxn id="2168" idx="6"/>
            <a:endCxn id="2166" idx="2"/>
          </p:cNvCxnSpPr>
          <p:nvPr/>
        </p:nvCxnSpPr>
        <p:spPr>
          <a:xfrm>
            <a:off x="4290764" y="3683877"/>
            <a:ext cx="5802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9" name="Google Shape;2169;p41"/>
          <p:cNvCxnSpPr>
            <a:stCxn id="2170" idx="6"/>
            <a:endCxn id="2168" idx="2"/>
          </p:cNvCxnSpPr>
          <p:nvPr/>
        </p:nvCxnSpPr>
        <p:spPr>
          <a:xfrm>
            <a:off x="2881577" y="3683877"/>
            <a:ext cx="5802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1" name="Google Shape;2171;p41"/>
          <p:cNvCxnSpPr>
            <a:stCxn id="2172" idx="6"/>
            <a:endCxn id="2170" idx="2"/>
          </p:cNvCxnSpPr>
          <p:nvPr/>
        </p:nvCxnSpPr>
        <p:spPr>
          <a:xfrm>
            <a:off x="1472602" y="3683877"/>
            <a:ext cx="5802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73" name="Google Shape;2173;p41"/>
          <p:cNvGrpSpPr/>
          <p:nvPr/>
        </p:nvGrpSpPr>
        <p:grpSpPr>
          <a:xfrm>
            <a:off x="419327" y="1378124"/>
            <a:ext cx="1259684" cy="3155376"/>
            <a:chOff x="419327" y="1378124"/>
            <a:chExt cx="1259684" cy="3155376"/>
          </a:xfrm>
        </p:grpSpPr>
        <p:sp>
          <p:nvSpPr>
            <p:cNvPr id="2174" name="Google Shape;2174;p41"/>
            <p:cNvSpPr/>
            <p:nvPr/>
          </p:nvSpPr>
          <p:spPr>
            <a:xfrm>
              <a:off x="886910" y="4447936"/>
              <a:ext cx="342501" cy="85564"/>
            </a:xfrm>
            <a:custGeom>
              <a:rect b="b" l="l" r="r" t="t"/>
              <a:pathLst>
                <a:path extrusionOk="0" h="681" w="2726">
                  <a:moveTo>
                    <a:pt x="1" y="338"/>
                  </a:moveTo>
                  <a:cubicBezTo>
                    <a:pt x="1" y="527"/>
                    <a:pt x="609" y="681"/>
                    <a:pt x="1361" y="681"/>
                  </a:cubicBezTo>
                  <a:lnTo>
                    <a:pt x="1361" y="681"/>
                  </a:lnTo>
                  <a:cubicBezTo>
                    <a:pt x="2117" y="681"/>
                    <a:pt x="2726" y="527"/>
                    <a:pt x="2726" y="338"/>
                  </a:cubicBezTo>
                  <a:lnTo>
                    <a:pt x="2726" y="338"/>
                  </a:lnTo>
                  <a:cubicBezTo>
                    <a:pt x="2726" y="154"/>
                    <a:pt x="2117" y="1"/>
                    <a:pt x="1361" y="1"/>
                  </a:cubicBezTo>
                  <a:lnTo>
                    <a:pt x="1361" y="1"/>
                  </a:lnTo>
                  <a:cubicBezTo>
                    <a:pt x="609" y="1"/>
                    <a:pt x="1" y="154"/>
                    <a:pt x="1" y="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41"/>
            <p:cNvSpPr/>
            <p:nvPr/>
          </p:nvSpPr>
          <p:spPr>
            <a:xfrm>
              <a:off x="561243" y="3208827"/>
              <a:ext cx="975865" cy="1103037"/>
            </a:xfrm>
            <a:custGeom>
              <a:rect b="b" l="l" r="r" t="t"/>
              <a:pathLst>
                <a:path extrusionOk="0" h="8779" w="7767">
                  <a:moveTo>
                    <a:pt x="3682" y="11"/>
                  </a:moveTo>
                  <a:cubicBezTo>
                    <a:pt x="1815" y="138"/>
                    <a:pt x="302" y="1642"/>
                    <a:pt x="154" y="3508"/>
                  </a:cubicBezTo>
                  <a:lnTo>
                    <a:pt x="154" y="3508"/>
                  </a:lnTo>
                  <a:cubicBezTo>
                    <a:pt x="0" y="5461"/>
                    <a:pt x="1325" y="7138"/>
                    <a:pt x="3124" y="7536"/>
                  </a:cubicBezTo>
                  <a:lnTo>
                    <a:pt x="3124" y="7536"/>
                  </a:lnTo>
                  <a:lnTo>
                    <a:pt x="3758" y="8631"/>
                  </a:lnTo>
                  <a:cubicBezTo>
                    <a:pt x="3845" y="8779"/>
                    <a:pt x="4065" y="8779"/>
                    <a:pt x="4152" y="8631"/>
                  </a:cubicBezTo>
                  <a:lnTo>
                    <a:pt x="4152" y="8631"/>
                  </a:lnTo>
                  <a:lnTo>
                    <a:pt x="4781" y="7536"/>
                  </a:lnTo>
                  <a:cubicBezTo>
                    <a:pt x="6488" y="7158"/>
                    <a:pt x="7767" y="5635"/>
                    <a:pt x="7767" y="3814"/>
                  </a:cubicBezTo>
                  <a:lnTo>
                    <a:pt x="7767" y="3814"/>
                  </a:lnTo>
                  <a:cubicBezTo>
                    <a:pt x="7767" y="1708"/>
                    <a:pt x="6059" y="0"/>
                    <a:pt x="3953" y="0"/>
                  </a:cubicBezTo>
                  <a:lnTo>
                    <a:pt x="3953" y="0"/>
                  </a:lnTo>
                  <a:cubicBezTo>
                    <a:pt x="3866" y="0"/>
                    <a:pt x="3774" y="5"/>
                    <a:pt x="3682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41"/>
            <p:cNvSpPr/>
            <p:nvPr/>
          </p:nvSpPr>
          <p:spPr>
            <a:xfrm>
              <a:off x="686027" y="1378124"/>
              <a:ext cx="726300" cy="726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77" name="Google Shape;2177;p41"/>
            <p:cNvGrpSpPr/>
            <p:nvPr/>
          </p:nvGrpSpPr>
          <p:grpSpPr>
            <a:xfrm>
              <a:off x="419327" y="2094584"/>
              <a:ext cx="1259684" cy="1065534"/>
              <a:chOff x="-2082450" y="1418025"/>
              <a:chExt cx="1980323" cy="830243"/>
            </a:xfrm>
          </p:grpSpPr>
          <p:sp>
            <p:nvSpPr>
              <p:cNvPr id="2178" name="Google Shape;2178;p41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79" name="Google Shape;2179;p41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Despite being red, it’s actually a cold place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72" name="Google Shape;2172;p41"/>
            <p:cNvSpPr/>
            <p:nvPr/>
          </p:nvSpPr>
          <p:spPr>
            <a:xfrm>
              <a:off x="643702" y="3269427"/>
              <a:ext cx="828900" cy="8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4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/>
            </a:p>
          </p:txBody>
        </p:sp>
      </p:grpSp>
      <p:grpSp>
        <p:nvGrpSpPr>
          <p:cNvPr id="2180" name="Google Shape;2180;p41"/>
          <p:cNvGrpSpPr/>
          <p:nvPr/>
        </p:nvGrpSpPr>
        <p:grpSpPr>
          <a:xfrm>
            <a:off x="1828462" y="1378124"/>
            <a:ext cx="1259684" cy="3155376"/>
            <a:chOff x="1828462" y="1378124"/>
            <a:chExt cx="1259684" cy="3155376"/>
          </a:xfrm>
        </p:grpSpPr>
        <p:sp>
          <p:nvSpPr>
            <p:cNvPr id="2181" name="Google Shape;2181;p41"/>
            <p:cNvSpPr/>
            <p:nvPr/>
          </p:nvSpPr>
          <p:spPr>
            <a:xfrm>
              <a:off x="2295579" y="4447936"/>
              <a:ext cx="343130" cy="85564"/>
            </a:xfrm>
            <a:custGeom>
              <a:rect b="b" l="l" r="r" t="t"/>
              <a:pathLst>
                <a:path extrusionOk="0" h="681" w="2731">
                  <a:moveTo>
                    <a:pt x="0" y="338"/>
                  </a:moveTo>
                  <a:cubicBezTo>
                    <a:pt x="0" y="527"/>
                    <a:pt x="614" y="681"/>
                    <a:pt x="1365" y="681"/>
                  </a:cubicBezTo>
                  <a:lnTo>
                    <a:pt x="1365" y="681"/>
                  </a:lnTo>
                  <a:cubicBezTo>
                    <a:pt x="2117" y="681"/>
                    <a:pt x="2731" y="527"/>
                    <a:pt x="2731" y="338"/>
                  </a:cubicBezTo>
                  <a:lnTo>
                    <a:pt x="2731" y="338"/>
                  </a:lnTo>
                  <a:cubicBezTo>
                    <a:pt x="2731" y="154"/>
                    <a:pt x="2117" y="1"/>
                    <a:pt x="1365" y="1"/>
                  </a:cubicBezTo>
                  <a:lnTo>
                    <a:pt x="1365" y="1"/>
                  </a:lnTo>
                  <a:cubicBezTo>
                    <a:pt x="614" y="1"/>
                    <a:pt x="0" y="154"/>
                    <a:pt x="0" y="3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41"/>
            <p:cNvSpPr/>
            <p:nvPr/>
          </p:nvSpPr>
          <p:spPr>
            <a:xfrm>
              <a:off x="1970540" y="3208827"/>
              <a:ext cx="975865" cy="1103037"/>
            </a:xfrm>
            <a:custGeom>
              <a:rect b="b" l="l" r="r" t="t"/>
              <a:pathLst>
                <a:path extrusionOk="0" h="8779" w="7767">
                  <a:moveTo>
                    <a:pt x="3681" y="11"/>
                  </a:moveTo>
                  <a:cubicBezTo>
                    <a:pt x="1815" y="138"/>
                    <a:pt x="297" y="1642"/>
                    <a:pt x="154" y="3508"/>
                  </a:cubicBezTo>
                  <a:lnTo>
                    <a:pt x="154" y="3508"/>
                  </a:lnTo>
                  <a:cubicBezTo>
                    <a:pt x="0" y="5461"/>
                    <a:pt x="1324" y="7138"/>
                    <a:pt x="3124" y="7536"/>
                  </a:cubicBezTo>
                  <a:lnTo>
                    <a:pt x="3124" y="7536"/>
                  </a:lnTo>
                  <a:lnTo>
                    <a:pt x="3753" y="8631"/>
                  </a:lnTo>
                  <a:cubicBezTo>
                    <a:pt x="3845" y="8779"/>
                    <a:pt x="4065" y="8779"/>
                    <a:pt x="4152" y="8631"/>
                  </a:cubicBezTo>
                  <a:lnTo>
                    <a:pt x="4152" y="8631"/>
                  </a:lnTo>
                  <a:lnTo>
                    <a:pt x="4781" y="7536"/>
                  </a:lnTo>
                  <a:cubicBezTo>
                    <a:pt x="6488" y="7158"/>
                    <a:pt x="7767" y="5635"/>
                    <a:pt x="7767" y="3814"/>
                  </a:cubicBezTo>
                  <a:lnTo>
                    <a:pt x="7767" y="3814"/>
                  </a:lnTo>
                  <a:cubicBezTo>
                    <a:pt x="7767" y="1708"/>
                    <a:pt x="6059" y="0"/>
                    <a:pt x="3952" y="0"/>
                  </a:cubicBezTo>
                  <a:lnTo>
                    <a:pt x="3952" y="0"/>
                  </a:lnTo>
                  <a:cubicBezTo>
                    <a:pt x="3860" y="0"/>
                    <a:pt x="3773" y="5"/>
                    <a:pt x="3681" y="1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41"/>
            <p:cNvSpPr/>
            <p:nvPr/>
          </p:nvSpPr>
          <p:spPr>
            <a:xfrm>
              <a:off x="2095149" y="1378124"/>
              <a:ext cx="726300" cy="726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84" name="Google Shape;2184;p41"/>
            <p:cNvGrpSpPr/>
            <p:nvPr/>
          </p:nvGrpSpPr>
          <p:grpSpPr>
            <a:xfrm>
              <a:off x="1828462" y="2094584"/>
              <a:ext cx="1259684" cy="1065534"/>
              <a:chOff x="-2082450" y="1418025"/>
              <a:chExt cx="1980323" cy="830243"/>
            </a:xfrm>
          </p:grpSpPr>
          <p:sp>
            <p:nvSpPr>
              <p:cNvPr id="2185" name="Google Shape;2185;p41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86" name="Google Shape;2186;p41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It’s the smallest planet in the Solar System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70" name="Google Shape;2170;p41"/>
            <p:cNvSpPr/>
            <p:nvPr/>
          </p:nvSpPr>
          <p:spPr>
            <a:xfrm>
              <a:off x="2052677" y="3269427"/>
              <a:ext cx="828900" cy="8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2187" name="Google Shape;2187;p41"/>
          <p:cNvGrpSpPr/>
          <p:nvPr/>
        </p:nvGrpSpPr>
        <p:grpSpPr>
          <a:xfrm>
            <a:off x="3237597" y="1378140"/>
            <a:ext cx="1259684" cy="3155360"/>
            <a:chOff x="3237597" y="1378140"/>
            <a:chExt cx="1259684" cy="3155360"/>
          </a:xfrm>
        </p:grpSpPr>
        <p:sp>
          <p:nvSpPr>
            <p:cNvPr id="2188" name="Google Shape;2188;p41"/>
            <p:cNvSpPr/>
            <p:nvPr/>
          </p:nvSpPr>
          <p:spPr>
            <a:xfrm>
              <a:off x="3704876" y="4447936"/>
              <a:ext cx="342501" cy="85564"/>
            </a:xfrm>
            <a:custGeom>
              <a:rect b="b" l="l" r="r" t="t"/>
              <a:pathLst>
                <a:path extrusionOk="0" h="681" w="2726">
                  <a:moveTo>
                    <a:pt x="1" y="338"/>
                  </a:moveTo>
                  <a:cubicBezTo>
                    <a:pt x="1" y="527"/>
                    <a:pt x="614" y="681"/>
                    <a:pt x="1366" y="681"/>
                  </a:cubicBezTo>
                  <a:lnTo>
                    <a:pt x="1366" y="681"/>
                  </a:lnTo>
                  <a:cubicBezTo>
                    <a:pt x="2117" y="681"/>
                    <a:pt x="2726" y="527"/>
                    <a:pt x="2726" y="338"/>
                  </a:cubicBezTo>
                  <a:lnTo>
                    <a:pt x="2726" y="338"/>
                  </a:lnTo>
                  <a:cubicBezTo>
                    <a:pt x="2726" y="154"/>
                    <a:pt x="2117" y="1"/>
                    <a:pt x="1366" y="1"/>
                  </a:cubicBezTo>
                  <a:lnTo>
                    <a:pt x="1366" y="1"/>
                  </a:lnTo>
                  <a:cubicBezTo>
                    <a:pt x="614" y="1"/>
                    <a:pt x="1" y="154"/>
                    <a:pt x="1" y="33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41"/>
            <p:cNvSpPr/>
            <p:nvPr/>
          </p:nvSpPr>
          <p:spPr>
            <a:xfrm>
              <a:off x="3379837" y="3208827"/>
              <a:ext cx="975237" cy="1103037"/>
            </a:xfrm>
            <a:custGeom>
              <a:rect b="b" l="l" r="r" t="t"/>
              <a:pathLst>
                <a:path extrusionOk="0" h="8779" w="7762">
                  <a:moveTo>
                    <a:pt x="3682" y="11"/>
                  </a:moveTo>
                  <a:cubicBezTo>
                    <a:pt x="1816" y="138"/>
                    <a:pt x="297" y="1642"/>
                    <a:pt x="154" y="3508"/>
                  </a:cubicBezTo>
                  <a:lnTo>
                    <a:pt x="154" y="3508"/>
                  </a:lnTo>
                  <a:cubicBezTo>
                    <a:pt x="1" y="5461"/>
                    <a:pt x="1320" y="7138"/>
                    <a:pt x="3125" y="7536"/>
                  </a:cubicBezTo>
                  <a:lnTo>
                    <a:pt x="3125" y="7536"/>
                  </a:lnTo>
                  <a:lnTo>
                    <a:pt x="3753" y="8631"/>
                  </a:lnTo>
                  <a:cubicBezTo>
                    <a:pt x="3840" y="8779"/>
                    <a:pt x="4060" y="8779"/>
                    <a:pt x="4152" y="8631"/>
                  </a:cubicBezTo>
                  <a:lnTo>
                    <a:pt x="4152" y="8631"/>
                  </a:lnTo>
                  <a:lnTo>
                    <a:pt x="4781" y="7536"/>
                  </a:lnTo>
                  <a:cubicBezTo>
                    <a:pt x="6489" y="7158"/>
                    <a:pt x="7762" y="5635"/>
                    <a:pt x="7762" y="3814"/>
                  </a:cubicBezTo>
                  <a:lnTo>
                    <a:pt x="7762" y="3814"/>
                  </a:lnTo>
                  <a:cubicBezTo>
                    <a:pt x="7762" y="1708"/>
                    <a:pt x="6059" y="0"/>
                    <a:pt x="3953" y="0"/>
                  </a:cubicBezTo>
                  <a:lnTo>
                    <a:pt x="3953" y="0"/>
                  </a:lnTo>
                  <a:cubicBezTo>
                    <a:pt x="3861" y="0"/>
                    <a:pt x="3774" y="5"/>
                    <a:pt x="3682" y="1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41"/>
            <p:cNvSpPr/>
            <p:nvPr/>
          </p:nvSpPr>
          <p:spPr>
            <a:xfrm>
              <a:off x="3504287" y="1378140"/>
              <a:ext cx="726300" cy="726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91" name="Google Shape;2191;p41"/>
            <p:cNvGrpSpPr/>
            <p:nvPr/>
          </p:nvGrpSpPr>
          <p:grpSpPr>
            <a:xfrm>
              <a:off x="3237597" y="2094584"/>
              <a:ext cx="1259684" cy="1065534"/>
              <a:chOff x="-2082450" y="1418025"/>
              <a:chExt cx="1980323" cy="830243"/>
            </a:xfrm>
          </p:grpSpPr>
          <p:sp>
            <p:nvSpPr>
              <p:cNvPr id="2192" name="Google Shape;2192;p41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93" name="Google Shape;2193;p41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It’s terribly hot, even hotter than Mercury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68" name="Google Shape;2168;p41"/>
            <p:cNvSpPr/>
            <p:nvPr/>
          </p:nvSpPr>
          <p:spPr>
            <a:xfrm>
              <a:off x="3461864" y="3269427"/>
              <a:ext cx="828900" cy="8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>
                <a:solidFill>
                  <a:schemeClr val="accent3"/>
                </a:solidFill>
              </a:endParaRPr>
            </a:p>
          </p:txBody>
        </p:sp>
      </p:grpSp>
      <p:grpSp>
        <p:nvGrpSpPr>
          <p:cNvPr id="2194" name="Google Shape;2194;p41"/>
          <p:cNvGrpSpPr/>
          <p:nvPr/>
        </p:nvGrpSpPr>
        <p:grpSpPr>
          <a:xfrm>
            <a:off x="4646732" y="1378124"/>
            <a:ext cx="1259684" cy="3155376"/>
            <a:chOff x="4646732" y="1378124"/>
            <a:chExt cx="1259684" cy="3155376"/>
          </a:xfrm>
        </p:grpSpPr>
        <p:sp>
          <p:nvSpPr>
            <p:cNvPr id="2195" name="Google Shape;2195;p41"/>
            <p:cNvSpPr/>
            <p:nvPr/>
          </p:nvSpPr>
          <p:spPr>
            <a:xfrm>
              <a:off x="5114299" y="4447936"/>
              <a:ext cx="342501" cy="85564"/>
            </a:xfrm>
            <a:custGeom>
              <a:rect b="b" l="l" r="r" t="t"/>
              <a:pathLst>
                <a:path extrusionOk="0" h="681" w="2726">
                  <a:moveTo>
                    <a:pt x="0" y="338"/>
                  </a:moveTo>
                  <a:cubicBezTo>
                    <a:pt x="0" y="527"/>
                    <a:pt x="608" y="681"/>
                    <a:pt x="1365" y="681"/>
                  </a:cubicBezTo>
                  <a:lnTo>
                    <a:pt x="1365" y="681"/>
                  </a:lnTo>
                  <a:cubicBezTo>
                    <a:pt x="2117" y="681"/>
                    <a:pt x="2725" y="527"/>
                    <a:pt x="2725" y="338"/>
                  </a:cubicBezTo>
                  <a:lnTo>
                    <a:pt x="2725" y="338"/>
                  </a:lnTo>
                  <a:cubicBezTo>
                    <a:pt x="2725" y="154"/>
                    <a:pt x="2117" y="1"/>
                    <a:pt x="1365" y="1"/>
                  </a:cubicBezTo>
                  <a:lnTo>
                    <a:pt x="1365" y="1"/>
                  </a:lnTo>
                  <a:cubicBezTo>
                    <a:pt x="608" y="1"/>
                    <a:pt x="0" y="154"/>
                    <a:pt x="0" y="3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41"/>
            <p:cNvSpPr/>
            <p:nvPr/>
          </p:nvSpPr>
          <p:spPr>
            <a:xfrm>
              <a:off x="4788506" y="3208827"/>
              <a:ext cx="975991" cy="1103037"/>
            </a:xfrm>
            <a:custGeom>
              <a:rect b="b" l="l" r="r" t="t"/>
              <a:pathLst>
                <a:path extrusionOk="0" h="8779" w="7768">
                  <a:moveTo>
                    <a:pt x="3687" y="11"/>
                  </a:moveTo>
                  <a:cubicBezTo>
                    <a:pt x="1821" y="138"/>
                    <a:pt x="303" y="1642"/>
                    <a:pt x="154" y="3508"/>
                  </a:cubicBezTo>
                  <a:lnTo>
                    <a:pt x="154" y="3508"/>
                  </a:lnTo>
                  <a:cubicBezTo>
                    <a:pt x="1" y="5461"/>
                    <a:pt x="1325" y="7138"/>
                    <a:pt x="3130" y="7536"/>
                  </a:cubicBezTo>
                  <a:lnTo>
                    <a:pt x="3130" y="7536"/>
                  </a:lnTo>
                  <a:lnTo>
                    <a:pt x="3759" y="8631"/>
                  </a:lnTo>
                  <a:cubicBezTo>
                    <a:pt x="3846" y="8779"/>
                    <a:pt x="4065" y="8779"/>
                    <a:pt x="4152" y="8631"/>
                  </a:cubicBezTo>
                  <a:lnTo>
                    <a:pt x="4152" y="8631"/>
                  </a:lnTo>
                  <a:lnTo>
                    <a:pt x="4786" y="7536"/>
                  </a:lnTo>
                  <a:cubicBezTo>
                    <a:pt x="6489" y="7158"/>
                    <a:pt x="7767" y="5635"/>
                    <a:pt x="7767" y="3814"/>
                  </a:cubicBezTo>
                  <a:lnTo>
                    <a:pt x="7767" y="3814"/>
                  </a:lnTo>
                  <a:cubicBezTo>
                    <a:pt x="7767" y="1708"/>
                    <a:pt x="6059" y="0"/>
                    <a:pt x="3958" y="0"/>
                  </a:cubicBezTo>
                  <a:lnTo>
                    <a:pt x="3958" y="0"/>
                  </a:lnTo>
                  <a:cubicBezTo>
                    <a:pt x="3866" y="0"/>
                    <a:pt x="3774" y="5"/>
                    <a:pt x="3687" y="1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41"/>
            <p:cNvSpPr/>
            <p:nvPr/>
          </p:nvSpPr>
          <p:spPr>
            <a:xfrm>
              <a:off x="4913425" y="1378124"/>
              <a:ext cx="726300" cy="726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98" name="Google Shape;2198;p41"/>
            <p:cNvGrpSpPr/>
            <p:nvPr/>
          </p:nvGrpSpPr>
          <p:grpSpPr>
            <a:xfrm>
              <a:off x="4646732" y="2094584"/>
              <a:ext cx="1259684" cy="1065534"/>
              <a:chOff x="-2082450" y="1418025"/>
              <a:chExt cx="1980323" cy="830243"/>
            </a:xfrm>
          </p:grpSpPr>
          <p:sp>
            <p:nvSpPr>
              <p:cNvPr id="2199" name="Google Shape;2199;p41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200" name="Google Shape;2200;p41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Earth is the planet where we all live 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66" name="Google Shape;2166;p41"/>
            <p:cNvSpPr/>
            <p:nvPr/>
          </p:nvSpPr>
          <p:spPr>
            <a:xfrm>
              <a:off x="4871102" y="3269427"/>
              <a:ext cx="828900" cy="8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>
                <a:solidFill>
                  <a:schemeClr val="accent4"/>
                </a:solidFill>
              </a:endParaRPr>
            </a:p>
          </p:txBody>
        </p:sp>
      </p:grpSp>
      <p:grpSp>
        <p:nvGrpSpPr>
          <p:cNvPr id="2201" name="Google Shape;2201;p41"/>
          <p:cNvGrpSpPr/>
          <p:nvPr/>
        </p:nvGrpSpPr>
        <p:grpSpPr>
          <a:xfrm>
            <a:off x="6055867" y="1378124"/>
            <a:ext cx="1259684" cy="3155376"/>
            <a:chOff x="6055867" y="1378124"/>
            <a:chExt cx="1259684" cy="3155376"/>
          </a:xfrm>
        </p:grpSpPr>
        <p:sp>
          <p:nvSpPr>
            <p:cNvPr id="2202" name="Google Shape;2202;p41"/>
            <p:cNvSpPr/>
            <p:nvPr/>
          </p:nvSpPr>
          <p:spPr>
            <a:xfrm>
              <a:off x="6523596" y="4447936"/>
              <a:ext cx="342501" cy="85564"/>
            </a:xfrm>
            <a:custGeom>
              <a:rect b="b" l="l" r="r" t="t"/>
              <a:pathLst>
                <a:path extrusionOk="0" h="681" w="2726">
                  <a:moveTo>
                    <a:pt x="0" y="338"/>
                  </a:moveTo>
                  <a:cubicBezTo>
                    <a:pt x="0" y="527"/>
                    <a:pt x="609" y="681"/>
                    <a:pt x="1360" y="681"/>
                  </a:cubicBezTo>
                  <a:lnTo>
                    <a:pt x="1360" y="681"/>
                  </a:lnTo>
                  <a:cubicBezTo>
                    <a:pt x="2117" y="681"/>
                    <a:pt x="2725" y="527"/>
                    <a:pt x="2725" y="338"/>
                  </a:cubicBezTo>
                  <a:lnTo>
                    <a:pt x="2725" y="338"/>
                  </a:lnTo>
                  <a:cubicBezTo>
                    <a:pt x="2725" y="154"/>
                    <a:pt x="2117" y="1"/>
                    <a:pt x="1360" y="1"/>
                  </a:cubicBezTo>
                  <a:lnTo>
                    <a:pt x="1360" y="1"/>
                  </a:lnTo>
                  <a:cubicBezTo>
                    <a:pt x="609" y="1"/>
                    <a:pt x="0" y="154"/>
                    <a:pt x="0" y="3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41"/>
            <p:cNvSpPr/>
            <p:nvPr/>
          </p:nvSpPr>
          <p:spPr>
            <a:xfrm>
              <a:off x="6197929" y="3208827"/>
              <a:ext cx="975865" cy="1103037"/>
            </a:xfrm>
            <a:custGeom>
              <a:rect b="b" l="l" r="r" t="t"/>
              <a:pathLst>
                <a:path extrusionOk="0" h="8779" w="7767">
                  <a:moveTo>
                    <a:pt x="3681" y="11"/>
                  </a:moveTo>
                  <a:cubicBezTo>
                    <a:pt x="1815" y="138"/>
                    <a:pt x="302" y="1642"/>
                    <a:pt x="154" y="3508"/>
                  </a:cubicBezTo>
                  <a:lnTo>
                    <a:pt x="154" y="3508"/>
                  </a:lnTo>
                  <a:cubicBezTo>
                    <a:pt x="0" y="5461"/>
                    <a:pt x="1324" y="7138"/>
                    <a:pt x="3124" y="7536"/>
                  </a:cubicBezTo>
                  <a:lnTo>
                    <a:pt x="3124" y="7536"/>
                  </a:lnTo>
                  <a:lnTo>
                    <a:pt x="3758" y="8631"/>
                  </a:lnTo>
                  <a:cubicBezTo>
                    <a:pt x="3845" y="8779"/>
                    <a:pt x="4065" y="8779"/>
                    <a:pt x="4152" y="8631"/>
                  </a:cubicBezTo>
                  <a:lnTo>
                    <a:pt x="4152" y="8631"/>
                  </a:lnTo>
                  <a:lnTo>
                    <a:pt x="4781" y="7536"/>
                  </a:lnTo>
                  <a:cubicBezTo>
                    <a:pt x="6488" y="7158"/>
                    <a:pt x="7766" y="5635"/>
                    <a:pt x="7766" y="3814"/>
                  </a:cubicBezTo>
                  <a:lnTo>
                    <a:pt x="7766" y="3814"/>
                  </a:lnTo>
                  <a:cubicBezTo>
                    <a:pt x="7766" y="1708"/>
                    <a:pt x="6059" y="0"/>
                    <a:pt x="3952" y="0"/>
                  </a:cubicBezTo>
                  <a:lnTo>
                    <a:pt x="3952" y="0"/>
                  </a:lnTo>
                  <a:cubicBezTo>
                    <a:pt x="3865" y="0"/>
                    <a:pt x="3773" y="5"/>
                    <a:pt x="3681" y="1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41"/>
            <p:cNvSpPr/>
            <p:nvPr/>
          </p:nvSpPr>
          <p:spPr>
            <a:xfrm>
              <a:off x="6322563" y="1378124"/>
              <a:ext cx="726300" cy="726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05" name="Google Shape;2205;p41"/>
            <p:cNvGrpSpPr/>
            <p:nvPr/>
          </p:nvGrpSpPr>
          <p:grpSpPr>
            <a:xfrm>
              <a:off x="6055867" y="2094584"/>
              <a:ext cx="1259684" cy="1065534"/>
              <a:chOff x="-2082450" y="1418025"/>
              <a:chExt cx="1980323" cy="830243"/>
            </a:xfrm>
          </p:grpSpPr>
          <p:sp>
            <p:nvSpPr>
              <p:cNvPr id="2206" name="Google Shape;2206;p41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207" name="Google Shape;2207;p41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biggest planet in the Solar System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63" name="Google Shape;2163;p41"/>
            <p:cNvSpPr/>
            <p:nvPr/>
          </p:nvSpPr>
          <p:spPr>
            <a:xfrm>
              <a:off x="6280014" y="3269427"/>
              <a:ext cx="828900" cy="8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2208" name="Google Shape;2208;p41"/>
          <p:cNvGrpSpPr/>
          <p:nvPr/>
        </p:nvGrpSpPr>
        <p:grpSpPr>
          <a:xfrm>
            <a:off x="7465002" y="1378124"/>
            <a:ext cx="1259684" cy="3155376"/>
            <a:chOff x="7465002" y="1378124"/>
            <a:chExt cx="1259684" cy="3155376"/>
          </a:xfrm>
        </p:grpSpPr>
        <p:sp>
          <p:nvSpPr>
            <p:cNvPr id="2209" name="Google Shape;2209;p41"/>
            <p:cNvSpPr/>
            <p:nvPr/>
          </p:nvSpPr>
          <p:spPr>
            <a:xfrm>
              <a:off x="7932266" y="4447936"/>
              <a:ext cx="342501" cy="85564"/>
            </a:xfrm>
            <a:custGeom>
              <a:rect b="b" l="l" r="r" t="t"/>
              <a:pathLst>
                <a:path extrusionOk="0" h="681" w="2726">
                  <a:moveTo>
                    <a:pt x="0" y="338"/>
                  </a:moveTo>
                  <a:cubicBezTo>
                    <a:pt x="0" y="527"/>
                    <a:pt x="614" y="681"/>
                    <a:pt x="1365" y="681"/>
                  </a:cubicBezTo>
                  <a:lnTo>
                    <a:pt x="1365" y="681"/>
                  </a:lnTo>
                  <a:cubicBezTo>
                    <a:pt x="2117" y="681"/>
                    <a:pt x="2725" y="527"/>
                    <a:pt x="2725" y="338"/>
                  </a:cubicBezTo>
                  <a:lnTo>
                    <a:pt x="2725" y="338"/>
                  </a:lnTo>
                  <a:cubicBezTo>
                    <a:pt x="2725" y="154"/>
                    <a:pt x="2117" y="1"/>
                    <a:pt x="1365" y="1"/>
                  </a:cubicBezTo>
                  <a:lnTo>
                    <a:pt x="1365" y="1"/>
                  </a:lnTo>
                  <a:cubicBezTo>
                    <a:pt x="614" y="1"/>
                    <a:pt x="0" y="154"/>
                    <a:pt x="0" y="3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41"/>
            <p:cNvSpPr/>
            <p:nvPr/>
          </p:nvSpPr>
          <p:spPr>
            <a:xfrm>
              <a:off x="7607227" y="3208827"/>
              <a:ext cx="975237" cy="1103037"/>
            </a:xfrm>
            <a:custGeom>
              <a:rect b="b" l="l" r="r" t="t"/>
              <a:pathLst>
                <a:path extrusionOk="0" h="8779" w="7762">
                  <a:moveTo>
                    <a:pt x="3681" y="11"/>
                  </a:moveTo>
                  <a:cubicBezTo>
                    <a:pt x="1815" y="138"/>
                    <a:pt x="297" y="1642"/>
                    <a:pt x="153" y="3508"/>
                  </a:cubicBezTo>
                  <a:lnTo>
                    <a:pt x="153" y="3508"/>
                  </a:lnTo>
                  <a:cubicBezTo>
                    <a:pt x="0" y="5461"/>
                    <a:pt x="1319" y="7138"/>
                    <a:pt x="3124" y="7536"/>
                  </a:cubicBezTo>
                  <a:lnTo>
                    <a:pt x="3124" y="7536"/>
                  </a:lnTo>
                  <a:lnTo>
                    <a:pt x="3753" y="8631"/>
                  </a:lnTo>
                  <a:cubicBezTo>
                    <a:pt x="3840" y="8779"/>
                    <a:pt x="4060" y="8779"/>
                    <a:pt x="4152" y="8631"/>
                  </a:cubicBezTo>
                  <a:lnTo>
                    <a:pt x="4152" y="8631"/>
                  </a:lnTo>
                  <a:lnTo>
                    <a:pt x="4781" y="7536"/>
                  </a:lnTo>
                  <a:cubicBezTo>
                    <a:pt x="6488" y="7158"/>
                    <a:pt x="7761" y="5635"/>
                    <a:pt x="7761" y="3814"/>
                  </a:cubicBezTo>
                  <a:lnTo>
                    <a:pt x="7761" y="3814"/>
                  </a:lnTo>
                  <a:cubicBezTo>
                    <a:pt x="7761" y="1708"/>
                    <a:pt x="6059" y="0"/>
                    <a:pt x="3952" y="0"/>
                  </a:cubicBezTo>
                  <a:lnTo>
                    <a:pt x="3952" y="0"/>
                  </a:lnTo>
                  <a:cubicBezTo>
                    <a:pt x="3860" y="0"/>
                    <a:pt x="3773" y="5"/>
                    <a:pt x="3681" y="1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41"/>
            <p:cNvSpPr/>
            <p:nvPr/>
          </p:nvSpPr>
          <p:spPr>
            <a:xfrm>
              <a:off x="7731701" y="1378124"/>
              <a:ext cx="726300" cy="726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12" name="Google Shape;2212;p41"/>
            <p:cNvGrpSpPr/>
            <p:nvPr/>
          </p:nvGrpSpPr>
          <p:grpSpPr>
            <a:xfrm>
              <a:off x="7465002" y="2094584"/>
              <a:ext cx="1259684" cy="1065534"/>
              <a:chOff x="-2082450" y="1418025"/>
              <a:chExt cx="1980323" cy="830243"/>
            </a:xfrm>
          </p:grpSpPr>
          <p:sp>
            <p:nvSpPr>
              <p:cNvPr id="2213" name="Google Shape;2213;p41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Saturn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214" name="Google Shape;2214;p41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64" name="Google Shape;2164;p41"/>
            <p:cNvSpPr/>
            <p:nvPr/>
          </p:nvSpPr>
          <p:spPr>
            <a:xfrm>
              <a:off x="7688939" y="3269427"/>
              <a:ext cx="828900" cy="8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8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2215" name="Google Shape;2215;p41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timeline infographics</a:t>
            </a:r>
            <a:endParaRPr sz="2400"/>
          </a:p>
        </p:txBody>
      </p:sp>
      <p:grpSp>
        <p:nvGrpSpPr>
          <p:cNvPr id="2216" name="Google Shape;2216;p41"/>
          <p:cNvGrpSpPr/>
          <p:nvPr/>
        </p:nvGrpSpPr>
        <p:grpSpPr>
          <a:xfrm>
            <a:off x="2280206" y="1563942"/>
            <a:ext cx="356196" cy="354670"/>
            <a:chOff x="-13946200" y="3647075"/>
            <a:chExt cx="353650" cy="352100"/>
          </a:xfrm>
        </p:grpSpPr>
        <p:sp>
          <p:nvSpPr>
            <p:cNvPr id="2217" name="Google Shape;2217;p41"/>
            <p:cNvSpPr/>
            <p:nvPr/>
          </p:nvSpPr>
          <p:spPr>
            <a:xfrm>
              <a:off x="-13717000" y="3647075"/>
              <a:ext cx="124450" cy="144150"/>
            </a:xfrm>
            <a:custGeom>
              <a:rect b="b" l="l" r="r" t="t"/>
              <a:pathLst>
                <a:path extrusionOk="0" h="5766" w="4978">
                  <a:moveTo>
                    <a:pt x="0" y="1"/>
                  </a:moveTo>
                  <a:lnTo>
                    <a:pt x="0" y="2868"/>
                  </a:lnTo>
                  <a:cubicBezTo>
                    <a:pt x="0" y="4317"/>
                    <a:pt x="1103" y="5514"/>
                    <a:pt x="2489" y="5703"/>
                  </a:cubicBezTo>
                  <a:cubicBezTo>
                    <a:pt x="1985" y="5167"/>
                    <a:pt x="1670" y="4474"/>
                    <a:pt x="1670" y="3687"/>
                  </a:cubicBezTo>
                  <a:lnTo>
                    <a:pt x="1670" y="2017"/>
                  </a:lnTo>
                  <a:cubicBezTo>
                    <a:pt x="1670" y="1796"/>
                    <a:pt x="1859" y="1607"/>
                    <a:pt x="2079" y="1607"/>
                  </a:cubicBezTo>
                  <a:cubicBezTo>
                    <a:pt x="2268" y="1607"/>
                    <a:pt x="2489" y="1796"/>
                    <a:pt x="2489" y="2017"/>
                  </a:cubicBezTo>
                  <a:lnTo>
                    <a:pt x="2489" y="3687"/>
                  </a:lnTo>
                  <a:cubicBezTo>
                    <a:pt x="2489" y="4821"/>
                    <a:pt x="3434" y="5766"/>
                    <a:pt x="4568" y="5766"/>
                  </a:cubicBezTo>
                  <a:lnTo>
                    <a:pt x="4978" y="5766"/>
                  </a:lnTo>
                  <a:lnTo>
                    <a:pt x="4978" y="379"/>
                  </a:lnTo>
                  <a:cubicBezTo>
                    <a:pt x="4978" y="127"/>
                    <a:pt x="4789" y="1"/>
                    <a:pt x="4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41"/>
            <p:cNvSpPr/>
            <p:nvPr/>
          </p:nvSpPr>
          <p:spPr>
            <a:xfrm>
              <a:off x="-13801275" y="3647075"/>
              <a:ext cx="63025" cy="61075"/>
            </a:xfrm>
            <a:custGeom>
              <a:rect b="b" l="l" r="r" t="t"/>
              <a:pathLst>
                <a:path extrusionOk="0" h="2443" w="2521">
                  <a:moveTo>
                    <a:pt x="0" y="1"/>
                  </a:moveTo>
                  <a:lnTo>
                    <a:pt x="0" y="2017"/>
                  </a:lnTo>
                  <a:cubicBezTo>
                    <a:pt x="347" y="2300"/>
                    <a:pt x="796" y="2442"/>
                    <a:pt x="1248" y="2442"/>
                  </a:cubicBezTo>
                  <a:cubicBezTo>
                    <a:pt x="1701" y="2442"/>
                    <a:pt x="2158" y="2300"/>
                    <a:pt x="2520" y="2017"/>
                  </a:cubicBezTo>
                  <a:lnTo>
                    <a:pt x="25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41"/>
            <p:cNvSpPr/>
            <p:nvPr/>
          </p:nvSpPr>
          <p:spPr>
            <a:xfrm>
              <a:off x="-13946200" y="3647075"/>
              <a:ext cx="124450" cy="143400"/>
            </a:xfrm>
            <a:custGeom>
              <a:rect b="b" l="l" r="r" t="t"/>
              <a:pathLst>
                <a:path extrusionOk="0" h="5736" w="4978">
                  <a:moveTo>
                    <a:pt x="441" y="1"/>
                  </a:moveTo>
                  <a:cubicBezTo>
                    <a:pt x="189" y="1"/>
                    <a:pt x="0" y="190"/>
                    <a:pt x="0" y="379"/>
                  </a:cubicBezTo>
                  <a:lnTo>
                    <a:pt x="0" y="5734"/>
                  </a:lnTo>
                  <a:lnTo>
                    <a:pt x="441" y="5734"/>
                  </a:lnTo>
                  <a:cubicBezTo>
                    <a:pt x="460" y="5735"/>
                    <a:pt x="478" y="5735"/>
                    <a:pt x="496" y="5735"/>
                  </a:cubicBezTo>
                  <a:cubicBezTo>
                    <a:pt x="1605" y="5735"/>
                    <a:pt x="2489" y="4802"/>
                    <a:pt x="2489" y="3687"/>
                  </a:cubicBezTo>
                  <a:lnTo>
                    <a:pt x="2489" y="2048"/>
                  </a:lnTo>
                  <a:cubicBezTo>
                    <a:pt x="2489" y="1796"/>
                    <a:pt x="2678" y="1607"/>
                    <a:pt x="2867" y="1607"/>
                  </a:cubicBezTo>
                  <a:cubicBezTo>
                    <a:pt x="3119" y="1607"/>
                    <a:pt x="3308" y="1796"/>
                    <a:pt x="3308" y="2048"/>
                  </a:cubicBezTo>
                  <a:lnTo>
                    <a:pt x="3308" y="3687"/>
                  </a:lnTo>
                  <a:cubicBezTo>
                    <a:pt x="3308" y="4474"/>
                    <a:pt x="2993" y="5199"/>
                    <a:pt x="2489" y="5703"/>
                  </a:cubicBezTo>
                  <a:cubicBezTo>
                    <a:pt x="3907" y="5514"/>
                    <a:pt x="4978" y="4317"/>
                    <a:pt x="4978" y="2868"/>
                  </a:cubicBezTo>
                  <a:lnTo>
                    <a:pt x="49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41"/>
            <p:cNvSpPr/>
            <p:nvPr/>
          </p:nvSpPr>
          <p:spPr>
            <a:xfrm>
              <a:off x="-13946200" y="3873900"/>
              <a:ext cx="352875" cy="125275"/>
            </a:xfrm>
            <a:custGeom>
              <a:rect b="b" l="l" r="r" t="t"/>
              <a:pathLst>
                <a:path extrusionOk="0" h="5011" w="14115">
                  <a:moveTo>
                    <a:pt x="4915" y="1"/>
                  </a:moveTo>
                  <a:lnTo>
                    <a:pt x="5766" y="1639"/>
                  </a:lnTo>
                  <a:cubicBezTo>
                    <a:pt x="5829" y="1797"/>
                    <a:pt x="5797" y="1986"/>
                    <a:pt x="5671" y="2112"/>
                  </a:cubicBezTo>
                  <a:cubicBezTo>
                    <a:pt x="5388" y="2332"/>
                    <a:pt x="5072" y="2458"/>
                    <a:pt x="4726" y="2458"/>
                  </a:cubicBezTo>
                  <a:cubicBezTo>
                    <a:pt x="4253" y="2458"/>
                    <a:pt x="3812" y="2206"/>
                    <a:pt x="3560" y="1828"/>
                  </a:cubicBezTo>
                  <a:cubicBezTo>
                    <a:pt x="3434" y="1671"/>
                    <a:pt x="3245" y="1592"/>
                    <a:pt x="3056" y="1592"/>
                  </a:cubicBezTo>
                  <a:cubicBezTo>
                    <a:pt x="2867" y="1592"/>
                    <a:pt x="2678" y="1671"/>
                    <a:pt x="2552" y="1828"/>
                  </a:cubicBezTo>
                  <a:cubicBezTo>
                    <a:pt x="2289" y="2214"/>
                    <a:pt x="1845" y="2411"/>
                    <a:pt x="1397" y="2411"/>
                  </a:cubicBezTo>
                  <a:cubicBezTo>
                    <a:pt x="931" y="2411"/>
                    <a:pt x="462" y="2199"/>
                    <a:pt x="189" y="1765"/>
                  </a:cubicBezTo>
                  <a:cubicBezTo>
                    <a:pt x="158" y="1702"/>
                    <a:pt x="95" y="1671"/>
                    <a:pt x="0" y="1608"/>
                  </a:cubicBezTo>
                  <a:lnTo>
                    <a:pt x="0" y="4569"/>
                  </a:lnTo>
                  <a:cubicBezTo>
                    <a:pt x="0" y="4821"/>
                    <a:pt x="189" y="5010"/>
                    <a:pt x="441" y="5010"/>
                  </a:cubicBezTo>
                  <a:lnTo>
                    <a:pt x="13705" y="5010"/>
                  </a:lnTo>
                  <a:cubicBezTo>
                    <a:pt x="13957" y="5010"/>
                    <a:pt x="14114" y="4821"/>
                    <a:pt x="14114" y="4569"/>
                  </a:cubicBezTo>
                  <a:lnTo>
                    <a:pt x="14114" y="1608"/>
                  </a:lnTo>
                  <a:cubicBezTo>
                    <a:pt x="14020" y="1671"/>
                    <a:pt x="13957" y="1702"/>
                    <a:pt x="13894" y="1765"/>
                  </a:cubicBezTo>
                  <a:cubicBezTo>
                    <a:pt x="13637" y="2199"/>
                    <a:pt x="13176" y="2411"/>
                    <a:pt x="12710" y="2411"/>
                  </a:cubicBezTo>
                  <a:cubicBezTo>
                    <a:pt x="12261" y="2411"/>
                    <a:pt x="11809" y="2214"/>
                    <a:pt x="11531" y="1828"/>
                  </a:cubicBezTo>
                  <a:cubicBezTo>
                    <a:pt x="11421" y="1671"/>
                    <a:pt x="11240" y="1592"/>
                    <a:pt x="11054" y="1592"/>
                  </a:cubicBezTo>
                  <a:cubicBezTo>
                    <a:pt x="10869" y="1592"/>
                    <a:pt x="10680" y="1671"/>
                    <a:pt x="10554" y="1828"/>
                  </a:cubicBezTo>
                  <a:cubicBezTo>
                    <a:pt x="10271" y="2206"/>
                    <a:pt x="9861" y="2458"/>
                    <a:pt x="9389" y="2458"/>
                  </a:cubicBezTo>
                  <a:cubicBezTo>
                    <a:pt x="9011" y="2458"/>
                    <a:pt x="8664" y="2332"/>
                    <a:pt x="8444" y="2112"/>
                  </a:cubicBezTo>
                  <a:cubicBezTo>
                    <a:pt x="8317" y="1986"/>
                    <a:pt x="8286" y="1797"/>
                    <a:pt x="8349" y="1639"/>
                  </a:cubicBezTo>
                  <a:lnTo>
                    <a:pt x="9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41"/>
            <p:cNvSpPr/>
            <p:nvPr/>
          </p:nvSpPr>
          <p:spPr>
            <a:xfrm>
              <a:off x="-13713850" y="3810125"/>
              <a:ext cx="120525" cy="105075"/>
            </a:xfrm>
            <a:custGeom>
              <a:rect b="b" l="l" r="r" t="t"/>
              <a:pathLst>
                <a:path extrusionOk="0" h="4203" w="4821">
                  <a:moveTo>
                    <a:pt x="2079" y="0"/>
                  </a:moveTo>
                  <a:lnTo>
                    <a:pt x="0" y="4190"/>
                  </a:lnTo>
                  <a:lnTo>
                    <a:pt x="189" y="4190"/>
                  </a:lnTo>
                  <a:cubicBezTo>
                    <a:pt x="378" y="4127"/>
                    <a:pt x="504" y="4064"/>
                    <a:pt x="599" y="3938"/>
                  </a:cubicBezTo>
                  <a:cubicBezTo>
                    <a:pt x="882" y="3529"/>
                    <a:pt x="1323" y="3324"/>
                    <a:pt x="1764" y="3324"/>
                  </a:cubicBezTo>
                  <a:cubicBezTo>
                    <a:pt x="2205" y="3324"/>
                    <a:pt x="2647" y="3529"/>
                    <a:pt x="2930" y="3938"/>
                  </a:cubicBezTo>
                  <a:cubicBezTo>
                    <a:pt x="3027" y="4099"/>
                    <a:pt x="3197" y="4202"/>
                    <a:pt x="3386" y="4202"/>
                  </a:cubicBezTo>
                  <a:cubicBezTo>
                    <a:pt x="3568" y="4202"/>
                    <a:pt x="3768" y="4107"/>
                    <a:pt x="3938" y="3875"/>
                  </a:cubicBezTo>
                  <a:cubicBezTo>
                    <a:pt x="4190" y="3560"/>
                    <a:pt x="4505" y="3403"/>
                    <a:pt x="4820" y="3308"/>
                  </a:cubicBezTo>
                  <a:lnTo>
                    <a:pt x="4820" y="95"/>
                  </a:lnTo>
                  <a:lnTo>
                    <a:pt x="2741" y="95"/>
                  </a:lnTo>
                  <a:cubicBezTo>
                    <a:pt x="2521" y="95"/>
                    <a:pt x="2332" y="32"/>
                    <a:pt x="2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41"/>
            <p:cNvSpPr/>
            <p:nvPr/>
          </p:nvSpPr>
          <p:spPr>
            <a:xfrm>
              <a:off x="-13946200" y="3810125"/>
              <a:ext cx="121300" cy="105175"/>
            </a:xfrm>
            <a:custGeom>
              <a:rect b="b" l="l" r="r" t="t"/>
              <a:pathLst>
                <a:path extrusionOk="0" h="4207" w="4852">
                  <a:moveTo>
                    <a:pt x="2773" y="0"/>
                  </a:moveTo>
                  <a:cubicBezTo>
                    <a:pt x="2521" y="32"/>
                    <a:pt x="2332" y="95"/>
                    <a:pt x="2080" y="95"/>
                  </a:cubicBezTo>
                  <a:lnTo>
                    <a:pt x="0" y="95"/>
                  </a:lnTo>
                  <a:lnTo>
                    <a:pt x="0" y="3340"/>
                  </a:lnTo>
                  <a:cubicBezTo>
                    <a:pt x="315" y="3434"/>
                    <a:pt x="630" y="3592"/>
                    <a:pt x="882" y="3907"/>
                  </a:cubicBezTo>
                  <a:cubicBezTo>
                    <a:pt x="1048" y="4118"/>
                    <a:pt x="1244" y="4206"/>
                    <a:pt x="1422" y="4206"/>
                  </a:cubicBezTo>
                  <a:cubicBezTo>
                    <a:pt x="1617" y="4206"/>
                    <a:pt x="1792" y="4102"/>
                    <a:pt x="1890" y="3938"/>
                  </a:cubicBezTo>
                  <a:cubicBezTo>
                    <a:pt x="2174" y="3529"/>
                    <a:pt x="2615" y="3324"/>
                    <a:pt x="3056" y="3324"/>
                  </a:cubicBezTo>
                  <a:cubicBezTo>
                    <a:pt x="3497" y="3324"/>
                    <a:pt x="3938" y="3529"/>
                    <a:pt x="4222" y="3938"/>
                  </a:cubicBezTo>
                  <a:cubicBezTo>
                    <a:pt x="4285" y="4096"/>
                    <a:pt x="4442" y="4190"/>
                    <a:pt x="4663" y="4190"/>
                  </a:cubicBezTo>
                  <a:lnTo>
                    <a:pt x="4852" y="4190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3" name="Google Shape;2223;p41"/>
          <p:cNvGrpSpPr/>
          <p:nvPr/>
        </p:nvGrpSpPr>
        <p:grpSpPr>
          <a:xfrm>
            <a:off x="871461" y="1563451"/>
            <a:ext cx="355416" cy="355652"/>
            <a:chOff x="-10391650" y="3180600"/>
            <a:chExt cx="352875" cy="353075"/>
          </a:xfrm>
        </p:grpSpPr>
        <p:sp>
          <p:nvSpPr>
            <p:cNvPr id="2224" name="Google Shape;2224;p41"/>
            <p:cNvSpPr/>
            <p:nvPr/>
          </p:nvSpPr>
          <p:spPr>
            <a:xfrm>
              <a:off x="-10390875" y="3263500"/>
              <a:ext cx="352100" cy="42550"/>
            </a:xfrm>
            <a:custGeom>
              <a:rect b="b" l="l" r="r" t="t"/>
              <a:pathLst>
                <a:path extrusionOk="0" h="1702" w="14084">
                  <a:moveTo>
                    <a:pt x="820" y="1"/>
                  </a:moveTo>
                  <a:cubicBezTo>
                    <a:pt x="347" y="1"/>
                    <a:pt x="1" y="379"/>
                    <a:pt x="1" y="851"/>
                  </a:cubicBezTo>
                  <a:lnTo>
                    <a:pt x="1" y="1261"/>
                  </a:lnTo>
                  <a:cubicBezTo>
                    <a:pt x="1" y="1513"/>
                    <a:pt x="190" y="1702"/>
                    <a:pt x="410" y="1702"/>
                  </a:cubicBezTo>
                  <a:lnTo>
                    <a:pt x="13674" y="1702"/>
                  </a:lnTo>
                  <a:cubicBezTo>
                    <a:pt x="13894" y="1702"/>
                    <a:pt x="14083" y="1513"/>
                    <a:pt x="14083" y="1261"/>
                  </a:cubicBezTo>
                  <a:lnTo>
                    <a:pt x="14083" y="851"/>
                  </a:lnTo>
                  <a:cubicBezTo>
                    <a:pt x="14083" y="410"/>
                    <a:pt x="13705" y="1"/>
                    <a:pt x="13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41"/>
            <p:cNvSpPr/>
            <p:nvPr/>
          </p:nvSpPr>
          <p:spPr>
            <a:xfrm>
              <a:off x="-10391650" y="3451750"/>
              <a:ext cx="352875" cy="81925"/>
            </a:xfrm>
            <a:custGeom>
              <a:rect b="b" l="l" r="r" t="t"/>
              <a:pathLst>
                <a:path extrusionOk="0" h="3277" w="14115">
                  <a:moveTo>
                    <a:pt x="2079" y="0"/>
                  </a:moveTo>
                  <a:cubicBezTo>
                    <a:pt x="1418" y="0"/>
                    <a:pt x="819" y="536"/>
                    <a:pt x="819" y="1229"/>
                  </a:cubicBezTo>
                  <a:lnTo>
                    <a:pt x="819" y="1607"/>
                  </a:lnTo>
                  <a:cubicBezTo>
                    <a:pt x="347" y="1607"/>
                    <a:pt x="0" y="1954"/>
                    <a:pt x="0" y="2458"/>
                  </a:cubicBezTo>
                  <a:lnTo>
                    <a:pt x="0" y="2867"/>
                  </a:lnTo>
                  <a:cubicBezTo>
                    <a:pt x="0" y="3119"/>
                    <a:pt x="189" y="3277"/>
                    <a:pt x="378" y="3277"/>
                  </a:cubicBezTo>
                  <a:lnTo>
                    <a:pt x="13642" y="3277"/>
                  </a:lnTo>
                  <a:cubicBezTo>
                    <a:pt x="13894" y="3277"/>
                    <a:pt x="14083" y="3088"/>
                    <a:pt x="14083" y="2867"/>
                  </a:cubicBezTo>
                  <a:lnTo>
                    <a:pt x="14083" y="2458"/>
                  </a:lnTo>
                  <a:cubicBezTo>
                    <a:pt x="14114" y="1954"/>
                    <a:pt x="13736" y="1607"/>
                    <a:pt x="13295" y="1607"/>
                  </a:cubicBezTo>
                  <a:lnTo>
                    <a:pt x="13295" y="1229"/>
                  </a:lnTo>
                  <a:cubicBezTo>
                    <a:pt x="13295" y="567"/>
                    <a:pt x="12760" y="0"/>
                    <a:pt x="120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41"/>
            <p:cNvSpPr/>
            <p:nvPr/>
          </p:nvSpPr>
          <p:spPr>
            <a:xfrm>
              <a:off x="-10327075" y="3180600"/>
              <a:ext cx="223700" cy="62450"/>
            </a:xfrm>
            <a:custGeom>
              <a:rect b="b" l="l" r="r" t="t"/>
              <a:pathLst>
                <a:path extrusionOk="0" h="2498" w="8948">
                  <a:moveTo>
                    <a:pt x="4490" y="1"/>
                  </a:moveTo>
                  <a:cubicBezTo>
                    <a:pt x="4419" y="1"/>
                    <a:pt x="4348" y="24"/>
                    <a:pt x="4285" y="72"/>
                  </a:cubicBezTo>
                  <a:lnTo>
                    <a:pt x="0" y="2498"/>
                  </a:lnTo>
                  <a:lnTo>
                    <a:pt x="8948" y="2498"/>
                  </a:lnTo>
                  <a:lnTo>
                    <a:pt x="4695" y="72"/>
                  </a:lnTo>
                  <a:cubicBezTo>
                    <a:pt x="4632" y="24"/>
                    <a:pt x="4561" y="1"/>
                    <a:pt x="44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41"/>
            <p:cNvSpPr/>
            <p:nvPr/>
          </p:nvSpPr>
          <p:spPr>
            <a:xfrm>
              <a:off x="-10245950" y="3325725"/>
              <a:ext cx="61450" cy="104775"/>
            </a:xfrm>
            <a:custGeom>
              <a:rect b="b" l="l" r="r" t="t"/>
              <a:pathLst>
                <a:path extrusionOk="0" h="4191" w="2458">
                  <a:moveTo>
                    <a:pt x="0" y="1"/>
                  </a:moveTo>
                  <a:lnTo>
                    <a:pt x="0" y="4191"/>
                  </a:lnTo>
                  <a:lnTo>
                    <a:pt x="2458" y="4191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41"/>
            <p:cNvSpPr/>
            <p:nvPr/>
          </p:nvSpPr>
          <p:spPr>
            <a:xfrm>
              <a:off x="-10142775" y="3325725"/>
              <a:ext cx="63025" cy="104775"/>
            </a:xfrm>
            <a:custGeom>
              <a:rect b="b" l="l" r="r" t="t"/>
              <a:pathLst>
                <a:path extrusionOk="0" h="4191" w="2521">
                  <a:moveTo>
                    <a:pt x="1" y="1"/>
                  </a:moveTo>
                  <a:lnTo>
                    <a:pt x="1" y="4191"/>
                  </a:lnTo>
                  <a:lnTo>
                    <a:pt x="2521" y="4191"/>
                  </a:lnTo>
                  <a:lnTo>
                    <a:pt x="25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41"/>
            <p:cNvSpPr/>
            <p:nvPr/>
          </p:nvSpPr>
          <p:spPr>
            <a:xfrm>
              <a:off x="-10350700" y="3325725"/>
              <a:ext cx="62250" cy="104775"/>
            </a:xfrm>
            <a:custGeom>
              <a:rect b="b" l="l" r="r" t="t"/>
              <a:pathLst>
                <a:path extrusionOk="0" h="4191" w="2490">
                  <a:moveTo>
                    <a:pt x="0" y="1"/>
                  </a:moveTo>
                  <a:lnTo>
                    <a:pt x="0" y="4191"/>
                  </a:lnTo>
                  <a:lnTo>
                    <a:pt x="2489" y="4191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0" name="Google Shape;2230;p41"/>
          <p:cNvGrpSpPr/>
          <p:nvPr/>
        </p:nvGrpSpPr>
        <p:grpSpPr>
          <a:xfrm>
            <a:off x="6516726" y="1563615"/>
            <a:ext cx="337966" cy="355325"/>
            <a:chOff x="-9949025" y="3615575"/>
            <a:chExt cx="335550" cy="352750"/>
          </a:xfrm>
        </p:grpSpPr>
        <p:sp>
          <p:nvSpPr>
            <p:cNvPr id="2231" name="Google Shape;2231;p41"/>
            <p:cNvSpPr/>
            <p:nvPr/>
          </p:nvSpPr>
          <p:spPr>
            <a:xfrm>
              <a:off x="-9800950" y="3615575"/>
              <a:ext cx="61475" cy="61450"/>
            </a:xfrm>
            <a:custGeom>
              <a:rect b="b" l="l" r="r" t="t"/>
              <a:pathLst>
                <a:path extrusionOk="0" h="2458" w="2459">
                  <a:moveTo>
                    <a:pt x="1261" y="0"/>
                  </a:moveTo>
                  <a:cubicBezTo>
                    <a:pt x="568" y="0"/>
                    <a:pt x="1" y="567"/>
                    <a:pt x="1" y="1261"/>
                  </a:cubicBezTo>
                  <a:cubicBezTo>
                    <a:pt x="1" y="1922"/>
                    <a:pt x="536" y="2458"/>
                    <a:pt x="1261" y="2458"/>
                  </a:cubicBezTo>
                  <a:cubicBezTo>
                    <a:pt x="1891" y="2458"/>
                    <a:pt x="2458" y="1922"/>
                    <a:pt x="2458" y="1261"/>
                  </a:cubicBezTo>
                  <a:cubicBezTo>
                    <a:pt x="2458" y="567"/>
                    <a:pt x="1923" y="0"/>
                    <a:pt x="1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41"/>
            <p:cNvSpPr/>
            <p:nvPr/>
          </p:nvSpPr>
          <p:spPr>
            <a:xfrm>
              <a:off x="-9949025" y="3688650"/>
              <a:ext cx="335550" cy="279675"/>
            </a:xfrm>
            <a:custGeom>
              <a:rect b="b" l="l" r="r" t="t"/>
              <a:pathLst>
                <a:path extrusionOk="0" h="11187" w="13422">
                  <a:moveTo>
                    <a:pt x="5523" y="1"/>
                  </a:moveTo>
                  <a:cubicBezTo>
                    <a:pt x="5383" y="1"/>
                    <a:pt x="5245" y="34"/>
                    <a:pt x="5136" y="102"/>
                  </a:cubicBezTo>
                  <a:lnTo>
                    <a:pt x="599" y="2969"/>
                  </a:lnTo>
                  <a:cubicBezTo>
                    <a:pt x="158" y="3158"/>
                    <a:pt x="1" y="3630"/>
                    <a:pt x="190" y="4071"/>
                  </a:cubicBezTo>
                  <a:cubicBezTo>
                    <a:pt x="360" y="4370"/>
                    <a:pt x="617" y="4538"/>
                    <a:pt x="892" y="4538"/>
                  </a:cubicBezTo>
                  <a:cubicBezTo>
                    <a:pt x="1024" y="4538"/>
                    <a:pt x="1160" y="4500"/>
                    <a:pt x="1293" y="4418"/>
                  </a:cubicBezTo>
                  <a:lnTo>
                    <a:pt x="4727" y="2055"/>
                  </a:lnTo>
                  <a:cubicBezTo>
                    <a:pt x="5073" y="3441"/>
                    <a:pt x="5231" y="3851"/>
                    <a:pt x="5987" y="4985"/>
                  </a:cubicBezTo>
                  <a:lnTo>
                    <a:pt x="4033" y="6812"/>
                  </a:lnTo>
                  <a:cubicBezTo>
                    <a:pt x="3750" y="7096"/>
                    <a:pt x="3655" y="7505"/>
                    <a:pt x="3876" y="7852"/>
                  </a:cubicBezTo>
                  <a:lnTo>
                    <a:pt x="5703" y="10750"/>
                  </a:lnTo>
                  <a:cubicBezTo>
                    <a:pt x="5873" y="11026"/>
                    <a:pt x="6141" y="11187"/>
                    <a:pt x="6433" y="11187"/>
                  </a:cubicBezTo>
                  <a:cubicBezTo>
                    <a:pt x="6576" y="11187"/>
                    <a:pt x="6724" y="11148"/>
                    <a:pt x="6869" y="11066"/>
                  </a:cubicBezTo>
                  <a:cubicBezTo>
                    <a:pt x="7247" y="10845"/>
                    <a:pt x="7373" y="10372"/>
                    <a:pt x="7121" y="9931"/>
                  </a:cubicBezTo>
                  <a:lnTo>
                    <a:pt x="5640" y="7568"/>
                  </a:lnTo>
                  <a:lnTo>
                    <a:pt x="7594" y="5678"/>
                  </a:lnTo>
                  <a:lnTo>
                    <a:pt x="12886" y="2780"/>
                  </a:lnTo>
                  <a:cubicBezTo>
                    <a:pt x="13264" y="2591"/>
                    <a:pt x="13422" y="2055"/>
                    <a:pt x="13233" y="1677"/>
                  </a:cubicBezTo>
                  <a:cubicBezTo>
                    <a:pt x="13102" y="1394"/>
                    <a:pt x="12822" y="1217"/>
                    <a:pt x="12526" y="1217"/>
                  </a:cubicBezTo>
                  <a:cubicBezTo>
                    <a:pt x="12393" y="1217"/>
                    <a:pt x="12257" y="1252"/>
                    <a:pt x="12130" y="1331"/>
                  </a:cubicBezTo>
                  <a:lnTo>
                    <a:pt x="7342" y="4008"/>
                  </a:lnTo>
                  <a:cubicBezTo>
                    <a:pt x="6774" y="3158"/>
                    <a:pt x="6302" y="2307"/>
                    <a:pt x="6302" y="889"/>
                  </a:cubicBezTo>
                  <a:cubicBezTo>
                    <a:pt x="6270" y="574"/>
                    <a:pt x="6239" y="322"/>
                    <a:pt x="6018" y="165"/>
                  </a:cubicBezTo>
                  <a:cubicBezTo>
                    <a:pt x="5893" y="58"/>
                    <a:pt x="5707" y="1"/>
                    <a:pt x="55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41"/>
            <p:cNvSpPr/>
            <p:nvPr/>
          </p:nvSpPr>
          <p:spPr>
            <a:xfrm>
              <a:off x="-9947450" y="3657100"/>
              <a:ext cx="106350" cy="50650"/>
            </a:xfrm>
            <a:custGeom>
              <a:rect b="b" l="l" r="r" t="t"/>
              <a:pathLst>
                <a:path extrusionOk="0" h="2026" w="4254">
                  <a:moveTo>
                    <a:pt x="910" y="0"/>
                  </a:moveTo>
                  <a:cubicBezTo>
                    <a:pt x="499" y="0"/>
                    <a:pt x="178" y="268"/>
                    <a:pt x="64" y="639"/>
                  </a:cubicBezTo>
                  <a:cubicBezTo>
                    <a:pt x="1" y="1112"/>
                    <a:pt x="253" y="1553"/>
                    <a:pt x="694" y="1616"/>
                  </a:cubicBezTo>
                  <a:lnTo>
                    <a:pt x="2427" y="2025"/>
                  </a:lnTo>
                  <a:lnTo>
                    <a:pt x="4254" y="891"/>
                  </a:lnTo>
                  <a:lnTo>
                    <a:pt x="1041" y="9"/>
                  </a:lnTo>
                  <a:cubicBezTo>
                    <a:pt x="996" y="3"/>
                    <a:pt x="953" y="0"/>
                    <a:pt x="9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4" name="Google Shape;2234;p41"/>
          <p:cNvGrpSpPr/>
          <p:nvPr/>
        </p:nvGrpSpPr>
        <p:grpSpPr>
          <a:xfrm>
            <a:off x="7914757" y="1562066"/>
            <a:ext cx="360175" cy="358423"/>
            <a:chOff x="-9961625" y="4048175"/>
            <a:chExt cx="357600" cy="355825"/>
          </a:xfrm>
        </p:grpSpPr>
        <p:sp>
          <p:nvSpPr>
            <p:cNvPr id="2235" name="Google Shape;2235;p41"/>
            <p:cNvSpPr/>
            <p:nvPr/>
          </p:nvSpPr>
          <p:spPr>
            <a:xfrm>
              <a:off x="-9958475" y="4048175"/>
              <a:ext cx="64625" cy="62650"/>
            </a:xfrm>
            <a:custGeom>
              <a:rect b="b" l="l" r="r" t="t"/>
              <a:pathLst>
                <a:path extrusionOk="0" h="2506" w="2585">
                  <a:moveTo>
                    <a:pt x="442" y="0"/>
                  </a:moveTo>
                  <a:cubicBezTo>
                    <a:pt x="339" y="0"/>
                    <a:pt x="237" y="40"/>
                    <a:pt x="158" y="119"/>
                  </a:cubicBezTo>
                  <a:cubicBezTo>
                    <a:pt x="1" y="339"/>
                    <a:pt x="1" y="560"/>
                    <a:pt x="158" y="717"/>
                  </a:cubicBezTo>
                  <a:lnTo>
                    <a:pt x="1828" y="2387"/>
                  </a:lnTo>
                  <a:cubicBezTo>
                    <a:pt x="1923" y="2466"/>
                    <a:pt x="2033" y="2505"/>
                    <a:pt x="2139" y="2505"/>
                  </a:cubicBezTo>
                  <a:cubicBezTo>
                    <a:pt x="2246" y="2505"/>
                    <a:pt x="2348" y="2466"/>
                    <a:pt x="2427" y="2387"/>
                  </a:cubicBezTo>
                  <a:cubicBezTo>
                    <a:pt x="2584" y="2229"/>
                    <a:pt x="2584" y="1946"/>
                    <a:pt x="2427" y="1788"/>
                  </a:cubicBezTo>
                  <a:lnTo>
                    <a:pt x="725" y="119"/>
                  </a:lnTo>
                  <a:cubicBezTo>
                    <a:pt x="647" y="40"/>
                    <a:pt x="544" y="0"/>
                    <a:pt x="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41"/>
            <p:cNvSpPr/>
            <p:nvPr/>
          </p:nvSpPr>
          <p:spPr>
            <a:xfrm>
              <a:off x="-9873400" y="4048775"/>
              <a:ext cx="21275" cy="63025"/>
            </a:xfrm>
            <a:custGeom>
              <a:rect b="b" l="l" r="r" t="t"/>
              <a:pathLst>
                <a:path extrusionOk="0" h="2521" w="851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lnTo>
                    <a:pt x="0" y="2079"/>
                  </a:lnTo>
                  <a:cubicBezTo>
                    <a:pt x="0" y="2300"/>
                    <a:pt x="221" y="2520"/>
                    <a:pt x="410" y="2520"/>
                  </a:cubicBezTo>
                  <a:cubicBezTo>
                    <a:pt x="630" y="2520"/>
                    <a:pt x="851" y="2300"/>
                    <a:pt x="851" y="2079"/>
                  </a:cubicBezTo>
                  <a:lnTo>
                    <a:pt x="851" y="410"/>
                  </a:lnTo>
                  <a:cubicBezTo>
                    <a:pt x="851" y="189"/>
                    <a:pt x="630" y="0"/>
                    <a:pt x="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41"/>
            <p:cNvSpPr/>
            <p:nvPr/>
          </p:nvSpPr>
          <p:spPr>
            <a:xfrm>
              <a:off x="-9957675" y="4133050"/>
              <a:ext cx="63025" cy="19700"/>
            </a:xfrm>
            <a:custGeom>
              <a:rect b="b" l="l" r="r" t="t"/>
              <a:pathLst>
                <a:path extrusionOk="0" h="788" w="2521">
                  <a:moveTo>
                    <a:pt x="441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599"/>
                    <a:pt x="189" y="788"/>
                    <a:pt x="441" y="788"/>
                  </a:cubicBezTo>
                  <a:lnTo>
                    <a:pt x="2111" y="788"/>
                  </a:lnTo>
                  <a:cubicBezTo>
                    <a:pt x="2363" y="788"/>
                    <a:pt x="2521" y="599"/>
                    <a:pt x="2521" y="410"/>
                  </a:cubicBezTo>
                  <a:cubicBezTo>
                    <a:pt x="2521" y="158"/>
                    <a:pt x="2332" y="0"/>
                    <a:pt x="2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41"/>
            <p:cNvSpPr/>
            <p:nvPr/>
          </p:nvSpPr>
          <p:spPr>
            <a:xfrm>
              <a:off x="-9961625" y="4132250"/>
              <a:ext cx="253650" cy="271750"/>
            </a:xfrm>
            <a:custGeom>
              <a:rect b="b" l="l" r="r" t="t"/>
              <a:pathLst>
                <a:path extrusionOk="0" h="10870" w="10146">
                  <a:moveTo>
                    <a:pt x="5357" y="1"/>
                  </a:moveTo>
                  <a:cubicBezTo>
                    <a:pt x="5010" y="1"/>
                    <a:pt x="4727" y="253"/>
                    <a:pt x="4727" y="631"/>
                  </a:cubicBezTo>
                  <a:lnTo>
                    <a:pt x="4727" y="5388"/>
                  </a:lnTo>
                  <a:cubicBezTo>
                    <a:pt x="4727" y="5640"/>
                    <a:pt x="4537" y="5797"/>
                    <a:pt x="4317" y="5797"/>
                  </a:cubicBezTo>
                  <a:cubicBezTo>
                    <a:pt x="4128" y="5797"/>
                    <a:pt x="3907" y="5577"/>
                    <a:pt x="3907" y="5388"/>
                  </a:cubicBezTo>
                  <a:lnTo>
                    <a:pt x="3907" y="1450"/>
                  </a:lnTo>
                  <a:cubicBezTo>
                    <a:pt x="3907" y="1103"/>
                    <a:pt x="3624" y="820"/>
                    <a:pt x="3277" y="820"/>
                  </a:cubicBezTo>
                  <a:cubicBezTo>
                    <a:pt x="2931" y="820"/>
                    <a:pt x="2647" y="1103"/>
                    <a:pt x="2647" y="1450"/>
                  </a:cubicBezTo>
                  <a:lnTo>
                    <a:pt x="2647" y="7940"/>
                  </a:lnTo>
                  <a:lnTo>
                    <a:pt x="1576" y="6900"/>
                  </a:lnTo>
                  <a:cubicBezTo>
                    <a:pt x="1416" y="6740"/>
                    <a:pt x="1176" y="6640"/>
                    <a:pt x="935" y="6640"/>
                  </a:cubicBezTo>
                  <a:cubicBezTo>
                    <a:pt x="748" y="6640"/>
                    <a:pt x="561" y="6700"/>
                    <a:pt x="410" y="6837"/>
                  </a:cubicBezTo>
                  <a:cubicBezTo>
                    <a:pt x="95" y="7121"/>
                    <a:pt x="1" y="7625"/>
                    <a:pt x="284" y="7971"/>
                  </a:cubicBezTo>
                  <a:lnTo>
                    <a:pt x="1734" y="10208"/>
                  </a:lnTo>
                  <a:cubicBezTo>
                    <a:pt x="2049" y="10618"/>
                    <a:pt x="2521" y="10870"/>
                    <a:pt x="3088" y="10870"/>
                  </a:cubicBezTo>
                  <a:lnTo>
                    <a:pt x="8035" y="10870"/>
                  </a:lnTo>
                  <a:cubicBezTo>
                    <a:pt x="9169" y="10870"/>
                    <a:pt x="10114" y="9925"/>
                    <a:pt x="10114" y="8759"/>
                  </a:cubicBezTo>
                  <a:lnTo>
                    <a:pt x="10114" y="4002"/>
                  </a:lnTo>
                  <a:cubicBezTo>
                    <a:pt x="10145" y="3592"/>
                    <a:pt x="9893" y="3309"/>
                    <a:pt x="9515" y="3309"/>
                  </a:cubicBezTo>
                  <a:cubicBezTo>
                    <a:pt x="9169" y="3309"/>
                    <a:pt x="8885" y="3592"/>
                    <a:pt x="8885" y="3939"/>
                  </a:cubicBezTo>
                  <a:lnTo>
                    <a:pt x="8885" y="5388"/>
                  </a:lnTo>
                  <a:cubicBezTo>
                    <a:pt x="8885" y="5640"/>
                    <a:pt x="8696" y="5797"/>
                    <a:pt x="8507" y="5797"/>
                  </a:cubicBezTo>
                  <a:cubicBezTo>
                    <a:pt x="8255" y="5797"/>
                    <a:pt x="8066" y="5577"/>
                    <a:pt x="8066" y="5388"/>
                  </a:cubicBezTo>
                  <a:lnTo>
                    <a:pt x="8066" y="1450"/>
                  </a:lnTo>
                  <a:cubicBezTo>
                    <a:pt x="8066" y="1103"/>
                    <a:pt x="7782" y="820"/>
                    <a:pt x="7436" y="820"/>
                  </a:cubicBezTo>
                  <a:cubicBezTo>
                    <a:pt x="7089" y="820"/>
                    <a:pt x="6806" y="1103"/>
                    <a:pt x="6806" y="1450"/>
                  </a:cubicBezTo>
                  <a:lnTo>
                    <a:pt x="6806" y="5388"/>
                  </a:lnTo>
                  <a:cubicBezTo>
                    <a:pt x="6806" y="5640"/>
                    <a:pt x="6617" y="5797"/>
                    <a:pt x="6428" y="5797"/>
                  </a:cubicBezTo>
                  <a:cubicBezTo>
                    <a:pt x="6176" y="5797"/>
                    <a:pt x="5987" y="5577"/>
                    <a:pt x="5987" y="5388"/>
                  </a:cubicBezTo>
                  <a:lnTo>
                    <a:pt x="5987" y="631"/>
                  </a:lnTo>
                  <a:cubicBezTo>
                    <a:pt x="5987" y="284"/>
                    <a:pt x="5703" y="1"/>
                    <a:pt x="5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41"/>
            <p:cNvSpPr/>
            <p:nvPr/>
          </p:nvSpPr>
          <p:spPr>
            <a:xfrm>
              <a:off x="-9791500" y="4069250"/>
              <a:ext cx="31550" cy="66175"/>
            </a:xfrm>
            <a:custGeom>
              <a:rect b="b" l="l" r="r" t="t"/>
              <a:pathLst>
                <a:path extrusionOk="0" h="2647" w="1262">
                  <a:moveTo>
                    <a:pt x="631" y="0"/>
                  </a:moveTo>
                  <a:cubicBezTo>
                    <a:pt x="284" y="0"/>
                    <a:pt x="1" y="252"/>
                    <a:pt x="1" y="630"/>
                  </a:cubicBezTo>
                  <a:lnTo>
                    <a:pt x="1" y="2647"/>
                  </a:lnTo>
                  <a:cubicBezTo>
                    <a:pt x="190" y="2552"/>
                    <a:pt x="410" y="2489"/>
                    <a:pt x="631" y="2489"/>
                  </a:cubicBezTo>
                  <a:cubicBezTo>
                    <a:pt x="883" y="2521"/>
                    <a:pt x="1072" y="2552"/>
                    <a:pt x="1261" y="2647"/>
                  </a:cubicBezTo>
                  <a:lnTo>
                    <a:pt x="1261" y="630"/>
                  </a:lnTo>
                  <a:cubicBezTo>
                    <a:pt x="1261" y="284"/>
                    <a:pt x="977" y="0"/>
                    <a:pt x="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41"/>
            <p:cNvSpPr/>
            <p:nvPr/>
          </p:nvSpPr>
          <p:spPr>
            <a:xfrm>
              <a:off x="-9740300" y="4049550"/>
              <a:ext cx="136275" cy="268600"/>
            </a:xfrm>
            <a:custGeom>
              <a:rect b="b" l="l" r="r" t="t"/>
              <a:pathLst>
                <a:path extrusionOk="0" h="10744" w="5451">
                  <a:moveTo>
                    <a:pt x="631" y="1"/>
                  </a:moveTo>
                  <a:cubicBezTo>
                    <a:pt x="284" y="1"/>
                    <a:pt x="1" y="253"/>
                    <a:pt x="1" y="631"/>
                  </a:cubicBezTo>
                  <a:lnTo>
                    <a:pt x="1" y="5955"/>
                  </a:lnTo>
                  <a:cubicBezTo>
                    <a:pt x="190" y="5860"/>
                    <a:pt x="410" y="5797"/>
                    <a:pt x="631" y="5797"/>
                  </a:cubicBezTo>
                  <a:cubicBezTo>
                    <a:pt x="1418" y="5797"/>
                    <a:pt x="2080" y="6428"/>
                    <a:pt x="2080" y="7247"/>
                  </a:cubicBezTo>
                  <a:lnTo>
                    <a:pt x="2080" y="10744"/>
                  </a:lnTo>
                  <a:lnTo>
                    <a:pt x="3309" y="10744"/>
                  </a:lnTo>
                  <a:cubicBezTo>
                    <a:pt x="4443" y="10744"/>
                    <a:pt x="5388" y="9799"/>
                    <a:pt x="5388" y="8664"/>
                  </a:cubicBezTo>
                  <a:lnTo>
                    <a:pt x="5388" y="3876"/>
                  </a:lnTo>
                  <a:cubicBezTo>
                    <a:pt x="5451" y="3592"/>
                    <a:pt x="5167" y="3309"/>
                    <a:pt x="4821" y="3309"/>
                  </a:cubicBezTo>
                  <a:cubicBezTo>
                    <a:pt x="4443" y="3309"/>
                    <a:pt x="4191" y="3592"/>
                    <a:pt x="4191" y="3939"/>
                  </a:cubicBezTo>
                  <a:lnTo>
                    <a:pt x="4191" y="5388"/>
                  </a:lnTo>
                  <a:cubicBezTo>
                    <a:pt x="4191" y="5640"/>
                    <a:pt x="3970" y="5797"/>
                    <a:pt x="3781" y="5797"/>
                  </a:cubicBezTo>
                  <a:cubicBezTo>
                    <a:pt x="3561" y="5797"/>
                    <a:pt x="3340" y="5577"/>
                    <a:pt x="3340" y="5388"/>
                  </a:cubicBezTo>
                  <a:lnTo>
                    <a:pt x="3340" y="1450"/>
                  </a:lnTo>
                  <a:cubicBezTo>
                    <a:pt x="3340" y="1103"/>
                    <a:pt x="3088" y="820"/>
                    <a:pt x="2710" y="820"/>
                  </a:cubicBezTo>
                  <a:cubicBezTo>
                    <a:pt x="2364" y="820"/>
                    <a:pt x="2080" y="1103"/>
                    <a:pt x="2080" y="1450"/>
                  </a:cubicBezTo>
                  <a:lnTo>
                    <a:pt x="2080" y="5388"/>
                  </a:lnTo>
                  <a:cubicBezTo>
                    <a:pt x="2080" y="5640"/>
                    <a:pt x="1891" y="5797"/>
                    <a:pt x="1702" y="5797"/>
                  </a:cubicBezTo>
                  <a:cubicBezTo>
                    <a:pt x="1450" y="5797"/>
                    <a:pt x="1261" y="5577"/>
                    <a:pt x="1261" y="5388"/>
                  </a:cubicBezTo>
                  <a:lnTo>
                    <a:pt x="1261" y="631"/>
                  </a:lnTo>
                  <a:cubicBezTo>
                    <a:pt x="1261" y="284"/>
                    <a:pt x="977" y="1"/>
                    <a:pt x="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1" name="Google Shape;2241;p41"/>
          <p:cNvGrpSpPr/>
          <p:nvPr/>
        </p:nvGrpSpPr>
        <p:grpSpPr>
          <a:xfrm>
            <a:off x="5098526" y="1564043"/>
            <a:ext cx="356096" cy="354469"/>
            <a:chOff x="-9089725" y="3180200"/>
            <a:chExt cx="353550" cy="351900"/>
          </a:xfrm>
        </p:grpSpPr>
        <p:sp>
          <p:nvSpPr>
            <p:cNvPr id="2242" name="Google Shape;2242;p41"/>
            <p:cNvSpPr/>
            <p:nvPr/>
          </p:nvSpPr>
          <p:spPr>
            <a:xfrm>
              <a:off x="-9089725" y="3180200"/>
              <a:ext cx="165425" cy="250300"/>
            </a:xfrm>
            <a:custGeom>
              <a:rect b="b" l="l" r="r" t="t"/>
              <a:pathLst>
                <a:path extrusionOk="0" h="10012" w="6617">
                  <a:moveTo>
                    <a:pt x="2945" y="1"/>
                  </a:moveTo>
                  <a:cubicBezTo>
                    <a:pt x="2900" y="1"/>
                    <a:pt x="2854" y="8"/>
                    <a:pt x="2805" y="25"/>
                  </a:cubicBezTo>
                  <a:cubicBezTo>
                    <a:pt x="2647" y="56"/>
                    <a:pt x="2521" y="214"/>
                    <a:pt x="2521" y="434"/>
                  </a:cubicBezTo>
                  <a:lnTo>
                    <a:pt x="2521" y="6924"/>
                  </a:lnTo>
                  <a:cubicBezTo>
                    <a:pt x="2301" y="6767"/>
                    <a:pt x="2017" y="6704"/>
                    <a:pt x="1702" y="6704"/>
                  </a:cubicBezTo>
                  <a:cubicBezTo>
                    <a:pt x="788" y="6704"/>
                    <a:pt x="64" y="7428"/>
                    <a:pt x="64" y="8342"/>
                  </a:cubicBezTo>
                  <a:cubicBezTo>
                    <a:pt x="1" y="9256"/>
                    <a:pt x="757" y="10012"/>
                    <a:pt x="1671" y="10012"/>
                  </a:cubicBezTo>
                  <a:cubicBezTo>
                    <a:pt x="2584" y="10012"/>
                    <a:pt x="3309" y="9256"/>
                    <a:pt x="3309" y="8342"/>
                  </a:cubicBezTo>
                  <a:lnTo>
                    <a:pt x="3309" y="1820"/>
                  </a:lnTo>
                  <a:cubicBezTo>
                    <a:pt x="3907" y="2545"/>
                    <a:pt x="4632" y="3144"/>
                    <a:pt x="5294" y="3616"/>
                  </a:cubicBezTo>
                  <a:cubicBezTo>
                    <a:pt x="5609" y="3868"/>
                    <a:pt x="5798" y="4215"/>
                    <a:pt x="5798" y="4593"/>
                  </a:cubicBezTo>
                  <a:cubicBezTo>
                    <a:pt x="5798" y="5286"/>
                    <a:pt x="5262" y="5822"/>
                    <a:pt x="4537" y="5822"/>
                  </a:cubicBezTo>
                  <a:cubicBezTo>
                    <a:pt x="4317" y="5822"/>
                    <a:pt x="4159" y="6011"/>
                    <a:pt x="4159" y="6263"/>
                  </a:cubicBezTo>
                  <a:cubicBezTo>
                    <a:pt x="4159" y="6483"/>
                    <a:pt x="4348" y="6704"/>
                    <a:pt x="4537" y="6704"/>
                  </a:cubicBezTo>
                  <a:cubicBezTo>
                    <a:pt x="5672" y="6704"/>
                    <a:pt x="6617" y="5727"/>
                    <a:pt x="6617" y="4593"/>
                  </a:cubicBezTo>
                  <a:cubicBezTo>
                    <a:pt x="6617" y="3931"/>
                    <a:pt x="6302" y="3333"/>
                    <a:pt x="5798" y="2955"/>
                  </a:cubicBezTo>
                  <a:cubicBezTo>
                    <a:pt x="5042" y="2388"/>
                    <a:pt x="4317" y="1726"/>
                    <a:pt x="3750" y="907"/>
                  </a:cubicBezTo>
                  <a:lnTo>
                    <a:pt x="3277" y="182"/>
                  </a:lnTo>
                  <a:cubicBezTo>
                    <a:pt x="3184" y="65"/>
                    <a:pt x="3073" y="1"/>
                    <a:pt x="2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41"/>
            <p:cNvSpPr/>
            <p:nvPr/>
          </p:nvSpPr>
          <p:spPr>
            <a:xfrm>
              <a:off x="-8965275" y="3264575"/>
              <a:ext cx="229100" cy="267525"/>
            </a:xfrm>
            <a:custGeom>
              <a:rect b="b" l="l" r="r" t="t"/>
              <a:pathLst>
                <a:path extrusionOk="0" h="10701" w="9164">
                  <a:moveTo>
                    <a:pt x="8747" y="0"/>
                  </a:moveTo>
                  <a:cubicBezTo>
                    <a:pt x="8709" y="0"/>
                    <a:pt x="8671" y="7"/>
                    <a:pt x="8633" y="21"/>
                  </a:cubicBezTo>
                  <a:lnTo>
                    <a:pt x="2804" y="1659"/>
                  </a:lnTo>
                  <a:cubicBezTo>
                    <a:pt x="2584" y="1690"/>
                    <a:pt x="2489" y="1848"/>
                    <a:pt x="2489" y="2069"/>
                  </a:cubicBezTo>
                  <a:lnTo>
                    <a:pt x="2489" y="7645"/>
                  </a:lnTo>
                  <a:cubicBezTo>
                    <a:pt x="2237" y="7487"/>
                    <a:pt x="1985" y="7424"/>
                    <a:pt x="1670" y="7424"/>
                  </a:cubicBezTo>
                  <a:cubicBezTo>
                    <a:pt x="757" y="7424"/>
                    <a:pt x="1" y="8149"/>
                    <a:pt x="1" y="9063"/>
                  </a:cubicBezTo>
                  <a:cubicBezTo>
                    <a:pt x="1" y="9976"/>
                    <a:pt x="757" y="10701"/>
                    <a:pt x="1670" y="10701"/>
                  </a:cubicBezTo>
                  <a:cubicBezTo>
                    <a:pt x="2552" y="10701"/>
                    <a:pt x="3309" y="9976"/>
                    <a:pt x="3309" y="9063"/>
                  </a:cubicBezTo>
                  <a:lnTo>
                    <a:pt x="3309" y="3990"/>
                  </a:lnTo>
                  <a:lnTo>
                    <a:pt x="8318" y="2573"/>
                  </a:lnTo>
                  <a:lnTo>
                    <a:pt x="8318" y="5944"/>
                  </a:lnTo>
                  <a:cubicBezTo>
                    <a:pt x="8066" y="5786"/>
                    <a:pt x="7814" y="5723"/>
                    <a:pt x="7499" y="5723"/>
                  </a:cubicBezTo>
                  <a:cubicBezTo>
                    <a:pt x="6585" y="5723"/>
                    <a:pt x="5829" y="6448"/>
                    <a:pt x="5829" y="7361"/>
                  </a:cubicBezTo>
                  <a:cubicBezTo>
                    <a:pt x="5829" y="8275"/>
                    <a:pt x="6585" y="9031"/>
                    <a:pt x="7499" y="9031"/>
                  </a:cubicBezTo>
                  <a:cubicBezTo>
                    <a:pt x="8381" y="9031"/>
                    <a:pt x="9137" y="8275"/>
                    <a:pt x="9137" y="7361"/>
                  </a:cubicBezTo>
                  <a:lnTo>
                    <a:pt x="9137" y="367"/>
                  </a:lnTo>
                  <a:cubicBezTo>
                    <a:pt x="9164" y="207"/>
                    <a:pt x="8963" y="0"/>
                    <a:pt x="8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4" name="Google Shape;2244;p41"/>
          <p:cNvGrpSpPr/>
          <p:nvPr/>
        </p:nvGrpSpPr>
        <p:grpSpPr>
          <a:xfrm>
            <a:off x="3741300" y="1563552"/>
            <a:ext cx="252278" cy="355451"/>
            <a:chOff x="-9039300" y="3614000"/>
            <a:chExt cx="250475" cy="352875"/>
          </a:xfrm>
        </p:grpSpPr>
        <p:sp>
          <p:nvSpPr>
            <p:cNvPr id="2245" name="Google Shape;2245;p41"/>
            <p:cNvSpPr/>
            <p:nvPr/>
          </p:nvSpPr>
          <p:spPr>
            <a:xfrm>
              <a:off x="-8944000" y="3614000"/>
              <a:ext cx="63025" cy="63025"/>
            </a:xfrm>
            <a:custGeom>
              <a:rect b="b" l="l" r="r" t="t"/>
              <a:pathLst>
                <a:path extrusionOk="0" h="2521" w="2521">
                  <a:moveTo>
                    <a:pt x="1260" y="0"/>
                  </a:moveTo>
                  <a:cubicBezTo>
                    <a:pt x="567" y="0"/>
                    <a:pt x="0" y="567"/>
                    <a:pt x="0" y="1261"/>
                  </a:cubicBezTo>
                  <a:cubicBezTo>
                    <a:pt x="0" y="1954"/>
                    <a:pt x="567" y="2521"/>
                    <a:pt x="1260" y="2521"/>
                  </a:cubicBezTo>
                  <a:cubicBezTo>
                    <a:pt x="1985" y="2521"/>
                    <a:pt x="2521" y="1954"/>
                    <a:pt x="2521" y="1261"/>
                  </a:cubicBezTo>
                  <a:cubicBezTo>
                    <a:pt x="2521" y="567"/>
                    <a:pt x="1985" y="0"/>
                    <a:pt x="1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41"/>
            <p:cNvSpPr/>
            <p:nvPr/>
          </p:nvSpPr>
          <p:spPr>
            <a:xfrm>
              <a:off x="-9039300" y="3696700"/>
              <a:ext cx="250475" cy="270175"/>
            </a:xfrm>
            <a:custGeom>
              <a:rect b="b" l="l" r="r" t="t"/>
              <a:pathLst>
                <a:path extrusionOk="0" h="10807" w="10019">
                  <a:moveTo>
                    <a:pt x="914" y="0"/>
                  </a:moveTo>
                  <a:cubicBezTo>
                    <a:pt x="473" y="32"/>
                    <a:pt x="126" y="410"/>
                    <a:pt x="126" y="883"/>
                  </a:cubicBezTo>
                  <a:cubicBezTo>
                    <a:pt x="126" y="1355"/>
                    <a:pt x="473" y="1702"/>
                    <a:pt x="945" y="1702"/>
                  </a:cubicBezTo>
                  <a:lnTo>
                    <a:pt x="4253" y="1702"/>
                  </a:lnTo>
                  <a:lnTo>
                    <a:pt x="4253" y="4033"/>
                  </a:lnTo>
                  <a:lnTo>
                    <a:pt x="441" y="6868"/>
                  </a:lnTo>
                  <a:cubicBezTo>
                    <a:pt x="95" y="7120"/>
                    <a:pt x="0" y="7656"/>
                    <a:pt x="284" y="8003"/>
                  </a:cubicBezTo>
                  <a:cubicBezTo>
                    <a:pt x="453" y="8210"/>
                    <a:pt x="713" y="8327"/>
                    <a:pt x="962" y="8327"/>
                  </a:cubicBezTo>
                  <a:cubicBezTo>
                    <a:pt x="1129" y="8327"/>
                    <a:pt x="1291" y="8274"/>
                    <a:pt x="1418" y="8160"/>
                  </a:cubicBezTo>
                  <a:lnTo>
                    <a:pt x="4222" y="6018"/>
                  </a:lnTo>
                  <a:lnTo>
                    <a:pt x="4222" y="9956"/>
                  </a:lnTo>
                  <a:cubicBezTo>
                    <a:pt x="4222" y="10428"/>
                    <a:pt x="4568" y="10807"/>
                    <a:pt x="5041" y="10807"/>
                  </a:cubicBezTo>
                  <a:cubicBezTo>
                    <a:pt x="5513" y="10807"/>
                    <a:pt x="5860" y="10460"/>
                    <a:pt x="5860" y="9956"/>
                  </a:cubicBezTo>
                  <a:lnTo>
                    <a:pt x="5860" y="1670"/>
                  </a:lnTo>
                  <a:lnTo>
                    <a:pt x="9168" y="1670"/>
                  </a:lnTo>
                  <a:cubicBezTo>
                    <a:pt x="9641" y="1670"/>
                    <a:pt x="10019" y="1292"/>
                    <a:pt x="10019" y="820"/>
                  </a:cubicBezTo>
                  <a:cubicBezTo>
                    <a:pt x="10019" y="347"/>
                    <a:pt x="9641" y="0"/>
                    <a:pt x="9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0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251;p42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timeline infographics</a:t>
            </a:r>
            <a:endParaRPr sz="2400"/>
          </a:p>
        </p:txBody>
      </p:sp>
      <p:grpSp>
        <p:nvGrpSpPr>
          <p:cNvPr id="2252" name="Google Shape;2252;p42"/>
          <p:cNvGrpSpPr/>
          <p:nvPr/>
        </p:nvGrpSpPr>
        <p:grpSpPr>
          <a:xfrm>
            <a:off x="680940" y="1732363"/>
            <a:ext cx="1556676" cy="2836050"/>
            <a:chOff x="680940" y="1732363"/>
            <a:chExt cx="1556676" cy="2836050"/>
          </a:xfrm>
        </p:grpSpPr>
        <p:grpSp>
          <p:nvGrpSpPr>
            <p:cNvPr id="2253" name="Google Shape;2253;p42"/>
            <p:cNvGrpSpPr/>
            <p:nvPr/>
          </p:nvGrpSpPr>
          <p:grpSpPr>
            <a:xfrm>
              <a:off x="680940" y="2988575"/>
              <a:ext cx="1556676" cy="1579838"/>
              <a:chOff x="680940" y="2759975"/>
              <a:chExt cx="1556676" cy="1579838"/>
            </a:xfrm>
          </p:grpSpPr>
          <p:sp>
            <p:nvSpPr>
              <p:cNvPr id="2254" name="Google Shape;2254;p42"/>
              <p:cNvSpPr/>
              <p:nvPr/>
            </p:nvSpPr>
            <p:spPr>
              <a:xfrm>
                <a:off x="680940" y="2761118"/>
                <a:ext cx="1556676" cy="434901"/>
              </a:xfrm>
              <a:custGeom>
                <a:rect b="b" l="l" r="r" t="t"/>
                <a:pathLst>
                  <a:path extrusionOk="0" h="3017" w="10799">
                    <a:moveTo>
                      <a:pt x="10799" y="0"/>
                    </a:moveTo>
                    <a:lnTo>
                      <a:pt x="1" y="0"/>
                    </a:lnTo>
                    <a:cubicBezTo>
                      <a:pt x="1" y="1667"/>
                      <a:pt x="1350" y="3017"/>
                      <a:pt x="3017" y="3017"/>
                    </a:cubicBezTo>
                    <a:lnTo>
                      <a:pt x="7777" y="3017"/>
                    </a:lnTo>
                    <a:cubicBezTo>
                      <a:pt x="9444" y="3017"/>
                      <a:pt x="10799" y="1667"/>
                      <a:pt x="107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5" name="Google Shape;2255;p42"/>
              <p:cNvSpPr txBox="1"/>
              <p:nvPr/>
            </p:nvSpPr>
            <p:spPr>
              <a:xfrm>
                <a:off x="794628" y="3632113"/>
                <a:ext cx="1329300" cy="70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It’s the smallest planet in the Solar System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56" name="Google Shape;2256;p42"/>
              <p:cNvSpPr txBox="1"/>
              <p:nvPr/>
            </p:nvSpPr>
            <p:spPr>
              <a:xfrm>
                <a:off x="794628" y="3196013"/>
                <a:ext cx="1329300" cy="49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3000">
                    <a:solidFill>
                      <a:schemeClr val="accen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2018</a:t>
                </a:r>
                <a:endParaRPr b="1" sz="3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257" name="Google Shape;2257;p42"/>
              <p:cNvSpPr txBox="1"/>
              <p:nvPr/>
            </p:nvSpPr>
            <p:spPr>
              <a:xfrm>
                <a:off x="681378" y="2759975"/>
                <a:ext cx="1555800" cy="43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2258" name="Google Shape;2258;p42"/>
            <p:cNvSpPr/>
            <p:nvPr/>
          </p:nvSpPr>
          <p:spPr>
            <a:xfrm>
              <a:off x="944625" y="1732363"/>
              <a:ext cx="1029300" cy="1029300"/>
            </a:xfrm>
            <a:prstGeom prst="roundRect">
              <a:avLst>
                <a:gd fmla="val 2902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9" name="Google Shape;2259;p42"/>
          <p:cNvGrpSpPr/>
          <p:nvPr/>
        </p:nvGrpSpPr>
        <p:grpSpPr>
          <a:xfrm>
            <a:off x="2237389" y="1407063"/>
            <a:ext cx="1555955" cy="2839400"/>
            <a:chOff x="2237389" y="1407063"/>
            <a:chExt cx="1555955" cy="2839400"/>
          </a:xfrm>
        </p:grpSpPr>
        <p:grpSp>
          <p:nvGrpSpPr>
            <p:cNvPr id="2260" name="Google Shape;2260;p42"/>
            <p:cNvGrpSpPr/>
            <p:nvPr/>
          </p:nvGrpSpPr>
          <p:grpSpPr>
            <a:xfrm>
              <a:off x="2237389" y="1407063"/>
              <a:ext cx="1555955" cy="1582797"/>
              <a:chOff x="2237481" y="1178463"/>
              <a:chExt cx="1555955" cy="1582797"/>
            </a:xfrm>
          </p:grpSpPr>
          <p:sp>
            <p:nvSpPr>
              <p:cNvPr id="2261" name="Google Shape;2261;p42"/>
              <p:cNvSpPr/>
              <p:nvPr/>
            </p:nvSpPr>
            <p:spPr>
              <a:xfrm>
                <a:off x="2237481" y="2326215"/>
                <a:ext cx="1555955" cy="435045"/>
              </a:xfrm>
              <a:custGeom>
                <a:rect b="b" l="l" r="r" t="t"/>
                <a:pathLst>
                  <a:path extrusionOk="0" h="3018" w="10794">
                    <a:moveTo>
                      <a:pt x="7777" y="1"/>
                    </a:moveTo>
                    <a:lnTo>
                      <a:pt x="3017" y="1"/>
                    </a:lnTo>
                    <a:cubicBezTo>
                      <a:pt x="1350" y="1"/>
                      <a:pt x="1" y="1351"/>
                      <a:pt x="1" y="3017"/>
                    </a:cubicBezTo>
                    <a:lnTo>
                      <a:pt x="10794" y="3017"/>
                    </a:lnTo>
                    <a:cubicBezTo>
                      <a:pt x="10794" y="1351"/>
                      <a:pt x="9444" y="1"/>
                      <a:pt x="7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2" name="Google Shape;2262;p42"/>
              <p:cNvSpPr txBox="1"/>
              <p:nvPr/>
            </p:nvSpPr>
            <p:spPr>
              <a:xfrm>
                <a:off x="2350809" y="1614563"/>
                <a:ext cx="1329300" cy="70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63" name="Google Shape;2263;p42"/>
              <p:cNvSpPr txBox="1"/>
              <p:nvPr/>
            </p:nvSpPr>
            <p:spPr>
              <a:xfrm>
                <a:off x="2350809" y="1178463"/>
                <a:ext cx="1329300" cy="49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3000">
                    <a:solidFill>
                      <a:schemeClr val="accent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2019</a:t>
                </a:r>
                <a:endParaRPr b="1" sz="3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264" name="Google Shape;2264;p42"/>
              <p:cNvSpPr txBox="1"/>
              <p:nvPr/>
            </p:nvSpPr>
            <p:spPr>
              <a:xfrm>
                <a:off x="2237559" y="2325350"/>
                <a:ext cx="1555800" cy="43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Saturn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2265" name="Google Shape;2265;p42"/>
            <p:cNvSpPr/>
            <p:nvPr/>
          </p:nvSpPr>
          <p:spPr>
            <a:xfrm>
              <a:off x="2460850" y="3217163"/>
              <a:ext cx="1029300" cy="1029300"/>
            </a:xfrm>
            <a:prstGeom prst="roundRect">
              <a:avLst>
                <a:gd fmla="val 2902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6" name="Google Shape;2266;p42"/>
          <p:cNvGrpSpPr/>
          <p:nvPr/>
        </p:nvGrpSpPr>
        <p:grpSpPr>
          <a:xfrm>
            <a:off x="3793117" y="1732363"/>
            <a:ext cx="1556676" cy="2836050"/>
            <a:chOff x="3793117" y="1732363"/>
            <a:chExt cx="1556676" cy="2836050"/>
          </a:xfrm>
        </p:grpSpPr>
        <p:grpSp>
          <p:nvGrpSpPr>
            <p:cNvPr id="2267" name="Google Shape;2267;p42"/>
            <p:cNvGrpSpPr/>
            <p:nvPr/>
          </p:nvGrpSpPr>
          <p:grpSpPr>
            <a:xfrm>
              <a:off x="3793117" y="2988575"/>
              <a:ext cx="1556676" cy="1579838"/>
              <a:chOff x="3793299" y="2759975"/>
              <a:chExt cx="1556676" cy="1579838"/>
            </a:xfrm>
          </p:grpSpPr>
          <p:sp>
            <p:nvSpPr>
              <p:cNvPr id="2268" name="Google Shape;2268;p42"/>
              <p:cNvSpPr/>
              <p:nvPr/>
            </p:nvSpPr>
            <p:spPr>
              <a:xfrm>
                <a:off x="3793299" y="2761118"/>
                <a:ext cx="1556676" cy="434901"/>
              </a:xfrm>
              <a:custGeom>
                <a:rect b="b" l="l" r="r" t="t"/>
                <a:pathLst>
                  <a:path extrusionOk="0" h="3017" w="10799">
                    <a:moveTo>
                      <a:pt x="10799" y="0"/>
                    </a:moveTo>
                    <a:lnTo>
                      <a:pt x="1" y="0"/>
                    </a:lnTo>
                    <a:cubicBezTo>
                      <a:pt x="1" y="1667"/>
                      <a:pt x="1355" y="3017"/>
                      <a:pt x="3022" y="3017"/>
                    </a:cubicBezTo>
                    <a:lnTo>
                      <a:pt x="7782" y="3017"/>
                    </a:lnTo>
                    <a:cubicBezTo>
                      <a:pt x="9449" y="3017"/>
                      <a:pt x="10799" y="1667"/>
                      <a:pt x="107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9" name="Google Shape;2269;p42"/>
              <p:cNvSpPr txBox="1"/>
              <p:nvPr/>
            </p:nvSpPr>
            <p:spPr>
              <a:xfrm>
                <a:off x="3793737" y="2759975"/>
                <a:ext cx="1555800" cy="43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270" name="Google Shape;2270;p42"/>
              <p:cNvSpPr txBox="1"/>
              <p:nvPr/>
            </p:nvSpPr>
            <p:spPr>
              <a:xfrm>
                <a:off x="3906987" y="3632113"/>
                <a:ext cx="1329300" cy="70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Venus is terribly hot, even hotter than Mercury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71" name="Google Shape;2271;p42"/>
              <p:cNvSpPr txBox="1"/>
              <p:nvPr/>
            </p:nvSpPr>
            <p:spPr>
              <a:xfrm>
                <a:off x="3906987" y="3196013"/>
                <a:ext cx="1329300" cy="49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3000">
                    <a:solidFill>
                      <a:schemeClr val="accent3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2020</a:t>
                </a:r>
                <a:endParaRPr b="1" sz="3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2272" name="Google Shape;2272;p42"/>
            <p:cNvSpPr/>
            <p:nvPr/>
          </p:nvSpPr>
          <p:spPr>
            <a:xfrm>
              <a:off x="4056813" y="1732363"/>
              <a:ext cx="1029300" cy="1029300"/>
            </a:xfrm>
            <a:prstGeom prst="roundRect">
              <a:avLst>
                <a:gd fmla="val 29023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3" name="Google Shape;2273;p42"/>
          <p:cNvGrpSpPr/>
          <p:nvPr/>
        </p:nvGrpSpPr>
        <p:grpSpPr>
          <a:xfrm>
            <a:off x="5349566" y="1407063"/>
            <a:ext cx="1556676" cy="2839400"/>
            <a:chOff x="5349566" y="1407063"/>
            <a:chExt cx="1556676" cy="2839400"/>
          </a:xfrm>
        </p:grpSpPr>
        <p:grpSp>
          <p:nvGrpSpPr>
            <p:cNvPr id="2274" name="Google Shape;2274;p42"/>
            <p:cNvGrpSpPr/>
            <p:nvPr/>
          </p:nvGrpSpPr>
          <p:grpSpPr>
            <a:xfrm>
              <a:off x="5349566" y="1407063"/>
              <a:ext cx="1556676" cy="1582797"/>
              <a:chOff x="5349837" y="1178463"/>
              <a:chExt cx="1556676" cy="1582797"/>
            </a:xfrm>
          </p:grpSpPr>
          <p:sp>
            <p:nvSpPr>
              <p:cNvPr id="2275" name="Google Shape;2275;p42"/>
              <p:cNvSpPr/>
              <p:nvPr/>
            </p:nvSpPr>
            <p:spPr>
              <a:xfrm>
                <a:off x="5349837" y="2326215"/>
                <a:ext cx="1556676" cy="435045"/>
              </a:xfrm>
              <a:custGeom>
                <a:rect b="b" l="l" r="r" t="t"/>
                <a:pathLst>
                  <a:path extrusionOk="0" h="3018" w="10799">
                    <a:moveTo>
                      <a:pt x="7782" y="1"/>
                    </a:moveTo>
                    <a:lnTo>
                      <a:pt x="3022" y="1"/>
                    </a:lnTo>
                    <a:cubicBezTo>
                      <a:pt x="1355" y="1"/>
                      <a:pt x="1" y="1351"/>
                      <a:pt x="1" y="3017"/>
                    </a:cubicBezTo>
                    <a:lnTo>
                      <a:pt x="10799" y="3017"/>
                    </a:lnTo>
                    <a:cubicBezTo>
                      <a:pt x="10799" y="1351"/>
                      <a:pt x="9449" y="1"/>
                      <a:pt x="77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6" name="Google Shape;2276;p42"/>
              <p:cNvSpPr txBox="1"/>
              <p:nvPr/>
            </p:nvSpPr>
            <p:spPr>
              <a:xfrm>
                <a:off x="5350275" y="2325350"/>
                <a:ext cx="1555800" cy="43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277" name="Google Shape;2277;p42"/>
              <p:cNvSpPr txBox="1"/>
              <p:nvPr/>
            </p:nvSpPr>
            <p:spPr>
              <a:xfrm>
                <a:off x="5463525" y="1614563"/>
                <a:ext cx="1329300" cy="70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Despite being red, it’s actually a cold place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78" name="Google Shape;2278;p42"/>
              <p:cNvSpPr txBox="1"/>
              <p:nvPr/>
            </p:nvSpPr>
            <p:spPr>
              <a:xfrm>
                <a:off x="5463525" y="1178463"/>
                <a:ext cx="1329300" cy="49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3000">
                    <a:solidFill>
                      <a:schemeClr val="accent4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2021</a:t>
                </a:r>
                <a:endParaRPr b="1" sz="30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2279" name="Google Shape;2279;p42"/>
            <p:cNvSpPr/>
            <p:nvPr/>
          </p:nvSpPr>
          <p:spPr>
            <a:xfrm>
              <a:off x="5652775" y="3217163"/>
              <a:ext cx="1029300" cy="1029300"/>
            </a:xfrm>
            <a:prstGeom prst="roundRect">
              <a:avLst>
                <a:gd fmla="val 29023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0" name="Google Shape;2280;p42"/>
          <p:cNvGrpSpPr/>
          <p:nvPr/>
        </p:nvGrpSpPr>
        <p:grpSpPr>
          <a:xfrm>
            <a:off x="6906014" y="1732363"/>
            <a:ext cx="1556676" cy="2836050"/>
            <a:chOff x="6906014" y="1732363"/>
            <a:chExt cx="1556676" cy="2836050"/>
          </a:xfrm>
        </p:grpSpPr>
        <p:grpSp>
          <p:nvGrpSpPr>
            <p:cNvPr id="2281" name="Google Shape;2281;p42"/>
            <p:cNvGrpSpPr/>
            <p:nvPr/>
          </p:nvGrpSpPr>
          <p:grpSpPr>
            <a:xfrm>
              <a:off x="6906014" y="2988575"/>
              <a:ext cx="1556676" cy="1579838"/>
              <a:chOff x="6906014" y="2759975"/>
              <a:chExt cx="1556676" cy="1579838"/>
            </a:xfrm>
          </p:grpSpPr>
          <p:sp>
            <p:nvSpPr>
              <p:cNvPr id="2282" name="Google Shape;2282;p42"/>
              <p:cNvSpPr/>
              <p:nvPr/>
            </p:nvSpPr>
            <p:spPr>
              <a:xfrm>
                <a:off x="6906014" y="2761118"/>
                <a:ext cx="1556676" cy="434901"/>
              </a:xfrm>
              <a:custGeom>
                <a:rect b="b" l="l" r="r" t="t"/>
                <a:pathLst>
                  <a:path extrusionOk="0" h="3017" w="10799">
                    <a:moveTo>
                      <a:pt x="10799" y="0"/>
                    </a:moveTo>
                    <a:lnTo>
                      <a:pt x="1" y="0"/>
                    </a:lnTo>
                    <a:cubicBezTo>
                      <a:pt x="1" y="1667"/>
                      <a:pt x="1356" y="3017"/>
                      <a:pt x="3022" y="3017"/>
                    </a:cubicBezTo>
                    <a:lnTo>
                      <a:pt x="7782" y="3017"/>
                    </a:lnTo>
                    <a:cubicBezTo>
                      <a:pt x="9449" y="3017"/>
                      <a:pt x="10799" y="1667"/>
                      <a:pt x="107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3" name="Google Shape;2283;p42"/>
              <p:cNvSpPr txBox="1"/>
              <p:nvPr/>
            </p:nvSpPr>
            <p:spPr>
              <a:xfrm>
                <a:off x="6906452" y="2759975"/>
                <a:ext cx="1555800" cy="43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284" name="Google Shape;2284;p42"/>
              <p:cNvSpPr txBox="1"/>
              <p:nvPr/>
            </p:nvSpPr>
            <p:spPr>
              <a:xfrm>
                <a:off x="7019702" y="3632113"/>
                <a:ext cx="1329300" cy="70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It’s the biggest planet in the Solar System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85" name="Google Shape;2285;p42"/>
              <p:cNvSpPr txBox="1"/>
              <p:nvPr/>
            </p:nvSpPr>
            <p:spPr>
              <a:xfrm>
                <a:off x="7019702" y="3196013"/>
                <a:ext cx="1329300" cy="49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3000">
                    <a:solidFill>
                      <a:schemeClr val="accent5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2022</a:t>
                </a:r>
                <a:endParaRPr b="1" sz="30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2286" name="Google Shape;2286;p42"/>
            <p:cNvSpPr/>
            <p:nvPr/>
          </p:nvSpPr>
          <p:spPr>
            <a:xfrm>
              <a:off x="7169688" y="1732363"/>
              <a:ext cx="1029300" cy="1029300"/>
            </a:xfrm>
            <a:prstGeom prst="roundRect">
              <a:avLst>
                <a:gd fmla="val 29023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7" name="Google Shape;2287;p42"/>
          <p:cNvGrpSpPr/>
          <p:nvPr/>
        </p:nvGrpSpPr>
        <p:grpSpPr>
          <a:xfrm>
            <a:off x="1270563" y="2002715"/>
            <a:ext cx="377423" cy="488594"/>
            <a:chOff x="-50469125" y="3183175"/>
            <a:chExt cx="233150" cy="301825"/>
          </a:xfrm>
        </p:grpSpPr>
        <p:sp>
          <p:nvSpPr>
            <p:cNvPr id="2288" name="Google Shape;2288;p42"/>
            <p:cNvSpPr/>
            <p:nvPr/>
          </p:nvSpPr>
          <p:spPr>
            <a:xfrm>
              <a:off x="-50388775" y="3227275"/>
              <a:ext cx="70900" cy="70900"/>
            </a:xfrm>
            <a:custGeom>
              <a:rect b="b" l="l" r="r" t="t"/>
              <a:pathLst>
                <a:path extrusionOk="0" h="2836" w="2836">
                  <a:moveTo>
                    <a:pt x="1418" y="1072"/>
                  </a:moveTo>
                  <a:cubicBezTo>
                    <a:pt x="1638" y="1072"/>
                    <a:pt x="1796" y="1229"/>
                    <a:pt x="1796" y="1418"/>
                  </a:cubicBezTo>
                  <a:cubicBezTo>
                    <a:pt x="1796" y="1607"/>
                    <a:pt x="1638" y="1765"/>
                    <a:pt x="1418" y="1765"/>
                  </a:cubicBezTo>
                  <a:cubicBezTo>
                    <a:pt x="1229" y="1765"/>
                    <a:pt x="1071" y="1607"/>
                    <a:pt x="1071" y="1418"/>
                  </a:cubicBezTo>
                  <a:cubicBezTo>
                    <a:pt x="1071" y="1229"/>
                    <a:pt x="1229" y="1072"/>
                    <a:pt x="1418" y="1072"/>
                  </a:cubicBezTo>
                  <a:close/>
                  <a:moveTo>
                    <a:pt x="1418" y="1"/>
                  </a:moveTo>
                  <a:cubicBezTo>
                    <a:pt x="630" y="1"/>
                    <a:pt x="0" y="631"/>
                    <a:pt x="0" y="1418"/>
                  </a:cubicBezTo>
                  <a:cubicBezTo>
                    <a:pt x="0" y="2206"/>
                    <a:pt x="630" y="2836"/>
                    <a:pt x="1418" y="2836"/>
                  </a:cubicBezTo>
                  <a:cubicBezTo>
                    <a:pt x="2206" y="2836"/>
                    <a:pt x="2836" y="2206"/>
                    <a:pt x="2836" y="1418"/>
                  </a:cubicBezTo>
                  <a:cubicBezTo>
                    <a:pt x="2836" y="631"/>
                    <a:pt x="2206" y="1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42"/>
            <p:cNvSpPr/>
            <p:nvPr/>
          </p:nvSpPr>
          <p:spPr>
            <a:xfrm>
              <a:off x="-50469125" y="3290275"/>
              <a:ext cx="233150" cy="194725"/>
            </a:xfrm>
            <a:custGeom>
              <a:rect b="b" l="l" r="r" t="t"/>
              <a:pathLst>
                <a:path extrusionOk="0" h="7789" w="9326">
                  <a:moveTo>
                    <a:pt x="4663" y="1072"/>
                  </a:moveTo>
                  <a:lnTo>
                    <a:pt x="6018" y="3907"/>
                  </a:lnTo>
                  <a:cubicBezTo>
                    <a:pt x="5672" y="4034"/>
                    <a:pt x="5356" y="4097"/>
                    <a:pt x="5010" y="4128"/>
                  </a:cubicBezTo>
                  <a:lnTo>
                    <a:pt x="5010" y="3813"/>
                  </a:lnTo>
                  <a:cubicBezTo>
                    <a:pt x="5010" y="3624"/>
                    <a:pt x="4852" y="3466"/>
                    <a:pt x="4663" y="3466"/>
                  </a:cubicBezTo>
                  <a:cubicBezTo>
                    <a:pt x="4443" y="3466"/>
                    <a:pt x="4285" y="3624"/>
                    <a:pt x="4285" y="3813"/>
                  </a:cubicBezTo>
                  <a:lnTo>
                    <a:pt x="4285" y="4128"/>
                  </a:lnTo>
                  <a:cubicBezTo>
                    <a:pt x="3939" y="4097"/>
                    <a:pt x="3592" y="4034"/>
                    <a:pt x="3277" y="3907"/>
                  </a:cubicBezTo>
                  <a:lnTo>
                    <a:pt x="4663" y="1072"/>
                  </a:lnTo>
                  <a:close/>
                  <a:moveTo>
                    <a:pt x="2836" y="1"/>
                  </a:moveTo>
                  <a:lnTo>
                    <a:pt x="1576" y="2647"/>
                  </a:lnTo>
                  <a:cubicBezTo>
                    <a:pt x="1387" y="2395"/>
                    <a:pt x="1229" y="2143"/>
                    <a:pt x="1103" y="1860"/>
                  </a:cubicBezTo>
                  <a:cubicBezTo>
                    <a:pt x="1034" y="1721"/>
                    <a:pt x="914" y="1634"/>
                    <a:pt x="781" y="1634"/>
                  </a:cubicBezTo>
                  <a:cubicBezTo>
                    <a:pt x="732" y="1634"/>
                    <a:pt x="681" y="1645"/>
                    <a:pt x="631" y="1671"/>
                  </a:cubicBezTo>
                  <a:cubicBezTo>
                    <a:pt x="442" y="1734"/>
                    <a:pt x="347" y="1923"/>
                    <a:pt x="442" y="2143"/>
                  </a:cubicBezTo>
                  <a:cubicBezTo>
                    <a:pt x="631" y="2553"/>
                    <a:pt x="914" y="2994"/>
                    <a:pt x="1229" y="3340"/>
                  </a:cubicBezTo>
                  <a:lnTo>
                    <a:pt x="158" y="5546"/>
                  </a:lnTo>
                  <a:cubicBezTo>
                    <a:pt x="1" y="5955"/>
                    <a:pt x="64" y="6396"/>
                    <a:pt x="347" y="6711"/>
                  </a:cubicBezTo>
                  <a:lnTo>
                    <a:pt x="127" y="7247"/>
                  </a:lnTo>
                  <a:cubicBezTo>
                    <a:pt x="32" y="7405"/>
                    <a:pt x="127" y="7657"/>
                    <a:pt x="284" y="7720"/>
                  </a:cubicBezTo>
                  <a:cubicBezTo>
                    <a:pt x="328" y="7746"/>
                    <a:pt x="376" y="7757"/>
                    <a:pt x="425" y="7757"/>
                  </a:cubicBezTo>
                  <a:cubicBezTo>
                    <a:pt x="554" y="7757"/>
                    <a:pt x="688" y="7676"/>
                    <a:pt x="757" y="7562"/>
                  </a:cubicBezTo>
                  <a:lnTo>
                    <a:pt x="977" y="7026"/>
                  </a:lnTo>
                  <a:cubicBezTo>
                    <a:pt x="1025" y="7032"/>
                    <a:pt x="1072" y="7035"/>
                    <a:pt x="1118" y="7035"/>
                  </a:cubicBezTo>
                  <a:cubicBezTo>
                    <a:pt x="1562" y="7035"/>
                    <a:pt x="1937" y="6770"/>
                    <a:pt x="2080" y="6428"/>
                  </a:cubicBezTo>
                  <a:lnTo>
                    <a:pt x="2962" y="4601"/>
                  </a:lnTo>
                  <a:cubicBezTo>
                    <a:pt x="3372" y="4758"/>
                    <a:pt x="3813" y="4884"/>
                    <a:pt x="4285" y="4916"/>
                  </a:cubicBezTo>
                  <a:lnTo>
                    <a:pt x="4285" y="5294"/>
                  </a:lnTo>
                  <a:cubicBezTo>
                    <a:pt x="4285" y="5483"/>
                    <a:pt x="4443" y="5640"/>
                    <a:pt x="4632" y="5640"/>
                  </a:cubicBezTo>
                  <a:cubicBezTo>
                    <a:pt x="4852" y="5640"/>
                    <a:pt x="5010" y="5483"/>
                    <a:pt x="5010" y="5294"/>
                  </a:cubicBezTo>
                  <a:lnTo>
                    <a:pt x="5010" y="4916"/>
                  </a:lnTo>
                  <a:cubicBezTo>
                    <a:pt x="5483" y="4884"/>
                    <a:pt x="5892" y="4821"/>
                    <a:pt x="6333" y="4601"/>
                  </a:cubicBezTo>
                  <a:lnTo>
                    <a:pt x="7215" y="6428"/>
                  </a:lnTo>
                  <a:cubicBezTo>
                    <a:pt x="7365" y="6787"/>
                    <a:pt x="7741" y="7060"/>
                    <a:pt x="8237" y="7060"/>
                  </a:cubicBezTo>
                  <a:cubicBezTo>
                    <a:pt x="8264" y="7060"/>
                    <a:pt x="8291" y="7060"/>
                    <a:pt x="8318" y="7058"/>
                  </a:cubicBezTo>
                  <a:lnTo>
                    <a:pt x="8538" y="7594"/>
                  </a:lnTo>
                  <a:cubicBezTo>
                    <a:pt x="8607" y="7708"/>
                    <a:pt x="8742" y="7789"/>
                    <a:pt x="8871" y="7789"/>
                  </a:cubicBezTo>
                  <a:cubicBezTo>
                    <a:pt x="8920" y="7789"/>
                    <a:pt x="8968" y="7777"/>
                    <a:pt x="9011" y="7751"/>
                  </a:cubicBezTo>
                  <a:cubicBezTo>
                    <a:pt x="9169" y="7562"/>
                    <a:pt x="9263" y="7373"/>
                    <a:pt x="9169" y="7215"/>
                  </a:cubicBezTo>
                  <a:lnTo>
                    <a:pt x="8948" y="6648"/>
                  </a:lnTo>
                  <a:cubicBezTo>
                    <a:pt x="9200" y="6333"/>
                    <a:pt x="9326" y="5924"/>
                    <a:pt x="9137" y="5514"/>
                  </a:cubicBezTo>
                  <a:lnTo>
                    <a:pt x="8066" y="3340"/>
                  </a:lnTo>
                  <a:cubicBezTo>
                    <a:pt x="8381" y="2994"/>
                    <a:pt x="8665" y="2553"/>
                    <a:pt x="8854" y="2143"/>
                  </a:cubicBezTo>
                  <a:cubicBezTo>
                    <a:pt x="8948" y="1923"/>
                    <a:pt x="8854" y="1734"/>
                    <a:pt x="8665" y="1671"/>
                  </a:cubicBezTo>
                  <a:cubicBezTo>
                    <a:pt x="8614" y="1645"/>
                    <a:pt x="8561" y="1634"/>
                    <a:pt x="8509" y="1634"/>
                  </a:cubicBezTo>
                  <a:cubicBezTo>
                    <a:pt x="8369" y="1634"/>
                    <a:pt x="8238" y="1721"/>
                    <a:pt x="8192" y="1860"/>
                  </a:cubicBezTo>
                  <a:cubicBezTo>
                    <a:pt x="8066" y="2143"/>
                    <a:pt x="7908" y="2395"/>
                    <a:pt x="7719" y="2647"/>
                  </a:cubicBezTo>
                  <a:lnTo>
                    <a:pt x="6459" y="1"/>
                  </a:lnTo>
                  <a:cubicBezTo>
                    <a:pt x="6113" y="631"/>
                    <a:pt x="5420" y="1041"/>
                    <a:pt x="4632" y="1041"/>
                  </a:cubicBezTo>
                  <a:cubicBezTo>
                    <a:pt x="3844" y="1041"/>
                    <a:pt x="3183" y="599"/>
                    <a:pt x="2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42"/>
            <p:cNvSpPr/>
            <p:nvPr/>
          </p:nvSpPr>
          <p:spPr>
            <a:xfrm>
              <a:off x="-50379325" y="3183175"/>
              <a:ext cx="52775" cy="34675"/>
            </a:xfrm>
            <a:custGeom>
              <a:rect b="b" l="l" r="r" t="t"/>
              <a:pathLst>
                <a:path extrusionOk="0" h="1387" w="2111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1386"/>
                  </a:lnTo>
                  <a:cubicBezTo>
                    <a:pt x="315" y="1166"/>
                    <a:pt x="662" y="1103"/>
                    <a:pt x="1071" y="1103"/>
                  </a:cubicBezTo>
                  <a:cubicBezTo>
                    <a:pt x="1449" y="1103"/>
                    <a:pt x="1796" y="1166"/>
                    <a:pt x="2111" y="1386"/>
                  </a:cubicBezTo>
                  <a:lnTo>
                    <a:pt x="2111" y="1071"/>
                  </a:lnTo>
                  <a:cubicBezTo>
                    <a:pt x="2111" y="473"/>
                    <a:pt x="1638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1" name="Google Shape;2291;p42"/>
          <p:cNvGrpSpPr/>
          <p:nvPr/>
        </p:nvGrpSpPr>
        <p:grpSpPr>
          <a:xfrm>
            <a:off x="4327914" y="2004739"/>
            <a:ext cx="487097" cy="484547"/>
            <a:chOff x="-50503000" y="3921175"/>
            <a:chExt cx="300900" cy="299325"/>
          </a:xfrm>
        </p:grpSpPr>
        <p:sp>
          <p:nvSpPr>
            <p:cNvPr id="2292" name="Google Shape;2292;p42"/>
            <p:cNvSpPr/>
            <p:nvPr/>
          </p:nvSpPr>
          <p:spPr>
            <a:xfrm>
              <a:off x="-50432900" y="3921175"/>
              <a:ext cx="177250" cy="53575"/>
            </a:xfrm>
            <a:custGeom>
              <a:rect b="b" l="l" r="r" t="t"/>
              <a:pathLst>
                <a:path extrusionOk="0" h="2143" w="7090">
                  <a:moveTo>
                    <a:pt x="1" y="0"/>
                  </a:moveTo>
                  <a:lnTo>
                    <a:pt x="1" y="2143"/>
                  </a:lnTo>
                  <a:lnTo>
                    <a:pt x="7089" y="2143"/>
                  </a:lnTo>
                  <a:lnTo>
                    <a:pt x="70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42"/>
            <p:cNvSpPr/>
            <p:nvPr/>
          </p:nvSpPr>
          <p:spPr>
            <a:xfrm>
              <a:off x="-50503000" y="3921175"/>
              <a:ext cx="52800" cy="53575"/>
            </a:xfrm>
            <a:custGeom>
              <a:rect b="b" l="l" r="r" t="t"/>
              <a:pathLst>
                <a:path extrusionOk="0" h="2143" w="2112">
                  <a:moveTo>
                    <a:pt x="1797" y="0"/>
                  </a:moveTo>
                  <a:cubicBezTo>
                    <a:pt x="1734" y="0"/>
                    <a:pt x="1671" y="0"/>
                    <a:pt x="1639" y="63"/>
                  </a:cubicBezTo>
                  <a:lnTo>
                    <a:pt x="221" y="756"/>
                  </a:lnTo>
                  <a:cubicBezTo>
                    <a:pt x="95" y="851"/>
                    <a:pt x="1" y="945"/>
                    <a:pt x="1" y="1071"/>
                  </a:cubicBezTo>
                  <a:cubicBezTo>
                    <a:pt x="1" y="1197"/>
                    <a:pt x="95" y="1323"/>
                    <a:pt x="221" y="1386"/>
                  </a:cubicBezTo>
                  <a:lnTo>
                    <a:pt x="1639" y="2111"/>
                  </a:lnTo>
                  <a:cubicBezTo>
                    <a:pt x="1671" y="2143"/>
                    <a:pt x="1765" y="2143"/>
                    <a:pt x="1797" y="2143"/>
                  </a:cubicBezTo>
                  <a:lnTo>
                    <a:pt x="2112" y="2143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42"/>
            <p:cNvSpPr/>
            <p:nvPr/>
          </p:nvSpPr>
          <p:spPr>
            <a:xfrm>
              <a:off x="-50237550" y="3921175"/>
              <a:ext cx="35450" cy="53575"/>
            </a:xfrm>
            <a:custGeom>
              <a:rect b="b" l="l" r="r" t="t"/>
              <a:pathLst>
                <a:path extrusionOk="0" h="2143" w="1418">
                  <a:moveTo>
                    <a:pt x="0" y="0"/>
                  </a:moveTo>
                  <a:lnTo>
                    <a:pt x="0" y="2143"/>
                  </a:lnTo>
                  <a:lnTo>
                    <a:pt x="347" y="2143"/>
                  </a:lnTo>
                  <a:cubicBezTo>
                    <a:pt x="945" y="2143"/>
                    <a:pt x="1418" y="1670"/>
                    <a:pt x="1418" y="1071"/>
                  </a:cubicBezTo>
                  <a:cubicBezTo>
                    <a:pt x="1418" y="473"/>
                    <a:pt x="945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42"/>
            <p:cNvSpPr/>
            <p:nvPr/>
          </p:nvSpPr>
          <p:spPr>
            <a:xfrm>
              <a:off x="-50414775" y="4045625"/>
              <a:ext cx="159125" cy="122875"/>
            </a:xfrm>
            <a:custGeom>
              <a:rect b="b" l="l" r="r" t="t"/>
              <a:pathLst>
                <a:path extrusionOk="0" h="4915" w="6365">
                  <a:moveTo>
                    <a:pt x="0" y="0"/>
                  </a:moveTo>
                  <a:lnTo>
                    <a:pt x="0" y="4915"/>
                  </a:lnTo>
                  <a:lnTo>
                    <a:pt x="6364" y="4915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42"/>
            <p:cNvSpPr/>
            <p:nvPr/>
          </p:nvSpPr>
          <p:spPr>
            <a:xfrm>
              <a:off x="-50503000" y="3992050"/>
              <a:ext cx="300900" cy="228450"/>
            </a:xfrm>
            <a:custGeom>
              <a:rect b="b" l="l" r="r" t="t"/>
              <a:pathLst>
                <a:path extrusionOk="0" h="9138" w="12036">
                  <a:moveTo>
                    <a:pt x="1797" y="1387"/>
                  </a:moveTo>
                  <a:cubicBezTo>
                    <a:pt x="1986" y="1387"/>
                    <a:pt x="2143" y="1544"/>
                    <a:pt x="2143" y="1733"/>
                  </a:cubicBezTo>
                  <a:lnTo>
                    <a:pt x="2143" y="3151"/>
                  </a:lnTo>
                  <a:cubicBezTo>
                    <a:pt x="2143" y="3372"/>
                    <a:pt x="1986" y="3529"/>
                    <a:pt x="1797" y="3529"/>
                  </a:cubicBezTo>
                  <a:cubicBezTo>
                    <a:pt x="1608" y="3529"/>
                    <a:pt x="1450" y="3372"/>
                    <a:pt x="1450" y="3151"/>
                  </a:cubicBezTo>
                  <a:lnTo>
                    <a:pt x="1450" y="1733"/>
                  </a:lnTo>
                  <a:cubicBezTo>
                    <a:pt x="1450" y="1544"/>
                    <a:pt x="1608" y="1387"/>
                    <a:pt x="1797" y="1387"/>
                  </a:cubicBezTo>
                  <a:close/>
                  <a:moveTo>
                    <a:pt x="1797" y="4222"/>
                  </a:moveTo>
                  <a:cubicBezTo>
                    <a:pt x="1986" y="4222"/>
                    <a:pt x="2143" y="4380"/>
                    <a:pt x="2143" y="4569"/>
                  </a:cubicBezTo>
                  <a:cubicBezTo>
                    <a:pt x="2143" y="4789"/>
                    <a:pt x="1986" y="4947"/>
                    <a:pt x="1797" y="4947"/>
                  </a:cubicBezTo>
                  <a:cubicBezTo>
                    <a:pt x="1576" y="4947"/>
                    <a:pt x="1419" y="4789"/>
                    <a:pt x="1419" y="4569"/>
                  </a:cubicBezTo>
                  <a:cubicBezTo>
                    <a:pt x="1419" y="4380"/>
                    <a:pt x="1576" y="4222"/>
                    <a:pt x="1797" y="4222"/>
                  </a:cubicBezTo>
                  <a:close/>
                  <a:moveTo>
                    <a:pt x="1797" y="5609"/>
                  </a:moveTo>
                  <a:cubicBezTo>
                    <a:pt x="1986" y="5609"/>
                    <a:pt x="2143" y="5766"/>
                    <a:pt x="2143" y="5955"/>
                  </a:cubicBezTo>
                  <a:lnTo>
                    <a:pt x="2143" y="7373"/>
                  </a:lnTo>
                  <a:cubicBezTo>
                    <a:pt x="2143" y="7562"/>
                    <a:pt x="1986" y="7719"/>
                    <a:pt x="1797" y="7719"/>
                  </a:cubicBezTo>
                  <a:cubicBezTo>
                    <a:pt x="1608" y="7719"/>
                    <a:pt x="1450" y="7562"/>
                    <a:pt x="1450" y="7373"/>
                  </a:cubicBezTo>
                  <a:lnTo>
                    <a:pt x="1450" y="5955"/>
                  </a:lnTo>
                  <a:cubicBezTo>
                    <a:pt x="1450" y="5766"/>
                    <a:pt x="1608" y="5609"/>
                    <a:pt x="1797" y="5609"/>
                  </a:cubicBezTo>
                  <a:close/>
                  <a:moveTo>
                    <a:pt x="10272" y="1387"/>
                  </a:moveTo>
                  <a:cubicBezTo>
                    <a:pt x="10461" y="1387"/>
                    <a:pt x="10618" y="1544"/>
                    <a:pt x="10618" y="1733"/>
                  </a:cubicBezTo>
                  <a:lnTo>
                    <a:pt x="10618" y="7373"/>
                  </a:lnTo>
                  <a:cubicBezTo>
                    <a:pt x="10618" y="7562"/>
                    <a:pt x="10461" y="7719"/>
                    <a:pt x="10272" y="7719"/>
                  </a:cubicBezTo>
                  <a:lnTo>
                    <a:pt x="3183" y="7719"/>
                  </a:lnTo>
                  <a:cubicBezTo>
                    <a:pt x="2962" y="7719"/>
                    <a:pt x="2805" y="7562"/>
                    <a:pt x="2805" y="7373"/>
                  </a:cubicBezTo>
                  <a:lnTo>
                    <a:pt x="2805" y="1733"/>
                  </a:lnTo>
                  <a:cubicBezTo>
                    <a:pt x="2805" y="1544"/>
                    <a:pt x="2962" y="1387"/>
                    <a:pt x="3183" y="1387"/>
                  </a:cubicBezTo>
                  <a:close/>
                  <a:moveTo>
                    <a:pt x="1072" y="1"/>
                  </a:moveTo>
                  <a:cubicBezTo>
                    <a:pt x="474" y="1"/>
                    <a:pt x="1" y="473"/>
                    <a:pt x="1" y="1072"/>
                  </a:cubicBezTo>
                  <a:lnTo>
                    <a:pt x="1" y="8097"/>
                  </a:lnTo>
                  <a:cubicBezTo>
                    <a:pt x="1" y="8664"/>
                    <a:pt x="474" y="9137"/>
                    <a:pt x="1072" y="9137"/>
                  </a:cubicBezTo>
                  <a:lnTo>
                    <a:pt x="10965" y="9137"/>
                  </a:lnTo>
                  <a:cubicBezTo>
                    <a:pt x="11563" y="9137"/>
                    <a:pt x="12036" y="8664"/>
                    <a:pt x="12036" y="8097"/>
                  </a:cubicBezTo>
                  <a:lnTo>
                    <a:pt x="12036" y="1072"/>
                  </a:lnTo>
                  <a:cubicBezTo>
                    <a:pt x="12036" y="473"/>
                    <a:pt x="11563" y="1"/>
                    <a:pt x="109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7" name="Google Shape;2297;p42"/>
          <p:cNvGrpSpPr/>
          <p:nvPr/>
        </p:nvGrpSpPr>
        <p:grpSpPr>
          <a:xfrm>
            <a:off x="2762548" y="3489539"/>
            <a:ext cx="425906" cy="484547"/>
            <a:chOff x="-46762575" y="3200500"/>
            <a:chExt cx="263100" cy="299325"/>
          </a:xfrm>
        </p:grpSpPr>
        <p:sp>
          <p:nvSpPr>
            <p:cNvPr id="2298" name="Google Shape;2298;p42"/>
            <p:cNvSpPr/>
            <p:nvPr/>
          </p:nvSpPr>
          <p:spPr>
            <a:xfrm>
              <a:off x="-46762575" y="3393475"/>
              <a:ext cx="263100" cy="106350"/>
            </a:xfrm>
            <a:custGeom>
              <a:rect b="b" l="l" r="r" t="t"/>
              <a:pathLst>
                <a:path extrusionOk="0" h="4254" w="10524">
                  <a:moveTo>
                    <a:pt x="7814" y="1418"/>
                  </a:moveTo>
                  <a:lnTo>
                    <a:pt x="8003" y="2142"/>
                  </a:lnTo>
                  <a:lnTo>
                    <a:pt x="2553" y="2142"/>
                  </a:lnTo>
                  <a:lnTo>
                    <a:pt x="2710" y="1418"/>
                  </a:lnTo>
                  <a:close/>
                  <a:moveTo>
                    <a:pt x="726" y="0"/>
                  </a:moveTo>
                  <a:lnTo>
                    <a:pt x="726" y="725"/>
                  </a:lnTo>
                  <a:lnTo>
                    <a:pt x="379" y="725"/>
                  </a:lnTo>
                  <a:cubicBezTo>
                    <a:pt x="159" y="725"/>
                    <a:pt x="1" y="882"/>
                    <a:pt x="1" y="1071"/>
                  </a:cubicBezTo>
                  <a:cubicBezTo>
                    <a:pt x="1" y="1260"/>
                    <a:pt x="159" y="1418"/>
                    <a:pt x="379" y="1418"/>
                  </a:cubicBezTo>
                  <a:lnTo>
                    <a:pt x="2017" y="1418"/>
                  </a:lnTo>
                  <a:lnTo>
                    <a:pt x="1419" y="3844"/>
                  </a:lnTo>
                  <a:cubicBezTo>
                    <a:pt x="1387" y="4033"/>
                    <a:pt x="1513" y="4222"/>
                    <a:pt x="1671" y="4253"/>
                  </a:cubicBezTo>
                  <a:lnTo>
                    <a:pt x="1734" y="4253"/>
                  </a:lnTo>
                  <a:cubicBezTo>
                    <a:pt x="1891" y="4253"/>
                    <a:pt x="2049" y="4159"/>
                    <a:pt x="2112" y="4001"/>
                  </a:cubicBezTo>
                  <a:lnTo>
                    <a:pt x="2364" y="2804"/>
                  </a:lnTo>
                  <a:lnTo>
                    <a:pt x="8161" y="2804"/>
                  </a:lnTo>
                  <a:lnTo>
                    <a:pt x="8444" y="4001"/>
                  </a:lnTo>
                  <a:cubicBezTo>
                    <a:pt x="8476" y="4159"/>
                    <a:pt x="8633" y="4253"/>
                    <a:pt x="8791" y="4253"/>
                  </a:cubicBezTo>
                  <a:lnTo>
                    <a:pt x="8854" y="4253"/>
                  </a:lnTo>
                  <a:cubicBezTo>
                    <a:pt x="9074" y="4222"/>
                    <a:pt x="9169" y="4033"/>
                    <a:pt x="9106" y="3844"/>
                  </a:cubicBezTo>
                  <a:lnTo>
                    <a:pt x="8507" y="1418"/>
                  </a:lnTo>
                  <a:lnTo>
                    <a:pt x="10177" y="1418"/>
                  </a:lnTo>
                  <a:cubicBezTo>
                    <a:pt x="10366" y="1418"/>
                    <a:pt x="10524" y="1260"/>
                    <a:pt x="10524" y="1071"/>
                  </a:cubicBezTo>
                  <a:cubicBezTo>
                    <a:pt x="10524" y="882"/>
                    <a:pt x="10398" y="725"/>
                    <a:pt x="10209" y="725"/>
                  </a:cubicBezTo>
                  <a:lnTo>
                    <a:pt x="9862" y="725"/>
                  </a:lnTo>
                  <a:lnTo>
                    <a:pt x="98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42"/>
            <p:cNvSpPr/>
            <p:nvPr/>
          </p:nvSpPr>
          <p:spPr>
            <a:xfrm>
              <a:off x="-46743650" y="3200500"/>
              <a:ext cx="228425" cy="176450"/>
            </a:xfrm>
            <a:custGeom>
              <a:rect b="b" l="l" r="r" t="t"/>
              <a:pathLst>
                <a:path extrusionOk="0" h="7058" w="9137">
                  <a:moveTo>
                    <a:pt x="4568" y="725"/>
                  </a:moveTo>
                  <a:cubicBezTo>
                    <a:pt x="5041" y="725"/>
                    <a:pt x="5419" y="1040"/>
                    <a:pt x="5545" y="1418"/>
                  </a:cubicBezTo>
                  <a:lnTo>
                    <a:pt x="3592" y="1418"/>
                  </a:lnTo>
                  <a:cubicBezTo>
                    <a:pt x="3686" y="1040"/>
                    <a:pt x="4096" y="725"/>
                    <a:pt x="4568" y="725"/>
                  </a:cubicBezTo>
                  <a:close/>
                  <a:moveTo>
                    <a:pt x="4568" y="2804"/>
                  </a:moveTo>
                  <a:cubicBezTo>
                    <a:pt x="5167" y="2804"/>
                    <a:pt x="5640" y="3277"/>
                    <a:pt x="5640" y="3875"/>
                  </a:cubicBezTo>
                  <a:cubicBezTo>
                    <a:pt x="5576" y="4474"/>
                    <a:pt x="5104" y="4947"/>
                    <a:pt x="4568" y="4947"/>
                  </a:cubicBezTo>
                  <a:cubicBezTo>
                    <a:pt x="3970" y="4947"/>
                    <a:pt x="3497" y="4474"/>
                    <a:pt x="3497" y="3875"/>
                  </a:cubicBezTo>
                  <a:cubicBezTo>
                    <a:pt x="3497" y="3277"/>
                    <a:pt x="3970" y="2804"/>
                    <a:pt x="4568" y="2804"/>
                  </a:cubicBezTo>
                  <a:close/>
                  <a:moveTo>
                    <a:pt x="4568" y="0"/>
                  </a:moveTo>
                  <a:cubicBezTo>
                    <a:pt x="3718" y="0"/>
                    <a:pt x="2993" y="630"/>
                    <a:pt x="2836" y="1418"/>
                  </a:cubicBezTo>
                  <a:lnTo>
                    <a:pt x="1071" y="1418"/>
                  </a:lnTo>
                  <a:cubicBezTo>
                    <a:pt x="473" y="1418"/>
                    <a:pt x="0" y="1891"/>
                    <a:pt x="0" y="2489"/>
                  </a:cubicBezTo>
                  <a:lnTo>
                    <a:pt x="0" y="7057"/>
                  </a:lnTo>
                  <a:lnTo>
                    <a:pt x="914" y="7057"/>
                  </a:lnTo>
                  <a:lnTo>
                    <a:pt x="2899" y="5041"/>
                  </a:lnTo>
                  <a:cubicBezTo>
                    <a:pt x="2962" y="4978"/>
                    <a:pt x="3056" y="4947"/>
                    <a:pt x="3155" y="4947"/>
                  </a:cubicBezTo>
                  <a:cubicBezTo>
                    <a:pt x="3253" y="4947"/>
                    <a:pt x="3355" y="4978"/>
                    <a:pt x="3434" y="5041"/>
                  </a:cubicBezTo>
                  <a:lnTo>
                    <a:pt x="4600" y="6238"/>
                  </a:lnTo>
                  <a:lnTo>
                    <a:pt x="5703" y="5041"/>
                  </a:lnTo>
                  <a:cubicBezTo>
                    <a:pt x="5766" y="4962"/>
                    <a:pt x="5852" y="4923"/>
                    <a:pt x="5943" y="4923"/>
                  </a:cubicBezTo>
                  <a:cubicBezTo>
                    <a:pt x="6033" y="4923"/>
                    <a:pt x="6128" y="4962"/>
                    <a:pt x="6207" y="5041"/>
                  </a:cubicBezTo>
                  <a:lnTo>
                    <a:pt x="8223" y="7057"/>
                  </a:lnTo>
                  <a:lnTo>
                    <a:pt x="9137" y="7057"/>
                  </a:lnTo>
                  <a:lnTo>
                    <a:pt x="9137" y="2489"/>
                  </a:lnTo>
                  <a:cubicBezTo>
                    <a:pt x="9137" y="1891"/>
                    <a:pt x="8664" y="1418"/>
                    <a:pt x="8065" y="1418"/>
                  </a:cubicBezTo>
                  <a:lnTo>
                    <a:pt x="6301" y="1418"/>
                  </a:lnTo>
                  <a:cubicBezTo>
                    <a:pt x="6144" y="630"/>
                    <a:pt x="5450" y="0"/>
                    <a:pt x="4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42"/>
            <p:cNvSpPr/>
            <p:nvPr/>
          </p:nvSpPr>
          <p:spPr>
            <a:xfrm>
              <a:off x="-46638125" y="32895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42"/>
            <p:cNvSpPr/>
            <p:nvPr/>
          </p:nvSpPr>
          <p:spPr>
            <a:xfrm>
              <a:off x="-46696400" y="3345425"/>
              <a:ext cx="63025" cy="31525"/>
            </a:xfrm>
            <a:custGeom>
              <a:rect b="b" l="l" r="r" t="t"/>
              <a:pathLst>
                <a:path extrusionOk="0" h="1261" w="2521">
                  <a:moveTo>
                    <a:pt x="1261" y="0"/>
                  </a:moveTo>
                  <a:lnTo>
                    <a:pt x="0" y="1260"/>
                  </a:lnTo>
                  <a:lnTo>
                    <a:pt x="2521" y="126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42"/>
            <p:cNvSpPr/>
            <p:nvPr/>
          </p:nvSpPr>
          <p:spPr>
            <a:xfrm>
              <a:off x="-46616850" y="3345425"/>
              <a:ext cx="53575" cy="31525"/>
            </a:xfrm>
            <a:custGeom>
              <a:rect b="b" l="l" r="r" t="t"/>
              <a:pathLst>
                <a:path extrusionOk="0" h="1261" w="2143">
                  <a:moveTo>
                    <a:pt x="883" y="0"/>
                  </a:moveTo>
                  <a:lnTo>
                    <a:pt x="0" y="945"/>
                  </a:lnTo>
                  <a:lnTo>
                    <a:pt x="315" y="1260"/>
                  </a:lnTo>
                  <a:lnTo>
                    <a:pt x="2143" y="1260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3" name="Google Shape;2303;p42"/>
          <p:cNvGrpSpPr/>
          <p:nvPr/>
        </p:nvGrpSpPr>
        <p:grpSpPr>
          <a:xfrm>
            <a:off x="5924524" y="3518859"/>
            <a:ext cx="485802" cy="425906"/>
            <a:chOff x="-46042675" y="3218600"/>
            <a:chExt cx="300100" cy="263100"/>
          </a:xfrm>
        </p:grpSpPr>
        <p:sp>
          <p:nvSpPr>
            <p:cNvPr id="2304" name="Google Shape;2304;p42"/>
            <p:cNvSpPr/>
            <p:nvPr/>
          </p:nvSpPr>
          <p:spPr>
            <a:xfrm>
              <a:off x="-46042675" y="3302875"/>
              <a:ext cx="35475" cy="130000"/>
            </a:xfrm>
            <a:custGeom>
              <a:rect b="b" l="l" r="r" t="t"/>
              <a:pathLst>
                <a:path extrusionOk="0" h="5200" w="1419">
                  <a:moveTo>
                    <a:pt x="1" y="1"/>
                  </a:moveTo>
                  <a:lnTo>
                    <a:pt x="1" y="5199"/>
                  </a:lnTo>
                  <a:lnTo>
                    <a:pt x="1418" y="4506"/>
                  </a:lnTo>
                  <a:lnTo>
                    <a:pt x="1418" y="7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42"/>
            <p:cNvSpPr/>
            <p:nvPr/>
          </p:nvSpPr>
          <p:spPr>
            <a:xfrm>
              <a:off x="-45919025" y="3341475"/>
              <a:ext cx="53600" cy="52800"/>
            </a:xfrm>
            <a:custGeom>
              <a:rect b="b" l="l" r="r" t="t"/>
              <a:pathLst>
                <a:path extrusionOk="0" h="2112" w="2144">
                  <a:moveTo>
                    <a:pt x="1072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639"/>
                    <a:pt x="473" y="2112"/>
                    <a:pt x="1072" y="2112"/>
                  </a:cubicBezTo>
                  <a:cubicBezTo>
                    <a:pt x="1671" y="2112"/>
                    <a:pt x="2143" y="1639"/>
                    <a:pt x="2143" y="1072"/>
                  </a:cubicBezTo>
                  <a:cubicBezTo>
                    <a:pt x="2143" y="473"/>
                    <a:pt x="1639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42"/>
            <p:cNvSpPr/>
            <p:nvPr/>
          </p:nvSpPr>
          <p:spPr>
            <a:xfrm>
              <a:off x="-45778025" y="3302875"/>
              <a:ext cx="35450" cy="130000"/>
            </a:xfrm>
            <a:custGeom>
              <a:rect b="b" l="l" r="r" t="t"/>
              <a:pathLst>
                <a:path extrusionOk="0" h="5200" w="1418">
                  <a:moveTo>
                    <a:pt x="1418" y="1"/>
                  </a:moveTo>
                  <a:lnTo>
                    <a:pt x="0" y="726"/>
                  </a:lnTo>
                  <a:lnTo>
                    <a:pt x="0" y="4506"/>
                  </a:lnTo>
                  <a:lnTo>
                    <a:pt x="1418" y="5199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42"/>
            <p:cNvSpPr/>
            <p:nvPr/>
          </p:nvSpPr>
          <p:spPr>
            <a:xfrm>
              <a:off x="-46042675" y="3235950"/>
              <a:ext cx="300100" cy="245750"/>
            </a:xfrm>
            <a:custGeom>
              <a:rect b="b" l="l" r="r" t="t"/>
              <a:pathLst>
                <a:path extrusionOk="0" h="9830" w="12004">
                  <a:moveTo>
                    <a:pt x="6018" y="2142"/>
                  </a:moveTo>
                  <a:cubicBezTo>
                    <a:pt x="7751" y="2142"/>
                    <a:pt x="9168" y="3560"/>
                    <a:pt x="9168" y="5293"/>
                  </a:cubicBezTo>
                  <a:cubicBezTo>
                    <a:pt x="9168" y="7026"/>
                    <a:pt x="7751" y="8443"/>
                    <a:pt x="6018" y="8443"/>
                  </a:cubicBezTo>
                  <a:cubicBezTo>
                    <a:pt x="4285" y="8443"/>
                    <a:pt x="2867" y="7026"/>
                    <a:pt x="2867" y="5293"/>
                  </a:cubicBezTo>
                  <a:cubicBezTo>
                    <a:pt x="2867" y="3560"/>
                    <a:pt x="4285" y="2142"/>
                    <a:pt x="6018" y="2142"/>
                  </a:cubicBezTo>
                  <a:close/>
                  <a:moveTo>
                    <a:pt x="1765" y="0"/>
                  </a:moveTo>
                  <a:cubicBezTo>
                    <a:pt x="1576" y="0"/>
                    <a:pt x="1418" y="158"/>
                    <a:pt x="1418" y="378"/>
                  </a:cubicBezTo>
                  <a:lnTo>
                    <a:pt x="1418" y="725"/>
                  </a:lnTo>
                  <a:lnTo>
                    <a:pt x="1072" y="725"/>
                  </a:lnTo>
                  <a:cubicBezTo>
                    <a:pt x="473" y="725"/>
                    <a:pt x="1" y="1197"/>
                    <a:pt x="1" y="1796"/>
                  </a:cubicBezTo>
                  <a:lnTo>
                    <a:pt x="1" y="1890"/>
                  </a:lnTo>
                  <a:lnTo>
                    <a:pt x="1922" y="2835"/>
                  </a:lnTo>
                  <a:cubicBezTo>
                    <a:pt x="2048" y="2930"/>
                    <a:pt x="2143" y="3056"/>
                    <a:pt x="2143" y="3151"/>
                  </a:cubicBezTo>
                  <a:lnTo>
                    <a:pt x="2143" y="7372"/>
                  </a:lnTo>
                  <a:cubicBezTo>
                    <a:pt x="2143" y="7498"/>
                    <a:pt x="2048" y="7624"/>
                    <a:pt x="1922" y="7687"/>
                  </a:cubicBezTo>
                  <a:lnTo>
                    <a:pt x="1" y="8632"/>
                  </a:lnTo>
                  <a:lnTo>
                    <a:pt x="1" y="8758"/>
                  </a:lnTo>
                  <a:cubicBezTo>
                    <a:pt x="1" y="9357"/>
                    <a:pt x="473" y="9830"/>
                    <a:pt x="1072" y="9830"/>
                  </a:cubicBezTo>
                  <a:lnTo>
                    <a:pt x="10964" y="9830"/>
                  </a:lnTo>
                  <a:cubicBezTo>
                    <a:pt x="11531" y="9830"/>
                    <a:pt x="12004" y="9357"/>
                    <a:pt x="12004" y="8758"/>
                  </a:cubicBezTo>
                  <a:lnTo>
                    <a:pt x="12004" y="8632"/>
                  </a:lnTo>
                  <a:lnTo>
                    <a:pt x="10082" y="7687"/>
                  </a:lnTo>
                  <a:cubicBezTo>
                    <a:pt x="9956" y="7624"/>
                    <a:pt x="9893" y="7498"/>
                    <a:pt x="9893" y="7372"/>
                  </a:cubicBezTo>
                  <a:lnTo>
                    <a:pt x="9893" y="3151"/>
                  </a:lnTo>
                  <a:cubicBezTo>
                    <a:pt x="9893" y="3056"/>
                    <a:pt x="9956" y="2930"/>
                    <a:pt x="10082" y="2835"/>
                  </a:cubicBezTo>
                  <a:lnTo>
                    <a:pt x="12004" y="1890"/>
                  </a:lnTo>
                  <a:lnTo>
                    <a:pt x="12004" y="1796"/>
                  </a:lnTo>
                  <a:cubicBezTo>
                    <a:pt x="12004" y="1197"/>
                    <a:pt x="11531" y="725"/>
                    <a:pt x="10933" y="725"/>
                  </a:cubicBezTo>
                  <a:lnTo>
                    <a:pt x="2143" y="725"/>
                  </a:lnTo>
                  <a:lnTo>
                    <a:pt x="2143" y="378"/>
                  </a:lnTo>
                  <a:cubicBezTo>
                    <a:pt x="2143" y="158"/>
                    <a:pt x="1985" y="0"/>
                    <a:pt x="1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42"/>
            <p:cNvSpPr/>
            <p:nvPr/>
          </p:nvSpPr>
          <p:spPr>
            <a:xfrm>
              <a:off x="-45952875" y="3306025"/>
              <a:ext cx="122100" cy="122125"/>
            </a:xfrm>
            <a:custGeom>
              <a:rect b="b" l="l" r="r" t="t"/>
              <a:pathLst>
                <a:path extrusionOk="0" h="4885" w="4884">
                  <a:moveTo>
                    <a:pt x="2426" y="663"/>
                  </a:moveTo>
                  <a:cubicBezTo>
                    <a:pt x="3403" y="663"/>
                    <a:pt x="4190" y="1450"/>
                    <a:pt x="4190" y="2458"/>
                  </a:cubicBezTo>
                  <a:cubicBezTo>
                    <a:pt x="4159" y="3435"/>
                    <a:pt x="3371" y="4223"/>
                    <a:pt x="2426" y="4223"/>
                  </a:cubicBezTo>
                  <a:cubicBezTo>
                    <a:pt x="1449" y="4223"/>
                    <a:pt x="662" y="3435"/>
                    <a:pt x="662" y="2458"/>
                  </a:cubicBezTo>
                  <a:cubicBezTo>
                    <a:pt x="662" y="1450"/>
                    <a:pt x="1449" y="663"/>
                    <a:pt x="2426" y="663"/>
                  </a:cubicBezTo>
                  <a:close/>
                  <a:moveTo>
                    <a:pt x="2426" y="1"/>
                  </a:moveTo>
                  <a:cubicBezTo>
                    <a:pt x="1103" y="1"/>
                    <a:pt x="0" y="1104"/>
                    <a:pt x="0" y="2458"/>
                  </a:cubicBezTo>
                  <a:cubicBezTo>
                    <a:pt x="0" y="3782"/>
                    <a:pt x="1103" y="4884"/>
                    <a:pt x="2426" y="4884"/>
                  </a:cubicBezTo>
                  <a:cubicBezTo>
                    <a:pt x="3781" y="4884"/>
                    <a:pt x="4883" y="3782"/>
                    <a:pt x="4883" y="2458"/>
                  </a:cubicBezTo>
                  <a:cubicBezTo>
                    <a:pt x="4883" y="1104"/>
                    <a:pt x="3781" y="1"/>
                    <a:pt x="2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42"/>
            <p:cNvSpPr/>
            <p:nvPr/>
          </p:nvSpPr>
          <p:spPr>
            <a:xfrm>
              <a:off x="-45941075" y="3218600"/>
              <a:ext cx="98475" cy="17375"/>
            </a:xfrm>
            <a:custGeom>
              <a:rect b="b" l="l" r="r" t="t"/>
              <a:pathLst>
                <a:path extrusionOk="0" h="695" w="3939">
                  <a:moveTo>
                    <a:pt x="536" y="1"/>
                  </a:moveTo>
                  <a:cubicBezTo>
                    <a:pt x="410" y="1"/>
                    <a:pt x="316" y="64"/>
                    <a:pt x="221" y="190"/>
                  </a:cubicBezTo>
                  <a:lnTo>
                    <a:pt x="1" y="694"/>
                  </a:lnTo>
                  <a:lnTo>
                    <a:pt x="3939" y="694"/>
                  </a:lnTo>
                  <a:lnTo>
                    <a:pt x="3655" y="190"/>
                  </a:lnTo>
                  <a:cubicBezTo>
                    <a:pt x="3592" y="64"/>
                    <a:pt x="3466" y="1"/>
                    <a:pt x="33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0" name="Google Shape;2310;p42"/>
          <p:cNvGrpSpPr/>
          <p:nvPr/>
        </p:nvGrpSpPr>
        <p:grpSpPr>
          <a:xfrm>
            <a:off x="7441437" y="2002817"/>
            <a:ext cx="485802" cy="488392"/>
            <a:chOff x="-49027775" y="3550975"/>
            <a:chExt cx="300100" cy="301700"/>
          </a:xfrm>
        </p:grpSpPr>
        <p:sp>
          <p:nvSpPr>
            <p:cNvPr id="2311" name="Google Shape;2311;p42"/>
            <p:cNvSpPr/>
            <p:nvPr/>
          </p:nvSpPr>
          <p:spPr>
            <a:xfrm>
              <a:off x="-48941125" y="3613200"/>
              <a:ext cx="74050" cy="26825"/>
            </a:xfrm>
            <a:custGeom>
              <a:rect b="b" l="l" r="r" t="t"/>
              <a:pathLst>
                <a:path extrusionOk="0" h="1073" w="2962">
                  <a:moveTo>
                    <a:pt x="1260" y="1"/>
                  </a:moveTo>
                  <a:lnTo>
                    <a:pt x="0" y="1072"/>
                  </a:lnTo>
                  <a:lnTo>
                    <a:pt x="1702" y="1072"/>
                  </a:lnTo>
                  <a:lnTo>
                    <a:pt x="29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42"/>
            <p:cNvSpPr/>
            <p:nvPr/>
          </p:nvSpPr>
          <p:spPr>
            <a:xfrm>
              <a:off x="-48871025" y="3613200"/>
              <a:ext cx="73275" cy="26825"/>
            </a:xfrm>
            <a:custGeom>
              <a:rect b="b" l="l" r="r" t="t"/>
              <a:pathLst>
                <a:path extrusionOk="0" h="1073" w="2931">
                  <a:moveTo>
                    <a:pt x="1260" y="1"/>
                  </a:moveTo>
                  <a:lnTo>
                    <a:pt x="0" y="1072"/>
                  </a:lnTo>
                  <a:lnTo>
                    <a:pt x="1670" y="1072"/>
                  </a:lnTo>
                  <a:lnTo>
                    <a:pt x="29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42"/>
            <p:cNvSpPr/>
            <p:nvPr/>
          </p:nvSpPr>
          <p:spPr>
            <a:xfrm>
              <a:off x="-48893075" y="3552550"/>
              <a:ext cx="95325" cy="43350"/>
            </a:xfrm>
            <a:custGeom>
              <a:rect b="b" l="l" r="r" t="t"/>
              <a:pathLst>
                <a:path extrusionOk="0" h="1734" w="3813">
                  <a:moveTo>
                    <a:pt x="0" y="1"/>
                  </a:moveTo>
                  <a:lnTo>
                    <a:pt x="2142" y="1734"/>
                  </a:lnTo>
                  <a:lnTo>
                    <a:pt x="3812" y="1734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42"/>
            <p:cNvSpPr/>
            <p:nvPr/>
          </p:nvSpPr>
          <p:spPr>
            <a:xfrm>
              <a:off x="-49027775" y="3550975"/>
              <a:ext cx="100050" cy="87475"/>
            </a:xfrm>
            <a:custGeom>
              <a:rect b="b" l="l" r="r" t="t"/>
              <a:pathLst>
                <a:path extrusionOk="0" h="3499" w="4002">
                  <a:moveTo>
                    <a:pt x="2112" y="1797"/>
                  </a:moveTo>
                  <a:cubicBezTo>
                    <a:pt x="2332" y="1797"/>
                    <a:pt x="2490" y="1923"/>
                    <a:pt x="2490" y="2143"/>
                  </a:cubicBezTo>
                  <a:cubicBezTo>
                    <a:pt x="2490" y="2332"/>
                    <a:pt x="2332" y="2490"/>
                    <a:pt x="2112" y="2490"/>
                  </a:cubicBezTo>
                  <a:cubicBezTo>
                    <a:pt x="1923" y="2490"/>
                    <a:pt x="1765" y="2332"/>
                    <a:pt x="1765" y="2143"/>
                  </a:cubicBezTo>
                  <a:cubicBezTo>
                    <a:pt x="1765" y="1923"/>
                    <a:pt x="1923" y="1797"/>
                    <a:pt x="2112" y="1797"/>
                  </a:cubicBezTo>
                  <a:close/>
                  <a:moveTo>
                    <a:pt x="1072" y="1"/>
                  </a:moveTo>
                  <a:cubicBezTo>
                    <a:pt x="473" y="1"/>
                    <a:pt x="1" y="474"/>
                    <a:pt x="1" y="1072"/>
                  </a:cubicBezTo>
                  <a:lnTo>
                    <a:pt x="1" y="3498"/>
                  </a:lnTo>
                  <a:lnTo>
                    <a:pt x="2364" y="3498"/>
                  </a:lnTo>
                  <a:lnTo>
                    <a:pt x="4002" y="2143"/>
                  </a:lnTo>
                  <a:lnTo>
                    <a:pt x="1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42"/>
            <p:cNvSpPr/>
            <p:nvPr/>
          </p:nvSpPr>
          <p:spPr>
            <a:xfrm>
              <a:off x="-48962400" y="3552550"/>
              <a:ext cx="95325" cy="43350"/>
            </a:xfrm>
            <a:custGeom>
              <a:rect b="b" l="l" r="r" t="t"/>
              <a:pathLst>
                <a:path extrusionOk="0" h="1734" w="3813">
                  <a:moveTo>
                    <a:pt x="1" y="1"/>
                  </a:moveTo>
                  <a:lnTo>
                    <a:pt x="2111" y="1734"/>
                  </a:lnTo>
                  <a:lnTo>
                    <a:pt x="3813" y="1734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42"/>
            <p:cNvSpPr/>
            <p:nvPr/>
          </p:nvSpPr>
          <p:spPr>
            <a:xfrm>
              <a:off x="-49027775" y="3657325"/>
              <a:ext cx="300100" cy="195350"/>
            </a:xfrm>
            <a:custGeom>
              <a:rect b="b" l="l" r="r" t="t"/>
              <a:pathLst>
                <a:path extrusionOk="0" h="7814" w="12004">
                  <a:moveTo>
                    <a:pt x="5987" y="410"/>
                  </a:moveTo>
                  <a:cubicBezTo>
                    <a:pt x="7719" y="410"/>
                    <a:pt x="9137" y="1827"/>
                    <a:pt x="9137" y="3560"/>
                  </a:cubicBezTo>
                  <a:cubicBezTo>
                    <a:pt x="9137" y="5293"/>
                    <a:pt x="7719" y="6711"/>
                    <a:pt x="5987" y="6711"/>
                  </a:cubicBezTo>
                  <a:cubicBezTo>
                    <a:pt x="4254" y="6711"/>
                    <a:pt x="2836" y="5293"/>
                    <a:pt x="2836" y="3560"/>
                  </a:cubicBezTo>
                  <a:cubicBezTo>
                    <a:pt x="2836" y="1827"/>
                    <a:pt x="4254" y="410"/>
                    <a:pt x="5987" y="410"/>
                  </a:cubicBezTo>
                  <a:close/>
                  <a:moveTo>
                    <a:pt x="1" y="0"/>
                  </a:moveTo>
                  <a:lnTo>
                    <a:pt x="1" y="6742"/>
                  </a:lnTo>
                  <a:cubicBezTo>
                    <a:pt x="1" y="7341"/>
                    <a:pt x="473" y="7813"/>
                    <a:pt x="1072" y="7813"/>
                  </a:cubicBezTo>
                  <a:lnTo>
                    <a:pt x="10933" y="7813"/>
                  </a:lnTo>
                  <a:cubicBezTo>
                    <a:pt x="11532" y="7813"/>
                    <a:pt x="12004" y="7341"/>
                    <a:pt x="12004" y="6742"/>
                  </a:cubicBezTo>
                  <a:lnTo>
                    <a:pt x="120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42"/>
            <p:cNvSpPr/>
            <p:nvPr/>
          </p:nvSpPr>
          <p:spPr>
            <a:xfrm>
              <a:off x="-48886775" y="3726625"/>
              <a:ext cx="28375" cy="37050"/>
            </a:xfrm>
            <a:custGeom>
              <a:rect b="b" l="l" r="r" t="t"/>
              <a:pathLst>
                <a:path extrusionOk="0" h="1482" w="1135">
                  <a:moveTo>
                    <a:pt x="0" y="1"/>
                  </a:moveTo>
                  <a:lnTo>
                    <a:pt x="0" y="1481"/>
                  </a:lnTo>
                  <a:lnTo>
                    <a:pt x="1134" y="7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42"/>
            <p:cNvSpPr/>
            <p:nvPr/>
          </p:nvSpPr>
          <p:spPr>
            <a:xfrm>
              <a:off x="-48822975" y="3550975"/>
              <a:ext cx="94525" cy="44925"/>
            </a:xfrm>
            <a:custGeom>
              <a:rect b="b" l="l" r="r" t="t"/>
              <a:pathLst>
                <a:path extrusionOk="0" h="1797" w="3781">
                  <a:moveTo>
                    <a:pt x="0" y="1"/>
                  </a:moveTo>
                  <a:lnTo>
                    <a:pt x="2111" y="1797"/>
                  </a:lnTo>
                  <a:lnTo>
                    <a:pt x="3781" y="1797"/>
                  </a:lnTo>
                  <a:lnTo>
                    <a:pt x="3781" y="1072"/>
                  </a:lnTo>
                  <a:cubicBezTo>
                    <a:pt x="3781" y="474"/>
                    <a:pt x="3308" y="1"/>
                    <a:pt x="2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42"/>
            <p:cNvSpPr/>
            <p:nvPr/>
          </p:nvSpPr>
          <p:spPr>
            <a:xfrm>
              <a:off x="-48939550" y="3684100"/>
              <a:ext cx="122100" cy="122100"/>
            </a:xfrm>
            <a:custGeom>
              <a:rect b="b" l="l" r="r" t="t"/>
              <a:pathLst>
                <a:path extrusionOk="0" h="4884" w="4884">
                  <a:moveTo>
                    <a:pt x="1741" y="757"/>
                  </a:moveTo>
                  <a:cubicBezTo>
                    <a:pt x="1812" y="757"/>
                    <a:pt x="1885" y="777"/>
                    <a:pt x="1954" y="819"/>
                  </a:cubicBezTo>
                  <a:lnTo>
                    <a:pt x="4064" y="2237"/>
                  </a:lnTo>
                  <a:cubicBezTo>
                    <a:pt x="4253" y="2300"/>
                    <a:pt x="4253" y="2615"/>
                    <a:pt x="4064" y="2773"/>
                  </a:cubicBezTo>
                  <a:lnTo>
                    <a:pt x="1954" y="4190"/>
                  </a:lnTo>
                  <a:cubicBezTo>
                    <a:pt x="1885" y="4233"/>
                    <a:pt x="1812" y="4253"/>
                    <a:pt x="1741" y="4253"/>
                  </a:cubicBezTo>
                  <a:cubicBezTo>
                    <a:pt x="1553" y="4253"/>
                    <a:pt x="1387" y="4113"/>
                    <a:pt x="1387" y="3907"/>
                  </a:cubicBezTo>
                  <a:lnTo>
                    <a:pt x="1387" y="1103"/>
                  </a:lnTo>
                  <a:cubicBezTo>
                    <a:pt x="1387" y="897"/>
                    <a:pt x="1553" y="757"/>
                    <a:pt x="1741" y="757"/>
                  </a:cubicBezTo>
                  <a:close/>
                  <a:moveTo>
                    <a:pt x="2458" y="0"/>
                  </a:moveTo>
                  <a:cubicBezTo>
                    <a:pt x="1103" y="0"/>
                    <a:pt x="0" y="1103"/>
                    <a:pt x="0" y="2458"/>
                  </a:cubicBezTo>
                  <a:cubicBezTo>
                    <a:pt x="0" y="3781"/>
                    <a:pt x="1103" y="4884"/>
                    <a:pt x="2458" y="4884"/>
                  </a:cubicBezTo>
                  <a:cubicBezTo>
                    <a:pt x="3781" y="4884"/>
                    <a:pt x="4884" y="3781"/>
                    <a:pt x="4884" y="2458"/>
                  </a:cubicBezTo>
                  <a:cubicBezTo>
                    <a:pt x="4884" y="1103"/>
                    <a:pt x="3812" y="0"/>
                    <a:pt x="2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42"/>
            <p:cNvSpPr/>
            <p:nvPr/>
          </p:nvSpPr>
          <p:spPr>
            <a:xfrm>
              <a:off x="-48801725" y="3613200"/>
              <a:ext cx="73275" cy="26825"/>
            </a:xfrm>
            <a:custGeom>
              <a:rect b="b" l="l" r="r" t="t"/>
              <a:pathLst>
                <a:path extrusionOk="0" h="1073" w="2931">
                  <a:moveTo>
                    <a:pt x="1261" y="1"/>
                  </a:moveTo>
                  <a:lnTo>
                    <a:pt x="1" y="1072"/>
                  </a:lnTo>
                  <a:lnTo>
                    <a:pt x="2931" y="1072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21" name="Google Shape;2321;p42"/>
          <p:cNvCxnSpPr/>
          <p:nvPr/>
        </p:nvCxnSpPr>
        <p:spPr>
          <a:xfrm>
            <a:off x="510900" y="2990275"/>
            <a:ext cx="8122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5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p43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timeline infographics</a:t>
            </a:r>
            <a:endParaRPr sz="2400"/>
          </a:p>
        </p:txBody>
      </p:sp>
      <p:cxnSp>
        <p:nvCxnSpPr>
          <p:cNvPr id="2327" name="Google Shape;2327;p43"/>
          <p:cNvCxnSpPr>
            <a:stCxn id="2328" idx="2"/>
          </p:cNvCxnSpPr>
          <p:nvPr/>
        </p:nvCxnSpPr>
        <p:spPr>
          <a:xfrm rot="10800000">
            <a:off x="624950" y="3263900"/>
            <a:ext cx="72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9" name="Google Shape;2329;p43"/>
          <p:cNvCxnSpPr>
            <a:stCxn id="2330" idx="2"/>
            <a:endCxn id="2328" idx="6"/>
          </p:cNvCxnSpPr>
          <p:nvPr/>
        </p:nvCxnSpPr>
        <p:spPr>
          <a:xfrm rot="10800000">
            <a:off x="1544095" y="3263950"/>
            <a:ext cx="1377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1" name="Google Shape;2331;p43"/>
          <p:cNvCxnSpPr>
            <a:stCxn id="2332" idx="2"/>
            <a:endCxn id="2330" idx="6"/>
          </p:cNvCxnSpPr>
          <p:nvPr/>
        </p:nvCxnSpPr>
        <p:spPr>
          <a:xfrm rot="10800000">
            <a:off x="3111397" y="3263950"/>
            <a:ext cx="1372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3" name="Google Shape;2333;p43"/>
          <p:cNvCxnSpPr>
            <a:stCxn id="2334" idx="2"/>
            <a:endCxn id="2332" idx="6"/>
          </p:cNvCxnSpPr>
          <p:nvPr/>
        </p:nvCxnSpPr>
        <p:spPr>
          <a:xfrm rot="10800000">
            <a:off x="4672928" y="3263950"/>
            <a:ext cx="1382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5" name="Google Shape;2335;p43"/>
          <p:cNvCxnSpPr>
            <a:stCxn id="2336" idx="2"/>
            <a:endCxn id="2334" idx="6"/>
          </p:cNvCxnSpPr>
          <p:nvPr/>
        </p:nvCxnSpPr>
        <p:spPr>
          <a:xfrm rot="10800000">
            <a:off x="6245023" y="3263950"/>
            <a:ext cx="1372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7" name="Google Shape;2337;p43"/>
          <p:cNvCxnSpPr>
            <a:endCxn id="2336" idx="6"/>
          </p:cNvCxnSpPr>
          <p:nvPr/>
        </p:nvCxnSpPr>
        <p:spPr>
          <a:xfrm rot="10800000">
            <a:off x="7806523" y="3263950"/>
            <a:ext cx="73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38" name="Google Shape;2338;p43"/>
          <p:cNvGrpSpPr/>
          <p:nvPr/>
        </p:nvGrpSpPr>
        <p:grpSpPr>
          <a:xfrm>
            <a:off x="796509" y="1365350"/>
            <a:ext cx="1300891" cy="3310225"/>
            <a:chOff x="796509" y="1365350"/>
            <a:chExt cx="1300891" cy="3310225"/>
          </a:xfrm>
        </p:grpSpPr>
        <p:sp>
          <p:nvSpPr>
            <p:cNvPr id="2328" name="Google Shape;2328;p43"/>
            <p:cNvSpPr/>
            <p:nvPr/>
          </p:nvSpPr>
          <p:spPr>
            <a:xfrm>
              <a:off x="1354850" y="3169250"/>
              <a:ext cx="189300" cy="18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43"/>
            <p:cNvSpPr/>
            <p:nvPr/>
          </p:nvSpPr>
          <p:spPr>
            <a:xfrm>
              <a:off x="796509" y="1365351"/>
              <a:ext cx="1296428" cy="1005534"/>
            </a:xfrm>
            <a:custGeom>
              <a:rect b="b" l="l" r="r" t="t"/>
              <a:pathLst>
                <a:path extrusionOk="0" h="6865" w="8851">
                  <a:moveTo>
                    <a:pt x="537" y="1"/>
                  </a:moveTo>
                  <a:cubicBezTo>
                    <a:pt x="240" y="1"/>
                    <a:pt x="0" y="200"/>
                    <a:pt x="0" y="451"/>
                  </a:cubicBezTo>
                  <a:lnTo>
                    <a:pt x="0" y="4295"/>
                  </a:lnTo>
                  <a:cubicBezTo>
                    <a:pt x="0" y="4449"/>
                    <a:pt x="97" y="4597"/>
                    <a:pt x="251" y="4679"/>
                  </a:cubicBezTo>
                  <a:lnTo>
                    <a:pt x="4136" y="6796"/>
                  </a:lnTo>
                  <a:cubicBezTo>
                    <a:pt x="4226" y="6842"/>
                    <a:pt x="4327" y="6865"/>
                    <a:pt x="4427" y="6865"/>
                  </a:cubicBezTo>
                  <a:cubicBezTo>
                    <a:pt x="4527" y="6865"/>
                    <a:pt x="4627" y="6842"/>
                    <a:pt x="4714" y="6796"/>
                  </a:cubicBezTo>
                  <a:lnTo>
                    <a:pt x="8605" y="4679"/>
                  </a:lnTo>
                  <a:cubicBezTo>
                    <a:pt x="8758" y="4597"/>
                    <a:pt x="8850" y="4449"/>
                    <a:pt x="8850" y="4295"/>
                  </a:cubicBezTo>
                  <a:lnTo>
                    <a:pt x="8850" y="451"/>
                  </a:lnTo>
                  <a:cubicBezTo>
                    <a:pt x="8850" y="200"/>
                    <a:pt x="8610" y="1"/>
                    <a:pt x="8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43"/>
            <p:cNvSpPr/>
            <p:nvPr/>
          </p:nvSpPr>
          <p:spPr>
            <a:xfrm>
              <a:off x="801700" y="3467175"/>
              <a:ext cx="1295700" cy="417600"/>
            </a:xfrm>
            <a:prstGeom prst="round2SameRect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341" name="Google Shape;2341;p43"/>
            <p:cNvSpPr txBox="1"/>
            <p:nvPr/>
          </p:nvSpPr>
          <p:spPr>
            <a:xfrm>
              <a:off x="797225" y="1365350"/>
              <a:ext cx="1295700" cy="6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3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Year 1</a:t>
              </a:r>
              <a:endParaRPr b="1" sz="3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42" name="Google Shape;2342;p43"/>
            <p:cNvSpPr txBox="1"/>
            <p:nvPr/>
          </p:nvSpPr>
          <p:spPr>
            <a:xfrm>
              <a:off x="801700" y="3884775"/>
              <a:ext cx="1295700" cy="79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43" name="Google Shape;2343;p43"/>
          <p:cNvGrpSpPr/>
          <p:nvPr/>
        </p:nvGrpSpPr>
        <p:grpSpPr>
          <a:xfrm>
            <a:off x="2363291" y="1365350"/>
            <a:ext cx="1301212" cy="3310225"/>
            <a:chOff x="2363291" y="1365350"/>
            <a:chExt cx="1301212" cy="3310225"/>
          </a:xfrm>
        </p:grpSpPr>
        <p:sp>
          <p:nvSpPr>
            <p:cNvPr id="2344" name="Google Shape;2344;p43"/>
            <p:cNvSpPr/>
            <p:nvPr/>
          </p:nvSpPr>
          <p:spPr>
            <a:xfrm>
              <a:off x="2368793" y="1365351"/>
              <a:ext cx="1295696" cy="1005534"/>
            </a:xfrm>
            <a:custGeom>
              <a:rect b="b" l="l" r="r" t="t"/>
              <a:pathLst>
                <a:path extrusionOk="0" h="6865" w="8846">
                  <a:moveTo>
                    <a:pt x="532" y="1"/>
                  </a:moveTo>
                  <a:cubicBezTo>
                    <a:pt x="236" y="1"/>
                    <a:pt x="1" y="200"/>
                    <a:pt x="1" y="451"/>
                  </a:cubicBezTo>
                  <a:lnTo>
                    <a:pt x="1" y="4295"/>
                  </a:lnTo>
                  <a:cubicBezTo>
                    <a:pt x="1" y="4449"/>
                    <a:pt x="93" y="4597"/>
                    <a:pt x="246" y="4679"/>
                  </a:cubicBezTo>
                  <a:lnTo>
                    <a:pt x="4132" y="6796"/>
                  </a:lnTo>
                  <a:cubicBezTo>
                    <a:pt x="4221" y="6842"/>
                    <a:pt x="4322" y="6865"/>
                    <a:pt x="4423" y="6865"/>
                  </a:cubicBezTo>
                  <a:cubicBezTo>
                    <a:pt x="4523" y="6865"/>
                    <a:pt x="4623" y="6842"/>
                    <a:pt x="4710" y="6796"/>
                  </a:cubicBezTo>
                  <a:lnTo>
                    <a:pt x="8600" y="4679"/>
                  </a:lnTo>
                  <a:cubicBezTo>
                    <a:pt x="8754" y="4597"/>
                    <a:pt x="8846" y="4449"/>
                    <a:pt x="8846" y="4295"/>
                  </a:cubicBezTo>
                  <a:lnTo>
                    <a:pt x="8846" y="451"/>
                  </a:lnTo>
                  <a:cubicBezTo>
                    <a:pt x="8846" y="200"/>
                    <a:pt x="8605" y="1"/>
                    <a:pt x="83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43"/>
            <p:cNvSpPr/>
            <p:nvPr/>
          </p:nvSpPr>
          <p:spPr>
            <a:xfrm>
              <a:off x="2921995" y="3169300"/>
              <a:ext cx="189300" cy="189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43"/>
            <p:cNvSpPr/>
            <p:nvPr/>
          </p:nvSpPr>
          <p:spPr>
            <a:xfrm>
              <a:off x="2368791" y="3467175"/>
              <a:ext cx="1295700" cy="417600"/>
            </a:xfrm>
            <a:prstGeom prst="round2SameRect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346" name="Google Shape;2346;p43"/>
            <p:cNvSpPr txBox="1"/>
            <p:nvPr/>
          </p:nvSpPr>
          <p:spPr>
            <a:xfrm>
              <a:off x="2363291" y="3884775"/>
              <a:ext cx="1295700" cy="79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47" name="Google Shape;2347;p43"/>
            <p:cNvSpPr txBox="1"/>
            <p:nvPr/>
          </p:nvSpPr>
          <p:spPr>
            <a:xfrm>
              <a:off x="2368803" y="1365350"/>
              <a:ext cx="1295700" cy="6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3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Year 2</a:t>
              </a:r>
              <a:endParaRPr b="1" sz="3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348" name="Google Shape;2348;p43"/>
          <p:cNvGrpSpPr/>
          <p:nvPr/>
        </p:nvGrpSpPr>
        <p:grpSpPr>
          <a:xfrm>
            <a:off x="3930394" y="1365350"/>
            <a:ext cx="1303273" cy="3310225"/>
            <a:chOff x="3930394" y="1365350"/>
            <a:chExt cx="1303273" cy="3310225"/>
          </a:xfrm>
        </p:grpSpPr>
        <p:sp>
          <p:nvSpPr>
            <p:cNvPr id="2349" name="Google Shape;2349;p43"/>
            <p:cNvSpPr/>
            <p:nvPr/>
          </p:nvSpPr>
          <p:spPr>
            <a:xfrm>
              <a:off x="3930396" y="1365351"/>
              <a:ext cx="1295696" cy="1005534"/>
            </a:xfrm>
            <a:custGeom>
              <a:rect b="b" l="l" r="r" t="t"/>
              <a:pathLst>
                <a:path extrusionOk="0" h="6865" w="8846">
                  <a:moveTo>
                    <a:pt x="533" y="1"/>
                  </a:moveTo>
                  <a:cubicBezTo>
                    <a:pt x="236" y="1"/>
                    <a:pt x="1" y="200"/>
                    <a:pt x="1" y="451"/>
                  </a:cubicBezTo>
                  <a:lnTo>
                    <a:pt x="1" y="4295"/>
                  </a:lnTo>
                  <a:cubicBezTo>
                    <a:pt x="1" y="4449"/>
                    <a:pt x="93" y="4597"/>
                    <a:pt x="246" y="4679"/>
                  </a:cubicBezTo>
                  <a:lnTo>
                    <a:pt x="4137" y="6796"/>
                  </a:lnTo>
                  <a:cubicBezTo>
                    <a:pt x="4224" y="6842"/>
                    <a:pt x="4324" y="6865"/>
                    <a:pt x="4423" y="6865"/>
                  </a:cubicBezTo>
                  <a:cubicBezTo>
                    <a:pt x="4523" y="6865"/>
                    <a:pt x="4623" y="6842"/>
                    <a:pt x="4710" y="6796"/>
                  </a:cubicBezTo>
                  <a:lnTo>
                    <a:pt x="8600" y="4679"/>
                  </a:lnTo>
                  <a:cubicBezTo>
                    <a:pt x="8754" y="4597"/>
                    <a:pt x="8846" y="4449"/>
                    <a:pt x="8846" y="4295"/>
                  </a:cubicBezTo>
                  <a:lnTo>
                    <a:pt x="8846" y="451"/>
                  </a:lnTo>
                  <a:cubicBezTo>
                    <a:pt x="8846" y="200"/>
                    <a:pt x="8606" y="1"/>
                    <a:pt x="8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43"/>
            <p:cNvSpPr/>
            <p:nvPr/>
          </p:nvSpPr>
          <p:spPr>
            <a:xfrm>
              <a:off x="4483597" y="3169300"/>
              <a:ext cx="189300" cy="189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43"/>
            <p:cNvSpPr/>
            <p:nvPr/>
          </p:nvSpPr>
          <p:spPr>
            <a:xfrm>
              <a:off x="3930394" y="3467175"/>
              <a:ext cx="1295700" cy="417600"/>
            </a:xfrm>
            <a:prstGeom prst="round2SameRect">
              <a:avLst>
                <a:gd fmla="val 50000" name="adj1"/>
                <a:gd fmla="val 5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351" name="Google Shape;2351;p43"/>
            <p:cNvSpPr txBox="1"/>
            <p:nvPr/>
          </p:nvSpPr>
          <p:spPr>
            <a:xfrm>
              <a:off x="3937092" y="1365350"/>
              <a:ext cx="1295700" cy="6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3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Year 3</a:t>
              </a:r>
              <a:endParaRPr b="1" sz="3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52" name="Google Shape;2352;p43"/>
            <p:cNvSpPr txBox="1"/>
            <p:nvPr/>
          </p:nvSpPr>
          <p:spPr>
            <a:xfrm>
              <a:off x="3937967" y="3884775"/>
              <a:ext cx="1295700" cy="79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it’s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53" name="Google Shape;2353;p43"/>
          <p:cNvGrpSpPr/>
          <p:nvPr/>
        </p:nvGrpSpPr>
        <p:grpSpPr>
          <a:xfrm>
            <a:off x="5499558" y="1365350"/>
            <a:ext cx="1298572" cy="3310225"/>
            <a:chOff x="5499558" y="1365350"/>
            <a:chExt cx="1298572" cy="3310225"/>
          </a:xfrm>
        </p:grpSpPr>
        <p:sp>
          <p:nvSpPr>
            <p:cNvPr id="2354" name="Google Shape;2354;p43"/>
            <p:cNvSpPr/>
            <p:nvPr/>
          </p:nvSpPr>
          <p:spPr>
            <a:xfrm>
              <a:off x="5502432" y="1365351"/>
              <a:ext cx="1295696" cy="1005534"/>
            </a:xfrm>
            <a:custGeom>
              <a:rect b="b" l="l" r="r" t="t"/>
              <a:pathLst>
                <a:path extrusionOk="0" h="6865" w="8846">
                  <a:moveTo>
                    <a:pt x="532" y="1"/>
                  </a:moveTo>
                  <a:cubicBezTo>
                    <a:pt x="240" y="1"/>
                    <a:pt x="0" y="200"/>
                    <a:pt x="0" y="451"/>
                  </a:cubicBezTo>
                  <a:lnTo>
                    <a:pt x="0" y="4295"/>
                  </a:lnTo>
                  <a:cubicBezTo>
                    <a:pt x="0" y="4449"/>
                    <a:pt x="92" y="4597"/>
                    <a:pt x="246" y="4679"/>
                  </a:cubicBezTo>
                  <a:lnTo>
                    <a:pt x="4136" y="6796"/>
                  </a:lnTo>
                  <a:cubicBezTo>
                    <a:pt x="4223" y="6842"/>
                    <a:pt x="4323" y="6865"/>
                    <a:pt x="4423" y="6865"/>
                  </a:cubicBezTo>
                  <a:cubicBezTo>
                    <a:pt x="4522" y="6865"/>
                    <a:pt x="4622" y="6842"/>
                    <a:pt x="4709" y="6796"/>
                  </a:cubicBezTo>
                  <a:lnTo>
                    <a:pt x="8600" y="4679"/>
                  </a:lnTo>
                  <a:cubicBezTo>
                    <a:pt x="8753" y="4597"/>
                    <a:pt x="8845" y="4449"/>
                    <a:pt x="8845" y="4295"/>
                  </a:cubicBezTo>
                  <a:lnTo>
                    <a:pt x="8845" y="451"/>
                  </a:lnTo>
                  <a:cubicBezTo>
                    <a:pt x="8845" y="200"/>
                    <a:pt x="8610" y="1"/>
                    <a:pt x="83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43"/>
            <p:cNvSpPr/>
            <p:nvPr/>
          </p:nvSpPr>
          <p:spPr>
            <a:xfrm>
              <a:off x="6055628" y="3169300"/>
              <a:ext cx="189300" cy="189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43"/>
            <p:cNvSpPr/>
            <p:nvPr/>
          </p:nvSpPr>
          <p:spPr>
            <a:xfrm>
              <a:off x="5502430" y="3467175"/>
              <a:ext cx="1295700" cy="417600"/>
            </a:xfrm>
            <a:prstGeom prst="round2SameRect">
              <a:avLst>
                <a:gd fmla="val 50000" name="adj1"/>
                <a:gd fmla="val 5000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356" name="Google Shape;2356;p43"/>
            <p:cNvSpPr txBox="1"/>
            <p:nvPr/>
          </p:nvSpPr>
          <p:spPr>
            <a:xfrm>
              <a:off x="5499558" y="1365350"/>
              <a:ext cx="1295700" cy="6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3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Year 4</a:t>
              </a:r>
              <a:endParaRPr b="1" sz="3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57" name="Google Shape;2357;p43"/>
            <p:cNvSpPr txBox="1"/>
            <p:nvPr/>
          </p:nvSpPr>
          <p:spPr>
            <a:xfrm>
              <a:off x="5499995" y="3884775"/>
              <a:ext cx="1295700" cy="79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planet where we all live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58" name="Google Shape;2358;p43"/>
          <p:cNvGrpSpPr/>
          <p:nvPr/>
        </p:nvGrpSpPr>
        <p:grpSpPr>
          <a:xfrm>
            <a:off x="7064021" y="1365350"/>
            <a:ext cx="1301454" cy="3310225"/>
            <a:chOff x="7064021" y="1365350"/>
            <a:chExt cx="1301454" cy="3310225"/>
          </a:xfrm>
        </p:grpSpPr>
        <p:sp>
          <p:nvSpPr>
            <p:cNvPr id="2359" name="Google Shape;2359;p43"/>
            <p:cNvSpPr/>
            <p:nvPr/>
          </p:nvSpPr>
          <p:spPr>
            <a:xfrm>
              <a:off x="7064023" y="1365351"/>
              <a:ext cx="1295696" cy="1005534"/>
            </a:xfrm>
            <a:custGeom>
              <a:rect b="b" l="l" r="r" t="t"/>
              <a:pathLst>
                <a:path extrusionOk="0" h="6865" w="8846">
                  <a:moveTo>
                    <a:pt x="532" y="1"/>
                  </a:moveTo>
                  <a:cubicBezTo>
                    <a:pt x="241" y="1"/>
                    <a:pt x="1" y="200"/>
                    <a:pt x="1" y="451"/>
                  </a:cubicBezTo>
                  <a:lnTo>
                    <a:pt x="1" y="4295"/>
                  </a:lnTo>
                  <a:cubicBezTo>
                    <a:pt x="1" y="4449"/>
                    <a:pt x="93" y="4597"/>
                    <a:pt x="246" y="4679"/>
                  </a:cubicBezTo>
                  <a:lnTo>
                    <a:pt x="4137" y="6796"/>
                  </a:lnTo>
                  <a:cubicBezTo>
                    <a:pt x="4224" y="6842"/>
                    <a:pt x="4324" y="6865"/>
                    <a:pt x="4423" y="6865"/>
                  </a:cubicBezTo>
                  <a:cubicBezTo>
                    <a:pt x="4523" y="6865"/>
                    <a:pt x="4623" y="6842"/>
                    <a:pt x="4710" y="6796"/>
                  </a:cubicBezTo>
                  <a:lnTo>
                    <a:pt x="8600" y="4679"/>
                  </a:lnTo>
                  <a:cubicBezTo>
                    <a:pt x="8754" y="4597"/>
                    <a:pt x="8846" y="4449"/>
                    <a:pt x="8846" y="4295"/>
                  </a:cubicBezTo>
                  <a:lnTo>
                    <a:pt x="8846" y="451"/>
                  </a:lnTo>
                  <a:cubicBezTo>
                    <a:pt x="8846" y="200"/>
                    <a:pt x="8605" y="1"/>
                    <a:pt x="83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43"/>
            <p:cNvSpPr/>
            <p:nvPr/>
          </p:nvSpPr>
          <p:spPr>
            <a:xfrm>
              <a:off x="7617223" y="3169300"/>
              <a:ext cx="189300" cy="189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43"/>
            <p:cNvSpPr/>
            <p:nvPr/>
          </p:nvSpPr>
          <p:spPr>
            <a:xfrm>
              <a:off x="7064021" y="3467175"/>
              <a:ext cx="1295700" cy="417600"/>
            </a:xfrm>
            <a:prstGeom prst="round2SameRect">
              <a:avLst>
                <a:gd fmla="val 50000" name="adj1"/>
                <a:gd fmla="val 50000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361" name="Google Shape;2361;p43"/>
            <p:cNvSpPr txBox="1"/>
            <p:nvPr/>
          </p:nvSpPr>
          <p:spPr>
            <a:xfrm>
              <a:off x="7069775" y="1365350"/>
              <a:ext cx="1295700" cy="6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3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Year 5</a:t>
              </a:r>
              <a:endParaRPr b="1" sz="3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62" name="Google Shape;2362;p43"/>
            <p:cNvSpPr txBox="1"/>
            <p:nvPr/>
          </p:nvSpPr>
          <p:spPr>
            <a:xfrm>
              <a:off x="7068888" y="3884775"/>
              <a:ext cx="1295700" cy="79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 the smallest planet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63" name="Google Shape;2363;p43"/>
          <p:cNvGrpSpPr/>
          <p:nvPr/>
        </p:nvGrpSpPr>
        <p:grpSpPr>
          <a:xfrm>
            <a:off x="2801897" y="2559104"/>
            <a:ext cx="423043" cy="421927"/>
            <a:chOff x="-2670575" y="3956600"/>
            <a:chExt cx="293800" cy="293025"/>
          </a:xfrm>
        </p:grpSpPr>
        <p:sp>
          <p:nvSpPr>
            <p:cNvPr id="2364" name="Google Shape;2364;p43"/>
            <p:cNvSpPr/>
            <p:nvPr/>
          </p:nvSpPr>
          <p:spPr>
            <a:xfrm>
              <a:off x="-2670575" y="3975525"/>
              <a:ext cx="116575" cy="34675"/>
            </a:xfrm>
            <a:custGeom>
              <a:rect b="b" l="l" r="r" t="t"/>
              <a:pathLst>
                <a:path extrusionOk="0" h="1387" w="4663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3781" y="1386"/>
                  </a:lnTo>
                  <a:cubicBezTo>
                    <a:pt x="4001" y="882"/>
                    <a:pt x="4316" y="410"/>
                    <a:pt x="46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43"/>
            <p:cNvSpPr/>
            <p:nvPr/>
          </p:nvSpPr>
          <p:spPr>
            <a:xfrm>
              <a:off x="-2669800" y="4026700"/>
              <a:ext cx="170950" cy="136300"/>
            </a:xfrm>
            <a:custGeom>
              <a:rect b="b" l="l" r="r" t="t"/>
              <a:pathLst>
                <a:path extrusionOk="0" h="5452" w="6838">
                  <a:moveTo>
                    <a:pt x="1" y="1"/>
                  </a:moveTo>
                  <a:lnTo>
                    <a:pt x="1" y="5451"/>
                  </a:lnTo>
                  <a:lnTo>
                    <a:pt x="6837" y="5451"/>
                  </a:lnTo>
                  <a:lnTo>
                    <a:pt x="6837" y="5357"/>
                  </a:lnTo>
                  <a:cubicBezTo>
                    <a:pt x="6522" y="5294"/>
                    <a:pt x="6207" y="5168"/>
                    <a:pt x="5924" y="5042"/>
                  </a:cubicBezTo>
                  <a:lnTo>
                    <a:pt x="5104" y="5325"/>
                  </a:lnTo>
                  <a:cubicBezTo>
                    <a:pt x="4975" y="5368"/>
                    <a:pt x="4845" y="5389"/>
                    <a:pt x="4720" y="5389"/>
                  </a:cubicBezTo>
                  <a:cubicBezTo>
                    <a:pt x="3931" y="5389"/>
                    <a:pt x="3289" y="4597"/>
                    <a:pt x="3561" y="3781"/>
                  </a:cubicBezTo>
                  <a:lnTo>
                    <a:pt x="3844" y="2962"/>
                  </a:lnTo>
                  <a:cubicBezTo>
                    <a:pt x="3561" y="2364"/>
                    <a:pt x="3403" y="1702"/>
                    <a:pt x="3403" y="1041"/>
                  </a:cubicBezTo>
                  <a:cubicBezTo>
                    <a:pt x="3403" y="662"/>
                    <a:pt x="3466" y="316"/>
                    <a:pt x="3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43"/>
            <p:cNvSpPr/>
            <p:nvPr/>
          </p:nvSpPr>
          <p:spPr>
            <a:xfrm>
              <a:off x="-2669800" y="4179500"/>
              <a:ext cx="170950" cy="70125"/>
            </a:xfrm>
            <a:custGeom>
              <a:rect b="b" l="l" r="r" t="t"/>
              <a:pathLst>
                <a:path extrusionOk="0" h="2805" w="6838">
                  <a:moveTo>
                    <a:pt x="3403" y="757"/>
                  </a:moveTo>
                  <a:cubicBezTo>
                    <a:pt x="3592" y="757"/>
                    <a:pt x="3750" y="914"/>
                    <a:pt x="3750" y="1103"/>
                  </a:cubicBezTo>
                  <a:cubicBezTo>
                    <a:pt x="3750" y="1293"/>
                    <a:pt x="3592" y="1450"/>
                    <a:pt x="3403" y="1450"/>
                  </a:cubicBezTo>
                  <a:cubicBezTo>
                    <a:pt x="3214" y="1450"/>
                    <a:pt x="3057" y="1293"/>
                    <a:pt x="3057" y="1103"/>
                  </a:cubicBezTo>
                  <a:cubicBezTo>
                    <a:pt x="3057" y="914"/>
                    <a:pt x="3214" y="757"/>
                    <a:pt x="3403" y="757"/>
                  </a:cubicBezTo>
                  <a:close/>
                  <a:moveTo>
                    <a:pt x="1" y="1"/>
                  </a:moveTo>
                  <a:lnTo>
                    <a:pt x="1" y="1765"/>
                  </a:lnTo>
                  <a:cubicBezTo>
                    <a:pt x="1" y="2332"/>
                    <a:pt x="442" y="2805"/>
                    <a:pt x="1009" y="2805"/>
                  </a:cubicBezTo>
                  <a:lnTo>
                    <a:pt x="5829" y="2805"/>
                  </a:lnTo>
                  <a:cubicBezTo>
                    <a:pt x="6365" y="2805"/>
                    <a:pt x="6837" y="2332"/>
                    <a:pt x="6837" y="1765"/>
                  </a:cubicBezTo>
                  <a:lnTo>
                    <a:pt x="68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43"/>
            <p:cNvSpPr/>
            <p:nvPr/>
          </p:nvSpPr>
          <p:spPr>
            <a:xfrm>
              <a:off x="-2566625" y="3956600"/>
              <a:ext cx="189850" cy="190650"/>
            </a:xfrm>
            <a:custGeom>
              <a:rect b="b" l="l" r="r" t="t"/>
              <a:pathLst>
                <a:path extrusionOk="0" h="7626" w="7594">
                  <a:moveTo>
                    <a:pt x="3759" y="1391"/>
                  </a:moveTo>
                  <a:cubicBezTo>
                    <a:pt x="3929" y="1391"/>
                    <a:pt x="4096" y="1502"/>
                    <a:pt x="4096" y="1734"/>
                  </a:cubicBezTo>
                  <a:lnTo>
                    <a:pt x="4096" y="2175"/>
                  </a:lnTo>
                  <a:cubicBezTo>
                    <a:pt x="4254" y="2206"/>
                    <a:pt x="4349" y="2301"/>
                    <a:pt x="4475" y="2427"/>
                  </a:cubicBezTo>
                  <a:cubicBezTo>
                    <a:pt x="4716" y="2669"/>
                    <a:pt x="4494" y="3003"/>
                    <a:pt x="4235" y="3003"/>
                  </a:cubicBezTo>
                  <a:cubicBezTo>
                    <a:pt x="4157" y="3003"/>
                    <a:pt x="4075" y="2973"/>
                    <a:pt x="4002" y="2899"/>
                  </a:cubicBezTo>
                  <a:cubicBezTo>
                    <a:pt x="3926" y="2823"/>
                    <a:pt x="3839" y="2791"/>
                    <a:pt x="3756" y="2791"/>
                  </a:cubicBezTo>
                  <a:cubicBezTo>
                    <a:pt x="3493" y="2791"/>
                    <a:pt x="3266" y="3109"/>
                    <a:pt x="3529" y="3372"/>
                  </a:cubicBezTo>
                  <a:cubicBezTo>
                    <a:pt x="3624" y="3435"/>
                    <a:pt x="3687" y="3466"/>
                    <a:pt x="3781" y="3466"/>
                  </a:cubicBezTo>
                  <a:cubicBezTo>
                    <a:pt x="4317" y="3466"/>
                    <a:pt x="4790" y="3939"/>
                    <a:pt x="4790" y="4506"/>
                  </a:cubicBezTo>
                  <a:cubicBezTo>
                    <a:pt x="4790" y="4884"/>
                    <a:pt x="4569" y="5294"/>
                    <a:pt x="4128" y="5451"/>
                  </a:cubicBezTo>
                  <a:lnTo>
                    <a:pt x="4128" y="5829"/>
                  </a:lnTo>
                  <a:cubicBezTo>
                    <a:pt x="4128" y="6054"/>
                    <a:pt x="3957" y="6172"/>
                    <a:pt x="3789" y="6172"/>
                  </a:cubicBezTo>
                  <a:cubicBezTo>
                    <a:pt x="3626" y="6172"/>
                    <a:pt x="3466" y="6062"/>
                    <a:pt x="3466" y="5829"/>
                  </a:cubicBezTo>
                  <a:lnTo>
                    <a:pt x="3466" y="5451"/>
                  </a:lnTo>
                  <a:cubicBezTo>
                    <a:pt x="3309" y="5420"/>
                    <a:pt x="3183" y="5325"/>
                    <a:pt x="3057" y="5199"/>
                  </a:cubicBezTo>
                  <a:cubicBezTo>
                    <a:pt x="2815" y="4957"/>
                    <a:pt x="3037" y="4623"/>
                    <a:pt x="3296" y="4623"/>
                  </a:cubicBezTo>
                  <a:cubicBezTo>
                    <a:pt x="3374" y="4623"/>
                    <a:pt x="3456" y="4653"/>
                    <a:pt x="3529" y="4727"/>
                  </a:cubicBezTo>
                  <a:cubicBezTo>
                    <a:pt x="3603" y="4800"/>
                    <a:pt x="3684" y="4831"/>
                    <a:pt x="3763" y="4831"/>
                  </a:cubicBezTo>
                  <a:cubicBezTo>
                    <a:pt x="4022" y="4831"/>
                    <a:pt x="4244" y="4496"/>
                    <a:pt x="4002" y="4254"/>
                  </a:cubicBezTo>
                  <a:cubicBezTo>
                    <a:pt x="3939" y="4191"/>
                    <a:pt x="3844" y="4160"/>
                    <a:pt x="3781" y="4160"/>
                  </a:cubicBezTo>
                  <a:cubicBezTo>
                    <a:pt x="3214" y="4160"/>
                    <a:pt x="2742" y="3687"/>
                    <a:pt x="2742" y="3120"/>
                  </a:cubicBezTo>
                  <a:cubicBezTo>
                    <a:pt x="2742" y="2710"/>
                    <a:pt x="2994" y="2332"/>
                    <a:pt x="3403" y="2175"/>
                  </a:cubicBezTo>
                  <a:lnTo>
                    <a:pt x="3403" y="1734"/>
                  </a:lnTo>
                  <a:cubicBezTo>
                    <a:pt x="3403" y="1509"/>
                    <a:pt x="3583" y="1391"/>
                    <a:pt x="3759" y="1391"/>
                  </a:cubicBezTo>
                  <a:close/>
                  <a:moveTo>
                    <a:pt x="3781" y="1"/>
                  </a:moveTo>
                  <a:cubicBezTo>
                    <a:pt x="1734" y="1"/>
                    <a:pt x="1" y="1671"/>
                    <a:pt x="1" y="3782"/>
                  </a:cubicBezTo>
                  <a:cubicBezTo>
                    <a:pt x="1" y="4380"/>
                    <a:pt x="158" y="5010"/>
                    <a:pt x="410" y="5514"/>
                  </a:cubicBezTo>
                  <a:cubicBezTo>
                    <a:pt x="473" y="5609"/>
                    <a:pt x="473" y="5735"/>
                    <a:pt x="473" y="5798"/>
                  </a:cubicBezTo>
                  <a:lnTo>
                    <a:pt x="158" y="6774"/>
                  </a:lnTo>
                  <a:cubicBezTo>
                    <a:pt x="46" y="7141"/>
                    <a:pt x="311" y="7482"/>
                    <a:pt x="684" y="7482"/>
                  </a:cubicBezTo>
                  <a:cubicBezTo>
                    <a:pt x="728" y="7482"/>
                    <a:pt x="774" y="7478"/>
                    <a:pt x="820" y="7468"/>
                  </a:cubicBezTo>
                  <a:lnTo>
                    <a:pt x="1797" y="7121"/>
                  </a:lnTo>
                  <a:cubicBezTo>
                    <a:pt x="1831" y="7110"/>
                    <a:pt x="1866" y="7102"/>
                    <a:pt x="1900" y="7102"/>
                  </a:cubicBezTo>
                  <a:cubicBezTo>
                    <a:pt x="1960" y="7102"/>
                    <a:pt x="2020" y="7124"/>
                    <a:pt x="2080" y="7184"/>
                  </a:cubicBezTo>
                  <a:cubicBezTo>
                    <a:pt x="2584" y="7468"/>
                    <a:pt x="3214" y="7625"/>
                    <a:pt x="3813" y="7625"/>
                  </a:cubicBezTo>
                  <a:cubicBezTo>
                    <a:pt x="5892" y="7625"/>
                    <a:pt x="7594" y="5924"/>
                    <a:pt x="7594" y="3813"/>
                  </a:cubicBezTo>
                  <a:cubicBezTo>
                    <a:pt x="7499" y="1702"/>
                    <a:pt x="5861" y="1"/>
                    <a:pt x="37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8" name="Google Shape;2368;p43"/>
          <p:cNvGrpSpPr/>
          <p:nvPr/>
        </p:nvGrpSpPr>
        <p:grpSpPr>
          <a:xfrm>
            <a:off x="7502663" y="2560238"/>
            <a:ext cx="424159" cy="419659"/>
            <a:chOff x="-1182750" y="3962900"/>
            <a:chExt cx="294575" cy="291450"/>
          </a:xfrm>
        </p:grpSpPr>
        <p:sp>
          <p:nvSpPr>
            <p:cNvPr id="2369" name="Google Shape;2369;p43"/>
            <p:cNvSpPr/>
            <p:nvPr/>
          </p:nvSpPr>
          <p:spPr>
            <a:xfrm>
              <a:off x="-1078000" y="40306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43"/>
            <p:cNvSpPr/>
            <p:nvPr/>
          </p:nvSpPr>
          <p:spPr>
            <a:xfrm>
              <a:off x="-1129200" y="40999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43"/>
            <p:cNvSpPr/>
            <p:nvPr/>
          </p:nvSpPr>
          <p:spPr>
            <a:xfrm>
              <a:off x="-1009475" y="4081850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43"/>
            <p:cNvSpPr/>
            <p:nvPr/>
          </p:nvSpPr>
          <p:spPr>
            <a:xfrm>
              <a:off x="-1182750" y="4168475"/>
              <a:ext cx="292225" cy="34675"/>
            </a:xfrm>
            <a:custGeom>
              <a:rect b="b" l="l" r="r" t="t"/>
              <a:pathLst>
                <a:path extrusionOk="0" h="1387" w="11689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43"/>
            <p:cNvSpPr/>
            <p:nvPr/>
          </p:nvSpPr>
          <p:spPr>
            <a:xfrm>
              <a:off x="-1117400" y="4220475"/>
              <a:ext cx="161500" cy="33875"/>
            </a:xfrm>
            <a:custGeom>
              <a:rect b="b" l="l" r="r" t="t"/>
              <a:pathLst>
                <a:path extrusionOk="0" h="1355" w="646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43"/>
            <p:cNvSpPr/>
            <p:nvPr/>
          </p:nvSpPr>
          <p:spPr>
            <a:xfrm>
              <a:off x="-958300" y="40141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43"/>
            <p:cNvSpPr/>
            <p:nvPr/>
          </p:nvSpPr>
          <p:spPr>
            <a:xfrm>
              <a:off x="-1180400" y="3962900"/>
              <a:ext cx="292225" cy="188275"/>
            </a:xfrm>
            <a:custGeom>
              <a:rect b="b" l="l" r="r" t="t"/>
              <a:pathLst>
                <a:path extrusionOk="0" h="7531" w="11689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6" name="Google Shape;2376;p43"/>
          <p:cNvGrpSpPr/>
          <p:nvPr/>
        </p:nvGrpSpPr>
        <p:grpSpPr>
          <a:xfrm>
            <a:off x="1233723" y="2572135"/>
            <a:ext cx="426462" cy="395865"/>
            <a:chOff x="-3808700" y="3628950"/>
            <a:chExt cx="296175" cy="274925"/>
          </a:xfrm>
        </p:grpSpPr>
        <p:sp>
          <p:nvSpPr>
            <p:cNvPr id="2377" name="Google Shape;2377;p43"/>
            <p:cNvSpPr/>
            <p:nvPr/>
          </p:nvSpPr>
          <p:spPr>
            <a:xfrm>
              <a:off x="-3665972" y="3680950"/>
              <a:ext cx="51200" cy="51225"/>
            </a:xfrm>
            <a:custGeom>
              <a:rect b="b" l="l" r="r" t="t"/>
              <a:pathLst>
                <a:path extrusionOk="0" h="2049" w="2048">
                  <a:moveTo>
                    <a:pt x="1008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41" y="2048"/>
                    <a:pt x="1008" y="2048"/>
                  </a:cubicBezTo>
                  <a:cubicBezTo>
                    <a:pt x="1575" y="2048"/>
                    <a:pt x="2048" y="1607"/>
                    <a:pt x="2048" y="1040"/>
                  </a:cubicBezTo>
                  <a:cubicBezTo>
                    <a:pt x="2048" y="473"/>
                    <a:pt x="1575" y="0"/>
                    <a:pt x="1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43"/>
            <p:cNvSpPr/>
            <p:nvPr/>
          </p:nvSpPr>
          <p:spPr>
            <a:xfrm>
              <a:off x="-3808700" y="3664400"/>
              <a:ext cx="296175" cy="239475"/>
            </a:xfrm>
            <a:custGeom>
              <a:rect b="b" l="l" r="r" t="t"/>
              <a:pathLst>
                <a:path extrusionOk="0" h="9579" w="11847">
                  <a:moveTo>
                    <a:pt x="3970" y="8223"/>
                  </a:moveTo>
                  <a:cubicBezTo>
                    <a:pt x="4159" y="8223"/>
                    <a:pt x="4316" y="8381"/>
                    <a:pt x="4316" y="8570"/>
                  </a:cubicBezTo>
                  <a:cubicBezTo>
                    <a:pt x="4316" y="8791"/>
                    <a:pt x="4159" y="8948"/>
                    <a:pt x="3970" y="8948"/>
                  </a:cubicBezTo>
                  <a:cubicBezTo>
                    <a:pt x="3781" y="8948"/>
                    <a:pt x="3623" y="8791"/>
                    <a:pt x="3623" y="8570"/>
                  </a:cubicBezTo>
                  <a:cubicBezTo>
                    <a:pt x="3623" y="8349"/>
                    <a:pt x="3781" y="8223"/>
                    <a:pt x="3970" y="8223"/>
                  </a:cubicBezTo>
                  <a:close/>
                  <a:moveTo>
                    <a:pt x="8727" y="8223"/>
                  </a:moveTo>
                  <a:cubicBezTo>
                    <a:pt x="8916" y="8223"/>
                    <a:pt x="9074" y="8381"/>
                    <a:pt x="9074" y="8570"/>
                  </a:cubicBezTo>
                  <a:cubicBezTo>
                    <a:pt x="9074" y="8791"/>
                    <a:pt x="8916" y="8948"/>
                    <a:pt x="8727" y="8948"/>
                  </a:cubicBezTo>
                  <a:cubicBezTo>
                    <a:pt x="8538" y="8948"/>
                    <a:pt x="8381" y="8791"/>
                    <a:pt x="8381" y="8570"/>
                  </a:cubicBezTo>
                  <a:cubicBezTo>
                    <a:pt x="8412" y="8349"/>
                    <a:pt x="8538" y="8223"/>
                    <a:pt x="8727" y="8223"/>
                  </a:cubicBezTo>
                  <a:close/>
                  <a:moveTo>
                    <a:pt x="473" y="1"/>
                  </a:moveTo>
                  <a:cubicBezTo>
                    <a:pt x="32" y="1"/>
                    <a:pt x="0" y="662"/>
                    <a:pt x="473" y="662"/>
                  </a:cubicBezTo>
                  <a:lnTo>
                    <a:pt x="819" y="662"/>
                  </a:lnTo>
                  <a:cubicBezTo>
                    <a:pt x="977" y="662"/>
                    <a:pt x="1134" y="788"/>
                    <a:pt x="1166" y="946"/>
                  </a:cubicBezTo>
                  <a:lnTo>
                    <a:pt x="2143" y="6428"/>
                  </a:lnTo>
                  <a:cubicBezTo>
                    <a:pt x="1481" y="7058"/>
                    <a:pt x="1922" y="8192"/>
                    <a:pt x="2867" y="8192"/>
                  </a:cubicBezTo>
                  <a:lnTo>
                    <a:pt x="2930" y="8192"/>
                  </a:lnTo>
                  <a:cubicBezTo>
                    <a:pt x="2899" y="8318"/>
                    <a:pt x="2867" y="8412"/>
                    <a:pt x="2867" y="8538"/>
                  </a:cubicBezTo>
                  <a:cubicBezTo>
                    <a:pt x="2867" y="9106"/>
                    <a:pt x="3340" y="9578"/>
                    <a:pt x="3875" y="9578"/>
                  </a:cubicBezTo>
                  <a:cubicBezTo>
                    <a:pt x="4442" y="9578"/>
                    <a:pt x="4915" y="9106"/>
                    <a:pt x="4915" y="8538"/>
                  </a:cubicBezTo>
                  <a:cubicBezTo>
                    <a:pt x="4915" y="8412"/>
                    <a:pt x="4884" y="8318"/>
                    <a:pt x="4821" y="8192"/>
                  </a:cubicBezTo>
                  <a:lnTo>
                    <a:pt x="7719" y="8192"/>
                  </a:lnTo>
                  <a:cubicBezTo>
                    <a:pt x="7656" y="8318"/>
                    <a:pt x="7624" y="8412"/>
                    <a:pt x="7624" y="8538"/>
                  </a:cubicBezTo>
                  <a:cubicBezTo>
                    <a:pt x="7624" y="9106"/>
                    <a:pt x="8097" y="9578"/>
                    <a:pt x="8664" y="9578"/>
                  </a:cubicBezTo>
                  <a:cubicBezTo>
                    <a:pt x="9200" y="9578"/>
                    <a:pt x="9672" y="9106"/>
                    <a:pt x="9672" y="8538"/>
                  </a:cubicBezTo>
                  <a:cubicBezTo>
                    <a:pt x="9672" y="8412"/>
                    <a:pt x="9641" y="8318"/>
                    <a:pt x="9609" y="8192"/>
                  </a:cubicBezTo>
                  <a:lnTo>
                    <a:pt x="9987" y="8192"/>
                  </a:lnTo>
                  <a:cubicBezTo>
                    <a:pt x="10176" y="8192"/>
                    <a:pt x="10334" y="8034"/>
                    <a:pt x="10334" y="7845"/>
                  </a:cubicBezTo>
                  <a:cubicBezTo>
                    <a:pt x="10334" y="7625"/>
                    <a:pt x="10176" y="7467"/>
                    <a:pt x="9987" y="7467"/>
                  </a:cubicBezTo>
                  <a:lnTo>
                    <a:pt x="2773" y="7467"/>
                  </a:lnTo>
                  <a:cubicBezTo>
                    <a:pt x="2759" y="7470"/>
                    <a:pt x="2746" y="7471"/>
                    <a:pt x="2733" y="7471"/>
                  </a:cubicBezTo>
                  <a:cubicBezTo>
                    <a:pt x="2459" y="7471"/>
                    <a:pt x="2477" y="6837"/>
                    <a:pt x="2899" y="6837"/>
                  </a:cubicBezTo>
                  <a:lnTo>
                    <a:pt x="10145" y="6837"/>
                  </a:lnTo>
                  <a:cubicBezTo>
                    <a:pt x="10302" y="6837"/>
                    <a:pt x="10428" y="6774"/>
                    <a:pt x="10460" y="6617"/>
                  </a:cubicBezTo>
                  <a:lnTo>
                    <a:pt x="11815" y="2553"/>
                  </a:lnTo>
                  <a:cubicBezTo>
                    <a:pt x="11846" y="2427"/>
                    <a:pt x="11815" y="2332"/>
                    <a:pt x="11752" y="2238"/>
                  </a:cubicBezTo>
                  <a:cubicBezTo>
                    <a:pt x="11657" y="2080"/>
                    <a:pt x="11500" y="2048"/>
                    <a:pt x="10775" y="2048"/>
                  </a:cubicBezTo>
                  <a:lnTo>
                    <a:pt x="10491" y="2048"/>
                  </a:lnTo>
                  <a:lnTo>
                    <a:pt x="10491" y="2395"/>
                  </a:lnTo>
                  <a:cubicBezTo>
                    <a:pt x="10491" y="2584"/>
                    <a:pt x="10334" y="2742"/>
                    <a:pt x="10145" y="2742"/>
                  </a:cubicBezTo>
                  <a:lnTo>
                    <a:pt x="9641" y="2742"/>
                  </a:lnTo>
                  <a:cubicBezTo>
                    <a:pt x="9609" y="2868"/>
                    <a:pt x="9546" y="2962"/>
                    <a:pt x="9515" y="3057"/>
                  </a:cubicBezTo>
                  <a:lnTo>
                    <a:pt x="9861" y="3435"/>
                  </a:lnTo>
                  <a:cubicBezTo>
                    <a:pt x="9987" y="3529"/>
                    <a:pt x="9987" y="3781"/>
                    <a:pt x="9861" y="3907"/>
                  </a:cubicBezTo>
                  <a:lnTo>
                    <a:pt x="8885" y="4884"/>
                  </a:lnTo>
                  <a:cubicBezTo>
                    <a:pt x="8822" y="4947"/>
                    <a:pt x="8735" y="4978"/>
                    <a:pt x="8648" y="4978"/>
                  </a:cubicBezTo>
                  <a:cubicBezTo>
                    <a:pt x="8562" y="4978"/>
                    <a:pt x="8475" y="4947"/>
                    <a:pt x="8412" y="4884"/>
                  </a:cubicBezTo>
                  <a:lnTo>
                    <a:pt x="8066" y="4537"/>
                  </a:lnTo>
                  <a:cubicBezTo>
                    <a:pt x="7971" y="4569"/>
                    <a:pt x="7877" y="4600"/>
                    <a:pt x="7751" y="4632"/>
                  </a:cubicBezTo>
                  <a:lnTo>
                    <a:pt x="7751" y="5167"/>
                  </a:lnTo>
                  <a:cubicBezTo>
                    <a:pt x="7751" y="5356"/>
                    <a:pt x="7593" y="5514"/>
                    <a:pt x="7404" y="5514"/>
                  </a:cubicBezTo>
                  <a:lnTo>
                    <a:pt x="5986" y="5514"/>
                  </a:lnTo>
                  <a:cubicBezTo>
                    <a:pt x="5766" y="5514"/>
                    <a:pt x="5608" y="5356"/>
                    <a:pt x="5608" y="5167"/>
                  </a:cubicBezTo>
                  <a:lnTo>
                    <a:pt x="5608" y="4632"/>
                  </a:lnTo>
                  <a:cubicBezTo>
                    <a:pt x="5514" y="4600"/>
                    <a:pt x="5419" y="4569"/>
                    <a:pt x="5293" y="4537"/>
                  </a:cubicBezTo>
                  <a:lnTo>
                    <a:pt x="4947" y="4884"/>
                  </a:lnTo>
                  <a:cubicBezTo>
                    <a:pt x="4884" y="4947"/>
                    <a:pt x="4797" y="4978"/>
                    <a:pt x="4710" y="4978"/>
                  </a:cubicBezTo>
                  <a:cubicBezTo>
                    <a:pt x="4624" y="4978"/>
                    <a:pt x="4537" y="4947"/>
                    <a:pt x="4474" y="4884"/>
                  </a:cubicBezTo>
                  <a:lnTo>
                    <a:pt x="3497" y="3907"/>
                  </a:lnTo>
                  <a:cubicBezTo>
                    <a:pt x="3371" y="3781"/>
                    <a:pt x="3371" y="3529"/>
                    <a:pt x="3497" y="3435"/>
                  </a:cubicBezTo>
                  <a:lnTo>
                    <a:pt x="3844" y="3057"/>
                  </a:lnTo>
                  <a:cubicBezTo>
                    <a:pt x="3812" y="2994"/>
                    <a:pt x="3781" y="2868"/>
                    <a:pt x="3718" y="2742"/>
                  </a:cubicBezTo>
                  <a:lnTo>
                    <a:pt x="3214" y="2742"/>
                  </a:lnTo>
                  <a:cubicBezTo>
                    <a:pt x="3025" y="2742"/>
                    <a:pt x="2867" y="2584"/>
                    <a:pt x="2867" y="2395"/>
                  </a:cubicBezTo>
                  <a:lnTo>
                    <a:pt x="2867" y="2048"/>
                  </a:lnTo>
                  <a:lnTo>
                    <a:pt x="2080" y="2048"/>
                  </a:lnTo>
                  <a:lnTo>
                    <a:pt x="1828" y="820"/>
                  </a:lnTo>
                  <a:cubicBezTo>
                    <a:pt x="1765" y="347"/>
                    <a:pt x="1324" y="1"/>
                    <a:pt x="8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43"/>
            <p:cNvSpPr/>
            <p:nvPr/>
          </p:nvSpPr>
          <p:spPr>
            <a:xfrm>
              <a:off x="-3718359" y="3628950"/>
              <a:ext cx="155975" cy="156775"/>
            </a:xfrm>
            <a:custGeom>
              <a:rect b="b" l="l" r="r" t="t"/>
              <a:pathLst>
                <a:path extrusionOk="0" h="6271" w="6239">
                  <a:moveTo>
                    <a:pt x="3056" y="1419"/>
                  </a:moveTo>
                  <a:cubicBezTo>
                    <a:pt x="4001" y="1419"/>
                    <a:pt x="4758" y="2175"/>
                    <a:pt x="4758" y="3120"/>
                  </a:cubicBezTo>
                  <a:cubicBezTo>
                    <a:pt x="4758" y="4065"/>
                    <a:pt x="4001" y="4821"/>
                    <a:pt x="3056" y="4821"/>
                  </a:cubicBezTo>
                  <a:cubicBezTo>
                    <a:pt x="2111" y="4821"/>
                    <a:pt x="1355" y="4065"/>
                    <a:pt x="1355" y="3120"/>
                  </a:cubicBezTo>
                  <a:cubicBezTo>
                    <a:pt x="1355" y="2175"/>
                    <a:pt x="2111" y="1419"/>
                    <a:pt x="3056" y="1419"/>
                  </a:cubicBezTo>
                  <a:close/>
                  <a:moveTo>
                    <a:pt x="2773" y="1"/>
                  </a:moveTo>
                  <a:lnTo>
                    <a:pt x="2773" y="442"/>
                  </a:lnTo>
                  <a:cubicBezTo>
                    <a:pt x="2773" y="600"/>
                    <a:pt x="2678" y="726"/>
                    <a:pt x="2521" y="757"/>
                  </a:cubicBezTo>
                  <a:cubicBezTo>
                    <a:pt x="2300" y="789"/>
                    <a:pt x="2080" y="915"/>
                    <a:pt x="1891" y="1041"/>
                  </a:cubicBezTo>
                  <a:cubicBezTo>
                    <a:pt x="1846" y="1063"/>
                    <a:pt x="1793" y="1073"/>
                    <a:pt x="1739" y="1073"/>
                  </a:cubicBezTo>
                  <a:cubicBezTo>
                    <a:pt x="1639" y="1073"/>
                    <a:pt x="1531" y="1039"/>
                    <a:pt x="1450" y="978"/>
                  </a:cubicBezTo>
                  <a:lnTo>
                    <a:pt x="1135" y="663"/>
                  </a:lnTo>
                  <a:lnTo>
                    <a:pt x="662" y="1135"/>
                  </a:lnTo>
                  <a:lnTo>
                    <a:pt x="977" y="1450"/>
                  </a:lnTo>
                  <a:cubicBezTo>
                    <a:pt x="1103" y="1576"/>
                    <a:pt x="1103" y="1734"/>
                    <a:pt x="1009" y="1891"/>
                  </a:cubicBezTo>
                  <a:cubicBezTo>
                    <a:pt x="883" y="2080"/>
                    <a:pt x="819" y="2301"/>
                    <a:pt x="725" y="2521"/>
                  </a:cubicBezTo>
                  <a:cubicBezTo>
                    <a:pt x="693" y="2679"/>
                    <a:pt x="599" y="2805"/>
                    <a:pt x="410" y="2805"/>
                  </a:cubicBezTo>
                  <a:lnTo>
                    <a:pt x="0" y="2805"/>
                  </a:lnTo>
                  <a:lnTo>
                    <a:pt x="0" y="3466"/>
                  </a:lnTo>
                  <a:lnTo>
                    <a:pt x="410" y="3466"/>
                  </a:lnTo>
                  <a:cubicBezTo>
                    <a:pt x="567" y="3466"/>
                    <a:pt x="693" y="3593"/>
                    <a:pt x="725" y="3750"/>
                  </a:cubicBezTo>
                  <a:cubicBezTo>
                    <a:pt x="788" y="3939"/>
                    <a:pt x="883" y="4191"/>
                    <a:pt x="1009" y="4380"/>
                  </a:cubicBezTo>
                  <a:cubicBezTo>
                    <a:pt x="1103" y="4506"/>
                    <a:pt x="1040" y="4695"/>
                    <a:pt x="977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3" y="5220"/>
                    <a:pt x="1608" y="5189"/>
                    <a:pt x="1697" y="5189"/>
                  </a:cubicBezTo>
                  <a:cubicBezTo>
                    <a:pt x="1760" y="5189"/>
                    <a:pt x="1825" y="5205"/>
                    <a:pt x="1891" y="5231"/>
                  </a:cubicBezTo>
                  <a:cubicBezTo>
                    <a:pt x="2080" y="5357"/>
                    <a:pt x="2269" y="5451"/>
                    <a:pt x="2521" y="5514"/>
                  </a:cubicBezTo>
                  <a:cubicBezTo>
                    <a:pt x="2678" y="5546"/>
                    <a:pt x="2773" y="5672"/>
                    <a:pt x="2773" y="5829"/>
                  </a:cubicBezTo>
                  <a:lnTo>
                    <a:pt x="2773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60" y="5546"/>
                    <a:pt x="3718" y="5514"/>
                  </a:cubicBezTo>
                  <a:cubicBezTo>
                    <a:pt x="3938" y="5483"/>
                    <a:pt x="4159" y="5357"/>
                    <a:pt x="4348" y="5231"/>
                  </a:cubicBezTo>
                  <a:cubicBezTo>
                    <a:pt x="4393" y="5208"/>
                    <a:pt x="4445" y="5198"/>
                    <a:pt x="4500" y="5198"/>
                  </a:cubicBezTo>
                  <a:cubicBezTo>
                    <a:pt x="4600" y="5198"/>
                    <a:pt x="4708" y="5233"/>
                    <a:pt x="4789" y="5294"/>
                  </a:cubicBezTo>
                  <a:lnTo>
                    <a:pt x="5104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36" y="4695"/>
                    <a:pt x="5136" y="4538"/>
                    <a:pt x="5230" y="4380"/>
                  </a:cubicBezTo>
                  <a:cubicBezTo>
                    <a:pt x="5356" y="4191"/>
                    <a:pt x="5419" y="3971"/>
                    <a:pt x="5514" y="3750"/>
                  </a:cubicBezTo>
                  <a:cubicBezTo>
                    <a:pt x="5545" y="3593"/>
                    <a:pt x="5671" y="3466"/>
                    <a:pt x="5829" y="3466"/>
                  </a:cubicBezTo>
                  <a:lnTo>
                    <a:pt x="6238" y="3466"/>
                  </a:lnTo>
                  <a:lnTo>
                    <a:pt x="6238" y="2805"/>
                  </a:lnTo>
                  <a:lnTo>
                    <a:pt x="5829" y="2805"/>
                  </a:lnTo>
                  <a:cubicBezTo>
                    <a:pt x="5671" y="2805"/>
                    <a:pt x="5545" y="2679"/>
                    <a:pt x="5514" y="2521"/>
                  </a:cubicBezTo>
                  <a:cubicBezTo>
                    <a:pt x="5451" y="2332"/>
                    <a:pt x="5356" y="2080"/>
                    <a:pt x="5230" y="1891"/>
                  </a:cubicBezTo>
                  <a:cubicBezTo>
                    <a:pt x="5136" y="1765"/>
                    <a:pt x="5199" y="1576"/>
                    <a:pt x="5262" y="1450"/>
                  </a:cubicBezTo>
                  <a:lnTo>
                    <a:pt x="5577" y="1135"/>
                  </a:lnTo>
                  <a:lnTo>
                    <a:pt x="5104" y="663"/>
                  </a:lnTo>
                  <a:lnTo>
                    <a:pt x="4789" y="978"/>
                  </a:lnTo>
                  <a:cubicBezTo>
                    <a:pt x="4715" y="1051"/>
                    <a:pt x="4641" y="1082"/>
                    <a:pt x="4555" y="1082"/>
                  </a:cubicBezTo>
                  <a:cubicBezTo>
                    <a:pt x="4494" y="1082"/>
                    <a:pt x="4426" y="1067"/>
                    <a:pt x="4348" y="1041"/>
                  </a:cubicBezTo>
                  <a:cubicBezTo>
                    <a:pt x="4159" y="915"/>
                    <a:pt x="3970" y="820"/>
                    <a:pt x="3718" y="757"/>
                  </a:cubicBezTo>
                  <a:cubicBezTo>
                    <a:pt x="3560" y="726"/>
                    <a:pt x="3466" y="600"/>
                    <a:pt x="3466" y="442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0" name="Google Shape;2380;p43"/>
          <p:cNvGrpSpPr/>
          <p:nvPr/>
        </p:nvGrpSpPr>
        <p:grpSpPr>
          <a:xfrm>
            <a:off x="5935892" y="2559824"/>
            <a:ext cx="419443" cy="420487"/>
            <a:chOff x="-3771675" y="3971775"/>
            <a:chExt cx="291300" cy="292025"/>
          </a:xfrm>
        </p:grpSpPr>
        <p:sp>
          <p:nvSpPr>
            <p:cNvPr id="2381" name="Google Shape;2381;p43"/>
            <p:cNvSpPr/>
            <p:nvPr/>
          </p:nvSpPr>
          <p:spPr>
            <a:xfrm>
              <a:off x="-3770100" y="3971775"/>
              <a:ext cx="218975" cy="66775"/>
            </a:xfrm>
            <a:custGeom>
              <a:rect b="b" l="l" r="r" t="t"/>
              <a:pathLst>
                <a:path extrusionOk="0" h="2671" w="8759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43"/>
            <p:cNvSpPr/>
            <p:nvPr/>
          </p:nvSpPr>
          <p:spPr>
            <a:xfrm>
              <a:off x="-3771675" y="4030650"/>
              <a:ext cx="222125" cy="78000"/>
            </a:xfrm>
            <a:custGeom>
              <a:rect b="b" l="l" r="r" t="t"/>
              <a:pathLst>
                <a:path extrusionOk="0" h="3120" w="8885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43"/>
            <p:cNvSpPr/>
            <p:nvPr/>
          </p:nvSpPr>
          <p:spPr>
            <a:xfrm>
              <a:off x="-3669425" y="4074750"/>
              <a:ext cx="189050" cy="189050"/>
            </a:xfrm>
            <a:custGeom>
              <a:rect b="b" l="l" r="r" t="t"/>
              <a:pathLst>
                <a:path extrusionOk="0" h="7562" w="7562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43"/>
            <p:cNvSpPr/>
            <p:nvPr/>
          </p:nvSpPr>
          <p:spPr>
            <a:xfrm>
              <a:off x="-3771675" y="4099950"/>
              <a:ext cx="94525" cy="76425"/>
            </a:xfrm>
            <a:custGeom>
              <a:rect b="b" l="l" r="r" t="t"/>
              <a:pathLst>
                <a:path extrusionOk="0" h="3057" w="3781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43"/>
            <p:cNvSpPr/>
            <p:nvPr/>
          </p:nvSpPr>
          <p:spPr>
            <a:xfrm>
              <a:off x="-3771675" y="4167700"/>
              <a:ext cx="135500" cy="95325"/>
            </a:xfrm>
            <a:custGeom>
              <a:rect b="b" l="l" r="r" t="t"/>
              <a:pathLst>
                <a:path extrusionOk="0" h="3813" w="542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6" name="Google Shape;2386;p43"/>
          <p:cNvGrpSpPr/>
          <p:nvPr/>
        </p:nvGrpSpPr>
        <p:grpSpPr>
          <a:xfrm>
            <a:off x="4395819" y="2559680"/>
            <a:ext cx="369730" cy="420775"/>
            <a:chOff x="-778700" y="3612425"/>
            <a:chExt cx="256775" cy="292225"/>
          </a:xfrm>
        </p:grpSpPr>
        <p:sp>
          <p:nvSpPr>
            <p:cNvPr id="2387" name="Google Shape;2387;p43"/>
            <p:cNvSpPr/>
            <p:nvPr/>
          </p:nvSpPr>
          <p:spPr>
            <a:xfrm>
              <a:off x="-692850" y="36990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43"/>
            <p:cNvSpPr/>
            <p:nvPr/>
          </p:nvSpPr>
          <p:spPr>
            <a:xfrm>
              <a:off x="-777925" y="3612425"/>
              <a:ext cx="204800" cy="34675"/>
            </a:xfrm>
            <a:custGeom>
              <a:rect b="b" l="l" r="r" t="t"/>
              <a:pathLst>
                <a:path extrusionOk="0" h="1387" w="8192"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1387"/>
                  </a:lnTo>
                  <a:lnTo>
                    <a:pt x="8192" y="1387"/>
                  </a:lnTo>
                  <a:lnTo>
                    <a:pt x="8192" y="1009"/>
                  </a:lnTo>
                  <a:cubicBezTo>
                    <a:pt x="8192" y="473"/>
                    <a:pt x="7719" y="0"/>
                    <a:pt x="7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43"/>
            <p:cNvSpPr/>
            <p:nvPr/>
          </p:nvSpPr>
          <p:spPr>
            <a:xfrm>
              <a:off x="-727525" y="3699050"/>
              <a:ext cx="17375" cy="17350"/>
            </a:xfrm>
            <a:custGeom>
              <a:rect b="b" l="l" r="r" t="t"/>
              <a:pathLst>
                <a:path extrusionOk="0" h="694" w="695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7" y="694"/>
                    <a:pt x="694" y="536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43"/>
            <p:cNvSpPr/>
            <p:nvPr/>
          </p:nvSpPr>
          <p:spPr>
            <a:xfrm>
              <a:off x="-778700" y="3664400"/>
              <a:ext cx="205575" cy="102425"/>
            </a:xfrm>
            <a:custGeom>
              <a:rect b="b" l="l" r="r" t="t"/>
              <a:pathLst>
                <a:path extrusionOk="0" h="4097" w="8223">
                  <a:moveTo>
                    <a:pt x="3781" y="694"/>
                  </a:moveTo>
                  <a:cubicBezTo>
                    <a:pt x="4316" y="694"/>
                    <a:pt x="4789" y="1166"/>
                    <a:pt x="4789" y="1733"/>
                  </a:cubicBezTo>
                  <a:cubicBezTo>
                    <a:pt x="4789" y="2301"/>
                    <a:pt x="4316" y="2773"/>
                    <a:pt x="3781" y="2773"/>
                  </a:cubicBezTo>
                  <a:cubicBezTo>
                    <a:pt x="3497" y="2773"/>
                    <a:pt x="3245" y="2647"/>
                    <a:pt x="3088" y="2490"/>
                  </a:cubicBezTo>
                  <a:cubicBezTo>
                    <a:pt x="2899" y="2647"/>
                    <a:pt x="2678" y="2773"/>
                    <a:pt x="2426" y="2773"/>
                  </a:cubicBezTo>
                  <a:cubicBezTo>
                    <a:pt x="1890" y="2773"/>
                    <a:pt x="1418" y="2301"/>
                    <a:pt x="1418" y="1733"/>
                  </a:cubicBezTo>
                  <a:cubicBezTo>
                    <a:pt x="1418" y="1198"/>
                    <a:pt x="1890" y="694"/>
                    <a:pt x="2426" y="694"/>
                  </a:cubicBezTo>
                  <a:cubicBezTo>
                    <a:pt x="2710" y="694"/>
                    <a:pt x="2930" y="820"/>
                    <a:pt x="3088" y="977"/>
                  </a:cubicBezTo>
                  <a:cubicBezTo>
                    <a:pt x="3308" y="820"/>
                    <a:pt x="3529" y="694"/>
                    <a:pt x="3781" y="694"/>
                  </a:cubicBezTo>
                  <a:close/>
                  <a:moveTo>
                    <a:pt x="0" y="1"/>
                  </a:moveTo>
                  <a:lnTo>
                    <a:pt x="0" y="3088"/>
                  </a:lnTo>
                  <a:cubicBezTo>
                    <a:pt x="0" y="3624"/>
                    <a:pt x="473" y="4096"/>
                    <a:pt x="1008" y="4096"/>
                  </a:cubicBezTo>
                  <a:lnTo>
                    <a:pt x="6837" y="4096"/>
                  </a:lnTo>
                  <a:lnTo>
                    <a:pt x="6837" y="3498"/>
                  </a:lnTo>
                  <a:lnTo>
                    <a:pt x="5766" y="2458"/>
                  </a:lnTo>
                  <a:cubicBezTo>
                    <a:pt x="5034" y="1726"/>
                    <a:pt x="5756" y="674"/>
                    <a:pt x="6558" y="674"/>
                  </a:cubicBezTo>
                  <a:cubicBezTo>
                    <a:pt x="6792" y="674"/>
                    <a:pt x="7033" y="764"/>
                    <a:pt x="7246" y="977"/>
                  </a:cubicBezTo>
                  <a:lnTo>
                    <a:pt x="8223" y="1985"/>
                  </a:lnTo>
                  <a:lnTo>
                    <a:pt x="82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43"/>
            <p:cNvSpPr/>
            <p:nvPr/>
          </p:nvSpPr>
          <p:spPr>
            <a:xfrm>
              <a:off x="-659775" y="3835325"/>
              <a:ext cx="137850" cy="69325"/>
            </a:xfrm>
            <a:custGeom>
              <a:rect b="b" l="l" r="r" t="t"/>
              <a:pathLst>
                <a:path extrusionOk="0" h="2773" w="5514">
                  <a:moveTo>
                    <a:pt x="1733" y="693"/>
                  </a:moveTo>
                  <a:cubicBezTo>
                    <a:pt x="1922" y="693"/>
                    <a:pt x="2080" y="851"/>
                    <a:pt x="2080" y="1040"/>
                  </a:cubicBezTo>
                  <a:cubicBezTo>
                    <a:pt x="2080" y="1229"/>
                    <a:pt x="1922" y="1386"/>
                    <a:pt x="1733" y="1386"/>
                  </a:cubicBezTo>
                  <a:cubicBezTo>
                    <a:pt x="1544" y="1386"/>
                    <a:pt x="1387" y="1229"/>
                    <a:pt x="1387" y="1040"/>
                  </a:cubicBezTo>
                  <a:cubicBezTo>
                    <a:pt x="1387" y="851"/>
                    <a:pt x="1544" y="693"/>
                    <a:pt x="1733" y="693"/>
                  </a:cubicBezTo>
                  <a:close/>
                  <a:moveTo>
                    <a:pt x="63" y="0"/>
                  </a:moveTo>
                  <a:cubicBezTo>
                    <a:pt x="32" y="126"/>
                    <a:pt x="0" y="252"/>
                    <a:pt x="0" y="378"/>
                  </a:cubicBezTo>
                  <a:lnTo>
                    <a:pt x="0" y="2426"/>
                  </a:lnTo>
                  <a:cubicBezTo>
                    <a:pt x="0" y="2615"/>
                    <a:pt x="158" y="2773"/>
                    <a:pt x="347" y="2773"/>
                  </a:cubicBezTo>
                  <a:lnTo>
                    <a:pt x="5167" y="2773"/>
                  </a:lnTo>
                  <a:cubicBezTo>
                    <a:pt x="5356" y="2773"/>
                    <a:pt x="5514" y="2615"/>
                    <a:pt x="5514" y="2426"/>
                  </a:cubicBezTo>
                  <a:lnTo>
                    <a:pt x="5514" y="378"/>
                  </a:lnTo>
                  <a:cubicBezTo>
                    <a:pt x="5514" y="252"/>
                    <a:pt x="5482" y="126"/>
                    <a:pt x="5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43"/>
            <p:cNvSpPr/>
            <p:nvPr/>
          </p:nvSpPr>
          <p:spPr>
            <a:xfrm>
              <a:off x="-658200" y="3669925"/>
              <a:ext cx="136275" cy="148875"/>
            </a:xfrm>
            <a:custGeom>
              <a:rect b="b" l="l" r="r" t="t"/>
              <a:pathLst>
                <a:path extrusionOk="0" h="5955" w="5451">
                  <a:moveTo>
                    <a:pt x="4064" y="0"/>
                  </a:moveTo>
                  <a:lnTo>
                    <a:pt x="4064" y="2615"/>
                  </a:lnTo>
                  <a:cubicBezTo>
                    <a:pt x="4064" y="2829"/>
                    <a:pt x="3905" y="2970"/>
                    <a:pt x="3734" y="2970"/>
                  </a:cubicBezTo>
                  <a:cubicBezTo>
                    <a:pt x="3652" y="2970"/>
                    <a:pt x="3568" y="2938"/>
                    <a:pt x="3497" y="2867"/>
                  </a:cubicBezTo>
                  <a:lnTo>
                    <a:pt x="1922" y="1292"/>
                  </a:lnTo>
                  <a:cubicBezTo>
                    <a:pt x="1858" y="1228"/>
                    <a:pt x="1780" y="1201"/>
                    <a:pt x="1701" y="1201"/>
                  </a:cubicBezTo>
                  <a:cubicBezTo>
                    <a:pt x="1429" y="1201"/>
                    <a:pt x="1150" y="1520"/>
                    <a:pt x="1418" y="1764"/>
                  </a:cubicBezTo>
                  <a:lnTo>
                    <a:pt x="2615" y="2930"/>
                  </a:lnTo>
                  <a:cubicBezTo>
                    <a:pt x="2710" y="3025"/>
                    <a:pt x="2741" y="3088"/>
                    <a:pt x="2741" y="3182"/>
                  </a:cubicBezTo>
                  <a:lnTo>
                    <a:pt x="2741" y="3970"/>
                  </a:lnTo>
                  <a:cubicBezTo>
                    <a:pt x="2741" y="4222"/>
                    <a:pt x="2804" y="4505"/>
                    <a:pt x="2930" y="4789"/>
                  </a:cubicBezTo>
                  <a:cubicBezTo>
                    <a:pt x="3052" y="5074"/>
                    <a:pt x="2833" y="5280"/>
                    <a:pt x="2611" y="5280"/>
                  </a:cubicBezTo>
                  <a:cubicBezTo>
                    <a:pt x="2490" y="5280"/>
                    <a:pt x="2367" y="5218"/>
                    <a:pt x="2300" y="5072"/>
                  </a:cubicBezTo>
                  <a:cubicBezTo>
                    <a:pt x="2206" y="4915"/>
                    <a:pt x="2174" y="4757"/>
                    <a:pt x="2143" y="4600"/>
                  </a:cubicBezTo>
                  <a:lnTo>
                    <a:pt x="0" y="4600"/>
                  </a:lnTo>
                  <a:lnTo>
                    <a:pt x="0" y="4631"/>
                  </a:lnTo>
                  <a:cubicBezTo>
                    <a:pt x="0" y="5104"/>
                    <a:pt x="126" y="5545"/>
                    <a:pt x="378" y="5923"/>
                  </a:cubicBezTo>
                  <a:lnTo>
                    <a:pt x="5104" y="5923"/>
                  </a:lnTo>
                  <a:lnTo>
                    <a:pt x="5104" y="5955"/>
                  </a:lnTo>
                  <a:cubicBezTo>
                    <a:pt x="5325" y="5577"/>
                    <a:pt x="5451" y="5104"/>
                    <a:pt x="5451" y="4663"/>
                  </a:cubicBezTo>
                  <a:lnTo>
                    <a:pt x="5451" y="2111"/>
                  </a:lnTo>
                  <a:cubicBezTo>
                    <a:pt x="5451" y="1638"/>
                    <a:pt x="5262" y="1197"/>
                    <a:pt x="4947" y="882"/>
                  </a:cubicBezTo>
                  <a:lnTo>
                    <a:pt x="40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timeline infographics</a:t>
            </a:r>
            <a:endParaRPr sz="2400"/>
          </a:p>
        </p:txBody>
      </p:sp>
      <p:grpSp>
        <p:nvGrpSpPr>
          <p:cNvPr id="174" name="Google Shape;174;p17"/>
          <p:cNvGrpSpPr/>
          <p:nvPr/>
        </p:nvGrpSpPr>
        <p:grpSpPr>
          <a:xfrm>
            <a:off x="1273488" y="1102400"/>
            <a:ext cx="1279875" cy="2949625"/>
            <a:chOff x="1273488" y="1102400"/>
            <a:chExt cx="1279875" cy="2949625"/>
          </a:xfrm>
        </p:grpSpPr>
        <p:grpSp>
          <p:nvGrpSpPr>
            <p:cNvPr id="175" name="Google Shape;175;p17"/>
            <p:cNvGrpSpPr/>
            <p:nvPr/>
          </p:nvGrpSpPr>
          <p:grpSpPr>
            <a:xfrm>
              <a:off x="1273488" y="3046881"/>
              <a:ext cx="1279875" cy="1005144"/>
              <a:chOff x="-2082438" y="1418025"/>
              <a:chExt cx="1980311" cy="1005144"/>
            </a:xfrm>
          </p:grpSpPr>
          <p:sp>
            <p:nvSpPr>
              <p:cNvPr id="176" name="Google Shape;176;p17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77" name="Google Shape;177;p17"/>
              <p:cNvSpPr txBox="1"/>
              <p:nvPr/>
            </p:nvSpPr>
            <p:spPr>
              <a:xfrm>
                <a:off x="-2082438" y="1696869"/>
                <a:ext cx="19803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Venus is terribly hot, even hotter than Mercury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78" name="Google Shape;178;p17"/>
            <p:cNvSpPr/>
            <p:nvPr/>
          </p:nvSpPr>
          <p:spPr>
            <a:xfrm>
              <a:off x="1498238" y="1102400"/>
              <a:ext cx="830400" cy="830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9" name="Google Shape;179;p17"/>
            <p:cNvCxnSpPr>
              <a:stCxn id="180" idx="4"/>
              <a:endCxn id="178" idx="4"/>
            </p:cNvCxnSpPr>
            <p:nvPr/>
          </p:nvCxnSpPr>
          <p:spPr>
            <a:xfrm rot="10800000">
              <a:off x="1913425" y="1932688"/>
              <a:ext cx="0" cy="672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0" name="Google Shape;180;p17"/>
            <p:cNvSpPr/>
            <p:nvPr/>
          </p:nvSpPr>
          <p:spPr>
            <a:xfrm>
              <a:off x="1669975" y="2118388"/>
              <a:ext cx="486900" cy="486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1600">
                <a:solidFill>
                  <a:schemeClr val="lt1"/>
                </a:solidFill>
              </a:endParaRPr>
            </a:p>
          </p:txBody>
        </p:sp>
      </p:grpSp>
      <p:grpSp>
        <p:nvGrpSpPr>
          <p:cNvPr id="181" name="Google Shape;181;p17"/>
          <p:cNvGrpSpPr/>
          <p:nvPr/>
        </p:nvGrpSpPr>
        <p:grpSpPr>
          <a:xfrm>
            <a:off x="2335358" y="1926006"/>
            <a:ext cx="1279875" cy="2932194"/>
            <a:chOff x="2328200" y="1926006"/>
            <a:chExt cx="1279875" cy="2932194"/>
          </a:xfrm>
        </p:grpSpPr>
        <p:grpSp>
          <p:nvGrpSpPr>
            <p:cNvPr id="182" name="Google Shape;182;p17"/>
            <p:cNvGrpSpPr/>
            <p:nvPr/>
          </p:nvGrpSpPr>
          <p:grpSpPr>
            <a:xfrm>
              <a:off x="2328200" y="1926006"/>
              <a:ext cx="1279875" cy="1005144"/>
              <a:chOff x="-2082438" y="1418025"/>
              <a:chExt cx="1980311" cy="1005144"/>
            </a:xfrm>
          </p:grpSpPr>
          <p:sp>
            <p:nvSpPr>
              <p:cNvPr id="183" name="Google Shape;183;p17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4" name="Google Shape;184;p17"/>
              <p:cNvSpPr txBox="1"/>
              <p:nvPr/>
            </p:nvSpPr>
            <p:spPr>
              <a:xfrm>
                <a:off x="-2082438" y="1696869"/>
                <a:ext cx="19803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It’</a:t>
                </a: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 the </a:t>
                </a: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biggest </a:t>
                </a: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planet in the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85" name="Google Shape;185;p17"/>
            <p:cNvSpPr/>
            <p:nvPr/>
          </p:nvSpPr>
          <p:spPr>
            <a:xfrm>
              <a:off x="2552925" y="4027800"/>
              <a:ext cx="830400" cy="830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6" name="Google Shape;186;p17"/>
            <p:cNvCxnSpPr>
              <a:stCxn id="187" idx="0"/>
              <a:endCxn id="185" idx="0"/>
            </p:cNvCxnSpPr>
            <p:nvPr/>
          </p:nvCxnSpPr>
          <p:spPr>
            <a:xfrm>
              <a:off x="2968125" y="3374513"/>
              <a:ext cx="0" cy="65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7" name="Google Shape;187;p17"/>
            <p:cNvSpPr/>
            <p:nvPr/>
          </p:nvSpPr>
          <p:spPr>
            <a:xfrm>
              <a:off x="2724675" y="3374513"/>
              <a:ext cx="486900" cy="486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/>
            </a:p>
          </p:txBody>
        </p:sp>
      </p:grpSp>
      <p:grpSp>
        <p:nvGrpSpPr>
          <p:cNvPr id="188" name="Google Shape;188;p17"/>
          <p:cNvGrpSpPr/>
          <p:nvPr/>
        </p:nvGrpSpPr>
        <p:grpSpPr>
          <a:xfrm>
            <a:off x="3397228" y="1102400"/>
            <a:ext cx="1279875" cy="2949625"/>
            <a:chOff x="3416250" y="1102400"/>
            <a:chExt cx="1279875" cy="2949625"/>
          </a:xfrm>
        </p:grpSpPr>
        <p:grpSp>
          <p:nvGrpSpPr>
            <p:cNvPr id="189" name="Google Shape;189;p17"/>
            <p:cNvGrpSpPr/>
            <p:nvPr/>
          </p:nvGrpSpPr>
          <p:grpSpPr>
            <a:xfrm>
              <a:off x="3416250" y="3046881"/>
              <a:ext cx="1279875" cy="1005144"/>
              <a:chOff x="-2082438" y="1418025"/>
              <a:chExt cx="1980311" cy="1005144"/>
            </a:xfrm>
          </p:grpSpPr>
          <p:sp>
            <p:nvSpPr>
              <p:cNvPr id="190" name="Google Shape;190;p17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1" name="Google Shape;191;p17"/>
              <p:cNvSpPr txBox="1"/>
              <p:nvPr/>
            </p:nvSpPr>
            <p:spPr>
              <a:xfrm>
                <a:off x="-2082438" y="1696869"/>
                <a:ext cx="19803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Earth is the planet where we all live 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2" name="Google Shape;192;p17"/>
            <p:cNvSpPr/>
            <p:nvPr/>
          </p:nvSpPr>
          <p:spPr>
            <a:xfrm>
              <a:off x="3640975" y="1102400"/>
              <a:ext cx="830400" cy="830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3" name="Google Shape;193;p17"/>
            <p:cNvCxnSpPr>
              <a:stCxn id="192" idx="4"/>
              <a:endCxn id="194" idx="4"/>
            </p:cNvCxnSpPr>
            <p:nvPr/>
          </p:nvCxnSpPr>
          <p:spPr>
            <a:xfrm>
              <a:off x="4056175" y="1932800"/>
              <a:ext cx="0" cy="672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4" name="Google Shape;194;p17"/>
            <p:cNvSpPr/>
            <p:nvPr/>
          </p:nvSpPr>
          <p:spPr>
            <a:xfrm>
              <a:off x="3812725" y="2118388"/>
              <a:ext cx="486900" cy="486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/>
            </a:p>
          </p:txBody>
        </p:sp>
      </p:grpSp>
      <p:grpSp>
        <p:nvGrpSpPr>
          <p:cNvPr id="195" name="Google Shape;195;p17"/>
          <p:cNvGrpSpPr/>
          <p:nvPr/>
        </p:nvGrpSpPr>
        <p:grpSpPr>
          <a:xfrm>
            <a:off x="5520968" y="1102400"/>
            <a:ext cx="1279875" cy="2949625"/>
            <a:chOff x="5559025" y="1102400"/>
            <a:chExt cx="1279875" cy="2949625"/>
          </a:xfrm>
        </p:grpSpPr>
        <p:cxnSp>
          <p:nvCxnSpPr>
            <p:cNvPr id="196" name="Google Shape;196;p17"/>
            <p:cNvCxnSpPr>
              <a:stCxn id="197" idx="4"/>
              <a:endCxn id="198" idx="4"/>
            </p:cNvCxnSpPr>
            <p:nvPr/>
          </p:nvCxnSpPr>
          <p:spPr>
            <a:xfrm>
              <a:off x="6198900" y="1932800"/>
              <a:ext cx="0" cy="672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99" name="Google Shape;199;p17"/>
            <p:cNvGrpSpPr/>
            <p:nvPr/>
          </p:nvGrpSpPr>
          <p:grpSpPr>
            <a:xfrm>
              <a:off x="5559025" y="3046881"/>
              <a:ext cx="1279875" cy="1005144"/>
              <a:chOff x="-2082438" y="1418025"/>
              <a:chExt cx="1980311" cy="1005144"/>
            </a:xfrm>
          </p:grpSpPr>
          <p:sp>
            <p:nvSpPr>
              <p:cNvPr id="200" name="Google Shape;200;p17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01" name="Google Shape;201;p17"/>
              <p:cNvSpPr txBox="1"/>
              <p:nvPr/>
            </p:nvSpPr>
            <p:spPr>
              <a:xfrm>
                <a:off x="-2082438" y="1696869"/>
                <a:ext cx="19803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Despite being red, it’s actually a cold place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7" name="Google Shape;197;p17"/>
            <p:cNvSpPr/>
            <p:nvPr/>
          </p:nvSpPr>
          <p:spPr>
            <a:xfrm>
              <a:off x="5783700" y="1102400"/>
              <a:ext cx="830400" cy="830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5955463" y="2118388"/>
              <a:ext cx="486900" cy="486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/>
            </a:p>
          </p:txBody>
        </p:sp>
      </p:grpSp>
      <p:grpSp>
        <p:nvGrpSpPr>
          <p:cNvPr id="202" name="Google Shape;202;p17"/>
          <p:cNvGrpSpPr/>
          <p:nvPr/>
        </p:nvGrpSpPr>
        <p:grpSpPr>
          <a:xfrm>
            <a:off x="4459098" y="1926006"/>
            <a:ext cx="1279875" cy="2932194"/>
            <a:chOff x="4455513" y="1926006"/>
            <a:chExt cx="1279875" cy="2932194"/>
          </a:xfrm>
        </p:grpSpPr>
        <p:grpSp>
          <p:nvGrpSpPr>
            <p:cNvPr id="203" name="Google Shape;203;p17"/>
            <p:cNvGrpSpPr/>
            <p:nvPr/>
          </p:nvGrpSpPr>
          <p:grpSpPr>
            <a:xfrm>
              <a:off x="4455513" y="1926006"/>
              <a:ext cx="1279875" cy="1005144"/>
              <a:chOff x="-2082438" y="1418025"/>
              <a:chExt cx="1980311" cy="1005144"/>
            </a:xfrm>
          </p:grpSpPr>
          <p:sp>
            <p:nvSpPr>
              <p:cNvPr id="204" name="Google Shape;204;p17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05" name="Google Shape;205;p17"/>
              <p:cNvSpPr txBox="1"/>
              <p:nvPr/>
            </p:nvSpPr>
            <p:spPr>
              <a:xfrm>
                <a:off x="-2082438" y="1696869"/>
                <a:ext cx="19803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It’</a:t>
                </a: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 the smallest planet in the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06" name="Google Shape;206;p17"/>
            <p:cNvSpPr/>
            <p:nvPr/>
          </p:nvSpPr>
          <p:spPr>
            <a:xfrm>
              <a:off x="4680263" y="4027800"/>
              <a:ext cx="830400" cy="830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7" name="Google Shape;207;p17"/>
            <p:cNvCxnSpPr>
              <a:stCxn id="208" idx="0"/>
              <a:endCxn id="206" idx="0"/>
            </p:cNvCxnSpPr>
            <p:nvPr/>
          </p:nvCxnSpPr>
          <p:spPr>
            <a:xfrm>
              <a:off x="5095438" y="3374513"/>
              <a:ext cx="0" cy="65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8" name="Google Shape;208;p17"/>
            <p:cNvSpPr/>
            <p:nvPr/>
          </p:nvSpPr>
          <p:spPr>
            <a:xfrm>
              <a:off x="4851988" y="3374513"/>
              <a:ext cx="486900" cy="486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/>
            </a:p>
          </p:txBody>
        </p:sp>
      </p:grpSp>
      <p:grpSp>
        <p:nvGrpSpPr>
          <p:cNvPr id="209" name="Google Shape;209;p17"/>
          <p:cNvGrpSpPr/>
          <p:nvPr/>
        </p:nvGrpSpPr>
        <p:grpSpPr>
          <a:xfrm>
            <a:off x="6582838" y="1926006"/>
            <a:ext cx="1279875" cy="2932194"/>
            <a:chOff x="6582838" y="1926006"/>
            <a:chExt cx="1279875" cy="2932194"/>
          </a:xfrm>
        </p:grpSpPr>
        <p:grpSp>
          <p:nvGrpSpPr>
            <p:cNvPr id="210" name="Google Shape;210;p17"/>
            <p:cNvGrpSpPr/>
            <p:nvPr/>
          </p:nvGrpSpPr>
          <p:grpSpPr>
            <a:xfrm>
              <a:off x="6582838" y="1926006"/>
              <a:ext cx="1279875" cy="1005144"/>
              <a:chOff x="-2082438" y="1418025"/>
              <a:chExt cx="1980311" cy="1005144"/>
            </a:xfrm>
          </p:grpSpPr>
          <p:sp>
            <p:nvSpPr>
              <p:cNvPr id="211" name="Google Shape;211;p17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Saturn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2" name="Google Shape;212;p17"/>
              <p:cNvSpPr txBox="1"/>
              <p:nvPr/>
            </p:nvSpPr>
            <p:spPr>
              <a:xfrm>
                <a:off x="-2082438" y="1696869"/>
                <a:ext cx="19803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3" name="Google Shape;213;p17"/>
            <p:cNvSpPr/>
            <p:nvPr/>
          </p:nvSpPr>
          <p:spPr>
            <a:xfrm>
              <a:off x="6807613" y="4027800"/>
              <a:ext cx="830400" cy="830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4" name="Google Shape;214;p17"/>
            <p:cNvCxnSpPr>
              <a:stCxn id="215" idx="4"/>
              <a:endCxn id="213" idx="0"/>
            </p:cNvCxnSpPr>
            <p:nvPr/>
          </p:nvCxnSpPr>
          <p:spPr>
            <a:xfrm>
              <a:off x="7222738" y="3861413"/>
              <a:ext cx="0" cy="166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5" name="Google Shape;215;p17"/>
            <p:cNvSpPr/>
            <p:nvPr/>
          </p:nvSpPr>
          <p:spPr>
            <a:xfrm>
              <a:off x="6979288" y="3374513"/>
              <a:ext cx="486900" cy="486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endParaRPr/>
            </a:p>
          </p:txBody>
        </p:sp>
      </p:grpSp>
      <p:grpSp>
        <p:nvGrpSpPr>
          <p:cNvPr id="216" name="Google Shape;216;p17"/>
          <p:cNvGrpSpPr/>
          <p:nvPr/>
        </p:nvGrpSpPr>
        <p:grpSpPr>
          <a:xfrm>
            <a:off x="3846804" y="1324647"/>
            <a:ext cx="418742" cy="385906"/>
            <a:chOff x="9547225" y="769645"/>
            <a:chExt cx="465268" cy="433310"/>
          </a:xfrm>
        </p:grpSpPr>
        <p:sp>
          <p:nvSpPr>
            <p:cNvPr id="217" name="Google Shape;217;p17"/>
            <p:cNvSpPr/>
            <p:nvPr/>
          </p:nvSpPr>
          <p:spPr>
            <a:xfrm>
              <a:off x="9792850" y="1037986"/>
              <a:ext cx="68324" cy="111575"/>
            </a:xfrm>
            <a:custGeom>
              <a:rect b="b" l="l" r="r" t="t"/>
              <a:pathLst>
                <a:path extrusionOk="0" h="2190" w="1341">
                  <a:moveTo>
                    <a:pt x="1340" y="1"/>
                  </a:moveTo>
                  <a:cubicBezTo>
                    <a:pt x="1008" y="451"/>
                    <a:pt x="542" y="793"/>
                    <a:pt x="1" y="972"/>
                  </a:cubicBezTo>
                  <a:cubicBezTo>
                    <a:pt x="287" y="1284"/>
                    <a:pt x="369" y="1801"/>
                    <a:pt x="179" y="2189"/>
                  </a:cubicBezTo>
                  <a:cubicBezTo>
                    <a:pt x="599" y="2077"/>
                    <a:pt x="987" y="1893"/>
                    <a:pt x="1340" y="1657"/>
                  </a:cubicBezTo>
                  <a:lnTo>
                    <a:pt x="13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9547734" y="769645"/>
              <a:ext cx="123758" cy="123599"/>
            </a:xfrm>
            <a:custGeom>
              <a:rect b="b" l="l" r="r" t="t"/>
              <a:pathLst>
                <a:path extrusionOk="0" h="2426" w="2429">
                  <a:moveTo>
                    <a:pt x="1215" y="1"/>
                  </a:moveTo>
                  <a:cubicBezTo>
                    <a:pt x="622" y="1"/>
                    <a:pt x="29" y="403"/>
                    <a:pt x="0" y="1208"/>
                  </a:cubicBezTo>
                  <a:cubicBezTo>
                    <a:pt x="0" y="1883"/>
                    <a:pt x="542" y="2425"/>
                    <a:pt x="1217" y="2425"/>
                  </a:cubicBezTo>
                  <a:cubicBezTo>
                    <a:pt x="1887" y="2425"/>
                    <a:pt x="2429" y="1883"/>
                    <a:pt x="2429" y="1208"/>
                  </a:cubicBezTo>
                  <a:cubicBezTo>
                    <a:pt x="2401" y="403"/>
                    <a:pt x="1808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9586812" y="893193"/>
              <a:ext cx="84679" cy="143061"/>
            </a:xfrm>
            <a:custGeom>
              <a:rect b="b" l="l" r="r" t="t"/>
              <a:pathLst>
                <a:path extrusionOk="0" h="2808" w="1662">
                  <a:moveTo>
                    <a:pt x="445" y="0"/>
                  </a:moveTo>
                  <a:cubicBezTo>
                    <a:pt x="287" y="0"/>
                    <a:pt x="138" y="31"/>
                    <a:pt x="0" y="87"/>
                  </a:cubicBezTo>
                  <a:cubicBezTo>
                    <a:pt x="553" y="164"/>
                    <a:pt x="982" y="644"/>
                    <a:pt x="982" y="1217"/>
                  </a:cubicBezTo>
                  <a:cubicBezTo>
                    <a:pt x="982" y="1841"/>
                    <a:pt x="1243" y="2408"/>
                    <a:pt x="1662" y="2807"/>
                  </a:cubicBezTo>
                  <a:lnTo>
                    <a:pt x="1662" y="1217"/>
                  </a:lnTo>
                  <a:cubicBezTo>
                    <a:pt x="1662" y="547"/>
                    <a:pt x="1115" y="0"/>
                    <a:pt x="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9547225" y="1063256"/>
              <a:ext cx="124267" cy="139698"/>
            </a:xfrm>
            <a:custGeom>
              <a:rect b="b" l="l" r="r" t="t"/>
              <a:pathLst>
                <a:path extrusionOk="0" h="2742" w="2439">
                  <a:moveTo>
                    <a:pt x="0" y="1"/>
                  </a:moveTo>
                  <a:lnTo>
                    <a:pt x="0" y="2475"/>
                  </a:lnTo>
                  <a:cubicBezTo>
                    <a:pt x="0" y="2624"/>
                    <a:pt x="118" y="2741"/>
                    <a:pt x="266" y="2741"/>
                  </a:cubicBezTo>
                  <a:lnTo>
                    <a:pt x="2173" y="2741"/>
                  </a:lnTo>
                  <a:cubicBezTo>
                    <a:pt x="2321" y="2741"/>
                    <a:pt x="2439" y="2624"/>
                    <a:pt x="2439" y="2475"/>
                  </a:cubicBezTo>
                  <a:lnTo>
                    <a:pt x="2439" y="2102"/>
                  </a:lnTo>
                  <a:cubicBezTo>
                    <a:pt x="1391" y="1724"/>
                    <a:pt x="522" y="967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9547734" y="924169"/>
              <a:ext cx="242318" cy="232422"/>
            </a:xfrm>
            <a:custGeom>
              <a:rect b="b" l="l" r="r" t="t"/>
              <a:pathLst>
                <a:path extrusionOk="0" h="4562" w="4756">
                  <a:moveTo>
                    <a:pt x="609" y="1"/>
                  </a:moveTo>
                  <a:cubicBezTo>
                    <a:pt x="271" y="1"/>
                    <a:pt x="0" y="272"/>
                    <a:pt x="0" y="609"/>
                  </a:cubicBezTo>
                  <a:cubicBezTo>
                    <a:pt x="0" y="2792"/>
                    <a:pt x="1769" y="4561"/>
                    <a:pt x="3953" y="4561"/>
                  </a:cubicBezTo>
                  <a:cubicBezTo>
                    <a:pt x="4755" y="4530"/>
                    <a:pt x="4755" y="3375"/>
                    <a:pt x="3953" y="3344"/>
                  </a:cubicBezTo>
                  <a:cubicBezTo>
                    <a:pt x="2439" y="3344"/>
                    <a:pt x="1217" y="2122"/>
                    <a:pt x="1217" y="609"/>
                  </a:cubicBezTo>
                  <a:cubicBezTo>
                    <a:pt x="1217" y="272"/>
                    <a:pt x="941" y="1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9888430" y="893193"/>
              <a:ext cx="84220" cy="309761"/>
            </a:xfrm>
            <a:custGeom>
              <a:rect b="b" l="l" r="r" t="t"/>
              <a:pathLst>
                <a:path extrusionOk="0" h="6080" w="1653">
                  <a:moveTo>
                    <a:pt x="1207" y="0"/>
                  </a:moveTo>
                  <a:cubicBezTo>
                    <a:pt x="538" y="0"/>
                    <a:pt x="1" y="547"/>
                    <a:pt x="1" y="1217"/>
                  </a:cubicBezTo>
                  <a:lnTo>
                    <a:pt x="1" y="5813"/>
                  </a:lnTo>
                  <a:cubicBezTo>
                    <a:pt x="1" y="5962"/>
                    <a:pt x="118" y="6079"/>
                    <a:pt x="267" y="6079"/>
                  </a:cubicBezTo>
                  <a:lnTo>
                    <a:pt x="676" y="6079"/>
                  </a:lnTo>
                  <a:lnTo>
                    <a:pt x="676" y="1217"/>
                  </a:lnTo>
                  <a:cubicBezTo>
                    <a:pt x="676" y="639"/>
                    <a:pt x="1100" y="164"/>
                    <a:pt x="1652" y="87"/>
                  </a:cubicBezTo>
                  <a:cubicBezTo>
                    <a:pt x="1514" y="31"/>
                    <a:pt x="1361" y="0"/>
                    <a:pt x="1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9950180" y="924169"/>
              <a:ext cx="61548" cy="278785"/>
            </a:xfrm>
            <a:custGeom>
              <a:rect b="b" l="l" r="r" t="t"/>
              <a:pathLst>
                <a:path extrusionOk="0" h="5472" w="1208">
                  <a:moveTo>
                    <a:pt x="604" y="1"/>
                  </a:moveTo>
                  <a:cubicBezTo>
                    <a:pt x="272" y="1"/>
                    <a:pt x="1" y="272"/>
                    <a:pt x="1" y="609"/>
                  </a:cubicBezTo>
                  <a:lnTo>
                    <a:pt x="1" y="5471"/>
                  </a:lnTo>
                  <a:lnTo>
                    <a:pt x="941" y="5471"/>
                  </a:lnTo>
                  <a:cubicBezTo>
                    <a:pt x="1090" y="5471"/>
                    <a:pt x="1207" y="5354"/>
                    <a:pt x="1207" y="5205"/>
                  </a:cubicBezTo>
                  <a:lnTo>
                    <a:pt x="1207" y="609"/>
                  </a:lnTo>
                  <a:cubicBezTo>
                    <a:pt x="1207" y="272"/>
                    <a:pt x="936" y="1"/>
                    <a:pt x="6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9888430" y="769645"/>
              <a:ext cx="124063" cy="123599"/>
            </a:xfrm>
            <a:custGeom>
              <a:rect b="b" l="l" r="r" t="t"/>
              <a:pathLst>
                <a:path extrusionOk="0" h="2426" w="2435">
                  <a:moveTo>
                    <a:pt x="1218" y="1"/>
                  </a:moveTo>
                  <a:cubicBezTo>
                    <a:pt x="625" y="1"/>
                    <a:pt x="32" y="403"/>
                    <a:pt x="1" y="1208"/>
                  </a:cubicBezTo>
                  <a:cubicBezTo>
                    <a:pt x="1" y="1883"/>
                    <a:pt x="543" y="2425"/>
                    <a:pt x="1218" y="2425"/>
                  </a:cubicBezTo>
                  <a:cubicBezTo>
                    <a:pt x="1887" y="2425"/>
                    <a:pt x="2435" y="1883"/>
                    <a:pt x="2435" y="1208"/>
                  </a:cubicBezTo>
                  <a:cubicBezTo>
                    <a:pt x="2404" y="403"/>
                    <a:pt x="1811" y="1"/>
                    <a:pt x="1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17"/>
          <p:cNvGrpSpPr/>
          <p:nvPr/>
        </p:nvGrpSpPr>
        <p:grpSpPr>
          <a:xfrm>
            <a:off x="7013682" y="4233099"/>
            <a:ext cx="423012" cy="419801"/>
            <a:chOff x="10186176" y="753800"/>
            <a:chExt cx="470014" cy="465051"/>
          </a:xfrm>
        </p:grpSpPr>
        <p:sp>
          <p:nvSpPr>
            <p:cNvPr id="226" name="Google Shape;226;p17"/>
            <p:cNvSpPr/>
            <p:nvPr/>
          </p:nvSpPr>
          <p:spPr>
            <a:xfrm>
              <a:off x="10371630" y="753800"/>
              <a:ext cx="83711" cy="71989"/>
            </a:xfrm>
            <a:custGeom>
              <a:rect b="b" l="l" r="r" t="t"/>
              <a:pathLst>
                <a:path extrusionOk="0" h="1413" w="1643">
                  <a:moveTo>
                    <a:pt x="937" y="1"/>
                  </a:moveTo>
                  <a:cubicBezTo>
                    <a:pt x="1" y="37"/>
                    <a:pt x="1" y="1381"/>
                    <a:pt x="937" y="1412"/>
                  </a:cubicBezTo>
                  <a:cubicBezTo>
                    <a:pt x="1325" y="1412"/>
                    <a:pt x="1642" y="1095"/>
                    <a:pt x="1642" y="706"/>
                  </a:cubicBezTo>
                  <a:cubicBezTo>
                    <a:pt x="1642" y="318"/>
                    <a:pt x="1325" y="1"/>
                    <a:pt x="9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10357059" y="825993"/>
              <a:ext cx="124318" cy="86254"/>
            </a:xfrm>
            <a:custGeom>
              <a:rect b="b" l="l" r="r" t="t"/>
              <a:pathLst>
                <a:path extrusionOk="0" h="1693" w="2440">
                  <a:moveTo>
                    <a:pt x="1220" y="0"/>
                  </a:moveTo>
                  <a:cubicBezTo>
                    <a:pt x="626" y="0"/>
                    <a:pt x="31" y="404"/>
                    <a:pt x="1" y="1212"/>
                  </a:cubicBezTo>
                  <a:cubicBezTo>
                    <a:pt x="1" y="1478"/>
                    <a:pt x="215" y="1692"/>
                    <a:pt x="481" y="1692"/>
                  </a:cubicBezTo>
                  <a:lnTo>
                    <a:pt x="1964" y="1692"/>
                  </a:lnTo>
                  <a:cubicBezTo>
                    <a:pt x="2225" y="1692"/>
                    <a:pt x="2439" y="1478"/>
                    <a:pt x="2439" y="1212"/>
                  </a:cubicBezTo>
                  <a:cubicBezTo>
                    <a:pt x="2409" y="404"/>
                    <a:pt x="1814" y="0"/>
                    <a:pt x="1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10253734" y="753902"/>
              <a:ext cx="68630" cy="41828"/>
            </a:xfrm>
            <a:custGeom>
              <a:rect b="b" l="l" r="r" t="t"/>
              <a:pathLst>
                <a:path extrusionOk="0" h="821" w="1347">
                  <a:moveTo>
                    <a:pt x="380" y="0"/>
                  </a:moveTo>
                  <a:cubicBezTo>
                    <a:pt x="132" y="0"/>
                    <a:pt x="1" y="359"/>
                    <a:pt x="270" y="505"/>
                  </a:cubicBezTo>
                  <a:lnTo>
                    <a:pt x="843" y="791"/>
                  </a:lnTo>
                  <a:cubicBezTo>
                    <a:pt x="887" y="812"/>
                    <a:pt x="929" y="821"/>
                    <a:pt x="968" y="821"/>
                  </a:cubicBezTo>
                  <a:cubicBezTo>
                    <a:pt x="1216" y="821"/>
                    <a:pt x="1347" y="462"/>
                    <a:pt x="1078" y="316"/>
                  </a:cubicBezTo>
                  <a:lnTo>
                    <a:pt x="505" y="30"/>
                  </a:lnTo>
                  <a:cubicBezTo>
                    <a:pt x="461" y="9"/>
                    <a:pt x="419" y="0"/>
                    <a:pt x="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10222910" y="819472"/>
              <a:ext cx="64910" cy="27410"/>
            </a:xfrm>
            <a:custGeom>
              <a:rect b="b" l="l" r="r" t="t"/>
              <a:pathLst>
                <a:path extrusionOk="0" h="538" w="1274">
                  <a:moveTo>
                    <a:pt x="353" y="0"/>
                  </a:moveTo>
                  <a:cubicBezTo>
                    <a:pt x="1" y="16"/>
                    <a:pt x="1" y="522"/>
                    <a:pt x="353" y="537"/>
                  </a:cubicBezTo>
                  <a:lnTo>
                    <a:pt x="987" y="537"/>
                  </a:lnTo>
                  <a:cubicBezTo>
                    <a:pt x="1120" y="537"/>
                    <a:pt x="1243" y="435"/>
                    <a:pt x="1258" y="302"/>
                  </a:cubicBezTo>
                  <a:cubicBezTo>
                    <a:pt x="1274" y="138"/>
                    <a:pt x="1151" y="0"/>
                    <a:pt x="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10253734" y="870572"/>
              <a:ext cx="68630" cy="41879"/>
            </a:xfrm>
            <a:custGeom>
              <a:rect b="b" l="l" r="r" t="t"/>
              <a:pathLst>
                <a:path extrusionOk="0" h="822" w="1347">
                  <a:moveTo>
                    <a:pt x="968" y="1"/>
                  </a:moveTo>
                  <a:cubicBezTo>
                    <a:pt x="929" y="1"/>
                    <a:pt x="887" y="10"/>
                    <a:pt x="843" y="30"/>
                  </a:cubicBezTo>
                  <a:lnTo>
                    <a:pt x="270" y="316"/>
                  </a:lnTo>
                  <a:cubicBezTo>
                    <a:pt x="1" y="462"/>
                    <a:pt x="132" y="821"/>
                    <a:pt x="380" y="821"/>
                  </a:cubicBezTo>
                  <a:cubicBezTo>
                    <a:pt x="419" y="821"/>
                    <a:pt x="461" y="812"/>
                    <a:pt x="505" y="792"/>
                  </a:cubicBezTo>
                  <a:lnTo>
                    <a:pt x="1078" y="506"/>
                  </a:lnTo>
                  <a:cubicBezTo>
                    <a:pt x="1347" y="360"/>
                    <a:pt x="1216" y="1"/>
                    <a:pt x="9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10516071" y="753902"/>
              <a:ext cx="64554" cy="41828"/>
            </a:xfrm>
            <a:custGeom>
              <a:rect b="b" l="l" r="r" t="t"/>
              <a:pathLst>
                <a:path extrusionOk="0" h="821" w="1267">
                  <a:moveTo>
                    <a:pt x="964" y="1"/>
                  </a:moveTo>
                  <a:cubicBezTo>
                    <a:pt x="923" y="1"/>
                    <a:pt x="881" y="10"/>
                    <a:pt x="842" y="30"/>
                  </a:cubicBezTo>
                  <a:lnTo>
                    <a:pt x="269" y="316"/>
                  </a:lnTo>
                  <a:cubicBezTo>
                    <a:pt x="0" y="462"/>
                    <a:pt x="135" y="821"/>
                    <a:pt x="384" y="821"/>
                  </a:cubicBezTo>
                  <a:cubicBezTo>
                    <a:pt x="423" y="821"/>
                    <a:pt x="466" y="812"/>
                    <a:pt x="510" y="791"/>
                  </a:cubicBezTo>
                  <a:lnTo>
                    <a:pt x="1082" y="505"/>
                  </a:lnTo>
                  <a:cubicBezTo>
                    <a:pt x="1215" y="439"/>
                    <a:pt x="1266" y="280"/>
                    <a:pt x="1200" y="147"/>
                  </a:cubicBezTo>
                  <a:cubicBezTo>
                    <a:pt x="1153" y="54"/>
                    <a:pt x="1061" y="1"/>
                    <a:pt x="9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10550614" y="819472"/>
              <a:ext cx="65165" cy="27410"/>
            </a:xfrm>
            <a:custGeom>
              <a:rect b="b" l="l" r="r" t="t"/>
              <a:pathLst>
                <a:path extrusionOk="0" h="538" w="1279">
                  <a:moveTo>
                    <a:pt x="282" y="0"/>
                  </a:moveTo>
                  <a:cubicBezTo>
                    <a:pt x="128" y="0"/>
                    <a:pt x="0" y="138"/>
                    <a:pt x="21" y="302"/>
                  </a:cubicBezTo>
                  <a:cubicBezTo>
                    <a:pt x="31" y="435"/>
                    <a:pt x="154" y="537"/>
                    <a:pt x="292" y="537"/>
                  </a:cubicBezTo>
                  <a:lnTo>
                    <a:pt x="926" y="537"/>
                  </a:lnTo>
                  <a:cubicBezTo>
                    <a:pt x="1279" y="522"/>
                    <a:pt x="1279" y="16"/>
                    <a:pt x="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10516071" y="870572"/>
              <a:ext cx="68884" cy="41879"/>
            </a:xfrm>
            <a:custGeom>
              <a:rect b="b" l="l" r="r" t="t"/>
              <a:pathLst>
                <a:path extrusionOk="0" h="822" w="1352">
                  <a:moveTo>
                    <a:pt x="384" y="1"/>
                  </a:moveTo>
                  <a:cubicBezTo>
                    <a:pt x="135" y="1"/>
                    <a:pt x="0" y="360"/>
                    <a:pt x="269" y="506"/>
                  </a:cubicBezTo>
                  <a:lnTo>
                    <a:pt x="842" y="792"/>
                  </a:lnTo>
                  <a:cubicBezTo>
                    <a:pt x="886" y="812"/>
                    <a:pt x="928" y="821"/>
                    <a:pt x="968" y="821"/>
                  </a:cubicBezTo>
                  <a:cubicBezTo>
                    <a:pt x="1217" y="821"/>
                    <a:pt x="1352" y="462"/>
                    <a:pt x="1082" y="316"/>
                  </a:cubicBezTo>
                  <a:lnTo>
                    <a:pt x="510" y="30"/>
                  </a:lnTo>
                  <a:cubicBezTo>
                    <a:pt x="466" y="10"/>
                    <a:pt x="423" y="1"/>
                    <a:pt x="3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10346920" y="943427"/>
              <a:ext cx="144596" cy="106633"/>
            </a:xfrm>
            <a:custGeom>
              <a:rect b="b" l="l" r="r" t="t"/>
              <a:pathLst>
                <a:path extrusionOk="0" h="2093" w="2838">
                  <a:moveTo>
                    <a:pt x="1422" y="1"/>
                  </a:moveTo>
                  <a:cubicBezTo>
                    <a:pt x="1151" y="1"/>
                    <a:pt x="900" y="134"/>
                    <a:pt x="752" y="364"/>
                  </a:cubicBezTo>
                  <a:lnTo>
                    <a:pt x="0" y="1530"/>
                  </a:lnTo>
                  <a:lnTo>
                    <a:pt x="563" y="2092"/>
                  </a:lnTo>
                  <a:lnTo>
                    <a:pt x="1232" y="1422"/>
                  </a:lnTo>
                  <a:cubicBezTo>
                    <a:pt x="1284" y="1369"/>
                    <a:pt x="1351" y="1342"/>
                    <a:pt x="1420" y="1342"/>
                  </a:cubicBezTo>
                  <a:cubicBezTo>
                    <a:pt x="1488" y="1342"/>
                    <a:pt x="1557" y="1369"/>
                    <a:pt x="1611" y="1422"/>
                  </a:cubicBezTo>
                  <a:lnTo>
                    <a:pt x="2281" y="2092"/>
                  </a:lnTo>
                  <a:lnTo>
                    <a:pt x="2838" y="1530"/>
                  </a:lnTo>
                  <a:lnTo>
                    <a:pt x="2086" y="364"/>
                  </a:lnTo>
                  <a:cubicBezTo>
                    <a:pt x="1938" y="134"/>
                    <a:pt x="1693" y="1"/>
                    <a:pt x="14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10254448" y="1045017"/>
              <a:ext cx="329545" cy="119370"/>
            </a:xfrm>
            <a:custGeom>
              <a:rect b="b" l="l" r="r" t="t"/>
              <a:pathLst>
                <a:path extrusionOk="0" h="2343" w="6468">
                  <a:moveTo>
                    <a:pt x="1519" y="1"/>
                  </a:moveTo>
                  <a:lnTo>
                    <a:pt x="0" y="2343"/>
                  </a:lnTo>
                  <a:lnTo>
                    <a:pt x="6468" y="2343"/>
                  </a:lnTo>
                  <a:lnTo>
                    <a:pt x="4954" y="1"/>
                  </a:lnTo>
                  <a:lnTo>
                    <a:pt x="4285" y="671"/>
                  </a:lnTo>
                  <a:cubicBezTo>
                    <a:pt x="4231" y="722"/>
                    <a:pt x="4162" y="747"/>
                    <a:pt x="4094" y="747"/>
                  </a:cubicBezTo>
                  <a:cubicBezTo>
                    <a:pt x="4025" y="747"/>
                    <a:pt x="3957" y="722"/>
                    <a:pt x="3906" y="671"/>
                  </a:cubicBezTo>
                  <a:lnTo>
                    <a:pt x="3237" y="1"/>
                  </a:lnTo>
                  <a:lnTo>
                    <a:pt x="2567" y="671"/>
                  </a:lnTo>
                  <a:cubicBezTo>
                    <a:pt x="2513" y="722"/>
                    <a:pt x="2444" y="747"/>
                    <a:pt x="2376" y="747"/>
                  </a:cubicBezTo>
                  <a:cubicBezTo>
                    <a:pt x="2307" y="747"/>
                    <a:pt x="2240" y="722"/>
                    <a:pt x="2188" y="671"/>
                  </a:cubicBezTo>
                  <a:lnTo>
                    <a:pt x="1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10186176" y="1191696"/>
              <a:ext cx="470014" cy="27155"/>
            </a:xfrm>
            <a:custGeom>
              <a:rect b="b" l="l" r="r" t="t"/>
              <a:pathLst>
                <a:path extrusionOk="0" h="533" w="9225">
                  <a:moveTo>
                    <a:pt x="287" y="0"/>
                  </a:moveTo>
                  <a:cubicBezTo>
                    <a:pt x="154" y="0"/>
                    <a:pt x="31" y="97"/>
                    <a:pt x="16" y="236"/>
                  </a:cubicBezTo>
                  <a:cubicBezTo>
                    <a:pt x="1" y="399"/>
                    <a:pt x="123" y="532"/>
                    <a:pt x="282" y="532"/>
                  </a:cubicBezTo>
                  <a:lnTo>
                    <a:pt x="8866" y="532"/>
                  </a:lnTo>
                  <a:cubicBezTo>
                    <a:pt x="9219" y="522"/>
                    <a:pt x="9224" y="16"/>
                    <a:pt x="88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Google Shape;237;p17"/>
          <p:cNvGrpSpPr/>
          <p:nvPr/>
        </p:nvGrpSpPr>
        <p:grpSpPr>
          <a:xfrm>
            <a:off x="4869443" y="4233238"/>
            <a:ext cx="452037" cy="419524"/>
            <a:chOff x="12364397" y="754106"/>
            <a:chExt cx="502263" cy="464744"/>
          </a:xfrm>
        </p:grpSpPr>
        <p:sp>
          <p:nvSpPr>
            <p:cNvPr id="238" name="Google Shape;238;p17"/>
            <p:cNvSpPr/>
            <p:nvPr/>
          </p:nvSpPr>
          <p:spPr>
            <a:xfrm>
              <a:off x="12747024" y="998145"/>
              <a:ext cx="85494" cy="166242"/>
            </a:xfrm>
            <a:custGeom>
              <a:rect b="b" l="l" r="r" t="t"/>
              <a:pathLst>
                <a:path extrusionOk="0" h="3263" w="1678">
                  <a:moveTo>
                    <a:pt x="267" y="1"/>
                  </a:moveTo>
                  <a:cubicBezTo>
                    <a:pt x="124" y="1"/>
                    <a:pt x="1" y="118"/>
                    <a:pt x="1" y="266"/>
                  </a:cubicBezTo>
                  <a:lnTo>
                    <a:pt x="1" y="3263"/>
                  </a:lnTo>
                  <a:lnTo>
                    <a:pt x="1678" y="3263"/>
                  </a:lnTo>
                  <a:lnTo>
                    <a:pt x="1678" y="266"/>
                  </a:lnTo>
                  <a:cubicBezTo>
                    <a:pt x="1678" y="118"/>
                    <a:pt x="1555" y="1"/>
                    <a:pt x="14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12513882" y="1133361"/>
              <a:ext cx="85239" cy="31027"/>
            </a:xfrm>
            <a:custGeom>
              <a:rect b="b" l="l" r="r" t="t"/>
              <a:pathLst>
                <a:path extrusionOk="0" h="609" w="1673">
                  <a:moveTo>
                    <a:pt x="267" y="0"/>
                  </a:moveTo>
                  <a:cubicBezTo>
                    <a:pt x="119" y="0"/>
                    <a:pt x="1" y="123"/>
                    <a:pt x="1" y="266"/>
                  </a:cubicBezTo>
                  <a:lnTo>
                    <a:pt x="1" y="609"/>
                  </a:lnTo>
                  <a:lnTo>
                    <a:pt x="1673" y="609"/>
                  </a:lnTo>
                  <a:lnTo>
                    <a:pt x="1673" y="266"/>
                  </a:lnTo>
                  <a:cubicBezTo>
                    <a:pt x="1673" y="123"/>
                    <a:pt x="1555" y="0"/>
                    <a:pt x="1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12630860" y="1066160"/>
              <a:ext cx="85494" cy="98227"/>
            </a:xfrm>
            <a:custGeom>
              <a:rect b="b" l="l" r="r" t="t"/>
              <a:pathLst>
                <a:path extrusionOk="0" h="1928" w="1678">
                  <a:moveTo>
                    <a:pt x="272" y="0"/>
                  </a:moveTo>
                  <a:cubicBezTo>
                    <a:pt x="123" y="0"/>
                    <a:pt x="1" y="123"/>
                    <a:pt x="1" y="271"/>
                  </a:cubicBezTo>
                  <a:lnTo>
                    <a:pt x="1" y="1928"/>
                  </a:lnTo>
                  <a:lnTo>
                    <a:pt x="1678" y="1928"/>
                  </a:lnTo>
                  <a:lnTo>
                    <a:pt x="1678" y="271"/>
                  </a:lnTo>
                  <a:cubicBezTo>
                    <a:pt x="1678" y="123"/>
                    <a:pt x="1555" y="0"/>
                    <a:pt x="1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12455800" y="976034"/>
              <a:ext cx="410861" cy="242816"/>
            </a:xfrm>
            <a:custGeom>
              <a:rect b="b" l="l" r="r" t="t"/>
              <a:pathLst>
                <a:path extrusionOk="0" h="4766" w="8064">
                  <a:moveTo>
                    <a:pt x="1" y="0"/>
                  </a:moveTo>
                  <a:lnTo>
                    <a:pt x="1" y="4494"/>
                  </a:lnTo>
                  <a:cubicBezTo>
                    <a:pt x="1" y="4642"/>
                    <a:pt x="118" y="4765"/>
                    <a:pt x="267" y="4765"/>
                  </a:cubicBezTo>
                  <a:lnTo>
                    <a:pt x="7711" y="4765"/>
                  </a:lnTo>
                  <a:cubicBezTo>
                    <a:pt x="8059" y="4750"/>
                    <a:pt x="8064" y="4244"/>
                    <a:pt x="7711" y="4228"/>
                  </a:cubicBezTo>
                  <a:lnTo>
                    <a:pt x="533" y="4228"/>
                  </a:lnTo>
                  <a:lnTo>
                    <a:pt x="533" y="128"/>
                  </a:lnTo>
                  <a:cubicBezTo>
                    <a:pt x="349" y="107"/>
                    <a:pt x="170" y="6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12511844" y="881271"/>
              <a:ext cx="322259" cy="206235"/>
            </a:xfrm>
            <a:custGeom>
              <a:rect b="b" l="l" r="r" t="t"/>
              <a:pathLst>
                <a:path extrusionOk="0" h="4048" w="6325">
                  <a:moveTo>
                    <a:pt x="5242" y="0"/>
                  </a:moveTo>
                  <a:cubicBezTo>
                    <a:pt x="4953" y="0"/>
                    <a:pt x="4868" y="426"/>
                    <a:pt x="5179" y="526"/>
                  </a:cubicBezTo>
                  <a:lnTo>
                    <a:pt x="5338" y="567"/>
                  </a:lnTo>
                  <a:lnTo>
                    <a:pt x="174" y="3547"/>
                  </a:lnTo>
                  <a:cubicBezTo>
                    <a:pt x="46" y="3624"/>
                    <a:pt x="0" y="3788"/>
                    <a:pt x="72" y="3915"/>
                  </a:cubicBezTo>
                  <a:cubicBezTo>
                    <a:pt x="118" y="3990"/>
                    <a:pt x="207" y="4048"/>
                    <a:pt x="307" y="4048"/>
                  </a:cubicBezTo>
                  <a:cubicBezTo>
                    <a:pt x="350" y="4048"/>
                    <a:pt x="395" y="4037"/>
                    <a:pt x="440" y="4012"/>
                  </a:cubicBezTo>
                  <a:lnTo>
                    <a:pt x="5604" y="1032"/>
                  </a:lnTo>
                  <a:lnTo>
                    <a:pt x="5563" y="1190"/>
                  </a:lnTo>
                  <a:cubicBezTo>
                    <a:pt x="5522" y="1333"/>
                    <a:pt x="5609" y="1477"/>
                    <a:pt x="5752" y="1517"/>
                  </a:cubicBezTo>
                  <a:cubicBezTo>
                    <a:pt x="5774" y="1523"/>
                    <a:pt x="5795" y="1525"/>
                    <a:pt x="5817" y="1525"/>
                  </a:cubicBezTo>
                  <a:cubicBezTo>
                    <a:pt x="5940" y="1525"/>
                    <a:pt x="6049" y="1442"/>
                    <a:pt x="6079" y="1328"/>
                  </a:cubicBezTo>
                  <a:lnTo>
                    <a:pt x="6289" y="546"/>
                  </a:lnTo>
                  <a:cubicBezTo>
                    <a:pt x="6325" y="403"/>
                    <a:pt x="6243" y="255"/>
                    <a:pt x="6100" y="219"/>
                  </a:cubicBezTo>
                  <a:lnTo>
                    <a:pt x="5317" y="9"/>
                  </a:lnTo>
                  <a:cubicBezTo>
                    <a:pt x="5291" y="3"/>
                    <a:pt x="5266" y="0"/>
                    <a:pt x="52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12364397" y="754106"/>
              <a:ext cx="234981" cy="202160"/>
            </a:xfrm>
            <a:custGeom>
              <a:rect b="b" l="l" r="r" t="t"/>
              <a:pathLst>
                <a:path extrusionOk="0" h="3968" w="4612">
                  <a:moveTo>
                    <a:pt x="2649" y="584"/>
                  </a:moveTo>
                  <a:cubicBezTo>
                    <a:pt x="2779" y="584"/>
                    <a:pt x="2909" y="672"/>
                    <a:pt x="2915" y="849"/>
                  </a:cubicBezTo>
                  <a:lnTo>
                    <a:pt x="2915" y="1728"/>
                  </a:lnTo>
                  <a:lnTo>
                    <a:pt x="3508" y="1728"/>
                  </a:lnTo>
                  <a:cubicBezTo>
                    <a:pt x="3860" y="1738"/>
                    <a:pt x="3860" y="2250"/>
                    <a:pt x="3508" y="2260"/>
                  </a:cubicBezTo>
                  <a:lnTo>
                    <a:pt x="2649" y="2260"/>
                  </a:lnTo>
                  <a:cubicBezTo>
                    <a:pt x="2500" y="2260"/>
                    <a:pt x="2383" y="2142"/>
                    <a:pt x="2383" y="1994"/>
                  </a:cubicBezTo>
                  <a:lnTo>
                    <a:pt x="2383" y="849"/>
                  </a:lnTo>
                  <a:cubicBezTo>
                    <a:pt x="2388" y="672"/>
                    <a:pt x="2518" y="584"/>
                    <a:pt x="2649" y="584"/>
                  </a:cubicBezTo>
                  <a:close/>
                  <a:moveTo>
                    <a:pt x="2628" y="0"/>
                  </a:moveTo>
                  <a:cubicBezTo>
                    <a:pt x="0" y="97"/>
                    <a:pt x="0" y="3870"/>
                    <a:pt x="2628" y="3967"/>
                  </a:cubicBezTo>
                  <a:cubicBezTo>
                    <a:pt x="3722" y="3967"/>
                    <a:pt x="4612" y="3078"/>
                    <a:pt x="4612" y="1984"/>
                  </a:cubicBezTo>
                  <a:cubicBezTo>
                    <a:pt x="4612" y="890"/>
                    <a:pt x="3722" y="0"/>
                    <a:pt x="26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17"/>
          <p:cNvGrpSpPr/>
          <p:nvPr/>
        </p:nvGrpSpPr>
        <p:grpSpPr>
          <a:xfrm>
            <a:off x="1704560" y="1308579"/>
            <a:ext cx="418056" cy="418041"/>
            <a:chOff x="12944248" y="754106"/>
            <a:chExt cx="464506" cy="464438"/>
          </a:xfrm>
        </p:grpSpPr>
        <p:sp>
          <p:nvSpPr>
            <p:cNvPr id="245" name="Google Shape;245;p17"/>
            <p:cNvSpPr/>
            <p:nvPr/>
          </p:nvSpPr>
          <p:spPr>
            <a:xfrm>
              <a:off x="13191707" y="1001813"/>
              <a:ext cx="217047" cy="216731"/>
            </a:xfrm>
            <a:custGeom>
              <a:rect b="b" l="l" r="r" t="t"/>
              <a:pathLst>
                <a:path extrusionOk="0" h="4254" w="4260">
                  <a:moveTo>
                    <a:pt x="2122" y="1084"/>
                  </a:moveTo>
                  <a:cubicBezTo>
                    <a:pt x="2229" y="1084"/>
                    <a:pt x="2316" y="1181"/>
                    <a:pt x="2301" y="1289"/>
                  </a:cubicBezTo>
                  <a:cubicBezTo>
                    <a:pt x="2286" y="1381"/>
                    <a:pt x="2209" y="1442"/>
                    <a:pt x="2117" y="1442"/>
                  </a:cubicBezTo>
                  <a:lnTo>
                    <a:pt x="1872" y="1442"/>
                  </a:lnTo>
                  <a:lnTo>
                    <a:pt x="1872" y="2403"/>
                  </a:lnTo>
                  <a:cubicBezTo>
                    <a:pt x="1872" y="2495"/>
                    <a:pt x="1810" y="2572"/>
                    <a:pt x="1723" y="2587"/>
                  </a:cubicBezTo>
                  <a:cubicBezTo>
                    <a:pt x="1715" y="2588"/>
                    <a:pt x="1706" y="2589"/>
                    <a:pt x="1698" y="2589"/>
                  </a:cubicBezTo>
                  <a:cubicBezTo>
                    <a:pt x="1597" y="2589"/>
                    <a:pt x="1519" y="2507"/>
                    <a:pt x="1519" y="2408"/>
                  </a:cubicBezTo>
                  <a:lnTo>
                    <a:pt x="1519" y="1442"/>
                  </a:lnTo>
                  <a:lnTo>
                    <a:pt x="1263" y="1442"/>
                  </a:lnTo>
                  <a:cubicBezTo>
                    <a:pt x="1028" y="1432"/>
                    <a:pt x="1028" y="1094"/>
                    <a:pt x="1263" y="1084"/>
                  </a:cubicBezTo>
                  <a:close/>
                  <a:moveTo>
                    <a:pt x="271" y="0"/>
                  </a:moveTo>
                  <a:cubicBezTo>
                    <a:pt x="123" y="0"/>
                    <a:pt x="0" y="118"/>
                    <a:pt x="0" y="266"/>
                  </a:cubicBezTo>
                  <a:lnTo>
                    <a:pt x="0" y="3988"/>
                  </a:lnTo>
                  <a:cubicBezTo>
                    <a:pt x="0" y="4136"/>
                    <a:pt x="123" y="4254"/>
                    <a:pt x="271" y="4254"/>
                  </a:cubicBezTo>
                  <a:cubicBezTo>
                    <a:pt x="2470" y="4254"/>
                    <a:pt x="4254" y="2465"/>
                    <a:pt x="4259" y="266"/>
                  </a:cubicBezTo>
                  <a:cubicBezTo>
                    <a:pt x="4259" y="123"/>
                    <a:pt x="4136" y="0"/>
                    <a:pt x="39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13061175" y="1075790"/>
              <a:ext cx="25322" cy="39841"/>
            </a:xfrm>
            <a:custGeom>
              <a:rect b="b" l="l" r="r" t="t"/>
              <a:pathLst>
                <a:path extrusionOk="0" h="782" w="497">
                  <a:moveTo>
                    <a:pt x="246" y="0"/>
                  </a:moveTo>
                  <a:cubicBezTo>
                    <a:pt x="113" y="0"/>
                    <a:pt x="1" y="113"/>
                    <a:pt x="1" y="251"/>
                  </a:cubicBezTo>
                  <a:lnTo>
                    <a:pt x="1" y="532"/>
                  </a:lnTo>
                  <a:cubicBezTo>
                    <a:pt x="6" y="698"/>
                    <a:pt x="127" y="781"/>
                    <a:pt x="249" y="781"/>
                  </a:cubicBezTo>
                  <a:cubicBezTo>
                    <a:pt x="370" y="781"/>
                    <a:pt x="492" y="698"/>
                    <a:pt x="497" y="532"/>
                  </a:cubicBezTo>
                  <a:lnTo>
                    <a:pt x="497" y="251"/>
                  </a:lnTo>
                  <a:cubicBezTo>
                    <a:pt x="497" y="113"/>
                    <a:pt x="384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12944248" y="1001813"/>
              <a:ext cx="216741" cy="216731"/>
            </a:xfrm>
            <a:custGeom>
              <a:rect b="b" l="l" r="r" t="t"/>
              <a:pathLst>
                <a:path extrusionOk="0" h="4254" w="4254">
                  <a:moveTo>
                    <a:pt x="2538" y="1098"/>
                  </a:moveTo>
                  <a:cubicBezTo>
                    <a:pt x="2553" y="1098"/>
                    <a:pt x="2567" y="1098"/>
                    <a:pt x="2582" y="1099"/>
                  </a:cubicBezTo>
                  <a:cubicBezTo>
                    <a:pt x="2899" y="1115"/>
                    <a:pt x="3150" y="1381"/>
                    <a:pt x="3150" y="1703"/>
                  </a:cubicBezTo>
                  <a:lnTo>
                    <a:pt x="3150" y="1989"/>
                  </a:lnTo>
                  <a:cubicBezTo>
                    <a:pt x="3134" y="2388"/>
                    <a:pt x="2839" y="2587"/>
                    <a:pt x="2544" y="2587"/>
                  </a:cubicBezTo>
                  <a:cubicBezTo>
                    <a:pt x="2249" y="2587"/>
                    <a:pt x="1953" y="2388"/>
                    <a:pt x="1938" y="1989"/>
                  </a:cubicBezTo>
                  <a:lnTo>
                    <a:pt x="1938" y="1718"/>
                  </a:lnTo>
                  <a:cubicBezTo>
                    <a:pt x="1938" y="1375"/>
                    <a:pt x="2206" y="1098"/>
                    <a:pt x="2538" y="1098"/>
                  </a:cubicBezTo>
                  <a:close/>
                  <a:moveTo>
                    <a:pt x="266" y="0"/>
                  </a:moveTo>
                  <a:cubicBezTo>
                    <a:pt x="118" y="0"/>
                    <a:pt x="0" y="123"/>
                    <a:pt x="0" y="266"/>
                  </a:cubicBezTo>
                  <a:cubicBezTo>
                    <a:pt x="0" y="2465"/>
                    <a:pt x="1790" y="4254"/>
                    <a:pt x="3983" y="4254"/>
                  </a:cubicBezTo>
                  <a:cubicBezTo>
                    <a:pt x="4131" y="4254"/>
                    <a:pt x="4254" y="4136"/>
                    <a:pt x="4254" y="3988"/>
                  </a:cubicBezTo>
                  <a:lnTo>
                    <a:pt x="4254" y="266"/>
                  </a:lnTo>
                  <a:cubicBezTo>
                    <a:pt x="4254" y="118"/>
                    <a:pt x="4136" y="0"/>
                    <a:pt x="39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13191707" y="754106"/>
              <a:ext cx="217047" cy="216985"/>
            </a:xfrm>
            <a:custGeom>
              <a:rect b="b" l="l" r="r" t="t"/>
              <a:pathLst>
                <a:path extrusionOk="0" h="4259" w="4260">
                  <a:moveTo>
                    <a:pt x="1122" y="1663"/>
                  </a:moveTo>
                  <a:cubicBezTo>
                    <a:pt x="1202" y="1663"/>
                    <a:pt x="1277" y="1716"/>
                    <a:pt x="1299" y="1800"/>
                  </a:cubicBezTo>
                  <a:lnTo>
                    <a:pt x="1422" y="2296"/>
                  </a:lnTo>
                  <a:lnTo>
                    <a:pt x="1529" y="1933"/>
                  </a:lnTo>
                  <a:cubicBezTo>
                    <a:pt x="1549" y="1856"/>
                    <a:pt x="1621" y="1805"/>
                    <a:pt x="1698" y="1805"/>
                  </a:cubicBezTo>
                  <a:cubicBezTo>
                    <a:pt x="1780" y="1805"/>
                    <a:pt x="1846" y="1856"/>
                    <a:pt x="1872" y="1933"/>
                  </a:cubicBezTo>
                  <a:lnTo>
                    <a:pt x="1974" y="2296"/>
                  </a:lnTo>
                  <a:lnTo>
                    <a:pt x="2097" y="1800"/>
                  </a:lnTo>
                  <a:cubicBezTo>
                    <a:pt x="2124" y="1705"/>
                    <a:pt x="2197" y="1663"/>
                    <a:pt x="2270" y="1663"/>
                  </a:cubicBezTo>
                  <a:cubicBezTo>
                    <a:pt x="2372" y="1663"/>
                    <a:pt x="2474" y="1747"/>
                    <a:pt x="2444" y="1882"/>
                  </a:cubicBezTo>
                  <a:lnTo>
                    <a:pt x="2158" y="3027"/>
                  </a:lnTo>
                  <a:cubicBezTo>
                    <a:pt x="2137" y="3109"/>
                    <a:pt x="2066" y="3160"/>
                    <a:pt x="1989" y="3165"/>
                  </a:cubicBezTo>
                  <a:cubicBezTo>
                    <a:pt x="1907" y="3165"/>
                    <a:pt x="1836" y="3114"/>
                    <a:pt x="1815" y="3032"/>
                  </a:cubicBezTo>
                  <a:lnTo>
                    <a:pt x="1698" y="2633"/>
                  </a:lnTo>
                  <a:lnTo>
                    <a:pt x="1585" y="3032"/>
                  </a:lnTo>
                  <a:cubicBezTo>
                    <a:pt x="1560" y="3118"/>
                    <a:pt x="1485" y="3162"/>
                    <a:pt x="1411" y="3162"/>
                  </a:cubicBezTo>
                  <a:cubicBezTo>
                    <a:pt x="1336" y="3162"/>
                    <a:pt x="1261" y="3117"/>
                    <a:pt x="1238" y="3027"/>
                  </a:cubicBezTo>
                  <a:lnTo>
                    <a:pt x="951" y="1882"/>
                  </a:lnTo>
                  <a:cubicBezTo>
                    <a:pt x="931" y="1789"/>
                    <a:pt x="987" y="1692"/>
                    <a:pt x="1084" y="1667"/>
                  </a:cubicBezTo>
                  <a:cubicBezTo>
                    <a:pt x="1097" y="1664"/>
                    <a:pt x="1110" y="1663"/>
                    <a:pt x="1122" y="1663"/>
                  </a:cubicBezTo>
                  <a:close/>
                  <a:moveTo>
                    <a:pt x="271" y="0"/>
                  </a:moveTo>
                  <a:cubicBezTo>
                    <a:pt x="123" y="0"/>
                    <a:pt x="0" y="123"/>
                    <a:pt x="0" y="271"/>
                  </a:cubicBezTo>
                  <a:lnTo>
                    <a:pt x="0" y="3988"/>
                  </a:lnTo>
                  <a:cubicBezTo>
                    <a:pt x="0" y="4136"/>
                    <a:pt x="123" y="4259"/>
                    <a:pt x="271" y="4259"/>
                  </a:cubicBezTo>
                  <a:lnTo>
                    <a:pt x="3988" y="4259"/>
                  </a:lnTo>
                  <a:cubicBezTo>
                    <a:pt x="4136" y="4259"/>
                    <a:pt x="4259" y="4136"/>
                    <a:pt x="4259" y="3988"/>
                  </a:cubicBezTo>
                  <a:cubicBezTo>
                    <a:pt x="4254" y="1789"/>
                    <a:pt x="2470" y="0"/>
                    <a:pt x="2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12944248" y="754106"/>
              <a:ext cx="216741" cy="216985"/>
            </a:xfrm>
            <a:custGeom>
              <a:rect b="b" l="l" r="r" t="t"/>
              <a:pathLst>
                <a:path extrusionOk="0" h="4259" w="4254">
                  <a:moveTo>
                    <a:pt x="2828" y="1657"/>
                  </a:moveTo>
                  <a:cubicBezTo>
                    <a:pt x="2920" y="1657"/>
                    <a:pt x="2996" y="1718"/>
                    <a:pt x="3012" y="1810"/>
                  </a:cubicBezTo>
                  <a:cubicBezTo>
                    <a:pt x="3027" y="1917"/>
                    <a:pt x="2940" y="2014"/>
                    <a:pt x="2833" y="2014"/>
                  </a:cubicBezTo>
                  <a:lnTo>
                    <a:pt x="2403" y="2014"/>
                  </a:lnTo>
                  <a:cubicBezTo>
                    <a:pt x="2265" y="2014"/>
                    <a:pt x="2265" y="2224"/>
                    <a:pt x="2403" y="2224"/>
                  </a:cubicBezTo>
                  <a:lnTo>
                    <a:pt x="2684" y="2224"/>
                  </a:lnTo>
                  <a:cubicBezTo>
                    <a:pt x="3313" y="2250"/>
                    <a:pt x="3313" y="3144"/>
                    <a:pt x="2690" y="3170"/>
                  </a:cubicBezTo>
                  <a:lnTo>
                    <a:pt x="2270" y="3170"/>
                  </a:lnTo>
                  <a:cubicBezTo>
                    <a:pt x="2178" y="3170"/>
                    <a:pt x="2102" y="3109"/>
                    <a:pt x="2086" y="3017"/>
                  </a:cubicBezTo>
                  <a:cubicBezTo>
                    <a:pt x="2071" y="2909"/>
                    <a:pt x="2158" y="2812"/>
                    <a:pt x="2260" y="2812"/>
                  </a:cubicBezTo>
                  <a:lnTo>
                    <a:pt x="2690" y="2812"/>
                  </a:lnTo>
                  <a:cubicBezTo>
                    <a:pt x="2736" y="2812"/>
                    <a:pt x="2776" y="2786"/>
                    <a:pt x="2797" y="2746"/>
                  </a:cubicBezTo>
                  <a:cubicBezTo>
                    <a:pt x="2828" y="2659"/>
                    <a:pt x="2766" y="2582"/>
                    <a:pt x="2690" y="2582"/>
                  </a:cubicBezTo>
                  <a:lnTo>
                    <a:pt x="2403" y="2582"/>
                  </a:lnTo>
                  <a:cubicBezTo>
                    <a:pt x="1790" y="2556"/>
                    <a:pt x="1790" y="1677"/>
                    <a:pt x="2403" y="1657"/>
                  </a:cubicBezTo>
                  <a:close/>
                  <a:moveTo>
                    <a:pt x="3983" y="0"/>
                  </a:moveTo>
                  <a:cubicBezTo>
                    <a:pt x="1790" y="0"/>
                    <a:pt x="0" y="1789"/>
                    <a:pt x="0" y="3988"/>
                  </a:cubicBezTo>
                  <a:cubicBezTo>
                    <a:pt x="0" y="4136"/>
                    <a:pt x="118" y="4259"/>
                    <a:pt x="266" y="4259"/>
                  </a:cubicBezTo>
                  <a:lnTo>
                    <a:pt x="3988" y="4259"/>
                  </a:lnTo>
                  <a:cubicBezTo>
                    <a:pt x="4136" y="4259"/>
                    <a:pt x="4254" y="4136"/>
                    <a:pt x="4254" y="3988"/>
                  </a:cubicBezTo>
                  <a:lnTo>
                    <a:pt x="4254" y="271"/>
                  </a:lnTo>
                  <a:cubicBezTo>
                    <a:pt x="4254" y="123"/>
                    <a:pt x="4131" y="0"/>
                    <a:pt x="39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Google Shape;250;p17"/>
          <p:cNvGrpSpPr/>
          <p:nvPr/>
        </p:nvGrpSpPr>
        <p:grpSpPr>
          <a:xfrm>
            <a:off x="2758983" y="4233675"/>
            <a:ext cx="418284" cy="418651"/>
            <a:chOff x="13489452" y="754615"/>
            <a:chExt cx="464760" cy="463776"/>
          </a:xfrm>
        </p:grpSpPr>
        <p:sp>
          <p:nvSpPr>
            <p:cNvPr id="251" name="Google Shape;251;p17"/>
            <p:cNvSpPr/>
            <p:nvPr/>
          </p:nvSpPr>
          <p:spPr>
            <a:xfrm>
              <a:off x="13606126" y="871031"/>
              <a:ext cx="117796" cy="117332"/>
            </a:xfrm>
            <a:custGeom>
              <a:rect b="b" l="l" r="r" t="t"/>
              <a:pathLst>
                <a:path extrusionOk="0" h="2303" w="2312">
                  <a:moveTo>
                    <a:pt x="1156" y="1"/>
                  </a:moveTo>
                  <a:cubicBezTo>
                    <a:pt x="522" y="1"/>
                    <a:pt x="1" y="517"/>
                    <a:pt x="1" y="1156"/>
                  </a:cubicBezTo>
                  <a:cubicBezTo>
                    <a:pt x="31" y="1920"/>
                    <a:pt x="595" y="2303"/>
                    <a:pt x="1158" y="2303"/>
                  </a:cubicBezTo>
                  <a:cubicBezTo>
                    <a:pt x="1721" y="2303"/>
                    <a:pt x="2283" y="1920"/>
                    <a:pt x="2312" y="1156"/>
                  </a:cubicBezTo>
                  <a:cubicBezTo>
                    <a:pt x="2312" y="517"/>
                    <a:pt x="1795" y="1"/>
                    <a:pt x="1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13489452" y="754615"/>
              <a:ext cx="351198" cy="351181"/>
            </a:xfrm>
            <a:custGeom>
              <a:rect b="b" l="l" r="r" t="t"/>
              <a:pathLst>
                <a:path extrusionOk="0" h="6893" w="6893">
                  <a:moveTo>
                    <a:pt x="3449" y="1762"/>
                  </a:moveTo>
                  <a:cubicBezTo>
                    <a:pt x="4272" y="1762"/>
                    <a:pt x="5095" y="2321"/>
                    <a:pt x="5138" y="3441"/>
                  </a:cubicBezTo>
                  <a:cubicBezTo>
                    <a:pt x="5138" y="4372"/>
                    <a:pt x="4382" y="5128"/>
                    <a:pt x="3446" y="5128"/>
                  </a:cubicBezTo>
                  <a:cubicBezTo>
                    <a:pt x="2516" y="5128"/>
                    <a:pt x="1759" y="4372"/>
                    <a:pt x="1759" y="3441"/>
                  </a:cubicBezTo>
                  <a:cubicBezTo>
                    <a:pt x="1802" y="2321"/>
                    <a:pt x="2626" y="1762"/>
                    <a:pt x="3449" y="1762"/>
                  </a:cubicBezTo>
                  <a:close/>
                  <a:moveTo>
                    <a:pt x="2889" y="0"/>
                  </a:moveTo>
                  <a:cubicBezTo>
                    <a:pt x="2741" y="0"/>
                    <a:pt x="2618" y="118"/>
                    <a:pt x="2618" y="266"/>
                  </a:cubicBezTo>
                  <a:lnTo>
                    <a:pt x="2618" y="747"/>
                  </a:lnTo>
                  <a:cubicBezTo>
                    <a:pt x="2454" y="798"/>
                    <a:pt x="2291" y="864"/>
                    <a:pt x="2137" y="946"/>
                  </a:cubicBezTo>
                  <a:lnTo>
                    <a:pt x="1795" y="609"/>
                  </a:lnTo>
                  <a:cubicBezTo>
                    <a:pt x="1744" y="555"/>
                    <a:pt x="1676" y="528"/>
                    <a:pt x="1607" y="528"/>
                  </a:cubicBezTo>
                  <a:cubicBezTo>
                    <a:pt x="1539" y="528"/>
                    <a:pt x="1470" y="555"/>
                    <a:pt x="1416" y="609"/>
                  </a:cubicBezTo>
                  <a:lnTo>
                    <a:pt x="614" y="1411"/>
                  </a:lnTo>
                  <a:cubicBezTo>
                    <a:pt x="506" y="1519"/>
                    <a:pt x="506" y="1687"/>
                    <a:pt x="614" y="1795"/>
                  </a:cubicBezTo>
                  <a:lnTo>
                    <a:pt x="951" y="2132"/>
                  </a:lnTo>
                  <a:cubicBezTo>
                    <a:pt x="869" y="2286"/>
                    <a:pt x="803" y="2449"/>
                    <a:pt x="752" y="2618"/>
                  </a:cubicBezTo>
                  <a:lnTo>
                    <a:pt x="266" y="2618"/>
                  </a:lnTo>
                  <a:cubicBezTo>
                    <a:pt x="123" y="2618"/>
                    <a:pt x="0" y="2736"/>
                    <a:pt x="0" y="2884"/>
                  </a:cubicBezTo>
                  <a:lnTo>
                    <a:pt x="0" y="4003"/>
                  </a:lnTo>
                  <a:cubicBezTo>
                    <a:pt x="0" y="4152"/>
                    <a:pt x="123" y="4274"/>
                    <a:pt x="266" y="4274"/>
                  </a:cubicBezTo>
                  <a:lnTo>
                    <a:pt x="747" y="4274"/>
                  </a:lnTo>
                  <a:cubicBezTo>
                    <a:pt x="803" y="4438"/>
                    <a:pt x="869" y="4597"/>
                    <a:pt x="951" y="4750"/>
                  </a:cubicBezTo>
                  <a:lnTo>
                    <a:pt x="609" y="5087"/>
                  </a:lnTo>
                  <a:cubicBezTo>
                    <a:pt x="506" y="5190"/>
                    <a:pt x="506" y="5358"/>
                    <a:pt x="609" y="5461"/>
                  </a:cubicBezTo>
                  <a:lnTo>
                    <a:pt x="1416" y="6258"/>
                  </a:lnTo>
                  <a:cubicBezTo>
                    <a:pt x="1470" y="6309"/>
                    <a:pt x="1539" y="6335"/>
                    <a:pt x="1607" y="6335"/>
                  </a:cubicBezTo>
                  <a:cubicBezTo>
                    <a:pt x="1676" y="6335"/>
                    <a:pt x="1744" y="6309"/>
                    <a:pt x="1795" y="6258"/>
                  </a:cubicBezTo>
                  <a:lnTo>
                    <a:pt x="2137" y="5921"/>
                  </a:lnTo>
                  <a:cubicBezTo>
                    <a:pt x="2291" y="6003"/>
                    <a:pt x="2454" y="6069"/>
                    <a:pt x="2618" y="6120"/>
                  </a:cubicBezTo>
                  <a:lnTo>
                    <a:pt x="2618" y="6626"/>
                  </a:lnTo>
                  <a:cubicBezTo>
                    <a:pt x="2618" y="6769"/>
                    <a:pt x="2741" y="6892"/>
                    <a:pt x="2889" y="6892"/>
                  </a:cubicBezTo>
                  <a:lnTo>
                    <a:pt x="4029" y="6892"/>
                  </a:lnTo>
                  <a:cubicBezTo>
                    <a:pt x="4172" y="6892"/>
                    <a:pt x="4295" y="6769"/>
                    <a:pt x="4295" y="6626"/>
                  </a:cubicBezTo>
                  <a:lnTo>
                    <a:pt x="4295" y="6146"/>
                  </a:lnTo>
                  <a:cubicBezTo>
                    <a:pt x="4458" y="6089"/>
                    <a:pt x="4622" y="6023"/>
                    <a:pt x="4775" y="5941"/>
                  </a:cubicBezTo>
                  <a:lnTo>
                    <a:pt x="5113" y="6279"/>
                  </a:lnTo>
                  <a:cubicBezTo>
                    <a:pt x="5353" y="5757"/>
                    <a:pt x="5772" y="5333"/>
                    <a:pt x="6294" y="5092"/>
                  </a:cubicBezTo>
                  <a:lnTo>
                    <a:pt x="5962" y="4755"/>
                  </a:lnTo>
                  <a:cubicBezTo>
                    <a:pt x="6043" y="4602"/>
                    <a:pt x="6110" y="4438"/>
                    <a:pt x="6161" y="4274"/>
                  </a:cubicBezTo>
                  <a:lnTo>
                    <a:pt x="6626" y="4274"/>
                  </a:lnTo>
                  <a:cubicBezTo>
                    <a:pt x="6774" y="4274"/>
                    <a:pt x="6892" y="4152"/>
                    <a:pt x="6892" y="4003"/>
                  </a:cubicBezTo>
                  <a:lnTo>
                    <a:pt x="6892" y="2863"/>
                  </a:lnTo>
                  <a:cubicBezTo>
                    <a:pt x="6892" y="2720"/>
                    <a:pt x="6774" y="2598"/>
                    <a:pt x="6626" y="2598"/>
                  </a:cubicBezTo>
                  <a:lnTo>
                    <a:pt x="6151" y="2598"/>
                  </a:lnTo>
                  <a:cubicBezTo>
                    <a:pt x="6100" y="2434"/>
                    <a:pt x="6033" y="2270"/>
                    <a:pt x="5951" y="2117"/>
                  </a:cubicBezTo>
                  <a:lnTo>
                    <a:pt x="6289" y="1774"/>
                  </a:lnTo>
                  <a:cubicBezTo>
                    <a:pt x="6391" y="1672"/>
                    <a:pt x="6391" y="1503"/>
                    <a:pt x="6289" y="1396"/>
                  </a:cubicBezTo>
                  <a:lnTo>
                    <a:pt x="5491" y="593"/>
                  </a:lnTo>
                  <a:cubicBezTo>
                    <a:pt x="5438" y="540"/>
                    <a:pt x="5368" y="513"/>
                    <a:pt x="5300" y="513"/>
                  </a:cubicBezTo>
                  <a:cubicBezTo>
                    <a:pt x="5232" y="513"/>
                    <a:pt x="5164" y="540"/>
                    <a:pt x="5113" y="593"/>
                  </a:cubicBezTo>
                  <a:lnTo>
                    <a:pt x="4775" y="931"/>
                  </a:lnTo>
                  <a:cubicBezTo>
                    <a:pt x="4622" y="849"/>
                    <a:pt x="4458" y="782"/>
                    <a:pt x="4295" y="731"/>
                  </a:cubicBezTo>
                  <a:lnTo>
                    <a:pt x="4295" y="266"/>
                  </a:lnTo>
                  <a:cubicBezTo>
                    <a:pt x="4295" y="118"/>
                    <a:pt x="4172" y="0"/>
                    <a:pt x="40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13765800" y="1030446"/>
              <a:ext cx="188413" cy="187945"/>
            </a:xfrm>
            <a:custGeom>
              <a:rect b="b" l="l" r="r" t="t"/>
              <a:pathLst>
                <a:path extrusionOk="0" h="3689" w="3698">
                  <a:moveTo>
                    <a:pt x="2402" y="1210"/>
                  </a:moveTo>
                  <a:cubicBezTo>
                    <a:pt x="2608" y="1210"/>
                    <a:pt x="2778" y="1471"/>
                    <a:pt x="2593" y="1667"/>
                  </a:cubicBezTo>
                  <a:lnTo>
                    <a:pt x="1852" y="2409"/>
                  </a:lnTo>
                  <a:cubicBezTo>
                    <a:pt x="1800" y="2460"/>
                    <a:pt x="1733" y="2485"/>
                    <a:pt x="1664" y="2485"/>
                  </a:cubicBezTo>
                  <a:cubicBezTo>
                    <a:pt x="1596" y="2485"/>
                    <a:pt x="1527" y="2460"/>
                    <a:pt x="1473" y="2409"/>
                  </a:cubicBezTo>
                  <a:lnTo>
                    <a:pt x="1105" y="2041"/>
                  </a:lnTo>
                  <a:cubicBezTo>
                    <a:pt x="921" y="1840"/>
                    <a:pt x="1089" y="1583"/>
                    <a:pt x="1295" y="1583"/>
                  </a:cubicBezTo>
                  <a:cubicBezTo>
                    <a:pt x="1357" y="1583"/>
                    <a:pt x="1423" y="1606"/>
                    <a:pt x="1483" y="1662"/>
                  </a:cubicBezTo>
                  <a:lnTo>
                    <a:pt x="1662" y="1841"/>
                  </a:lnTo>
                  <a:lnTo>
                    <a:pt x="2215" y="1289"/>
                  </a:lnTo>
                  <a:cubicBezTo>
                    <a:pt x="2275" y="1234"/>
                    <a:pt x="2340" y="1210"/>
                    <a:pt x="2402" y="1210"/>
                  </a:cubicBezTo>
                  <a:close/>
                  <a:moveTo>
                    <a:pt x="1846" y="1"/>
                  </a:moveTo>
                  <a:cubicBezTo>
                    <a:pt x="829" y="1"/>
                    <a:pt x="1" y="829"/>
                    <a:pt x="1" y="1851"/>
                  </a:cubicBezTo>
                  <a:cubicBezTo>
                    <a:pt x="47" y="3076"/>
                    <a:pt x="948" y="3688"/>
                    <a:pt x="1849" y="3688"/>
                  </a:cubicBezTo>
                  <a:cubicBezTo>
                    <a:pt x="2750" y="3688"/>
                    <a:pt x="3651" y="3076"/>
                    <a:pt x="3697" y="1851"/>
                  </a:cubicBezTo>
                  <a:cubicBezTo>
                    <a:pt x="3697" y="829"/>
                    <a:pt x="2869" y="1"/>
                    <a:pt x="1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" name="Google Shape;254;p17"/>
          <p:cNvGrpSpPr/>
          <p:nvPr/>
        </p:nvGrpSpPr>
        <p:grpSpPr>
          <a:xfrm>
            <a:off x="5989755" y="1308462"/>
            <a:ext cx="418289" cy="418276"/>
            <a:chOff x="15141167" y="754259"/>
            <a:chExt cx="464766" cy="464286"/>
          </a:xfrm>
        </p:grpSpPr>
        <p:sp>
          <p:nvSpPr>
            <p:cNvPr id="255" name="Google Shape;255;p17"/>
            <p:cNvSpPr/>
            <p:nvPr/>
          </p:nvSpPr>
          <p:spPr>
            <a:xfrm>
              <a:off x="15393059" y="871031"/>
              <a:ext cx="170683" cy="146729"/>
            </a:xfrm>
            <a:custGeom>
              <a:rect b="b" l="l" r="r" t="t"/>
              <a:pathLst>
                <a:path extrusionOk="0" h="2880" w="3350">
                  <a:moveTo>
                    <a:pt x="1930" y="1380"/>
                  </a:moveTo>
                  <a:cubicBezTo>
                    <a:pt x="2217" y="1380"/>
                    <a:pt x="2642" y="1660"/>
                    <a:pt x="2383" y="1954"/>
                  </a:cubicBezTo>
                  <a:cubicBezTo>
                    <a:pt x="2332" y="2007"/>
                    <a:pt x="2263" y="2034"/>
                    <a:pt x="2194" y="2034"/>
                  </a:cubicBezTo>
                  <a:cubicBezTo>
                    <a:pt x="2125" y="2034"/>
                    <a:pt x="2056" y="2007"/>
                    <a:pt x="2005" y="1954"/>
                  </a:cubicBezTo>
                  <a:cubicBezTo>
                    <a:pt x="1969" y="1918"/>
                    <a:pt x="1928" y="1913"/>
                    <a:pt x="1908" y="1913"/>
                  </a:cubicBezTo>
                  <a:cubicBezTo>
                    <a:pt x="1887" y="1913"/>
                    <a:pt x="1847" y="1918"/>
                    <a:pt x="1811" y="1954"/>
                  </a:cubicBezTo>
                  <a:cubicBezTo>
                    <a:pt x="1760" y="2007"/>
                    <a:pt x="1692" y="2034"/>
                    <a:pt x="1624" y="2034"/>
                  </a:cubicBezTo>
                  <a:cubicBezTo>
                    <a:pt x="1555" y="2034"/>
                    <a:pt x="1486" y="2007"/>
                    <a:pt x="1432" y="1954"/>
                  </a:cubicBezTo>
                  <a:cubicBezTo>
                    <a:pt x="1173" y="1660"/>
                    <a:pt x="1599" y="1380"/>
                    <a:pt x="1886" y="1380"/>
                  </a:cubicBezTo>
                  <a:cubicBezTo>
                    <a:pt x="1893" y="1380"/>
                    <a:pt x="1901" y="1381"/>
                    <a:pt x="1908" y="1381"/>
                  </a:cubicBezTo>
                  <a:cubicBezTo>
                    <a:pt x="1915" y="1381"/>
                    <a:pt x="1923" y="1380"/>
                    <a:pt x="1930" y="1380"/>
                  </a:cubicBezTo>
                  <a:close/>
                  <a:moveTo>
                    <a:pt x="1908" y="1"/>
                  </a:moveTo>
                  <a:cubicBezTo>
                    <a:pt x="1" y="72"/>
                    <a:pt x="1" y="2807"/>
                    <a:pt x="1908" y="2879"/>
                  </a:cubicBezTo>
                  <a:cubicBezTo>
                    <a:pt x="2700" y="2879"/>
                    <a:pt x="3350" y="2235"/>
                    <a:pt x="3350" y="1442"/>
                  </a:cubicBezTo>
                  <a:cubicBezTo>
                    <a:pt x="3350" y="645"/>
                    <a:pt x="2700" y="1"/>
                    <a:pt x="1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15170106" y="1097646"/>
              <a:ext cx="173536" cy="35459"/>
            </a:xfrm>
            <a:custGeom>
              <a:rect b="b" l="l" r="r" t="t"/>
              <a:pathLst>
                <a:path extrusionOk="0" h="696" w="3406">
                  <a:moveTo>
                    <a:pt x="271" y="1"/>
                  </a:moveTo>
                  <a:cubicBezTo>
                    <a:pt x="123" y="1"/>
                    <a:pt x="0" y="123"/>
                    <a:pt x="0" y="272"/>
                  </a:cubicBezTo>
                  <a:lnTo>
                    <a:pt x="0" y="430"/>
                  </a:lnTo>
                  <a:cubicBezTo>
                    <a:pt x="0" y="578"/>
                    <a:pt x="123" y="696"/>
                    <a:pt x="271" y="696"/>
                  </a:cubicBezTo>
                  <a:lnTo>
                    <a:pt x="3140" y="696"/>
                  </a:lnTo>
                  <a:cubicBezTo>
                    <a:pt x="3288" y="696"/>
                    <a:pt x="3405" y="578"/>
                    <a:pt x="3405" y="430"/>
                  </a:cubicBezTo>
                  <a:lnTo>
                    <a:pt x="3405" y="272"/>
                  </a:lnTo>
                  <a:cubicBezTo>
                    <a:pt x="3405" y="123"/>
                    <a:pt x="3288" y="1"/>
                    <a:pt x="3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15155789" y="1035133"/>
              <a:ext cx="173281" cy="35459"/>
            </a:xfrm>
            <a:custGeom>
              <a:rect b="b" l="l" r="r" t="t"/>
              <a:pathLst>
                <a:path extrusionOk="0" h="696" w="3401">
                  <a:moveTo>
                    <a:pt x="266" y="1"/>
                  </a:moveTo>
                  <a:cubicBezTo>
                    <a:pt x="118" y="1"/>
                    <a:pt x="0" y="118"/>
                    <a:pt x="0" y="266"/>
                  </a:cubicBezTo>
                  <a:lnTo>
                    <a:pt x="0" y="430"/>
                  </a:lnTo>
                  <a:cubicBezTo>
                    <a:pt x="0" y="573"/>
                    <a:pt x="118" y="696"/>
                    <a:pt x="266" y="696"/>
                  </a:cubicBezTo>
                  <a:lnTo>
                    <a:pt x="3134" y="696"/>
                  </a:lnTo>
                  <a:cubicBezTo>
                    <a:pt x="3283" y="696"/>
                    <a:pt x="3400" y="573"/>
                    <a:pt x="3400" y="430"/>
                  </a:cubicBezTo>
                  <a:lnTo>
                    <a:pt x="3400" y="266"/>
                  </a:lnTo>
                  <a:cubicBezTo>
                    <a:pt x="3400" y="118"/>
                    <a:pt x="3283" y="1"/>
                    <a:pt x="3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15170106" y="972620"/>
              <a:ext cx="173536" cy="35205"/>
            </a:xfrm>
            <a:custGeom>
              <a:rect b="b" l="l" r="r" t="t"/>
              <a:pathLst>
                <a:path extrusionOk="0" h="691" w="3406">
                  <a:moveTo>
                    <a:pt x="271" y="1"/>
                  </a:moveTo>
                  <a:cubicBezTo>
                    <a:pt x="123" y="1"/>
                    <a:pt x="0" y="118"/>
                    <a:pt x="0" y="266"/>
                  </a:cubicBezTo>
                  <a:lnTo>
                    <a:pt x="0" y="425"/>
                  </a:lnTo>
                  <a:cubicBezTo>
                    <a:pt x="0" y="573"/>
                    <a:pt x="123" y="691"/>
                    <a:pt x="271" y="691"/>
                  </a:cubicBezTo>
                  <a:lnTo>
                    <a:pt x="3140" y="691"/>
                  </a:lnTo>
                  <a:cubicBezTo>
                    <a:pt x="3288" y="691"/>
                    <a:pt x="3405" y="573"/>
                    <a:pt x="3405" y="425"/>
                  </a:cubicBezTo>
                  <a:lnTo>
                    <a:pt x="3405" y="266"/>
                  </a:lnTo>
                  <a:cubicBezTo>
                    <a:pt x="3405" y="118"/>
                    <a:pt x="3288" y="1"/>
                    <a:pt x="3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15141167" y="909089"/>
              <a:ext cx="173281" cy="35459"/>
            </a:xfrm>
            <a:custGeom>
              <a:rect b="b" l="l" r="r" t="t"/>
              <a:pathLst>
                <a:path extrusionOk="0" h="696" w="3401">
                  <a:moveTo>
                    <a:pt x="267" y="0"/>
                  </a:moveTo>
                  <a:cubicBezTo>
                    <a:pt x="118" y="0"/>
                    <a:pt x="1" y="118"/>
                    <a:pt x="1" y="266"/>
                  </a:cubicBezTo>
                  <a:lnTo>
                    <a:pt x="1" y="424"/>
                  </a:lnTo>
                  <a:cubicBezTo>
                    <a:pt x="1" y="573"/>
                    <a:pt x="118" y="695"/>
                    <a:pt x="267" y="695"/>
                  </a:cubicBezTo>
                  <a:lnTo>
                    <a:pt x="3135" y="695"/>
                  </a:lnTo>
                  <a:cubicBezTo>
                    <a:pt x="3283" y="695"/>
                    <a:pt x="3401" y="573"/>
                    <a:pt x="3401" y="424"/>
                  </a:cubicBezTo>
                  <a:lnTo>
                    <a:pt x="3401" y="266"/>
                  </a:lnTo>
                  <a:cubicBezTo>
                    <a:pt x="3401" y="118"/>
                    <a:pt x="3283" y="0"/>
                    <a:pt x="3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15170106" y="846270"/>
              <a:ext cx="173536" cy="35510"/>
            </a:xfrm>
            <a:custGeom>
              <a:rect b="b" l="l" r="r" t="t"/>
              <a:pathLst>
                <a:path extrusionOk="0" h="697" w="3406">
                  <a:moveTo>
                    <a:pt x="271" y="1"/>
                  </a:moveTo>
                  <a:cubicBezTo>
                    <a:pt x="123" y="1"/>
                    <a:pt x="0" y="124"/>
                    <a:pt x="0" y="272"/>
                  </a:cubicBezTo>
                  <a:lnTo>
                    <a:pt x="0" y="430"/>
                  </a:lnTo>
                  <a:cubicBezTo>
                    <a:pt x="0" y="579"/>
                    <a:pt x="123" y="696"/>
                    <a:pt x="271" y="696"/>
                  </a:cubicBezTo>
                  <a:lnTo>
                    <a:pt x="3140" y="696"/>
                  </a:lnTo>
                  <a:cubicBezTo>
                    <a:pt x="3288" y="696"/>
                    <a:pt x="3405" y="579"/>
                    <a:pt x="3405" y="430"/>
                  </a:cubicBezTo>
                  <a:lnTo>
                    <a:pt x="3405" y="272"/>
                  </a:lnTo>
                  <a:cubicBezTo>
                    <a:pt x="3405" y="124"/>
                    <a:pt x="3288" y="1"/>
                    <a:pt x="3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15155789" y="783757"/>
              <a:ext cx="173281" cy="35510"/>
            </a:xfrm>
            <a:custGeom>
              <a:rect b="b" l="l" r="r" t="t"/>
              <a:pathLst>
                <a:path extrusionOk="0" h="697" w="3401">
                  <a:moveTo>
                    <a:pt x="266" y="1"/>
                  </a:moveTo>
                  <a:cubicBezTo>
                    <a:pt x="118" y="1"/>
                    <a:pt x="0" y="118"/>
                    <a:pt x="0" y="267"/>
                  </a:cubicBezTo>
                  <a:lnTo>
                    <a:pt x="0" y="425"/>
                  </a:lnTo>
                  <a:cubicBezTo>
                    <a:pt x="0" y="573"/>
                    <a:pt x="118" y="696"/>
                    <a:pt x="266" y="696"/>
                  </a:cubicBezTo>
                  <a:lnTo>
                    <a:pt x="3134" y="696"/>
                  </a:lnTo>
                  <a:cubicBezTo>
                    <a:pt x="3283" y="696"/>
                    <a:pt x="3400" y="573"/>
                    <a:pt x="3400" y="425"/>
                  </a:cubicBezTo>
                  <a:lnTo>
                    <a:pt x="3400" y="267"/>
                  </a:lnTo>
                  <a:cubicBezTo>
                    <a:pt x="3400" y="118"/>
                    <a:pt x="3283" y="1"/>
                    <a:pt x="3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15394383" y="768830"/>
              <a:ext cx="45906" cy="85745"/>
            </a:xfrm>
            <a:custGeom>
              <a:rect b="b" l="l" r="r" t="t"/>
              <a:pathLst>
                <a:path extrusionOk="0" h="1683" w="901">
                  <a:moveTo>
                    <a:pt x="448" y="0"/>
                  </a:moveTo>
                  <a:cubicBezTo>
                    <a:pt x="387" y="0"/>
                    <a:pt x="321" y="24"/>
                    <a:pt x="261" y="79"/>
                  </a:cubicBezTo>
                  <a:cubicBezTo>
                    <a:pt x="0" y="340"/>
                    <a:pt x="0" y="769"/>
                    <a:pt x="261" y="1030"/>
                  </a:cubicBezTo>
                  <a:cubicBezTo>
                    <a:pt x="323" y="1091"/>
                    <a:pt x="307" y="1178"/>
                    <a:pt x="261" y="1224"/>
                  </a:cubicBezTo>
                  <a:cubicBezTo>
                    <a:pt x="77" y="1425"/>
                    <a:pt x="245" y="1682"/>
                    <a:pt x="451" y="1682"/>
                  </a:cubicBezTo>
                  <a:cubicBezTo>
                    <a:pt x="513" y="1682"/>
                    <a:pt x="579" y="1659"/>
                    <a:pt x="640" y="1603"/>
                  </a:cubicBezTo>
                  <a:cubicBezTo>
                    <a:pt x="900" y="1342"/>
                    <a:pt x="900" y="913"/>
                    <a:pt x="640" y="652"/>
                  </a:cubicBezTo>
                  <a:cubicBezTo>
                    <a:pt x="578" y="596"/>
                    <a:pt x="594" y="503"/>
                    <a:pt x="640" y="457"/>
                  </a:cubicBezTo>
                  <a:cubicBezTo>
                    <a:pt x="824" y="261"/>
                    <a:pt x="655" y="0"/>
                    <a:pt x="4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15467342" y="754259"/>
              <a:ext cx="45855" cy="85694"/>
            </a:xfrm>
            <a:custGeom>
              <a:rect b="b" l="l" r="r" t="t"/>
              <a:pathLst>
                <a:path extrusionOk="0" h="1682" w="900">
                  <a:moveTo>
                    <a:pt x="448" y="0"/>
                  </a:moveTo>
                  <a:cubicBezTo>
                    <a:pt x="386" y="0"/>
                    <a:pt x="321" y="23"/>
                    <a:pt x="261" y="79"/>
                  </a:cubicBezTo>
                  <a:cubicBezTo>
                    <a:pt x="0" y="345"/>
                    <a:pt x="0" y="769"/>
                    <a:pt x="261" y="1030"/>
                  </a:cubicBezTo>
                  <a:cubicBezTo>
                    <a:pt x="322" y="1091"/>
                    <a:pt x="307" y="1178"/>
                    <a:pt x="261" y="1224"/>
                  </a:cubicBezTo>
                  <a:cubicBezTo>
                    <a:pt x="76" y="1424"/>
                    <a:pt x="244" y="1682"/>
                    <a:pt x="450" y="1682"/>
                  </a:cubicBezTo>
                  <a:cubicBezTo>
                    <a:pt x="513" y="1682"/>
                    <a:pt x="579" y="1658"/>
                    <a:pt x="639" y="1602"/>
                  </a:cubicBezTo>
                  <a:cubicBezTo>
                    <a:pt x="900" y="1342"/>
                    <a:pt x="900" y="912"/>
                    <a:pt x="639" y="651"/>
                  </a:cubicBezTo>
                  <a:cubicBezTo>
                    <a:pt x="578" y="595"/>
                    <a:pt x="593" y="503"/>
                    <a:pt x="639" y="457"/>
                  </a:cubicBezTo>
                  <a:cubicBezTo>
                    <a:pt x="824" y="260"/>
                    <a:pt x="655" y="0"/>
                    <a:pt x="4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15540250" y="768830"/>
              <a:ext cx="45906" cy="85745"/>
            </a:xfrm>
            <a:custGeom>
              <a:rect b="b" l="l" r="r" t="t"/>
              <a:pathLst>
                <a:path extrusionOk="0" h="1683" w="901">
                  <a:moveTo>
                    <a:pt x="449" y="0"/>
                  </a:moveTo>
                  <a:cubicBezTo>
                    <a:pt x="387" y="0"/>
                    <a:pt x="321" y="24"/>
                    <a:pt x="261" y="79"/>
                  </a:cubicBezTo>
                  <a:cubicBezTo>
                    <a:pt x="1" y="340"/>
                    <a:pt x="1" y="769"/>
                    <a:pt x="261" y="1030"/>
                  </a:cubicBezTo>
                  <a:cubicBezTo>
                    <a:pt x="323" y="1091"/>
                    <a:pt x="307" y="1178"/>
                    <a:pt x="261" y="1224"/>
                  </a:cubicBezTo>
                  <a:cubicBezTo>
                    <a:pt x="77" y="1425"/>
                    <a:pt x="245" y="1682"/>
                    <a:pt x="451" y="1682"/>
                  </a:cubicBezTo>
                  <a:cubicBezTo>
                    <a:pt x="513" y="1682"/>
                    <a:pt x="579" y="1659"/>
                    <a:pt x="640" y="1603"/>
                  </a:cubicBezTo>
                  <a:cubicBezTo>
                    <a:pt x="900" y="1342"/>
                    <a:pt x="900" y="913"/>
                    <a:pt x="640" y="652"/>
                  </a:cubicBezTo>
                  <a:cubicBezTo>
                    <a:pt x="578" y="596"/>
                    <a:pt x="594" y="503"/>
                    <a:pt x="640" y="457"/>
                  </a:cubicBezTo>
                  <a:cubicBezTo>
                    <a:pt x="825" y="261"/>
                    <a:pt x="655" y="0"/>
                    <a:pt x="4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15374564" y="1018219"/>
              <a:ext cx="231364" cy="117281"/>
            </a:xfrm>
            <a:custGeom>
              <a:rect b="b" l="l" r="r" t="t"/>
              <a:pathLst>
                <a:path extrusionOk="0" h="2302" w="4541">
                  <a:moveTo>
                    <a:pt x="2271" y="0"/>
                  </a:moveTo>
                  <a:cubicBezTo>
                    <a:pt x="1166" y="0"/>
                    <a:pt x="62" y="748"/>
                    <a:pt x="1" y="2255"/>
                  </a:cubicBezTo>
                  <a:lnTo>
                    <a:pt x="4275" y="2255"/>
                  </a:lnTo>
                  <a:cubicBezTo>
                    <a:pt x="4367" y="2255"/>
                    <a:pt x="4454" y="2270"/>
                    <a:pt x="4541" y="2301"/>
                  </a:cubicBezTo>
                  <a:cubicBezTo>
                    <a:pt x="4513" y="771"/>
                    <a:pt x="3392" y="0"/>
                    <a:pt x="22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15141167" y="1160414"/>
              <a:ext cx="464766" cy="58131"/>
            </a:xfrm>
            <a:custGeom>
              <a:rect b="b" l="l" r="r" t="t"/>
              <a:pathLst>
                <a:path extrusionOk="0" h="1141" w="9122">
                  <a:moveTo>
                    <a:pt x="267" y="1"/>
                  </a:moveTo>
                  <a:cubicBezTo>
                    <a:pt x="118" y="1"/>
                    <a:pt x="1" y="118"/>
                    <a:pt x="1" y="267"/>
                  </a:cubicBezTo>
                  <a:lnTo>
                    <a:pt x="1" y="870"/>
                  </a:lnTo>
                  <a:cubicBezTo>
                    <a:pt x="1" y="1018"/>
                    <a:pt x="118" y="1141"/>
                    <a:pt x="267" y="1141"/>
                  </a:cubicBezTo>
                  <a:lnTo>
                    <a:pt x="8856" y="1141"/>
                  </a:lnTo>
                  <a:cubicBezTo>
                    <a:pt x="8999" y="1141"/>
                    <a:pt x="9122" y="1018"/>
                    <a:pt x="9122" y="870"/>
                  </a:cubicBezTo>
                  <a:lnTo>
                    <a:pt x="9122" y="267"/>
                  </a:lnTo>
                  <a:cubicBezTo>
                    <a:pt x="9122" y="118"/>
                    <a:pt x="8999" y="1"/>
                    <a:pt x="88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7" name="Google Shape;267;p17"/>
          <p:cNvCxnSpPr>
            <a:stCxn id="180" idx="5"/>
            <a:endCxn id="187" idx="1"/>
          </p:cNvCxnSpPr>
          <p:nvPr/>
        </p:nvCxnSpPr>
        <p:spPr>
          <a:xfrm>
            <a:off x="2085570" y="2533983"/>
            <a:ext cx="717600" cy="91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17"/>
          <p:cNvCxnSpPr>
            <a:stCxn id="187" idx="7"/>
            <a:endCxn id="194" idx="3"/>
          </p:cNvCxnSpPr>
          <p:nvPr/>
        </p:nvCxnSpPr>
        <p:spPr>
          <a:xfrm flipH="1" rot="10800000">
            <a:off x="3147428" y="2534117"/>
            <a:ext cx="717600" cy="91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17"/>
          <p:cNvCxnSpPr>
            <a:stCxn id="194" idx="5"/>
            <a:endCxn id="208" idx="1"/>
          </p:cNvCxnSpPr>
          <p:nvPr/>
        </p:nvCxnSpPr>
        <p:spPr>
          <a:xfrm>
            <a:off x="4209298" y="2533983"/>
            <a:ext cx="717600" cy="91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17"/>
          <p:cNvCxnSpPr>
            <a:stCxn id="208" idx="7"/>
            <a:endCxn id="198" idx="3"/>
          </p:cNvCxnSpPr>
          <p:nvPr/>
        </p:nvCxnSpPr>
        <p:spPr>
          <a:xfrm flipH="1" rot="10800000">
            <a:off x="5271168" y="2534117"/>
            <a:ext cx="717600" cy="91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17"/>
          <p:cNvCxnSpPr>
            <a:stCxn id="198" idx="5"/>
            <a:endCxn id="215" idx="1"/>
          </p:cNvCxnSpPr>
          <p:nvPr/>
        </p:nvCxnSpPr>
        <p:spPr>
          <a:xfrm>
            <a:off x="6333000" y="2533983"/>
            <a:ext cx="717600" cy="91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6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Google Shape;2397;p44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timeline infographics</a:t>
            </a:r>
            <a:endParaRPr sz="2400"/>
          </a:p>
        </p:txBody>
      </p:sp>
      <p:grpSp>
        <p:nvGrpSpPr>
          <p:cNvPr id="2398" name="Google Shape;2398;p44"/>
          <p:cNvGrpSpPr/>
          <p:nvPr/>
        </p:nvGrpSpPr>
        <p:grpSpPr>
          <a:xfrm>
            <a:off x="457200" y="1215475"/>
            <a:ext cx="3674425" cy="1068000"/>
            <a:chOff x="457200" y="1215475"/>
            <a:chExt cx="3674425" cy="1068000"/>
          </a:xfrm>
        </p:grpSpPr>
        <p:sp>
          <p:nvSpPr>
            <p:cNvPr id="2399" name="Google Shape;2399;p44"/>
            <p:cNvSpPr/>
            <p:nvPr/>
          </p:nvSpPr>
          <p:spPr>
            <a:xfrm>
              <a:off x="3063625" y="1215475"/>
              <a:ext cx="1068000" cy="1068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44"/>
            <p:cNvSpPr/>
            <p:nvPr/>
          </p:nvSpPr>
          <p:spPr>
            <a:xfrm>
              <a:off x="3204175" y="1356025"/>
              <a:ext cx="786900" cy="786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4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4800">
                <a:solidFill>
                  <a:schemeClr val="accent1"/>
                </a:solidFill>
              </a:endParaRPr>
            </a:p>
          </p:txBody>
        </p:sp>
        <p:grpSp>
          <p:nvGrpSpPr>
            <p:cNvPr id="2401" name="Google Shape;2401;p44"/>
            <p:cNvGrpSpPr/>
            <p:nvPr/>
          </p:nvGrpSpPr>
          <p:grpSpPr>
            <a:xfrm>
              <a:off x="457200" y="1334353"/>
              <a:ext cx="1980323" cy="830243"/>
              <a:chOff x="457200" y="1334353"/>
              <a:chExt cx="1980323" cy="830243"/>
            </a:xfrm>
          </p:grpSpPr>
          <p:sp>
            <p:nvSpPr>
              <p:cNvPr id="2402" name="Google Shape;2402;p44"/>
              <p:cNvSpPr txBox="1"/>
              <p:nvPr/>
            </p:nvSpPr>
            <p:spPr>
              <a:xfrm>
                <a:off x="457223" y="1334353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03" name="Google Shape;2403;p44"/>
              <p:cNvSpPr txBox="1"/>
              <p:nvPr/>
            </p:nvSpPr>
            <p:spPr>
              <a:xfrm>
                <a:off x="457200" y="1613196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Venus is terribly hot, even hotter than Mercury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2404" name="Google Shape;2404;p44"/>
          <p:cNvSpPr/>
          <p:nvPr/>
        </p:nvSpPr>
        <p:spPr>
          <a:xfrm>
            <a:off x="2604975" y="1419250"/>
            <a:ext cx="178800" cy="17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05" name="Google Shape;2405;p44"/>
          <p:cNvGrpSpPr/>
          <p:nvPr/>
        </p:nvGrpSpPr>
        <p:grpSpPr>
          <a:xfrm>
            <a:off x="457200" y="2419350"/>
            <a:ext cx="3674425" cy="1068000"/>
            <a:chOff x="457200" y="2419350"/>
            <a:chExt cx="3674425" cy="1068000"/>
          </a:xfrm>
        </p:grpSpPr>
        <p:sp>
          <p:nvSpPr>
            <p:cNvPr id="2406" name="Google Shape;2406;p44"/>
            <p:cNvSpPr/>
            <p:nvPr/>
          </p:nvSpPr>
          <p:spPr>
            <a:xfrm>
              <a:off x="3063625" y="2419350"/>
              <a:ext cx="1068000" cy="1068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44"/>
            <p:cNvSpPr/>
            <p:nvPr/>
          </p:nvSpPr>
          <p:spPr>
            <a:xfrm>
              <a:off x="3204175" y="2559900"/>
              <a:ext cx="786900" cy="786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4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>
                <a:solidFill>
                  <a:schemeClr val="accent2"/>
                </a:solidFill>
              </a:endParaRPr>
            </a:p>
          </p:txBody>
        </p:sp>
        <p:grpSp>
          <p:nvGrpSpPr>
            <p:cNvPr id="2408" name="Google Shape;2408;p44"/>
            <p:cNvGrpSpPr/>
            <p:nvPr/>
          </p:nvGrpSpPr>
          <p:grpSpPr>
            <a:xfrm>
              <a:off x="457200" y="2538228"/>
              <a:ext cx="1980323" cy="830243"/>
              <a:chOff x="457200" y="2538228"/>
              <a:chExt cx="1980323" cy="830243"/>
            </a:xfrm>
          </p:grpSpPr>
          <p:sp>
            <p:nvSpPr>
              <p:cNvPr id="2409" name="Google Shape;2409;p44"/>
              <p:cNvSpPr txBox="1"/>
              <p:nvPr/>
            </p:nvSpPr>
            <p:spPr>
              <a:xfrm>
                <a:off x="457223" y="2538228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10" name="Google Shape;2410;p44"/>
              <p:cNvSpPr txBox="1"/>
              <p:nvPr/>
            </p:nvSpPr>
            <p:spPr>
              <a:xfrm>
                <a:off x="457200" y="2817071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411" name="Google Shape;2411;p44"/>
          <p:cNvGrpSpPr/>
          <p:nvPr/>
        </p:nvGrpSpPr>
        <p:grpSpPr>
          <a:xfrm>
            <a:off x="457200" y="3623225"/>
            <a:ext cx="3674425" cy="1068000"/>
            <a:chOff x="457200" y="3623225"/>
            <a:chExt cx="3674425" cy="1068000"/>
          </a:xfrm>
        </p:grpSpPr>
        <p:sp>
          <p:nvSpPr>
            <p:cNvPr id="2412" name="Google Shape;2412;p44"/>
            <p:cNvSpPr/>
            <p:nvPr/>
          </p:nvSpPr>
          <p:spPr>
            <a:xfrm>
              <a:off x="3063625" y="3623225"/>
              <a:ext cx="1068000" cy="1068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44"/>
            <p:cNvSpPr/>
            <p:nvPr/>
          </p:nvSpPr>
          <p:spPr>
            <a:xfrm>
              <a:off x="3204175" y="3763775"/>
              <a:ext cx="786900" cy="786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4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>
                <a:solidFill>
                  <a:schemeClr val="accent3"/>
                </a:solidFill>
              </a:endParaRPr>
            </a:p>
          </p:txBody>
        </p:sp>
        <p:grpSp>
          <p:nvGrpSpPr>
            <p:cNvPr id="2414" name="Google Shape;2414;p44"/>
            <p:cNvGrpSpPr/>
            <p:nvPr/>
          </p:nvGrpSpPr>
          <p:grpSpPr>
            <a:xfrm>
              <a:off x="457200" y="3742103"/>
              <a:ext cx="1980323" cy="830243"/>
              <a:chOff x="457200" y="3742103"/>
              <a:chExt cx="1980323" cy="830243"/>
            </a:xfrm>
          </p:grpSpPr>
          <p:sp>
            <p:nvSpPr>
              <p:cNvPr id="2415" name="Google Shape;2415;p44"/>
              <p:cNvSpPr txBox="1"/>
              <p:nvPr/>
            </p:nvSpPr>
            <p:spPr>
              <a:xfrm>
                <a:off x="457223" y="3742103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16" name="Google Shape;2416;p44"/>
              <p:cNvSpPr txBox="1"/>
              <p:nvPr/>
            </p:nvSpPr>
            <p:spPr>
              <a:xfrm>
                <a:off x="457200" y="4020946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Earth is the third planet and is where we all live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2417" name="Google Shape;2417;p44"/>
          <p:cNvSpPr/>
          <p:nvPr/>
        </p:nvSpPr>
        <p:spPr>
          <a:xfrm>
            <a:off x="2604975" y="2623125"/>
            <a:ext cx="178800" cy="17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8" name="Google Shape;2418;p44"/>
          <p:cNvSpPr/>
          <p:nvPr/>
        </p:nvSpPr>
        <p:spPr>
          <a:xfrm>
            <a:off x="2604975" y="3827000"/>
            <a:ext cx="178800" cy="17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19" name="Google Shape;2419;p44"/>
          <p:cNvCxnSpPr>
            <a:stCxn id="2404" idx="4"/>
            <a:endCxn id="2417" idx="0"/>
          </p:cNvCxnSpPr>
          <p:nvPr/>
        </p:nvCxnSpPr>
        <p:spPr>
          <a:xfrm>
            <a:off x="2694375" y="1598050"/>
            <a:ext cx="0" cy="102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0" name="Google Shape;2420;p44"/>
          <p:cNvCxnSpPr>
            <a:stCxn id="2417" idx="4"/>
            <a:endCxn id="2418" idx="0"/>
          </p:cNvCxnSpPr>
          <p:nvPr/>
        </p:nvCxnSpPr>
        <p:spPr>
          <a:xfrm>
            <a:off x="2694375" y="2801925"/>
            <a:ext cx="0" cy="102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21" name="Google Shape;2421;p44"/>
          <p:cNvGrpSpPr/>
          <p:nvPr/>
        </p:nvGrpSpPr>
        <p:grpSpPr>
          <a:xfrm>
            <a:off x="5012375" y="1215475"/>
            <a:ext cx="3674425" cy="1068000"/>
            <a:chOff x="5012375" y="1215475"/>
            <a:chExt cx="3674425" cy="1068000"/>
          </a:xfrm>
        </p:grpSpPr>
        <p:sp>
          <p:nvSpPr>
            <p:cNvPr id="2422" name="Google Shape;2422;p44"/>
            <p:cNvSpPr/>
            <p:nvPr/>
          </p:nvSpPr>
          <p:spPr>
            <a:xfrm flipH="1">
              <a:off x="5012375" y="1215475"/>
              <a:ext cx="1068000" cy="1068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44"/>
            <p:cNvSpPr/>
            <p:nvPr/>
          </p:nvSpPr>
          <p:spPr>
            <a:xfrm flipH="1">
              <a:off x="5152925" y="1356025"/>
              <a:ext cx="786900" cy="786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4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>
                <a:solidFill>
                  <a:schemeClr val="accent4"/>
                </a:solidFill>
              </a:endParaRPr>
            </a:p>
          </p:txBody>
        </p:sp>
        <p:grpSp>
          <p:nvGrpSpPr>
            <p:cNvPr id="2424" name="Google Shape;2424;p44"/>
            <p:cNvGrpSpPr/>
            <p:nvPr/>
          </p:nvGrpSpPr>
          <p:grpSpPr>
            <a:xfrm>
              <a:off x="6706477" y="1334353"/>
              <a:ext cx="1980323" cy="830243"/>
              <a:chOff x="6706477" y="1334353"/>
              <a:chExt cx="1980323" cy="830243"/>
            </a:xfrm>
          </p:grpSpPr>
          <p:sp>
            <p:nvSpPr>
              <p:cNvPr id="2425" name="Google Shape;2425;p44"/>
              <p:cNvSpPr txBox="1"/>
              <p:nvPr/>
            </p:nvSpPr>
            <p:spPr>
              <a:xfrm flipH="1">
                <a:off x="6706477" y="1334353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26" name="Google Shape;2426;p44"/>
              <p:cNvSpPr txBox="1"/>
              <p:nvPr/>
            </p:nvSpPr>
            <p:spPr>
              <a:xfrm flipH="1">
                <a:off x="6706500" y="1613196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 in the Solar System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2427" name="Google Shape;2427;p44"/>
          <p:cNvSpPr/>
          <p:nvPr/>
        </p:nvSpPr>
        <p:spPr>
          <a:xfrm flipH="1">
            <a:off x="6360225" y="1419250"/>
            <a:ext cx="178800" cy="178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8" name="Google Shape;2428;p44"/>
          <p:cNvGrpSpPr/>
          <p:nvPr/>
        </p:nvGrpSpPr>
        <p:grpSpPr>
          <a:xfrm>
            <a:off x="5012375" y="2419350"/>
            <a:ext cx="3674425" cy="1068000"/>
            <a:chOff x="5012375" y="2419350"/>
            <a:chExt cx="3674425" cy="1068000"/>
          </a:xfrm>
        </p:grpSpPr>
        <p:sp>
          <p:nvSpPr>
            <p:cNvPr id="2429" name="Google Shape;2429;p44"/>
            <p:cNvSpPr/>
            <p:nvPr/>
          </p:nvSpPr>
          <p:spPr>
            <a:xfrm flipH="1">
              <a:off x="5012375" y="2419350"/>
              <a:ext cx="1068000" cy="1068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44"/>
            <p:cNvSpPr/>
            <p:nvPr/>
          </p:nvSpPr>
          <p:spPr>
            <a:xfrm flipH="1">
              <a:off x="5152925" y="2559900"/>
              <a:ext cx="786900" cy="786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4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>
                <a:solidFill>
                  <a:schemeClr val="accent5"/>
                </a:solidFill>
              </a:endParaRPr>
            </a:p>
          </p:txBody>
        </p:sp>
        <p:grpSp>
          <p:nvGrpSpPr>
            <p:cNvPr id="2431" name="Google Shape;2431;p44"/>
            <p:cNvGrpSpPr/>
            <p:nvPr/>
          </p:nvGrpSpPr>
          <p:grpSpPr>
            <a:xfrm>
              <a:off x="6706477" y="2538228"/>
              <a:ext cx="1980323" cy="830243"/>
              <a:chOff x="6706477" y="2538228"/>
              <a:chExt cx="1980323" cy="830243"/>
            </a:xfrm>
          </p:grpSpPr>
          <p:sp>
            <p:nvSpPr>
              <p:cNvPr id="2432" name="Google Shape;2432;p44"/>
              <p:cNvSpPr txBox="1"/>
              <p:nvPr/>
            </p:nvSpPr>
            <p:spPr>
              <a:xfrm flipH="1">
                <a:off x="6706477" y="2538228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Saturn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33" name="Google Shape;2433;p44"/>
              <p:cNvSpPr txBox="1"/>
              <p:nvPr/>
            </p:nvSpPr>
            <p:spPr>
              <a:xfrm flipH="1">
                <a:off x="6706500" y="2817071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434" name="Google Shape;2434;p44"/>
          <p:cNvGrpSpPr/>
          <p:nvPr/>
        </p:nvGrpSpPr>
        <p:grpSpPr>
          <a:xfrm>
            <a:off x="5012375" y="3623225"/>
            <a:ext cx="3674425" cy="1068000"/>
            <a:chOff x="5012375" y="3623225"/>
            <a:chExt cx="3674425" cy="1068000"/>
          </a:xfrm>
        </p:grpSpPr>
        <p:sp>
          <p:nvSpPr>
            <p:cNvPr id="2435" name="Google Shape;2435;p44"/>
            <p:cNvSpPr/>
            <p:nvPr/>
          </p:nvSpPr>
          <p:spPr>
            <a:xfrm flipH="1">
              <a:off x="5012375" y="3623225"/>
              <a:ext cx="1068000" cy="1068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44"/>
            <p:cNvSpPr/>
            <p:nvPr/>
          </p:nvSpPr>
          <p:spPr>
            <a:xfrm flipH="1">
              <a:off x="5152925" y="3763775"/>
              <a:ext cx="786900" cy="786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48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endParaRPr>
                <a:solidFill>
                  <a:schemeClr val="accent6"/>
                </a:solidFill>
              </a:endParaRPr>
            </a:p>
          </p:txBody>
        </p:sp>
        <p:grpSp>
          <p:nvGrpSpPr>
            <p:cNvPr id="2437" name="Google Shape;2437;p44"/>
            <p:cNvGrpSpPr/>
            <p:nvPr/>
          </p:nvGrpSpPr>
          <p:grpSpPr>
            <a:xfrm>
              <a:off x="6706477" y="3742103"/>
              <a:ext cx="1980323" cy="830243"/>
              <a:chOff x="6706477" y="3742103"/>
              <a:chExt cx="1980323" cy="830243"/>
            </a:xfrm>
          </p:grpSpPr>
          <p:sp>
            <p:nvSpPr>
              <p:cNvPr id="2438" name="Google Shape;2438;p44"/>
              <p:cNvSpPr txBox="1"/>
              <p:nvPr/>
            </p:nvSpPr>
            <p:spPr>
              <a:xfrm flipH="1">
                <a:off x="6706477" y="3742103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39" name="Google Shape;2439;p44"/>
              <p:cNvSpPr txBox="1"/>
              <p:nvPr/>
            </p:nvSpPr>
            <p:spPr>
              <a:xfrm flipH="1">
                <a:off x="6706500" y="4020946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Mercury is the smallest planet in the Solar System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2440" name="Google Shape;2440;p44"/>
          <p:cNvSpPr/>
          <p:nvPr/>
        </p:nvSpPr>
        <p:spPr>
          <a:xfrm flipH="1">
            <a:off x="6360225" y="2623125"/>
            <a:ext cx="178800" cy="178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1" name="Google Shape;2441;p44"/>
          <p:cNvSpPr/>
          <p:nvPr/>
        </p:nvSpPr>
        <p:spPr>
          <a:xfrm flipH="1">
            <a:off x="6360225" y="3827000"/>
            <a:ext cx="178800" cy="178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42" name="Google Shape;2442;p44"/>
          <p:cNvCxnSpPr>
            <a:stCxn id="2427" idx="4"/>
            <a:endCxn id="2440" idx="0"/>
          </p:cNvCxnSpPr>
          <p:nvPr/>
        </p:nvCxnSpPr>
        <p:spPr>
          <a:xfrm>
            <a:off x="6449625" y="1598050"/>
            <a:ext cx="0" cy="102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3" name="Google Shape;2443;p44"/>
          <p:cNvCxnSpPr>
            <a:stCxn id="2440" idx="4"/>
            <a:endCxn id="2441" idx="0"/>
          </p:cNvCxnSpPr>
          <p:nvPr/>
        </p:nvCxnSpPr>
        <p:spPr>
          <a:xfrm>
            <a:off x="6449625" y="2801925"/>
            <a:ext cx="0" cy="102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7" name="Shape 2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" name="Google Shape;2448;p4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timeline infographics</a:t>
            </a:r>
            <a:endParaRPr sz="2400"/>
          </a:p>
        </p:txBody>
      </p:sp>
      <p:grpSp>
        <p:nvGrpSpPr>
          <p:cNvPr id="2449" name="Google Shape;2449;p45"/>
          <p:cNvGrpSpPr/>
          <p:nvPr/>
        </p:nvGrpSpPr>
        <p:grpSpPr>
          <a:xfrm>
            <a:off x="356450" y="1203477"/>
            <a:ext cx="1341017" cy="3082074"/>
            <a:chOff x="356450" y="1203477"/>
            <a:chExt cx="1341017" cy="3082074"/>
          </a:xfrm>
        </p:grpSpPr>
        <p:grpSp>
          <p:nvGrpSpPr>
            <p:cNvPr id="2450" name="Google Shape;2450;p45"/>
            <p:cNvGrpSpPr/>
            <p:nvPr/>
          </p:nvGrpSpPr>
          <p:grpSpPr>
            <a:xfrm>
              <a:off x="356450" y="3518613"/>
              <a:ext cx="1341017" cy="766938"/>
              <a:chOff x="562425" y="4006838"/>
              <a:chExt cx="1341017" cy="766938"/>
            </a:xfrm>
          </p:grpSpPr>
          <p:sp>
            <p:nvSpPr>
              <p:cNvPr id="2451" name="Google Shape;2451;p45"/>
              <p:cNvSpPr txBox="1"/>
              <p:nvPr/>
            </p:nvSpPr>
            <p:spPr>
              <a:xfrm>
                <a:off x="562442" y="4006838"/>
                <a:ext cx="13410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52" name="Google Shape;2452;p45"/>
              <p:cNvSpPr txBox="1"/>
              <p:nvPr/>
            </p:nvSpPr>
            <p:spPr>
              <a:xfrm>
                <a:off x="562425" y="4285676"/>
                <a:ext cx="1341000" cy="48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Jupiter is the biggest planet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453" name="Google Shape;2453;p45"/>
            <p:cNvSpPr/>
            <p:nvPr/>
          </p:nvSpPr>
          <p:spPr>
            <a:xfrm>
              <a:off x="1032210" y="1676847"/>
              <a:ext cx="128" cy="43877"/>
            </a:xfrm>
            <a:custGeom>
              <a:rect b="b" l="l" r="r" t="t"/>
              <a:pathLst>
                <a:path extrusionOk="0" fill="none" h="343" w="1">
                  <a:moveTo>
                    <a:pt x="0" y="0"/>
                  </a:moveTo>
                  <a:lnTo>
                    <a:pt x="0" y="343"/>
                  </a:lnTo>
                </a:path>
              </a:pathLst>
            </a:custGeom>
            <a:noFill/>
            <a:ln cap="flat" cmpd="sng" w="4225">
              <a:solidFill>
                <a:srgbClr val="006582"/>
              </a:solidFill>
              <a:prstDash val="solid"/>
              <a:miter lim="51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54" name="Google Shape;2454;p45"/>
            <p:cNvGrpSpPr/>
            <p:nvPr/>
          </p:nvGrpSpPr>
          <p:grpSpPr>
            <a:xfrm>
              <a:off x="457212" y="1203477"/>
              <a:ext cx="1139511" cy="2315152"/>
              <a:chOff x="457212" y="1203477"/>
              <a:chExt cx="1139511" cy="2315152"/>
            </a:xfrm>
          </p:grpSpPr>
          <p:sp>
            <p:nvSpPr>
              <p:cNvPr id="2455" name="Google Shape;2455;p45"/>
              <p:cNvSpPr/>
              <p:nvPr/>
            </p:nvSpPr>
            <p:spPr>
              <a:xfrm>
                <a:off x="972599" y="3195502"/>
                <a:ext cx="593421" cy="292425"/>
              </a:xfrm>
              <a:custGeom>
                <a:rect b="b" l="l" r="r" t="t"/>
                <a:pathLst>
                  <a:path extrusionOk="0" h="2286" w="4639">
                    <a:moveTo>
                      <a:pt x="4638" y="1943"/>
                    </a:moveTo>
                    <a:lnTo>
                      <a:pt x="4500" y="1329"/>
                    </a:lnTo>
                    <a:lnTo>
                      <a:pt x="297" y="0"/>
                    </a:lnTo>
                    <a:lnTo>
                      <a:pt x="1" y="936"/>
                    </a:lnTo>
                    <a:lnTo>
                      <a:pt x="4265" y="228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6" name="Google Shape;2456;p45"/>
              <p:cNvSpPr/>
              <p:nvPr/>
            </p:nvSpPr>
            <p:spPr>
              <a:xfrm>
                <a:off x="783023" y="3029975"/>
                <a:ext cx="488015" cy="488654"/>
              </a:xfrm>
              <a:custGeom>
                <a:rect b="b" l="l" r="r" t="t"/>
                <a:pathLst>
                  <a:path extrusionOk="0" h="3820" w="3815">
                    <a:moveTo>
                      <a:pt x="3579" y="1913"/>
                    </a:moveTo>
                    <a:cubicBezTo>
                      <a:pt x="3579" y="987"/>
                      <a:pt x="2827" y="236"/>
                      <a:pt x="1907" y="236"/>
                    </a:cubicBezTo>
                    <a:cubicBezTo>
                      <a:pt x="982" y="236"/>
                      <a:pt x="230" y="987"/>
                      <a:pt x="230" y="1913"/>
                    </a:cubicBezTo>
                    <a:cubicBezTo>
                      <a:pt x="230" y="2833"/>
                      <a:pt x="982" y="3585"/>
                      <a:pt x="1907" y="3585"/>
                    </a:cubicBezTo>
                    <a:cubicBezTo>
                      <a:pt x="2827" y="3585"/>
                      <a:pt x="3579" y="2833"/>
                      <a:pt x="3579" y="1913"/>
                    </a:cubicBezTo>
                    <a:close/>
                    <a:moveTo>
                      <a:pt x="0" y="1913"/>
                    </a:moveTo>
                    <a:cubicBezTo>
                      <a:pt x="0" y="859"/>
                      <a:pt x="854" y="1"/>
                      <a:pt x="1907" y="1"/>
                    </a:cubicBezTo>
                    <a:cubicBezTo>
                      <a:pt x="2960" y="1"/>
                      <a:pt x="3814" y="859"/>
                      <a:pt x="3814" y="1913"/>
                    </a:cubicBezTo>
                    <a:cubicBezTo>
                      <a:pt x="3814" y="2961"/>
                      <a:pt x="2960" y="3820"/>
                      <a:pt x="1907" y="3820"/>
                    </a:cubicBezTo>
                    <a:cubicBezTo>
                      <a:pt x="854" y="3820"/>
                      <a:pt x="0" y="2961"/>
                      <a:pt x="0" y="19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7" name="Google Shape;2457;p45"/>
              <p:cNvSpPr/>
              <p:nvPr/>
            </p:nvSpPr>
            <p:spPr>
              <a:xfrm>
                <a:off x="856193" y="3103272"/>
                <a:ext cx="341546" cy="342186"/>
              </a:xfrm>
              <a:custGeom>
                <a:rect b="b" l="l" r="r" t="t"/>
                <a:pathLst>
                  <a:path extrusionOk="0" h="2675" w="2670">
                    <a:moveTo>
                      <a:pt x="1335" y="0"/>
                    </a:moveTo>
                    <a:cubicBezTo>
                      <a:pt x="599" y="0"/>
                      <a:pt x="1" y="598"/>
                      <a:pt x="1" y="1340"/>
                    </a:cubicBezTo>
                    <a:cubicBezTo>
                      <a:pt x="1" y="2076"/>
                      <a:pt x="599" y="2674"/>
                      <a:pt x="1335" y="2674"/>
                    </a:cubicBezTo>
                    <a:cubicBezTo>
                      <a:pt x="2071" y="2674"/>
                      <a:pt x="2670" y="2076"/>
                      <a:pt x="2670" y="1340"/>
                    </a:cubicBezTo>
                    <a:cubicBezTo>
                      <a:pt x="2670" y="598"/>
                      <a:pt x="2071" y="0"/>
                      <a:pt x="1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8" name="Google Shape;2458;p45"/>
              <p:cNvSpPr/>
              <p:nvPr/>
            </p:nvSpPr>
            <p:spPr>
              <a:xfrm>
                <a:off x="457212" y="1203477"/>
                <a:ext cx="1139511" cy="1531842"/>
              </a:xfrm>
              <a:custGeom>
                <a:rect b="b" l="l" r="r" t="t"/>
                <a:pathLst>
                  <a:path extrusionOk="0" h="11975" w="8908">
                    <a:moveTo>
                      <a:pt x="1" y="4453"/>
                    </a:moveTo>
                    <a:cubicBezTo>
                      <a:pt x="1" y="6913"/>
                      <a:pt x="3094" y="11974"/>
                      <a:pt x="4454" y="11974"/>
                    </a:cubicBezTo>
                    <a:cubicBezTo>
                      <a:pt x="5533" y="11974"/>
                      <a:pt x="8907" y="6913"/>
                      <a:pt x="8907" y="4453"/>
                    </a:cubicBezTo>
                    <a:cubicBezTo>
                      <a:pt x="8907" y="1994"/>
                      <a:pt x="6913" y="0"/>
                      <a:pt x="4454" y="0"/>
                    </a:cubicBezTo>
                    <a:cubicBezTo>
                      <a:pt x="1995" y="0"/>
                      <a:pt x="1" y="1994"/>
                      <a:pt x="1" y="44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59" name="Google Shape;2459;p45"/>
            <p:cNvSpPr/>
            <p:nvPr/>
          </p:nvSpPr>
          <p:spPr>
            <a:xfrm>
              <a:off x="619414" y="1365678"/>
              <a:ext cx="815106" cy="814978"/>
            </a:xfrm>
            <a:custGeom>
              <a:rect b="b" l="l" r="r" t="t"/>
              <a:pathLst>
                <a:path extrusionOk="0" h="6371" w="6372">
                  <a:moveTo>
                    <a:pt x="1" y="3185"/>
                  </a:moveTo>
                  <a:cubicBezTo>
                    <a:pt x="1" y="4944"/>
                    <a:pt x="1427" y="6371"/>
                    <a:pt x="3186" y="6371"/>
                  </a:cubicBezTo>
                  <a:cubicBezTo>
                    <a:pt x="4945" y="6371"/>
                    <a:pt x="6371" y="4944"/>
                    <a:pt x="6371" y="3185"/>
                  </a:cubicBezTo>
                  <a:cubicBezTo>
                    <a:pt x="6371" y="1427"/>
                    <a:pt x="4945" y="0"/>
                    <a:pt x="3186" y="0"/>
                  </a:cubicBezTo>
                  <a:cubicBezTo>
                    <a:pt x="1427" y="0"/>
                    <a:pt x="1" y="1427"/>
                    <a:pt x="1" y="31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0" name="Google Shape;2460;p45"/>
          <p:cNvGrpSpPr/>
          <p:nvPr/>
        </p:nvGrpSpPr>
        <p:grpSpPr>
          <a:xfrm>
            <a:off x="1538258" y="1741440"/>
            <a:ext cx="1341017" cy="2914648"/>
            <a:chOff x="1538275" y="1741440"/>
            <a:chExt cx="1341017" cy="2914648"/>
          </a:xfrm>
        </p:grpSpPr>
        <p:grpSp>
          <p:nvGrpSpPr>
            <p:cNvPr id="2461" name="Google Shape;2461;p45"/>
            <p:cNvGrpSpPr/>
            <p:nvPr/>
          </p:nvGrpSpPr>
          <p:grpSpPr>
            <a:xfrm>
              <a:off x="1639361" y="1741440"/>
              <a:ext cx="1138872" cy="2147706"/>
              <a:chOff x="1639361" y="1741440"/>
              <a:chExt cx="1138872" cy="2147706"/>
            </a:xfrm>
          </p:grpSpPr>
          <p:grpSp>
            <p:nvGrpSpPr>
              <p:cNvPr id="2462" name="Google Shape;2462;p45"/>
              <p:cNvGrpSpPr/>
              <p:nvPr/>
            </p:nvGrpSpPr>
            <p:grpSpPr>
              <a:xfrm>
                <a:off x="1678634" y="3401131"/>
                <a:ext cx="1060326" cy="488015"/>
                <a:chOff x="1693727" y="3401131"/>
                <a:chExt cx="1060326" cy="488015"/>
              </a:xfrm>
            </p:grpSpPr>
            <p:sp>
              <p:nvSpPr>
                <p:cNvPr id="2463" name="Google Shape;2463;p45"/>
                <p:cNvSpPr/>
                <p:nvPr/>
              </p:nvSpPr>
              <p:spPr>
                <a:xfrm>
                  <a:off x="1693727" y="3418144"/>
                  <a:ext cx="506307" cy="270935"/>
                </a:xfrm>
                <a:custGeom>
                  <a:rect b="b" l="l" r="r" t="t"/>
                  <a:pathLst>
                    <a:path extrusionOk="0" h="2118" w="3958">
                      <a:moveTo>
                        <a:pt x="236" y="0"/>
                      </a:moveTo>
                      <a:lnTo>
                        <a:pt x="374" y="614"/>
                      </a:lnTo>
                      <a:lnTo>
                        <a:pt x="0" y="957"/>
                      </a:lnTo>
                      <a:lnTo>
                        <a:pt x="3661" y="2117"/>
                      </a:lnTo>
                      <a:lnTo>
                        <a:pt x="3958" y="118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4" name="Google Shape;2464;p45"/>
                <p:cNvSpPr/>
                <p:nvPr/>
              </p:nvSpPr>
              <p:spPr>
                <a:xfrm>
                  <a:off x="2160632" y="3410981"/>
                  <a:ext cx="593421" cy="293065"/>
                </a:xfrm>
                <a:custGeom>
                  <a:rect b="b" l="l" r="r" t="t"/>
                  <a:pathLst>
                    <a:path extrusionOk="0" h="2291" w="4639">
                      <a:moveTo>
                        <a:pt x="4638" y="343"/>
                      </a:moveTo>
                      <a:lnTo>
                        <a:pt x="4500" y="956"/>
                      </a:lnTo>
                      <a:lnTo>
                        <a:pt x="297" y="2291"/>
                      </a:lnTo>
                      <a:lnTo>
                        <a:pt x="1" y="1355"/>
                      </a:lnTo>
                      <a:lnTo>
                        <a:pt x="426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5" name="Google Shape;2465;p45"/>
                <p:cNvSpPr/>
                <p:nvPr/>
              </p:nvSpPr>
              <p:spPr>
                <a:xfrm>
                  <a:off x="1954043" y="3401131"/>
                  <a:ext cx="488015" cy="488015"/>
                </a:xfrm>
                <a:custGeom>
                  <a:rect b="b" l="l" r="r" t="t"/>
                  <a:pathLst>
                    <a:path extrusionOk="0" h="3815" w="3815">
                      <a:moveTo>
                        <a:pt x="3584" y="1908"/>
                      </a:moveTo>
                      <a:cubicBezTo>
                        <a:pt x="3584" y="982"/>
                        <a:pt x="2833" y="236"/>
                        <a:pt x="1907" y="236"/>
                      </a:cubicBezTo>
                      <a:cubicBezTo>
                        <a:pt x="987" y="236"/>
                        <a:pt x="235" y="982"/>
                        <a:pt x="235" y="1908"/>
                      </a:cubicBezTo>
                      <a:cubicBezTo>
                        <a:pt x="235" y="2833"/>
                        <a:pt x="987" y="3579"/>
                        <a:pt x="1907" y="3579"/>
                      </a:cubicBezTo>
                      <a:cubicBezTo>
                        <a:pt x="2833" y="3579"/>
                        <a:pt x="3584" y="2833"/>
                        <a:pt x="3584" y="1908"/>
                      </a:cubicBezTo>
                      <a:close/>
                      <a:moveTo>
                        <a:pt x="0" y="1908"/>
                      </a:moveTo>
                      <a:cubicBezTo>
                        <a:pt x="0" y="854"/>
                        <a:pt x="854" y="1"/>
                        <a:pt x="1907" y="1"/>
                      </a:cubicBezTo>
                      <a:cubicBezTo>
                        <a:pt x="2960" y="1"/>
                        <a:pt x="3814" y="854"/>
                        <a:pt x="3814" y="1908"/>
                      </a:cubicBezTo>
                      <a:cubicBezTo>
                        <a:pt x="3814" y="2961"/>
                        <a:pt x="2960" y="3815"/>
                        <a:pt x="1907" y="3815"/>
                      </a:cubicBezTo>
                      <a:cubicBezTo>
                        <a:pt x="854" y="3815"/>
                        <a:pt x="0" y="2961"/>
                        <a:pt x="0" y="190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6" name="Google Shape;2466;p45"/>
                <p:cNvSpPr/>
                <p:nvPr/>
              </p:nvSpPr>
              <p:spPr>
                <a:xfrm>
                  <a:off x="2027213" y="3474429"/>
                  <a:ext cx="342186" cy="341418"/>
                </a:xfrm>
                <a:custGeom>
                  <a:rect b="b" l="l" r="r" t="t"/>
                  <a:pathLst>
                    <a:path extrusionOk="0" h="2669" w="2675">
                      <a:moveTo>
                        <a:pt x="1335" y="0"/>
                      </a:moveTo>
                      <a:cubicBezTo>
                        <a:pt x="599" y="0"/>
                        <a:pt x="1" y="598"/>
                        <a:pt x="1" y="1335"/>
                      </a:cubicBezTo>
                      <a:cubicBezTo>
                        <a:pt x="1" y="2071"/>
                        <a:pt x="599" y="2669"/>
                        <a:pt x="1335" y="2669"/>
                      </a:cubicBezTo>
                      <a:cubicBezTo>
                        <a:pt x="2077" y="2669"/>
                        <a:pt x="2675" y="2071"/>
                        <a:pt x="2675" y="1335"/>
                      </a:cubicBezTo>
                      <a:cubicBezTo>
                        <a:pt x="2675" y="598"/>
                        <a:pt x="2077" y="0"/>
                        <a:pt x="133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467" name="Google Shape;2467;p45"/>
              <p:cNvSpPr/>
              <p:nvPr/>
            </p:nvSpPr>
            <p:spPr>
              <a:xfrm>
                <a:off x="1639361" y="1741440"/>
                <a:ext cx="1138872" cy="1531842"/>
              </a:xfrm>
              <a:custGeom>
                <a:rect b="b" l="l" r="r" t="t"/>
                <a:pathLst>
                  <a:path extrusionOk="0" h="11975" w="8903">
                    <a:moveTo>
                      <a:pt x="1" y="4453"/>
                    </a:moveTo>
                    <a:cubicBezTo>
                      <a:pt x="1" y="6907"/>
                      <a:pt x="3094" y="11974"/>
                      <a:pt x="4454" y="11974"/>
                    </a:cubicBezTo>
                    <a:cubicBezTo>
                      <a:pt x="5528" y="11974"/>
                      <a:pt x="8902" y="6907"/>
                      <a:pt x="8902" y="4453"/>
                    </a:cubicBezTo>
                    <a:cubicBezTo>
                      <a:pt x="8902" y="1994"/>
                      <a:pt x="6908" y="0"/>
                      <a:pt x="4454" y="0"/>
                    </a:cubicBezTo>
                    <a:cubicBezTo>
                      <a:pt x="1995" y="0"/>
                      <a:pt x="1" y="1994"/>
                      <a:pt x="1" y="44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68" name="Google Shape;2468;p45"/>
            <p:cNvSpPr/>
            <p:nvPr/>
          </p:nvSpPr>
          <p:spPr>
            <a:xfrm>
              <a:off x="1800923" y="1902874"/>
              <a:ext cx="815746" cy="815746"/>
            </a:xfrm>
            <a:custGeom>
              <a:rect b="b" l="l" r="r" t="t"/>
              <a:pathLst>
                <a:path extrusionOk="0" h="6377" w="6377">
                  <a:moveTo>
                    <a:pt x="1" y="3191"/>
                  </a:moveTo>
                  <a:cubicBezTo>
                    <a:pt x="1" y="4950"/>
                    <a:pt x="1427" y="6377"/>
                    <a:pt x="3191" y="6377"/>
                  </a:cubicBezTo>
                  <a:cubicBezTo>
                    <a:pt x="4950" y="6377"/>
                    <a:pt x="6376" y="4950"/>
                    <a:pt x="6376" y="3191"/>
                  </a:cubicBezTo>
                  <a:cubicBezTo>
                    <a:pt x="6376" y="1427"/>
                    <a:pt x="4950" y="1"/>
                    <a:pt x="3191" y="1"/>
                  </a:cubicBezTo>
                  <a:cubicBezTo>
                    <a:pt x="1427" y="1"/>
                    <a:pt x="1" y="1427"/>
                    <a:pt x="1" y="31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69" name="Google Shape;2469;p45"/>
            <p:cNvGrpSpPr/>
            <p:nvPr/>
          </p:nvGrpSpPr>
          <p:grpSpPr>
            <a:xfrm>
              <a:off x="1538275" y="3889151"/>
              <a:ext cx="1341017" cy="766938"/>
              <a:chOff x="562425" y="3625838"/>
              <a:chExt cx="1341017" cy="766938"/>
            </a:xfrm>
          </p:grpSpPr>
          <p:sp>
            <p:nvSpPr>
              <p:cNvPr id="2470" name="Google Shape;2470;p45"/>
              <p:cNvSpPr txBox="1"/>
              <p:nvPr/>
            </p:nvSpPr>
            <p:spPr>
              <a:xfrm>
                <a:off x="562442" y="3625838"/>
                <a:ext cx="13410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71" name="Google Shape;2471;p45"/>
              <p:cNvSpPr txBox="1"/>
              <p:nvPr/>
            </p:nvSpPr>
            <p:spPr>
              <a:xfrm>
                <a:off x="562425" y="3904676"/>
                <a:ext cx="1341000" cy="48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Earth is where we all live 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472" name="Google Shape;2472;p45"/>
          <p:cNvGrpSpPr/>
          <p:nvPr/>
        </p:nvGrpSpPr>
        <p:grpSpPr>
          <a:xfrm>
            <a:off x="3901875" y="1741440"/>
            <a:ext cx="1341017" cy="2914648"/>
            <a:chOff x="3901938" y="1741440"/>
            <a:chExt cx="1341017" cy="2914648"/>
          </a:xfrm>
        </p:grpSpPr>
        <p:grpSp>
          <p:nvGrpSpPr>
            <p:cNvPr id="2473" name="Google Shape;2473;p45"/>
            <p:cNvGrpSpPr/>
            <p:nvPr/>
          </p:nvGrpSpPr>
          <p:grpSpPr>
            <a:xfrm>
              <a:off x="4003019" y="1741440"/>
              <a:ext cx="1138872" cy="2147706"/>
              <a:chOff x="4003019" y="1741440"/>
              <a:chExt cx="1138872" cy="2147706"/>
            </a:xfrm>
          </p:grpSpPr>
          <p:grpSp>
            <p:nvGrpSpPr>
              <p:cNvPr id="2474" name="Google Shape;2474;p45"/>
              <p:cNvGrpSpPr/>
              <p:nvPr/>
            </p:nvGrpSpPr>
            <p:grpSpPr>
              <a:xfrm>
                <a:off x="4053101" y="3401131"/>
                <a:ext cx="1038708" cy="488015"/>
                <a:chOff x="4061222" y="3401131"/>
                <a:chExt cx="1038708" cy="488015"/>
              </a:xfrm>
            </p:grpSpPr>
            <p:sp>
              <p:nvSpPr>
                <p:cNvPr id="2475" name="Google Shape;2475;p45"/>
                <p:cNvSpPr/>
                <p:nvPr/>
              </p:nvSpPr>
              <p:spPr>
                <a:xfrm>
                  <a:off x="4061222" y="3418144"/>
                  <a:ext cx="507075" cy="270935"/>
                </a:xfrm>
                <a:custGeom>
                  <a:rect b="b" l="l" r="r" t="t"/>
                  <a:pathLst>
                    <a:path extrusionOk="0" h="2118" w="3964">
                      <a:moveTo>
                        <a:pt x="241" y="0"/>
                      </a:moveTo>
                      <a:lnTo>
                        <a:pt x="374" y="614"/>
                      </a:lnTo>
                      <a:lnTo>
                        <a:pt x="1" y="957"/>
                      </a:lnTo>
                      <a:lnTo>
                        <a:pt x="3662" y="2117"/>
                      </a:lnTo>
                      <a:lnTo>
                        <a:pt x="3963" y="118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6" name="Google Shape;2476;p45"/>
                <p:cNvSpPr/>
                <p:nvPr/>
              </p:nvSpPr>
              <p:spPr>
                <a:xfrm>
                  <a:off x="4507277" y="3425308"/>
                  <a:ext cx="592653" cy="293193"/>
                </a:xfrm>
                <a:custGeom>
                  <a:rect b="b" l="l" r="r" t="t"/>
                  <a:pathLst>
                    <a:path extrusionOk="0" h="2292" w="4633">
                      <a:moveTo>
                        <a:pt x="4633" y="343"/>
                      </a:moveTo>
                      <a:lnTo>
                        <a:pt x="4500" y="957"/>
                      </a:lnTo>
                      <a:lnTo>
                        <a:pt x="297" y="2291"/>
                      </a:lnTo>
                      <a:lnTo>
                        <a:pt x="1" y="1350"/>
                      </a:lnTo>
                      <a:lnTo>
                        <a:pt x="426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7" name="Google Shape;2477;p45"/>
                <p:cNvSpPr/>
                <p:nvPr/>
              </p:nvSpPr>
              <p:spPr>
                <a:xfrm>
                  <a:off x="4314375" y="3401131"/>
                  <a:ext cx="488015" cy="488015"/>
                </a:xfrm>
                <a:custGeom>
                  <a:rect b="b" l="l" r="r" t="t"/>
                  <a:pathLst>
                    <a:path extrusionOk="0" h="3815" w="3815">
                      <a:moveTo>
                        <a:pt x="3579" y="1908"/>
                      </a:moveTo>
                      <a:cubicBezTo>
                        <a:pt x="3579" y="982"/>
                        <a:pt x="2833" y="236"/>
                        <a:pt x="1908" y="236"/>
                      </a:cubicBezTo>
                      <a:cubicBezTo>
                        <a:pt x="982" y="236"/>
                        <a:pt x="231" y="982"/>
                        <a:pt x="231" y="1908"/>
                      </a:cubicBezTo>
                      <a:cubicBezTo>
                        <a:pt x="231" y="2833"/>
                        <a:pt x="982" y="3579"/>
                        <a:pt x="1908" y="3579"/>
                      </a:cubicBezTo>
                      <a:cubicBezTo>
                        <a:pt x="2833" y="3579"/>
                        <a:pt x="3579" y="2833"/>
                        <a:pt x="3579" y="1908"/>
                      </a:cubicBezTo>
                      <a:close/>
                      <a:moveTo>
                        <a:pt x="1" y="1908"/>
                      </a:moveTo>
                      <a:cubicBezTo>
                        <a:pt x="1" y="854"/>
                        <a:pt x="854" y="1"/>
                        <a:pt x="1908" y="1"/>
                      </a:cubicBezTo>
                      <a:cubicBezTo>
                        <a:pt x="2961" y="1"/>
                        <a:pt x="3815" y="854"/>
                        <a:pt x="3815" y="1908"/>
                      </a:cubicBezTo>
                      <a:cubicBezTo>
                        <a:pt x="3815" y="2961"/>
                        <a:pt x="2961" y="3815"/>
                        <a:pt x="1908" y="3815"/>
                      </a:cubicBezTo>
                      <a:cubicBezTo>
                        <a:pt x="854" y="3815"/>
                        <a:pt x="1" y="2961"/>
                        <a:pt x="1" y="19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8" name="Google Shape;2478;p45"/>
                <p:cNvSpPr/>
                <p:nvPr/>
              </p:nvSpPr>
              <p:spPr>
                <a:xfrm>
                  <a:off x="4387672" y="3474429"/>
                  <a:ext cx="341418" cy="341418"/>
                </a:xfrm>
                <a:custGeom>
                  <a:rect b="b" l="l" r="r" t="t"/>
                  <a:pathLst>
                    <a:path extrusionOk="0" h="2669" w="2669">
                      <a:moveTo>
                        <a:pt x="1335" y="0"/>
                      </a:moveTo>
                      <a:cubicBezTo>
                        <a:pt x="598" y="0"/>
                        <a:pt x="0" y="598"/>
                        <a:pt x="0" y="1335"/>
                      </a:cubicBezTo>
                      <a:cubicBezTo>
                        <a:pt x="0" y="2071"/>
                        <a:pt x="598" y="2669"/>
                        <a:pt x="1335" y="2669"/>
                      </a:cubicBezTo>
                      <a:cubicBezTo>
                        <a:pt x="2071" y="2669"/>
                        <a:pt x="2669" y="2071"/>
                        <a:pt x="2669" y="1335"/>
                      </a:cubicBezTo>
                      <a:cubicBezTo>
                        <a:pt x="2669" y="598"/>
                        <a:pt x="2071" y="0"/>
                        <a:pt x="133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479" name="Google Shape;2479;p45"/>
              <p:cNvSpPr/>
              <p:nvPr/>
            </p:nvSpPr>
            <p:spPr>
              <a:xfrm>
                <a:off x="4003019" y="1741440"/>
                <a:ext cx="1138872" cy="1531842"/>
              </a:xfrm>
              <a:custGeom>
                <a:rect b="b" l="l" r="r" t="t"/>
                <a:pathLst>
                  <a:path extrusionOk="0" h="11975" w="8903">
                    <a:moveTo>
                      <a:pt x="1" y="4453"/>
                    </a:moveTo>
                    <a:cubicBezTo>
                      <a:pt x="1" y="6907"/>
                      <a:pt x="3094" y="11974"/>
                      <a:pt x="4454" y="11974"/>
                    </a:cubicBezTo>
                    <a:cubicBezTo>
                      <a:pt x="5533" y="11974"/>
                      <a:pt x="8902" y="6907"/>
                      <a:pt x="8902" y="4453"/>
                    </a:cubicBezTo>
                    <a:cubicBezTo>
                      <a:pt x="8902" y="1994"/>
                      <a:pt x="6913" y="0"/>
                      <a:pt x="4454" y="0"/>
                    </a:cubicBezTo>
                    <a:cubicBezTo>
                      <a:pt x="1995" y="0"/>
                      <a:pt x="1" y="1994"/>
                      <a:pt x="1" y="44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80" name="Google Shape;2480;p45"/>
            <p:cNvSpPr/>
            <p:nvPr/>
          </p:nvSpPr>
          <p:spPr>
            <a:xfrm>
              <a:off x="4165221" y="1902874"/>
              <a:ext cx="815106" cy="815746"/>
            </a:xfrm>
            <a:custGeom>
              <a:rect b="b" l="l" r="r" t="t"/>
              <a:pathLst>
                <a:path extrusionOk="0" h="6377" w="6372">
                  <a:moveTo>
                    <a:pt x="1" y="3191"/>
                  </a:moveTo>
                  <a:cubicBezTo>
                    <a:pt x="1" y="4950"/>
                    <a:pt x="1427" y="6377"/>
                    <a:pt x="3186" y="6377"/>
                  </a:cubicBezTo>
                  <a:cubicBezTo>
                    <a:pt x="4945" y="6377"/>
                    <a:pt x="6371" y="4950"/>
                    <a:pt x="6371" y="3191"/>
                  </a:cubicBezTo>
                  <a:cubicBezTo>
                    <a:pt x="6371" y="1427"/>
                    <a:pt x="4945" y="1"/>
                    <a:pt x="3186" y="1"/>
                  </a:cubicBezTo>
                  <a:cubicBezTo>
                    <a:pt x="1427" y="1"/>
                    <a:pt x="1" y="1427"/>
                    <a:pt x="1" y="31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81" name="Google Shape;2481;p45"/>
            <p:cNvGrpSpPr/>
            <p:nvPr/>
          </p:nvGrpSpPr>
          <p:grpSpPr>
            <a:xfrm>
              <a:off x="3901938" y="3889151"/>
              <a:ext cx="1341017" cy="766938"/>
              <a:chOff x="562425" y="3625838"/>
              <a:chExt cx="1341017" cy="766938"/>
            </a:xfrm>
          </p:grpSpPr>
          <p:sp>
            <p:nvSpPr>
              <p:cNvPr id="2482" name="Google Shape;2482;p45"/>
              <p:cNvSpPr txBox="1"/>
              <p:nvPr/>
            </p:nvSpPr>
            <p:spPr>
              <a:xfrm>
                <a:off x="562442" y="3625838"/>
                <a:ext cx="13410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83" name="Google Shape;2483;p45"/>
              <p:cNvSpPr txBox="1"/>
              <p:nvPr/>
            </p:nvSpPr>
            <p:spPr>
              <a:xfrm>
                <a:off x="562425" y="3904676"/>
                <a:ext cx="1341000" cy="48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Mars is actually a cold place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484" name="Google Shape;2484;p45"/>
          <p:cNvGrpSpPr/>
          <p:nvPr/>
        </p:nvGrpSpPr>
        <p:grpSpPr>
          <a:xfrm>
            <a:off x="5083683" y="1203477"/>
            <a:ext cx="1341017" cy="3082074"/>
            <a:chOff x="5083700" y="1203477"/>
            <a:chExt cx="1341017" cy="3082074"/>
          </a:xfrm>
        </p:grpSpPr>
        <p:grpSp>
          <p:nvGrpSpPr>
            <p:cNvPr id="2485" name="Google Shape;2485;p45"/>
            <p:cNvGrpSpPr/>
            <p:nvPr/>
          </p:nvGrpSpPr>
          <p:grpSpPr>
            <a:xfrm>
              <a:off x="5184528" y="1203477"/>
              <a:ext cx="1139511" cy="2315152"/>
              <a:chOff x="5184528" y="1203477"/>
              <a:chExt cx="1139511" cy="2315152"/>
            </a:xfrm>
          </p:grpSpPr>
          <p:grpSp>
            <p:nvGrpSpPr>
              <p:cNvPr id="2486" name="Google Shape;2486;p45"/>
              <p:cNvGrpSpPr/>
              <p:nvPr/>
            </p:nvGrpSpPr>
            <p:grpSpPr>
              <a:xfrm>
                <a:off x="5226423" y="3029975"/>
                <a:ext cx="1055721" cy="488654"/>
                <a:chOff x="5245418" y="3029975"/>
                <a:chExt cx="1055721" cy="488654"/>
              </a:xfrm>
            </p:grpSpPr>
            <p:sp>
              <p:nvSpPr>
                <p:cNvPr id="2487" name="Google Shape;2487;p45"/>
                <p:cNvSpPr/>
                <p:nvPr/>
              </p:nvSpPr>
              <p:spPr>
                <a:xfrm>
                  <a:off x="5245418" y="3224156"/>
                  <a:ext cx="506947" cy="270935"/>
                </a:xfrm>
                <a:custGeom>
                  <a:rect b="b" l="l" r="r" t="t"/>
                  <a:pathLst>
                    <a:path extrusionOk="0" h="2118" w="3963">
                      <a:moveTo>
                        <a:pt x="240" y="2118"/>
                      </a:moveTo>
                      <a:lnTo>
                        <a:pt x="373" y="1504"/>
                      </a:lnTo>
                      <a:lnTo>
                        <a:pt x="0" y="1162"/>
                      </a:lnTo>
                      <a:lnTo>
                        <a:pt x="3666" y="1"/>
                      </a:lnTo>
                      <a:lnTo>
                        <a:pt x="3963" y="937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8" name="Google Shape;2488;p45"/>
                <p:cNvSpPr/>
                <p:nvPr/>
              </p:nvSpPr>
              <p:spPr>
                <a:xfrm>
                  <a:off x="5708358" y="3195502"/>
                  <a:ext cx="592781" cy="292425"/>
                </a:xfrm>
                <a:custGeom>
                  <a:rect b="b" l="l" r="r" t="t"/>
                  <a:pathLst>
                    <a:path extrusionOk="0" h="2286" w="4634">
                      <a:moveTo>
                        <a:pt x="4633" y="1943"/>
                      </a:moveTo>
                      <a:lnTo>
                        <a:pt x="4500" y="1329"/>
                      </a:lnTo>
                      <a:lnTo>
                        <a:pt x="298" y="0"/>
                      </a:lnTo>
                      <a:lnTo>
                        <a:pt x="1" y="936"/>
                      </a:lnTo>
                      <a:lnTo>
                        <a:pt x="4260" y="228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9" name="Google Shape;2489;p45"/>
                <p:cNvSpPr/>
                <p:nvPr/>
              </p:nvSpPr>
              <p:spPr>
                <a:xfrm>
                  <a:off x="5503047" y="3029975"/>
                  <a:ext cx="488654" cy="488654"/>
                </a:xfrm>
                <a:custGeom>
                  <a:rect b="b" l="l" r="r" t="t"/>
                  <a:pathLst>
                    <a:path extrusionOk="0" h="3820" w="3820">
                      <a:moveTo>
                        <a:pt x="3585" y="1913"/>
                      </a:moveTo>
                      <a:cubicBezTo>
                        <a:pt x="3585" y="987"/>
                        <a:pt x="2833" y="236"/>
                        <a:pt x="1908" y="236"/>
                      </a:cubicBezTo>
                      <a:cubicBezTo>
                        <a:pt x="987" y="236"/>
                        <a:pt x="236" y="987"/>
                        <a:pt x="236" y="1913"/>
                      </a:cubicBezTo>
                      <a:cubicBezTo>
                        <a:pt x="236" y="2833"/>
                        <a:pt x="987" y="3585"/>
                        <a:pt x="1908" y="3585"/>
                      </a:cubicBezTo>
                      <a:cubicBezTo>
                        <a:pt x="2833" y="3585"/>
                        <a:pt x="3585" y="2833"/>
                        <a:pt x="3585" y="1913"/>
                      </a:cubicBezTo>
                      <a:close/>
                      <a:moveTo>
                        <a:pt x="1" y="1913"/>
                      </a:moveTo>
                      <a:cubicBezTo>
                        <a:pt x="1" y="859"/>
                        <a:pt x="860" y="1"/>
                        <a:pt x="1908" y="1"/>
                      </a:cubicBezTo>
                      <a:cubicBezTo>
                        <a:pt x="2961" y="1"/>
                        <a:pt x="3820" y="859"/>
                        <a:pt x="3820" y="1913"/>
                      </a:cubicBezTo>
                      <a:cubicBezTo>
                        <a:pt x="3820" y="2961"/>
                        <a:pt x="2961" y="3820"/>
                        <a:pt x="1908" y="3820"/>
                      </a:cubicBezTo>
                      <a:cubicBezTo>
                        <a:pt x="860" y="3820"/>
                        <a:pt x="1" y="2961"/>
                        <a:pt x="1" y="191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0" name="Google Shape;2490;p45"/>
                <p:cNvSpPr/>
                <p:nvPr/>
              </p:nvSpPr>
              <p:spPr>
                <a:xfrm>
                  <a:off x="5576345" y="3103272"/>
                  <a:ext cx="342186" cy="342186"/>
                </a:xfrm>
                <a:custGeom>
                  <a:rect b="b" l="l" r="r" t="t"/>
                  <a:pathLst>
                    <a:path extrusionOk="0" h="2675" w="2675">
                      <a:moveTo>
                        <a:pt x="1335" y="0"/>
                      </a:moveTo>
                      <a:cubicBezTo>
                        <a:pt x="598" y="0"/>
                        <a:pt x="0" y="598"/>
                        <a:pt x="0" y="1340"/>
                      </a:cubicBezTo>
                      <a:cubicBezTo>
                        <a:pt x="0" y="2076"/>
                        <a:pt x="598" y="2674"/>
                        <a:pt x="1335" y="2674"/>
                      </a:cubicBezTo>
                      <a:cubicBezTo>
                        <a:pt x="2076" y="2674"/>
                        <a:pt x="2674" y="2076"/>
                        <a:pt x="2674" y="1340"/>
                      </a:cubicBezTo>
                      <a:cubicBezTo>
                        <a:pt x="2674" y="598"/>
                        <a:pt x="2076" y="0"/>
                        <a:pt x="133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491" name="Google Shape;2491;p45"/>
              <p:cNvSpPr/>
              <p:nvPr/>
            </p:nvSpPr>
            <p:spPr>
              <a:xfrm>
                <a:off x="5184528" y="1203477"/>
                <a:ext cx="1139511" cy="1531842"/>
              </a:xfrm>
              <a:custGeom>
                <a:rect b="b" l="l" r="r" t="t"/>
                <a:pathLst>
                  <a:path extrusionOk="0" h="11975" w="8908">
                    <a:moveTo>
                      <a:pt x="1" y="4453"/>
                    </a:moveTo>
                    <a:cubicBezTo>
                      <a:pt x="1" y="6913"/>
                      <a:pt x="3094" y="11974"/>
                      <a:pt x="4454" y="11974"/>
                    </a:cubicBezTo>
                    <a:cubicBezTo>
                      <a:pt x="5533" y="11974"/>
                      <a:pt x="8907" y="6913"/>
                      <a:pt x="8907" y="4453"/>
                    </a:cubicBezTo>
                    <a:cubicBezTo>
                      <a:pt x="8907" y="1994"/>
                      <a:pt x="6913" y="0"/>
                      <a:pt x="4454" y="0"/>
                    </a:cubicBezTo>
                    <a:cubicBezTo>
                      <a:pt x="1995" y="0"/>
                      <a:pt x="1" y="1994"/>
                      <a:pt x="1" y="445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92" name="Google Shape;2492;p45"/>
            <p:cNvSpPr/>
            <p:nvPr/>
          </p:nvSpPr>
          <p:spPr>
            <a:xfrm>
              <a:off x="5346730" y="1365678"/>
              <a:ext cx="815106" cy="814978"/>
            </a:xfrm>
            <a:custGeom>
              <a:rect b="b" l="l" r="r" t="t"/>
              <a:pathLst>
                <a:path extrusionOk="0" h="6371" w="6372">
                  <a:moveTo>
                    <a:pt x="1" y="3185"/>
                  </a:moveTo>
                  <a:cubicBezTo>
                    <a:pt x="1" y="4944"/>
                    <a:pt x="1427" y="6371"/>
                    <a:pt x="3186" y="6371"/>
                  </a:cubicBezTo>
                  <a:cubicBezTo>
                    <a:pt x="4945" y="6371"/>
                    <a:pt x="6371" y="4944"/>
                    <a:pt x="6371" y="3185"/>
                  </a:cubicBezTo>
                  <a:cubicBezTo>
                    <a:pt x="6371" y="1427"/>
                    <a:pt x="4945" y="0"/>
                    <a:pt x="3186" y="0"/>
                  </a:cubicBezTo>
                  <a:cubicBezTo>
                    <a:pt x="1427" y="0"/>
                    <a:pt x="1" y="1427"/>
                    <a:pt x="1" y="31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93" name="Google Shape;2493;p45"/>
            <p:cNvGrpSpPr/>
            <p:nvPr/>
          </p:nvGrpSpPr>
          <p:grpSpPr>
            <a:xfrm>
              <a:off x="5083700" y="3518613"/>
              <a:ext cx="1341017" cy="766938"/>
              <a:chOff x="600875" y="4006838"/>
              <a:chExt cx="1341017" cy="766938"/>
            </a:xfrm>
          </p:grpSpPr>
          <p:sp>
            <p:nvSpPr>
              <p:cNvPr id="2494" name="Google Shape;2494;p45"/>
              <p:cNvSpPr txBox="1"/>
              <p:nvPr/>
            </p:nvSpPr>
            <p:spPr>
              <a:xfrm>
                <a:off x="600892" y="4006838"/>
                <a:ext cx="13410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Neptune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95" name="Google Shape;2495;p45"/>
              <p:cNvSpPr txBox="1"/>
              <p:nvPr/>
            </p:nvSpPr>
            <p:spPr>
              <a:xfrm>
                <a:off x="600875" y="4285676"/>
                <a:ext cx="1341000" cy="48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It’s far away from Earth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496" name="Google Shape;2496;p45"/>
          <p:cNvGrpSpPr/>
          <p:nvPr/>
        </p:nvGrpSpPr>
        <p:grpSpPr>
          <a:xfrm>
            <a:off x="6265492" y="1741440"/>
            <a:ext cx="1341017" cy="2914648"/>
            <a:chOff x="6265588" y="1741440"/>
            <a:chExt cx="1341017" cy="2914648"/>
          </a:xfrm>
        </p:grpSpPr>
        <p:grpSp>
          <p:nvGrpSpPr>
            <p:cNvPr id="2497" name="Google Shape;2497;p45"/>
            <p:cNvGrpSpPr/>
            <p:nvPr/>
          </p:nvGrpSpPr>
          <p:grpSpPr>
            <a:xfrm>
              <a:off x="6366677" y="1741440"/>
              <a:ext cx="1138744" cy="2147706"/>
              <a:chOff x="6366677" y="1741440"/>
              <a:chExt cx="1138744" cy="2147706"/>
            </a:xfrm>
          </p:grpSpPr>
          <p:grpSp>
            <p:nvGrpSpPr>
              <p:cNvPr id="2498" name="Google Shape;2498;p45"/>
              <p:cNvGrpSpPr/>
              <p:nvPr/>
            </p:nvGrpSpPr>
            <p:grpSpPr>
              <a:xfrm>
                <a:off x="6416375" y="3401131"/>
                <a:ext cx="1039348" cy="488015"/>
                <a:chOff x="6428846" y="3401131"/>
                <a:chExt cx="1039348" cy="488015"/>
              </a:xfrm>
            </p:grpSpPr>
            <p:sp>
              <p:nvSpPr>
                <p:cNvPr id="2499" name="Google Shape;2499;p45"/>
                <p:cNvSpPr/>
                <p:nvPr/>
              </p:nvSpPr>
              <p:spPr>
                <a:xfrm>
                  <a:off x="6428846" y="3418144"/>
                  <a:ext cx="506947" cy="270935"/>
                </a:xfrm>
                <a:custGeom>
                  <a:rect b="b" l="l" r="r" t="t"/>
                  <a:pathLst>
                    <a:path extrusionOk="0" h="2118" w="3963">
                      <a:moveTo>
                        <a:pt x="241" y="0"/>
                      </a:moveTo>
                      <a:lnTo>
                        <a:pt x="374" y="614"/>
                      </a:lnTo>
                      <a:lnTo>
                        <a:pt x="0" y="957"/>
                      </a:lnTo>
                      <a:lnTo>
                        <a:pt x="3666" y="2117"/>
                      </a:lnTo>
                      <a:lnTo>
                        <a:pt x="3963" y="1182"/>
                      </a:lnTo>
                      <a:close/>
                    </a:path>
                  </a:pathLst>
                </a:custGeom>
                <a:solidFill>
                  <a:srgbClr val="FF8D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0" name="Google Shape;2500;p45"/>
                <p:cNvSpPr/>
                <p:nvPr/>
              </p:nvSpPr>
              <p:spPr>
                <a:xfrm>
                  <a:off x="6874900" y="3425308"/>
                  <a:ext cx="593293" cy="293193"/>
                </a:xfrm>
                <a:custGeom>
                  <a:rect b="b" l="l" r="r" t="t"/>
                  <a:pathLst>
                    <a:path extrusionOk="0" h="2292" w="4638">
                      <a:moveTo>
                        <a:pt x="4638" y="343"/>
                      </a:moveTo>
                      <a:lnTo>
                        <a:pt x="4500" y="957"/>
                      </a:lnTo>
                      <a:lnTo>
                        <a:pt x="297" y="2291"/>
                      </a:lnTo>
                      <a:lnTo>
                        <a:pt x="0" y="1350"/>
                      </a:lnTo>
                      <a:lnTo>
                        <a:pt x="4259" y="1"/>
                      </a:lnTo>
                      <a:close/>
                    </a:path>
                  </a:pathLst>
                </a:custGeom>
                <a:solidFill>
                  <a:srgbClr val="FF8D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1" name="Google Shape;2501;p45"/>
                <p:cNvSpPr/>
                <p:nvPr/>
              </p:nvSpPr>
              <p:spPr>
                <a:xfrm>
                  <a:off x="6674706" y="3401131"/>
                  <a:ext cx="488015" cy="488015"/>
                </a:xfrm>
                <a:custGeom>
                  <a:rect b="b" l="l" r="r" t="t"/>
                  <a:pathLst>
                    <a:path extrusionOk="0" h="3815" w="3815">
                      <a:moveTo>
                        <a:pt x="3580" y="1908"/>
                      </a:moveTo>
                      <a:cubicBezTo>
                        <a:pt x="3580" y="982"/>
                        <a:pt x="2828" y="236"/>
                        <a:pt x="1908" y="236"/>
                      </a:cubicBezTo>
                      <a:cubicBezTo>
                        <a:pt x="982" y="236"/>
                        <a:pt x="231" y="982"/>
                        <a:pt x="231" y="1908"/>
                      </a:cubicBezTo>
                      <a:cubicBezTo>
                        <a:pt x="231" y="2833"/>
                        <a:pt x="982" y="3579"/>
                        <a:pt x="1908" y="3579"/>
                      </a:cubicBezTo>
                      <a:cubicBezTo>
                        <a:pt x="2828" y="3579"/>
                        <a:pt x="3580" y="2833"/>
                        <a:pt x="3580" y="1908"/>
                      </a:cubicBezTo>
                      <a:close/>
                      <a:moveTo>
                        <a:pt x="1" y="1908"/>
                      </a:moveTo>
                      <a:cubicBezTo>
                        <a:pt x="1" y="854"/>
                        <a:pt x="855" y="1"/>
                        <a:pt x="1908" y="1"/>
                      </a:cubicBezTo>
                      <a:cubicBezTo>
                        <a:pt x="2961" y="1"/>
                        <a:pt x="3815" y="854"/>
                        <a:pt x="3815" y="1908"/>
                      </a:cubicBezTo>
                      <a:cubicBezTo>
                        <a:pt x="3815" y="2961"/>
                        <a:pt x="2961" y="3815"/>
                        <a:pt x="1908" y="3815"/>
                      </a:cubicBezTo>
                      <a:cubicBezTo>
                        <a:pt x="855" y="3815"/>
                        <a:pt x="1" y="2961"/>
                        <a:pt x="1" y="1908"/>
                      </a:cubicBezTo>
                      <a:close/>
                    </a:path>
                  </a:pathLst>
                </a:custGeom>
                <a:solidFill>
                  <a:srgbClr val="FF8D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2" name="Google Shape;2502;p45"/>
                <p:cNvSpPr/>
                <p:nvPr/>
              </p:nvSpPr>
              <p:spPr>
                <a:xfrm>
                  <a:off x="6747365" y="3474429"/>
                  <a:ext cx="342186" cy="341418"/>
                </a:xfrm>
                <a:custGeom>
                  <a:rect b="b" l="l" r="r" t="t"/>
                  <a:pathLst>
                    <a:path extrusionOk="0" h="2669" w="2675">
                      <a:moveTo>
                        <a:pt x="1340" y="0"/>
                      </a:moveTo>
                      <a:cubicBezTo>
                        <a:pt x="599" y="0"/>
                        <a:pt x="0" y="598"/>
                        <a:pt x="0" y="1335"/>
                      </a:cubicBezTo>
                      <a:cubicBezTo>
                        <a:pt x="0" y="2071"/>
                        <a:pt x="599" y="2669"/>
                        <a:pt x="1340" y="2669"/>
                      </a:cubicBezTo>
                      <a:cubicBezTo>
                        <a:pt x="2076" y="2669"/>
                        <a:pt x="2674" y="2071"/>
                        <a:pt x="2674" y="1335"/>
                      </a:cubicBezTo>
                      <a:cubicBezTo>
                        <a:pt x="2674" y="598"/>
                        <a:pt x="2076" y="0"/>
                        <a:pt x="1340" y="0"/>
                      </a:cubicBezTo>
                      <a:close/>
                    </a:path>
                  </a:pathLst>
                </a:custGeom>
                <a:solidFill>
                  <a:srgbClr val="FF8D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503" name="Google Shape;2503;p45"/>
              <p:cNvSpPr/>
              <p:nvPr/>
            </p:nvSpPr>
            <p:spPr>
              <a:xfrm>
                <a:off x="6366677" y="1741440"/>
                <a:ext cx="1138744" cy="1531842"/>
              </a:xfrm>
              <a:custGeom>
                <a:rect b="b" l="l" r="r" t="t"/>
                <a:pathLst>
                  <a:path extrusionOk="0" h="11975" w="8902">
                    <a:moveTo>
                      <a:pt x="1" y="4453"/>
                    </a:moveTo>
                    <a:cubicBezTo>
                      <a:pt x="1" y="6907"/>
                      <a:pt x="3094" y="11974"/>
                      <a:pt x="4454" y="11974"/>
                    </a:cubicBezTo>
                    <a:cubicBezTo>
                      <a:pt x="5533" y="11974"/>
                      <a:pt x="8902" y="6907"/>
                      <a:pt x="8902" y="4453"/>
                    </a:cubicBezTo>
                    <a:cubicBezTo>
                      <a:pt x="8902" y="1994"/>
                      <a:pt x="6913" y="0"/>
                      <a:pt x="4454" y="0"/>
                    </a:cubicBezTo>
                    <a:cubicBezTo>
                      <a:pt x="1995" y="0"/>
                      <a:pt x="1" y="1994"/>
                      <a:pt x="1" y="4453"/>
                    </a:cubicBezTo>
                    <a:close/>
                  </a:path>
                </a:pathLst>
              </a:custGeom>
              <a:solidFill>
                <a:srgbClr val="FF8D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04" name="Google Shape;2504;p45"/>
            <p:cNvSpPr/>
            <p:nvPr/>
          </p:nvSpPr>
          <p:spPr>
            <a:xfrm>
              <a:off x="6528878" y="1902874"/>
              <a:ext cx="815106" cy="815746"/>
            </a:xfrm>
            <a:custGeom>
              <a:rect b="b" l="l" r="r" t="t"/>
              <a:pathLst>
                <a:path extrusionOk="0" h="6377" w="6372">
                  <a:moveTo>
                    <a:pt x="1" y="3191"/>
                  </a:moveTo>
                  <a:cubicBezTo>
                    <a:pt x="1" y="4950"/>
                    <a:pt x="1427" y="6377"/>
                    <a:pt x="3186" y="6377"/>
                  </a:cubicBezTo>
                  <a:cubicBezTo>
                    <a:pt x="4945" y="6377"/>
                    <a:pt x="6371" y="4950"/>
                    <a:pt x="6371" y="3191"/>
                  </a:cubicBezTo>
                  <a:cubicBezTo>
                    <a:pt x="6371" y="1427"/>
                    <a:pt x="4945" y="1"/>
                    <a:pt x="3186" y="1"/>
                  </a:cubicBezTo>
                  <a:cubicBezTo>
                    <a:pt x="1427" y="1"/>
                    <a:pt x="1" y="1427"/>
                    <a:pt x="1" y="31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05" name="Google Shape;2505;p45"/>
            <p:cNvGrpSpPr/>
            <p:nvPr/>
          </p:nvGrpSpPr>
          <p:grpSpPr>
            <a:xfrm>
              <a:off x="6265588" y="3889151"/>
              <a:ext cx="1341017" cy="766938"/>
              <a:chOff x="562425" y="3625838"/>
              <a:chExt cx="1341017" cy="766938"/>
            </a:xfrm>
          </p:grpSpPr>
          <p:sp>
            <p:nvSpPr>
              <p:cNvPr id="2506" name="Google Shape;2506;p45"/>
              <p:cNvSpPr txBox="1"/>
              <p:nvPr/>
            </p:nvSpPr>
            <p:spPr>
              <a:xfrm>
                <a:off x="562442" y="3625838"/>
                <a:ext cx="13410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Ceres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507" name="Google Shape;2507;p45"/>
              <p:cNvSpPr txBox="1"/>
              <p:nvPr/>
            </p:nvSpPr>
            <p:spPr>
              <a:xfrm>
                <a:off x="562425" y="3904676"/>
                <a:ext cx="1341000" cy="48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It’s located in the </a:t>
                </a: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asteroid</a:t>
                </a: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 belt</a:t>
                </a: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508" name="Google Shape;2508;p45"/>
          <p:cNvGrpSpPr/>
          <p:nvPr/>
        </p:nvGrpSpPr>
        <p:grpSpPr>
          <a:xfrm>
            <a:off x="7447300" y="1203477"/>
            <a:ext cx="1341017" cy="3082074"/>
            <a:chOff x="7447300" y="1203477"/>
            <a:chExt cx="1341017" cy="3082074"/>
          </a:xfrm>
        </p:grpSpPr>
        <p:grpSp>
          <p:nvGrpSpPr>
            <p:cNvPr id="2509" name="Google Shape;2509;p45"/>
            <p:cNvGrpSpPr/>
            <p:nvPr/>
          </p:nvGrpSpPr>
          <p:grpSpPr>
            <a:xfrm>
              <a:off x="7548058" y="1203477"/>
              <a:ext cx="1138744" cy="2315215"/>
              <a:chOff x="7548058" y="1203477"/>
              <a:chExt cx="1138744" cy="2315215"/>
            </a:xfrm>
          </p:grpSpPr>
          <p:sp>
            <p:nvSpPr>
              <p:cNvPr id="2510" name="Google Shape;2510;p45"/>
              <p:cNvSpPr/>
              <p:nvPr/>
            </p:nvSpPr>
            <p:spPr>
              <a:xfrm>
                <a:off x="7630521" y="3224156"/>
                <a:ext cx="507075" cy="270935"/>
              </a:xfrm>
              <a:custGeom>
                <a:rect b="b" l="l" r="r" t="t"/>
                <a:pathLst>
                  <a:path extrusionOk="0" h="2118" w="3964">
                    <a:moveTo>
                      <a:pt x="241" y="2118"/>
                    </a:moveTo>
                    <a:lnTo>
                      <a:pt x="379" y="1504"/>
                    </a:lnTo>
                    <a:lnTo>
                      <a:pt x="1" y="1162"/>
                    </a:lnTo>
                    <a:lnTo>
                      <a:pt x="3667" y="1"/>
                    </a:lnTo>
                    <a:lnTo>
                      <a:pt x="3963" y="93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1" name="Google Shape;2511;p45"/>
              <p:cNvSpPr/>
              <p:nvPr/>
            </p:nvSpPr>
            <p:spPr>
              <a:xfrm>
                <a:off x="7873887" y="3030037"/>
                <a:ext cx="488015" cy="488654"/>
              </a:xfrm>
              <a:custGeom>
                <a:rect b="b" l="l" r="r" t="t"/>
                <a:pathLst>
                  <a:path extrusionOk="0" h="3820" w="3815">
                    <a:moveTo>
                      <a:pt x="3585" y="1913"/>
                    </a:moveTo>
                    <a:cubicBezTo>
                      <a:pt x="3585" y="987"/>
                      <a:pt x="2833" y="236"/>
                      <a:pt x="1908" y="236"/>
                    </a:cubicBezTo>
                    <a:cubicBezTo>
                      <a:pt x="988" y="236"/>
                      <a:pt x="236" y="987"/>
                      <a:pt x="236" y="1913"/>
                    </a:cubicBezTo>
                    <a:cubicBezTo>
                      <a:pt x="236" y="2833"/>
                      <a:pt x="988" y="3585"/>
                      <a:pt x="1908" y="3585"/>
                    </a:cubicBezTo>
                    <a:cubicBezTo>
                      <a:pt x="2833" y="3585"/>
                      <a:pt x="3585" y="2833"/>
                      <a:pt x="3585" y="1913"/>
                    </a:cubicBezTo>
                    <a:close/>
                    <a:moveTo>
                      <a:pt x="1" y="1913"/>
                    </a:moveTo>
                    <a:cubicBezTo>
                      <a:pt x="1" y="859"/>
                      <a:pt x="855" y="1"/>
                      <a:pt x="1908" y="1"/>
                    </a:cubicBezTo>
                    <a:cubicBezTo>
                      <a:pt x="2961" y="1"/>
                      <a:pt x="3815" y="859"/>
                      <a:pt x="3815" y="1913"/>
                    </a:cubicBezTo>
                    <a:cubicBezTo>
                      <a:pt x="3815" y="2961"/>
                      <a:pt x="2961" y="3820"/>
                      <a:pt x="1908" y="3820"/>
                    </a:cubicBezTo>
                    <a:cubicBezTo>
                      <a:pt x="855" y="3820"/>
                      <a:pt x="1" y="2961"/>
                      <a:pt x="1" y="191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2" name="Google Shape;2512;p45"/>
              <p:cNvSpPr/>
              <p:nvPr/>
            </p:nvSpPr>
            <p:spPr>
              <a:xfrm>
                <a:off x="7947184" y="3103335"/>
                <a:ext cx="341546" cy="342186"/>
              </a:xfrm>
              <a:custGeom>
                <a:rect b="b" l="l" r="r" t="t"/>
                <a:pathLst>
                  <a:path extrusionOk="0" h="2675" w="2670">
                    <a:moveTo>
                      <a:pt x="1335" y="0"/>
                    </a:moveTo>
                    <a:cubicBezTo>
                      <a:pt x="599" y="0"/>
                      <a:pt x="1" y="598"/>
                      <a:pt x="1" y="1340"/>
                    </a:cubicBezTo>
                    <a:cubicBezTo>
                      <a:pt x="1" y="2076"/>
                      <a:pt x="599" y="2674"/>
                      <a:pt x="1335" y="2674"/>
                    </a:cubicBezTo>
                    <a:cubicBezTo>
                      <a:pt x="2071" y="2674"/>
                      <a:pt x="2669" y="2076"/>
                      <a:pt x="2669" y="1340"/>
                    </a:cubicBezTo>
                    <a:cubicBezTo>
                      <a:pt x="2669" y="598"/>
                      <a:pt x="2071" y="0"/>
                      <a:pt x="13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3" name="Google Shape;2513;p45"/>
              <p:cNvSpPr/>
              <p:nvPr/>
            </p:nvSpPr>
            <p:spPr>
              <a:xfrm>
                <a:off x="7548058" y="1203477"/>
                <a:ext cx="1138744" cy="1531842"/>
              </a:xfrm>
              <a:custGeom>
                <a:rect b="b" l="l" r="r" t="t"/>
                <a:pathLst>
                  <a:path extrusionOk="0" h="11975" w="8902">
                    <a:moveTo>
                      <a:pt x="1" y="4453"/>
                    </a:moveTo>
                    <a:cubicBezTo>
                      <a:pt x="1" y="6913"/>
                      <a:pt x="3089" y="11974"/>
                      <a:pt x="4449" y="11974"/>
                    </a:cubicBezTo>
                    <a:cubicBezTo>
                      <a:pt x="5528" y="11974"/>
                      <a:pt x="8902" y="6913"/>
                      <a:pt x="8902" y="4453"/>
                    </a:cubicBezTo>
                    <a:cubicBezTo>
                      <a:pt x="8902" y="1994"/>
                      <a:pt x="6908" y="0"/>
                      <a:pt x="4449" y="0"/>
                    </a:cubicBezTo>
                    <a:cubicBezTo>
                      <a:pt x="1990" y="0"/>
                      <a:pt x="1" y="1994"/>
                      <a:pt x="1" y="445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14" name="Google Shape;2514;p45"/>
            <p:cNvSpPr/>
            <p:nvPr/>
          </p:nvSpPr>
          <p:spPr>
            <a:xfrm>
              <a:off x="7709620" y="1365678"/>
              <a:ext cx="814978" cy="814978"/>
            </a:xfrm>
            <a:custGeom>
              <a:rect b="b" l="l" r="r" t="t"/>
              <a:pathLst>
                <a:path extrusionOk="0" h="6371" w="6371">
                  <a:moveTo>
                    <a:pt x="1" y="3185"/>
                  </a:moveTo>
                  <a:cubicBezTo>
                    <a:pt x="1" y="4944"/>
                    <a:pt x="1427" y="6371"/>
                    <a:pt x="3186" y="6371"/>
                  </a:cubicBezTo>
                  <a:cubicBezTo>
                    <a:pt x="4945" y="6371"/>
                    <a:pt x="6371" y="4944"/>
                    <a:pt x="6371" y="3185"/>
                  </a:cubicBezTo>
                  <a:cubicBezTo>
                    <a:pt x="6371" y="1427"/>
                    <a:pt x="4945" y="0"/>
                    <a:pt x="3186" y="0"/>
                  </a:cubicBezTo>
                  <a:cubicBezTo>
                    <a:pt x="1427" y="0"/>
                    <a:pt x="1" y="1427"/>
                    <a:pt x="1" y="31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5" name="Google Shape;2515;p45"/>
            <p:cNvGrpSpPr/>
            <p:nvPr/>
          </p:nvGrpSpPr>
          <p:grpSpPr>
            <a:xfrm>
              <a:off x="7447300" y="3518613"/>
              <a:ext cx="1341017" cy="766938"/>
              <a:chOff x="600875" y="4006838"/>
              <a:chExt cx="1341017" cy="766938"/>
            </a:xfrm>
          </p:grpSpPr>
          <p:sp>
            <p:nvSpPr>
              <p:cNvPr id="2516" name="Google Shape;2516;p45"/>
              <p:cNvSpPr txBox="1"/>
              <p:nvPr/>
            </p:nvSpPr>
            <p:spPr>
              <a:xfrm>
                <a:off x="600892" y="4006838"/>
                <a:ext cx="13410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517" name="Google Shape;2517;p45"/>
              <p:cNvSpPr txBox="1"/>
              <p:nvPr/>
            </p:nvSpPr>
            <p:spPr>
              <a:xfrm>
                <a:off x="600875" y="4285676"/>
                <a:ext cx="1341000" cy="48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 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518" name="Google Shape;2518;p45"/>
          <p:cNvGrpSpPr/>
          <p:nvPr/>
        </p:nvGrpSpPr>
        <p:grpSpPr>
          <a:xfrm>
            <a:off x="2034220" y="2136175"/>
            <a:ext cx="349163" cy="349133"/>
            <a:chOff x="4628325" y="3599825"/>
            <a:chExt cx="295400" cy="295375"/>
          </a:xfrm>
        </p:grpSpPr>
        <p:sp>
          <p:nvSpPr>
            <p:cNvPr id="2519" name="Google Shape;2519;p45"/>
            <p:cNvSpPr/>
            <p:nvPr/>
          </p:nvSpPr>
          <p:spPr>
            <a:xfrm>
              <a:off x="4679525" y="3686450"/>
              <a:ext cx="17350" cy="86675"/>
            </a:xfrm>
            <a:custGeom>
              <a:rect b="b" l="l" r="r" t="t"/>
              <a:pathLst>
                <a:path extrusionOk="0" h="3467" w="694">
                  <a:moveTo>
                    <a:pt x="0" y="1"/>
                  </a:moveTo>
                  <a:lnTo>
                    <a:pt x="0" y="3466"/>
                  </a:lnTo>
                  <a:lnTo>
                    <a:pt x="694" y="3466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45"/>
            <p:cNvSpPr/>
            <p:nvPr/>
          </p:nvSpPr>
          <p:spPr>
            <a:xfrm>
              <a:off x="4854375" y="3686450"/>
              <a:ext cx="18150" cy="86675"/>
            </a:xfrm>
            <a:custGeom>
              <a:rect b="b" l="l" r="r" t="t"/>
              <a:pathLst>
                <a:path extrusionOk="0" h="3467" w="726">
                  <a:moveTo>
                    <a:pt x="1" y="1"/>
                  </a:moveTo>
                  <a:lnTo>
                    <a:pt x="1" y="3466"/>
                  </a:lnTo>
                  <a:lnTo>
                    <a:pt x="725" y="3466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45"/>
            <p:cNvSpPr/>
            <p:nvPr/>
          </p:nvSpPr>
          <p:spPr>
            <a:xfrm>
              <a:off x="4679525" y="3790425"/>
              <a:ext cx="17350" cy="104000"/>
            </a:xfrm>
            <a:custGeom>
              <a:rect b="b" l="l" r="r" t="t"/>
              <a:pathLst>
                <a:path extrusionOk="0" h="4160" w="694">
                  <a:moveTo>
                    <a:pt x="0" y="0"/>
                  </a:moveTo>
                  <a:lnTo>
                    <a:pt x="0" y="4159"/>
                  </a:lnTo>
                  <a:lnTo>
                    <a:pt x="694" y="4159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45"/>
            <p:cNvSpPr/>
            <p:nvPr/>
          </p:nvSpPr>
          <p:spPr>
            <a:xfrm>
              <a:off x="4854375" y="3790425"/>
              <a:ext cx="18150" cy="104000"/>
            </a:xfrm>
            <a:custGeom>
              <a:rect b="b" l="l" r="r" t="t"/>
              <a:pathLst>
                <a:path extrusionOk="0" h="4160" w="726">
                  <a:moveTo>
                    <a:pt x="1" y="0"/>
                  </a:moveTo>
                  <a:lnTo>
                    <a:pt x="1" y="4159"/>
                  </a:lnTo>
                  <a:lnTo>
                    <a:pt x="725" y="4159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45"/>
            <p:cNvSpPr/>
            <p:nvPr/>
          </p:nvSpPr>
          <p:spPr>
            <a:xfrm>
              <a:off x="4628325" y="3686450"/>
              <a:ext cx="34675" cy="86675"/>
            </a:xfrm>
            <a:custGeom>
              <a:rect b="b" l="l" r="r" t="t"/>
              <a:pathLst>
                <a:path extrusionOk="0" h="3467" w="1387">
                  <a:moveTo>
                    <a:pt x="1009" y="1"/>
                  </a:moveTo>
                  <a:cubicBezTo>
                    <a:pt x="442" y="1"/>
                    <a:pt x="1" y="442"/>
                    <a:pt x="1" y="1009"/>
                  </a:cubicBezTo>
                  <a:lnTo>
                    <a:pt x="1" y="2049"/>
                  </a:lnTo>
                  <a:cubicBezTo>
                    <a:pt x="1" y="2427"/>
                    <a:pt x="158" y="2773"/>
                    <a:pt x="442" y="3025"/>
                  </a:cubicBezTo>
                  <a:cubicBezTo>
                    <a:pt x="662" y="3340"/>
                    <a:pt x="1009" y="3466"/>
                    <a:pt x="1387" y="3466"/>
                  </a:cubicBez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45"/>
            <p:cNvSpPr/>
            <p:nvPr/>
          </p:nvSpPr>
          <p:spPr>
            <a:xfrm>
              <a:off x="4714975" y="3686450"/>
              <a:ext cx="122100" cy="86675"/>
            </a:xfrm>
            <a:custGeom>
              <a:rect b="b" l="l" r="r" t="t"/>
              <a:pathLst>
                <a:path extrusionOk="0" h="3467" w="4884">
                  <a:moveTo>
                    <a:pt x="0" y="1"/>
                  </a:moveTo>
                  <a:lnTo>
                    <a:pt x="0" y="3466"/>
                  </a:lnTo>
                  <a:lnTo>
                    <a:pt x="4883" y="3466"/>
                  </a:lnTo>
                  <a:lnTo>
                    <a:pt x="48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45"/>
            <p:cNvSpPr/>
            <p:nvPr/>
          </p:nvSpPr>
          <p:spPr>
            <a:xfrm>
              <a:off x="4889025" y="3777825"/>
              <a:ext cx="34700" cy="117375"/>
            </a:xfrm>
            <a:custGeom>
              <a:rect b="b" l="l" r="r" t="t"/>
              <a:pathLst>
                <a:path extrusionOk="0" h="4695" w="1388">
                  <a:moveTo>
                    <a:pt x="1387" y="0"/>
                  </a:moveTo>
                  <a:cubicBezTo>
                    <a:pt x="977" y="315"/>
                    <a:pt x="505" y="504"/>
                    <a:pt x="1" y="504"/>
                  </a:cubicBezTo>
                  <a:lnTo>
                    <a:pt x="1" y="4695"/>
                  </a:lnTo>
                  <a:lnTo>
                    <a:pt x="347" y="4695"/>
                  </a:lnTo>
                  <a:cubicBezTo>
                    <a:pt x="946" y="4695"/>
                    <a:pt x="1387" y="4222"/>
                    <a:pt x="1387" y="3655"/>
                  </a:cubicBezTo>
                  <a:lnTo>
                    <a:pt x="1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45"/>
            <p:cNvSpPr/>
            <p:nvPr/>
          </p:nvSpPr>
          <p:spPr>
            <a:xfrm>
              <a:off x="4628325" y="3777825"/>
              <a:ext cx="34675" cy="116600"/>
            </a:xfrm>
            <a:custGeom>
              <a:rect b="b" l="l" r="r" t="t"/>
              <a:pathLst>
                <a:path extrusionOk="0" h="4664" w="1387">
                  <a:moveTo>
                    <a:pt x="1" y="0"/>
                  </a:moveTo>
                  <a:lnTo>
                    <a:pt x="1" y="3655"/>
                  </a:lnTo>
                  <a:cubicBezTo>
                    <a:pt x="1" y="4222"/>
                    <a:pt x="442" y="4663"/>
                    <a:pt x="1009" y="4663"/>
                  </a:cubicBezTo>
                  <a:lnTo>
                    <a:pt x="1387" y="4663"/>
                  </a:lnTo>
                  <a:lnTo>
                    <a:pt x="1387" y="504"/>
                  </a:lnTo>
                  <a:cubicBezTo>
                    <a:pt x="851" y="504"/>
                    <a:pt x="379" y="315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45"/>
            <p:cNvSpPr/>
            <p:nvPr/>
          </p:nvSpPr>
          <p:spPr>
            <a:xfrm>
              <a:off x="4766950" y="379042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1" y="0"/>
                  </a:moveTo>
                  <a:lnTo>
                    <a:pt x="1" y="347"/>
                  </a:ln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694" y="568"/>
                    <a:pt x="694" y="347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45"/>
            <p:cNvSpPr/>
            <p:nvPr/>
          </p:nvSpPr>
          <p:spPr>
            <a:xfrm>
              <a:off x="4889025" y="3686450"/>
              <a:ext cx="34700" cy="86675"/>
            </a:xfrm>
            <a:custGeom>
              <a:rect b="b" l="l" r="r" t="t"/>
              <a:pathLst>
                <a:path extrusionOk="0" h="3467" w="1388">
                  <a:moveTo>
                    <a:pt x="1" y="1"/>
                  </a:moveTo>
                  <a:lnTo>
                    <a:pt x="1" y="3466"/>
                  </a:lnTo>
                  <a:cubicBezTo>
                    <a:pt x="347" y="3466"/>
                    <a:pt x="662" y="3340"/>
                    <a:pt x="946" y="3088"/>
                  </a:cubicBezTo>
                  <a:cubicBezTo>
                    <a:pt x="1229" y="2836"/>
                    <a:pt x="1387" y="2458"/>
                    <a:pt x="1387" y="2080"/>
                  </a:cubicBezTo>
                  <a:lnTo>
                    <a:pt x="1387" y="1040"/>
                  </a:lnTo>
                  <a:cubicBezTo>
                    <a:pt x="1387" y="442"/>
                    <a:pt x="914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45"/>
            <p:cNvSpPr/>
            <p:nvPr/>
          </p:nvSpPr>
          <p:spPr>
            <a:xfrm>
              <a:off x="4714975" y="3790425"/>
              <a:ext cx="122100" cy="104000"/>
            </a:xfrm>
            <a:custGeom>
              <a:rect b="b" l="l" r="r" t="t"/>
              <a:pathLst>
                <a:path extrusionOk="0" h="4160" w="4884">
                  <a:moveTo>
                    <a:pt x="0" y="0"/>
                  </a:moveTo>
                  <a:lnTo>
                    <a:pt x="0" y="4159"/>
                  </a:lnTo>
                  <a:lnTo>
                    <a:pt x="4883" y="4159"/>
                  </a:lnTo>
                  <a:lnTo>
                    <a:pt x="4883" y="0"/>
                  </a:lnTo>
                  <a:lnTo>
                    <a:pt x="3466" y="0"/>
                  </a:lnTo>
                  <a:lnTo>
                    <a:pt x="3466" y="347"/>
                  </a:lnTo>
                  <a:cubicBezTo>
                    <a:pt x="3466" y="946"/>
                    <a:pt x="2993" y="1387"/>
                    <a:pt x="2426" y="1387"/>
                  </a:cubicBezTo>
                  <a:cubicBezTo>
                    <a:pt x="1827" y="1387"/>
                    <a:pt x="1418" y="914"/>
                    <a:pt x="1418" y="347"/>
                  </a:cubicBezTo>
                  <a:lnTo>
                    <a:pt x="14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45"/>
            <p:cNvSpPr/>
            <p:nvPr/>
          </p:nvSpPr>
          <p:spPr>
            <a:xfrm>
              <a:off x="4714175" y="3599825"/>
              <a:ext cx="122100" cy="69325"/>
            </a:xfrm>
            <a:custGeom>
              <a:rect b="b" l="l" r="r" t="t"/>
              <a:pathLst>
                <a:path extrusionOk="0" h="2773" w="4884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lnTo>
                    <a:pt x="1" y="2773"/>
                  </a:lnTo>
                  <a:lnTo>
                    <a:pt x="1355" y="2773"/>
                  </a:lnTo>
                  <a:lnTo>
                    <a:pt x="1355" y="2426"/>
                  </a:lnTo>
                  <a:cubicBezTo>
                    <a:pt x="1355" y="1828"/>
                    <a:pt x="1828" y="1418"/>
                    <a:pt x="2395" y="1418"/>
                  </a:cubicBezTo>
                  <a:cubicBezTo>
                    <a:pt x="2994" y="1418"/>
                    <a:pt x="3403" y="1891"/>
                    <a:pt x="3403" y="2426"/>
                  </a:cubicBezTo>
                  <a:lnTo>
                    <a:pt x="3403" y="2773"/>
                  </a:lnTo>
                  <a:lnTo>
                    <a:pt x="4884" y="2773"/>
                  </a:lnTo>
                  <a:lnTo>
                    <a:pt x="4884" y="2426"/>
                  </a:ln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1" name="Google Shape;2531;p45"/>
          <p:cNvGrpSpPr/>
          <p:nvPr/>
        </p:nvGrpSpPr>
        <p:grpSpPr>
          <a:xfrm>
            <a:off x="6761482" y="2137106"/>
            <a:ext cx="349133" cy="347272"/>
            <a:chOff x="3497300" y="3591950"/>
            <a:chExt cx="295375" cy="293800"/>
          </a:xfrm>
        </p:grpSpPr>
        <p:sp>
          <p:nvSpPr>
            <p:cNvPr id="2532" name="Google Shape;2532;p45"/>
            <p:cNvSpPr/>
            <p:nvPr/>
          </p:nvSpPr>
          <p:spPr>
            <a:xfrm>
              <a:off x="3628825" y="3724275"/>
              <a:ext cx="18150" cy="16550"/>
            </a:xfrm>
            <a:custGeom>
              <a:rect b="b" l="l" r="r" t="t"/>
              <a:pathLst>
                <a:path extrusionOk="0" h="662" w="726">
                  <a:moveTo>
                    <a:pt x="375" y="0"/>
                  </a:moveTo>
                  <a:cubicBezTo>
                    <a:pt x="292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cubicBezTo>
                    <a:pt x="190" y="630"/>
                    <a:pt x="277" y="662"/>
                    <a:pt x="363" y="662"/>
                  </a:cubicBezTo>
                  <a:cubicBezTo>
                    <a:pt x="450" y="662"/>
                    <a:pt x="536" y="630"/>
                    <a:pt x="599" y="567"/>
                  </a:cubicBezTo>
                  <a:cubicBezTo>
                    <a:pt x="725" y="441"/>
                    <a:pt x="725" y="221"/>
                    <a:pt x="599" y="95"/>
                  </a:cubicBezTo>
                  <a:cubicBezTo>
                    <a:pt x="536" y="32"/>
                    <a:pt x="458" y="0"/>
                    <a:pt x="375" y="0"/>
                  </a:cubicBezTo>
                  <a:close/>
                </a:path>
              </a:pathLst>
            </a:custGeom>
            <a:solidFill>
              <a:srgbClr val="FF8D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45"/>
            <p:cNvSpPr/>
            <p:nvPr/>
          </p:nvSpPr>
          <p:spPr>
            <a:xfrm>
              <a:off x="3590250" y="3689400"/>
              <a:ext cx="94525" cy="86675"/>
            </a:xfrm>
            <a:custGeom>
              <a:rect b="b" l="l" r="r" t="t"/>
              <a:pathLst>
                <a:path extrusionOk="0" h="3467" w="3781">
                  <a:moveTo>
                    <a:pt x="1922" y="710"/>
                  </a:moveTo>
                  <a:cubicBezTo>
                    <a:pt x="2190" y="710"/>
                    <a:pt x="2458" y="812"/>
                    <a:pt x="2647" y="1017"/>
                  </a:cubicBezTo>
                  <a:cubicBezTo>
                    <a:pt x="3088" y="1395"/>
                    <a:pt x="3088" y="2088"/>
                    <a:pt x="2647" y="2466"/>
                  </a:cubicBezTo>
                  <a:cubicBezTo>
                    <a:pt x="2458" y="2671"/>
                    <a:pt x="2190" y="2773"/>
                    <a:pt x="1922" y="2773"/>
                  </a:cubicBezTo>
                  <a:cubicBezTo>
                    <a:pt x="1654" y="2773"/>
                    <a:pt x="1386" y="2671"/>
                    <a:pt x="1197" y="2466"/>
                  </a:cubicBezTo>
                  <a:cubicBezTo>
                    <a:pt x="788" y="2088"/>
                    <a:pt x="788" y="1395"/>
                    <a:pt x="1197" y="1017"/>
                  </a:cubicBezTo>
                  <a:cubicBezTo>
                    <a:pt x="1386" y="812"/>
                    <a:pt x="1654" y="710"/>
                    <a:pt x="1922" y="710"/>
                  </a:cubicBezTo>
                  <a:close/>
                  <a:moveTo>
                    <a:pt x="1930" y="1"/>
                  </a:moveTo>
                  <a:cubicBezTo>
                    <a:pt x="1489" y="1"/>
                    <a:pt x="1040" y="182"/>
                    <a:pt x="693" y="544"/>
                  </a:cubicBezTo>
                  <a:cubicBezTo>
                    <a:pt x="0" y="1206"/>
                    <a:pt x="0" y="2309"/>
                    <a:pt x="693" y="2970"/>
                  </a:cubicBezTo>
                  <a:cubicBezTo>
                    <a:pt x="1024" y="3301"/>
                    <a:pt x="1473" y="3466"/>
                    <a:pt x="1918" y="3466"/>
                  </a:cubicBezTo>
                  <a:cubicBezTo>
                    <a:pt x="2363" y="3466"/>
                    <a:pt x="2804" y="3301"/>
                    <a:pt x="3119" y="2970"/>
                  </a:cubicBezTo>
                  <a:cubicBezTo>
                    <a:pt x="3781" y="2309"/>
                    <a:pt x="3781" y="1206"/>
                    <a:pt x="3119" y="544"/>
                  </a:cubicBezTo>
                  <a:cubicBezTo>
                    <a:pt x="2804" y="182"/>
                    <a:pt x="2371" y="1"/>
                    <a:pt x="1930" y="1"/>
                  </a:cubicBezTo>
                  <a:close/>
                </a:path>
              </a:pathLst>
            </a:custGeom>
            <a:solidFill>
              <a:srgbClr val="FF8D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45"/>
            <p:cNvSpPr/>
            <p:nvPr/>
          </p:nvSpPr>
          <p:spPr>
            <a:xfrm>
              <a:off x="3674525" y="3601400"/>
              <a:ext cx="118150" cy="118950"/>
            </a:xfrm>
            <a:custGeom>
              <a:rect b="b" l="l" r="r" t="t"/>
              <a:pathLst>
                <a:path extrusionOk="0" h="4758" w="4726">
                  <a:moveTo>
                    <a:pt x="3533" y="0"/>
                  </a:moveTo>
                  <a:cubicBezTo>
                    <a:pt x="3442" y="0"/>
                    <a:pt x="3355" y="32"/>
                    <a:pt x="3308" y="95"/>
                  </a:cubicBezTo>
                  <a:lnTo>
                    <a:pt x="0" y="3308"/>
                  </a:lnTo>
                  <a:cubicBezTo>
                    <a:pt x="410" y="3623"/>
                    <a:pt x="788" y="4127"/>
                    <a:pt x="1953" y="4758"/>
                  </a:cubicBezTo>
                  <a:lnTo>
                    <a:pt x="4600" y="2678"/>
                  </a:lnTo>
                  <a:cubicBezTo>
                    <a:pt x="4663" y="2615"/>
                    <a:pt x="4726" y="2521"/>
                    <a:pt x="4726" y="2395"/>
                  </a:cubicBezTo>
                  <a:cubicBezTo>
                    <a:pt x="4726" y="1544"/>
                    <a:pt x="4348" y="693"/>
                    <a:pt x="3781" y="95"/>
                  </a:cubicBezTo>
                  <a:cubicBezTo>
                    <a:pt x="3718" y="32"/>
                    <a:pt x="3623" y="0"/>
                    <a:pt x="3533" y="0"/>
                  </a:cubicBezTo>
                  <a:close/>
                </a:path>
              </a:pathLst>
            </a:custGeom>
            <a:solidFill>
              <a:srgbClr val="FF8D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45"/>
            <p:cNvSpPr/>
            <p:nvPr/>
          </p:nvSpPr>
          <p:spPr>
            <a:xfrm>
              <a:off x="3631200" y="3774675"/>
              <a:ext cx="103200" cy="102400"/>
            </a:xfrm>
            <a:custGeom>
              <a:rect b="b" l="l" r="r" t="t"/>
              <a:pathLst>
                <a:path extrusionOk="0" h="4096" w="4128">
                  <a:moveTo>
                    <a:pt x="2048" y="0"/>
                  </a:moveTo>
                  <a:cubicBezTo>
                    <a:pt x="1985" y="32"/>
                    <a:pt x="1985" y="63"/>
                    <a:pt x="1954" y="126"/>
                  </a:cubicBezTo>
                  <a:cubicBezTo>
                    <a:pt x="1506" y="546"/>
                    <a:pt x="859" y="767"/>
                    <a:pt x="235" y="767"/>
                  </a:cubicBezTo>
                  <a:cubicBezTo>
                    <a:pt x="156" y="767"/>
                    <a:pt x="78" y="764"/>
                    <a:pt x="0" y="756"/>
                  </a:cubicBezTo>
                  <a:lnTo>
                    <a:pt x="0" y="756"/>
                  </a:lnTo>
                  <a:cubicBezTo>
                    <a:pt x="567" y="1670"/>
                    <a:pt x="1355" y="3749"/>
                    <a:pt x="1418" y="3875"/>
                  </a:cubicBezTo>
                  <a:cubicBezTo>
                    <a:pt x="1450" y="4001"/>
                    <a:pt x="1607" y="4096"/>
                    <a:pt x="1733" y="4096"/>
                  </a:cubicBezTo>
                  <a:cubicBezTo>
                    <a:pt x="1891" y="4096"/>
                    <a:pt x="1985" y="4033"/>
                    <a:pt x="2048" y="3875"/>
                  </a:cubicBezTo>
                  <a:lnTo>
                    <a:pt x="2426" y="2647"/>
                  </a:lnTo>
                  <a:lnTo>
                    <a:pt x="3182" y="2647"/>
                  </a:lnTo>
                  <a:cubicBezTo>
                    <a:pt x="4128" y="2647"/>
                    <a:pt x="2710" y="630"/>
                    <a:pt x="2048" y="0"/>
                  </a:cubicBezTo>
                  <a:close/>
                </a:path>
              </a:pathLst>
            </a:custGeom>
            <a:solidFill>
              <a:srgbClr val="FF8D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45"/>
            <p:cNvSpPr/>
            <p:nvPr/>
          </p:nvSpPr>
          <p:spPr>
            <a:xfrm>
              <a:off x="3691850" y="3726625"/>
              <a:ext cx="89800" cy="89050"/>
            </a:xfrm>
            <a:custGeom>
              <a:rect b="b" l="l" r="r" t="t"/>
              <a:pathLst>
                <a:path extrusionOk="0" h="3562" w="3592">
                  <a:moveTo>
                    <a:pt x="252" y="1"/>
                  </a:moveTo>
                  <a:cubicBezTo>
                    <a:pt x="284" y="410"/>
                    <a:pt x="189" y="883"/>
                    <a:pt x="0" y="1292"/>
                  </a:cubicBezTo>
                  <a:cubicBezTo>
                    <a:pt x="630" y="1922"/>
                    <a:pt x="1134" y="2615"/>
                    <a:pt x="1544" y="3466"/>
                  </a:cubicBezTo>
                  <a:cubicBezTo>
                    <a:pt x="1565" y="3530"/>
                    <a:pt x="1634" y="3562"/>
                    <a:pt x="1715" y="3562"/>
                  </a:cubicBezTo>
                  <a:cubicBezTo>
                    <a:pt x="1874" y="3562"/>
                    <a:pt x="2080" y="3443"/>
                    <a:pt x="2080" y="3214"/>
                  </a:cubicBezTo>
                  <a:lnTo>
                    <a:pt x="2080" y="2458"/>
                  </a:lnTo>
                  <a:lnTo>
                    <a:pt x="3308" y="2080"/>
                  </a:lnTo>
                  <a:cubicBezTo>
                    <a:pt x="3497" y="1985"/>
                    <a:pt x="3592" y="1891"/>
                    <a:pt x="3592" y="1733"/>
                  </a:cubicBezTo>
                  <a:cubicBezTo>
                    <a:pt x="3592" y="1576"/>
                    <a:pt x="3497" y="1450"/>
                    <a:pt x="3340" y="1418"/>
                  </a:cubicBezTo>
                  <a:cubicBezTo>
                    <a:pt x="3182" y="1355"/>
                    <a:pt x="1134" y="568"/>
                    <a:pt x="252" y="1"/>
                  </a:cubicBezTo>
                  <a:close/>
                </a:path>
              </a:pathLst>
            </a:custGeom>
            <a:solidFill>
              <a:srgbClr val="FF8D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45"/>
            <p:cNvSpPr/>
            <p:nvPr/>
          </p:nvSpPr>
          <p:spPr>
            <a:xfrm>
              <a:off x="3505175" y="3767575"/>
              <a:ext cx="120525" cy="118175"/>
            </a:xfrm>
            <a:custGeom>
              <a:rect b="b" l="l" r="r" t="t"/>
              <a:pathLst>
                <a:path extrusionOk="0" h="4727" w="4821">
                  <a:moveTo>
                    <a:pt x="3372" y="1"/>
                  </a:moveTo>
                  <a:lnTo>
                    <a:pt x="95" y="3277"/>
                  </a:lnTo>
                  <a:cubicBezTo>
                    <a:pt x="1" y="3435"/>
                    <a:pt x="1" y="3687"/>
                    <a:pt x="158" y="3781"/>
                  </a:cubicBezTo>
                  <a:cubicBezTo>
                    <a:pt x="788" y="4411"/>
                    <a:pt x="1607" y="4727"/>
                    <a:pt x="2458" y="4727"/>
                  </a:cubicBezTo>
                  <a:cubicBezTo>
                    <a:pt x="2584" y="4727"/>
                    <a:pt x="2679" y="4695"/>
                    <a:pt x="2742" y="4632"/>
                  </a:cubicBezTo>
                  <a:lnTo>
                    <a:pt x="4821" y="1986"/>
                  </a:lnTo>
                  <a:cubicBezTo>
                    <a:pt x="4254" y="851"/>
                    <a:pt x="3718" y="442"/>
                    <a:pt x="3372" y="1"/>
                  </a:cubicBezTo>
                  <a:close/>
                </a:path>
              </a:pathLst>
            </a:custGeom>
            <a:solidFill>
              <a:srgbClr val="FF8D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45"/>
            <p:cNvSpPr/>
            <p:nvPr/>
          </p:nvSpPr>
          <p:spPr>
            <a:xfrm>
              <a:off x="3631200" y="3591950"/>
              <a:ext cx="104000" cy="84300"/>
            </a:xfrm>
            <a:custGeom>
              <a:rect b="b" l="l" r="r" t="t"/>
              <a:pathLst>
                <a:path extrusionOk="0" h="3372" w="4160">
                  <a:moveTo>
                    <a:pt x="2836" y="0"/>
                  </a:moveTo>
                  <a:cubicBezTo>
                    <a:pt x="2678" y="0"/>
                    <a:pt x="2584" y="32"/>
                    <a:pt x="2521" y="95"/>
                  </a:cubicBezTo>
                  <a:lnTo>
                    <a:pt x="0" y="3245"/>
                  </a:lnTo>
                  <a:cubicBezTo>
                    <a:pt x="90" y="3238"/>
                    <a:pt x="181" y="3234"/>
                    <a:pt x="272" y="3234"/>
                  </a:cubicBezTo>
                  <a:cubicBezTo>
                    <a:pt x="568" y="3234"/>
                    <a:pt x="870" y="3275"/>
                    <a:pt x="1135" y="3371"/>
                  </a:cubicBezTo>
                  <a:cubicBezTo>
                    <a:pt x="1324" y="3119"/>
                    <a:pt x="3939" y="567"/>
                    <a:pt x="4159" y="347"/>
                  </a:cubicBezTo>
                  <a:cubicBezTo>
                    <a:pt x="3718" y="158"/>
                    <a:pt x="3308" y="0"/>
                    <a:pt x="2836" y="0"/>
                  </a:cubicBezTo>
                  <a:close/>
                </a:path>
              </a:pathLst>
            </a:custGeom>
            <a:solidFill>
              <a:srgbClr val="FF8D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45"/>
            <p:cNvSpPr/>
            <p:nvPr/>
          </p:nvSpPr>
          <p:spPr>
            <a:xfrm>
              <a:off x="3497300" y="3721900"/>
              <a:ext cx="84300" cy="107150"/>
            </a:xfrm>
            <a:custGeom>
              <a:rect b="b" l="l" r="r" t="t"/>
              <a:pathLst>
                <a:path extrusionOk="0" h="4286" w="3372">
                  <a:moveTo>
                    <a:pt x="3246" y="1"/>
                  </a:moveTo>
                  <a:lnTo>
                    <a:pt x="95" y="2552"/>
                  </a:lnTo>
                  <a:cubicBezTo>
                    <a:pt x="32" y="2615"/>
                    <a:pt x="1" y="2710"/>
                    <a:pt x="1" y="2836"/>
                  </a:cubicBezTo>
                  <a:cubicBezTo>
                    <a:pt x="1" y="3340"/>
                    <a:pt x="95" y="3844"/>
                    <a:pt x="347" y="4285"/>
                  </a:cubicBezTo>
                  <a:lnTo>
                    <a:pt x="3372" y="1261"/>
                  </a:lnTo>
                  <a:cubicBezTo>
                    <a:pt x="3214" y="851"/>
                    <a:pt x="3183" y="410"/>
                    <a:pt x="3246" y="1"/>
                  </a:cubicBezTo>
                  <a:close/>
                </a:path>
              </a:pathLst>
            </a:custGeom>
            <a:solidFill>
              <a:srgbClr val="FF8D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0" name="Google Shape;2540;p45"/>
          <p:cNvGrpSpPr/>
          <p:nvPr/>
        </p:nvGrpSpPr>
        <p:grpSpPr>
          <a:xfrm>
            <a:off x="4397882" y="2136169"/>
            <a:ext cx="349133" cy="349163"/>
            <a:chOff x="3497300" y="3955025"/>
            <a:chExt cx="295375" cy="295400"/>
          </a:xfrm>
        </p:grpSpPr>
        <p:sp>
          <p:nvSpPr>
            <p:cNvPr id="2541" name="Google Shape;2541;p45"/>
            <p:cNvSpPr/>
            <p:nvPr/>
          </p:nvSpPr>
          <p:spPr>
            <a:xfrm>
              <a:off x="3660350" y="4035375"/>
              <a:ext cx="132325" cy="155175"/>
            </a:xfrm>
            <a:custGeom>
              <a:rect b="b" l="l" r="r" t="t"/>
              <a:pathLst>
                <a:path extrusionOk="0" h="6207" w="5293">
                  <a:moveTo>
                    <a:pt x="4663" y="0"/>
                  </a:moveTo>
                  <a:lnTo>
                    <a:pt x="0" y="2773"/>
                  </a:lnTo>
                  <a:lnTo>
                    <a:pt x="4127" y="6207"/>
                  </a:lnTo>
                  <a:cubicBezTo>
                    <a:pt x="4852" y="5199"/>
                    <a:pt x="5293" y="4033"/>
                    <a:pt x="5293" y="2678"/>
                  </a:cubicBezTo>
                  <a:cubicBezTo>
                    <a:pt x="5293" y="1733"/>
                    <a:pt x="5041" y="851"/>
                    <a:pt x="46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45"/>
            <p:cNvSpPr/>
            <p:nvPr/>
          </p:nvSpPr>
          <p:spPr>
            <a:xfrm>
              <a:off x="3653250" y="3955025"/>
              <a:ext cx="114225" cy="133150"/>
            </a:xfrm>
            <a:custGeom>
              <a:rect b="b" l="l" r="r" t="t"/>
              <a:pathLst>
                <a:path extrusionOk="0" h="5326" w="4569">
                  <a:moveTo>
                    <a:pt x="1" y="1"/>
                  </a:moveTo>
                  <a:lnTo>
                    <a:pt x="1" y="5325"/>
                  </a:lnTo>
                  <a:lnTo>
                    <a:pt x="4569" y="2679"/>
                  </a:lnTo>
                  <a:cubicBezTo>
                    <a:pt x="3561" y="1167"/>
                    <a:pt x="1891" y="12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45"/>
            <p:cNvSpPr/>
            <p:nvPr/>
          </p:nvSpPr>
          <p:spPr>
            <a:xfrm>
              <a:off x="3497300" y="3955025"/>
              <a:ext cx="256000" cy="295400"/>
            </a:xfrm>
            <a:custGeom>
              <a:rect b="b" l="l" r="r" t="t"/>
              <a:pathLst>
                <a:path extrusionOk="0" h="11816" w="10240">
                  <a:moveTo>
                    <a:pt x="5577" y="1"/>
                  </a:moveTo>
                  <a:cubicBezTo>
                    <a:pt x="2521" y="190"/>
                    <a:pt x="1" y="2805"/>
                    <a:pt x="1" y="5892"/>
                  </a:cubicBezTo>
                  <a:cubicBezTo>
                    <a:pt x="1" y="9137"/>
                    <a:pt x="2678" y="11815"/>
                    <a:pt x="5923" y="11815"/>
                  </a:cubicBezTo>
                  <a:cubicBezTo>
                    <a:pt x="7625" y="11815"/>
                    <a:pt x="9168" y="11059"/>
                    <a:pt x="10240" y="9925"/>
                  </a:cubicBezTo>
                  <a:lnTo>
                    <a:pt x="5703" y="6176"/>
                  </a:lnTo>
                  <a:cubicBezTo>
                    <a:pt x="5608" y="6144"/>
                    <a:pt x="5577" y="5987"/>
                    <a:pt x="5577" y="5892"/>
                  </a:cubicBezTo>
                  <a:lnTo>
                    <a:pt x="55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4" name="Google Shape;2544;p45"/>
          <p:cNvGrpSpPr/>
          <p:nvPr/>
        </p:nvGrpSpPr>
        <p:grpSpPr>
          <a:xfrm>
            <a:off x="7953242" y="1598847"/>
            <a:ext cx="327739" cy="348631"/>
            <a:chOff x="5364750" y="3235150"/>
            <a:chExt cx="277275" cy="294950"/>
          </a:xfrm>
        </p:grpSpPr>
        <p:sp>
          <p:nvSpPr>
            <p:cNvPr id="2545" name="Google Shape;2545;p45"/>
            <p:cNvSpPr/>
            <p:nvPr/>
          </p:nvSpPr>
          <p:spPr>
            <a:xfrm>
              <a:off x="5502600" y="3235150"/>
              <a:ext cx="17350" cy="44125"/>
            </a:xfrm>
            <a:custGeom>
              <a:rect b="b" l="l" r="r" t="t"/>
              <a:pathLst>
                <a:path extrusionOk="0" h="1765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45"/>
            <p:cNvSpPr/>
            <p:nvPr/>
          </p:nvSpPr>
          <p:spPr>
            <a:xfrm>
              <a:off x="5555375" y="3253850"/>
              <a:ext cx="35450" cy="34100"/>
            </a:xfrm>
            <a:custGeom>
              <a:rect b="b" l="l" r="r" t="t"/>
              <a:pathLst>
                <a:path extrusionOk="0" h="1364" w="1418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45"/>
            <p:cNvSpPr/>
            <p:nvPr/>
          </p:nvSpPr>
          <p:spPr>
            <a:xfrm>
              <a:off x="5606550" y="3357225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45"/>
            <p:cNvSpPr/>
            <p:nvPr/>
          </p:nvSpPr>
          <p:spPr>
            <a:xfrm>
              <a:off x="5364750" y="3357225"/>
              <a:ext cx="35475" cy="17350"/>
            </a:xfrm>
            <a:custGeom>
              <a:rect b="b" l="l" r="r" t="t"/>
              <a:pathLst>
                <a:path extrusionOk="0" h="694" w="1419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45"/>
            <p:cNvSpPr/>
            <p:nvPr/>
          </p:nvSpPr>
          <p:spPr>
            <a:xfrm>
              <a:off x="5433275" y="3253850"/>
              <a:ext cx="35475" cy="34100"/>
            </a:xfrm>
            <a:custGeom>
              <a:rect b="b" l="l" r="r" t="t"/>
              <a:pathLst>
                <a:path extrusionOk="0" h="1364" w="1419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45"/>
            <p:cNvSpPr/>
            <p:nvPr/>
          </p:nvSpPr>
          <p:spPr>
            <a:xfrm>
              <a:off x="5380500" y="3287775"/>
              <a:ext cx="37050" cy="25975"/>
            </a:xfrm>
            <a:custGeom>
              <a:rect b="b" l="l" r="r" t="t"/>
              <a:pathLst>
                <a:path extrusionOk="0" h="1039" w="1482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45"/>
            <p:cNvSpPr/>
            <p:nvPr/>
          </p:nvSpPr>
          <p:spPr>
            <a:xfrm>
              <a:off x="5588450" y="3288075"/>
              <a:ext cx="37025" cy="26800"/>
            </a:xfrm>
            <a:custGeom>
              <a:rect b="b" l="l" r="r" t="t"/>
              <a:pathLst>
                <a:path extrusionOk="0" h="1072" w="1481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45"/>
            <p:cNvSpPr/>
            <p:nvPr/>
          </p:nvSpPr>
          <p:spPr>
            <a:xfrm>
              <a:off x="5412025" y="3286350"/>
              <a:ext cx="177225" cy="243750"/>
            </a:xfrm>
            <a:custGeom>
              <a:rect b="b" l="l" r="r" t="t"/>
              <a:pathLst>
                <a:path extrusionOk="0" h="9750" w="7089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3" name="Google Shape;2553;p45"/>
          <p:cNvGrpSpPr/>
          <p:nvPr/>
        </p:nvGrpSpPr>
        <p:grpSpPr>
          <a:xfrm>
            <a:off x="5578779" y="1598115"/>
            <a:ext cx="351024" cy="350079"/>
            <a:chOff x="3859600" y="3591950"/>
            <a:chExt cx="296975" cy="296175"/>
          </a:xfrm>
        </p:grpSpPr>
        <p:sp>
          <p:nvSpPr>
            <p:cNvPr id="2554" name="Google Shape;2554;p45"/>
            <p:cNvSpPr/>
            <p:nvPr/>
          </p:nvSpPr>
          <p:spPr>
            <a:xfrm>
              <a:off x="4034450" y="3766000"/>
              <a:ext cx="122125" cy="122125"/>
            </a:xfrm>
            <a:custGeom>
              <a:rect b="b" l="l" r="r" t="t"/>
              <a:pathLst>
                <a:path extrusionOk="0" h="4885" w="4885">
                  <a:moveTo>
                    <a:pt x="2395" y="1324"/>
                  </a:moveTo>
                  <a:cubicBezTo>
                    <a:pt x="2616" y="1324"/>
                    <a:pt x="2773" y="1482"/>
                    <a:pt x="2773" y="1702"/>
                  </a:cubicBezTo>
                  <a:lnTo>
                    <a:pt x="2773" y="2049"/>
                  </a:lnTo>
                  <a:lnTo>
                    <a:pt x="3120" y="2049"/>
                  </a:lnTo>
                  <a:cubicBezTo>
                    <a:pt x="3309" y="2049"/>
                    <a:pt x="3466" y="2206"/>
                    <a:pt x="3466" y="2395"/>
                  </a:cubicBezTo>
                  <a:cubicBezTo>
                    <a:pt x="3466" y="2584"/>
                    <a:pt x="3309" y="2742"/>
                    <a:pt x="3120" y="2742"/>
                  </a:cubicBezTo>
                  <a:lnTo>
                    <a:pt x="2395" y="2742"/>
                  </a:lnTo>
                  <a:cubicBezTo>
                    <a:pt x="2206" y="2742"/>
                    <a:pt x="2049" y="2584"/>
                    <a:pt x="2049" y="2395"/>
                  </a:cubicBezTo>
                  <a:lnTo>
                    <a:pt x="2049" y="1702"/>
                  </a:lnTo>
                  <a:cubicBezTo>
                    <a:pt x="2049" y="1482"/>
                    <a:pt x="2206" y="1324"/>
                    <a:pt x="2395" y="1324"/>
                  </a:cubicBezTo>
                  <a:close/>
                  <a:moveTo>
                    <a:pt x="2458" y="1"/>
                  </a:moveTo>
                  <a:cubicBezTo>
                    <a:pt x="1104" y="1"/>
                    <a:pt x="1" y="1103"/>
                    <a:pt x="1" y="2427"/>
                  </a:cubicBezTo>
                  <a:cubicBezTo>
                    <a:pt x="1" y="3781"/>
                    <a:pt x="1104" y="4884"/>
                    <a:pt x="2458" y="4884"/>
                  </a:cubicBezTo>
                  <a:cubicBezTo>
                    <a:pt x="3782" y="4884"/>
                    <a:pt x="4884" y="3781"/>
                    <a:pt x="4884" y="2427"/>
                  </a:cubicBezTo>
                  <a:cubicBezTo>
                    <a:pt x="4853" y="1072"/>
                    <a:pt x="3782" y="1"/>
                    <a:pt x="24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45"/>
            <p:cNvSpPr/>
            <p:nvPr/>
          </p:nvSpPr>
          <p:spPr>
            <a:xfrm>
              <a:off x="3860400" y="3679375"/>
              <a:ext cx="260725" cy="173300"/>
            </a:xfrm>
            <a:custGeom>
              <a:rect b="b" l="l" r="r" t="t"/>
              <a:pathLst>
                <a:path extrusionOk="0" h="6932" w="10429">
                  <a:moveTo>
                    <a:pt x="2426" y="662"/>
                  </a:moveTo>
                  <a:cubicBezTo>
                    <a:pt x="2647" y="662"/>
                    <a:pt x="2804" y="819"/>
                    <a:pt x="2804" y="1008"/>
                  </a:cubicBezTo>
                  <a:cubicBezTo>
                    <a:pt x="2804" y="1197"/>
                    <a:pt x="2647" y="1355"/>
                    <a:pt x="2426" y="1355"/>
                  </a:cubicBezTo>
                  <a:lnTo>
                    <a:pt x="1733" y="1355"/>
                  </a:lnTo>
                  <a:cubicBezTo>
                    <a:pt x="1544" y="1355"/>
                    <a:pt x="1387" y="1197"/>
                    <a:pt x="1387" y="1008"/>
                  </a:cubicBezTo>
                  <a:cubicBezTo>
                    <a:pt x="1387" y="819"/>
                    <a:pt x="1544" y="662"/>
                    <a:pt x="1733" y="662"/>
                  </a:cubicBezTo>
                  <a:close/>
                  <a:moveTo>
                    <a:pt x="4537" y="662"/>
                  </a:moveTo>
                  <a:cubicBezTo>
                    <a:pt x="4726" y="662"/>
                    <a:pt x="4884" y="819"/>
                    <a:pt x="4884" y="1008"/>
                  </a:cubicBezTo>
                  <a:cubicBezTo>
                    <a:pt x="4884" y="1197"/>
                    <a:pt x="4695" y="1355"/>
                    <a:pt x="4537" y="1355"/>
                  </a:cubicBezTo>
                  <a:lnTo>
                    <a:pt x="3812" y="1355"/>
                  </a:lnTo>
                  <a:cubicBezTo>
                    <a:pt x="3623" y="1355"/>
                    <a:pt x="3466" y="1197"/>
                    <a:pt x="3466" y="1008"/>
                  </a:cubicBezTo>
                  <a:cubicBezTo>
                    <a:pt x="3466" y="819"/>
                    <a:pt x="3623" y="662"/>
                    <a:pt x="3812" y="662"/>
                  </a:cubicBezTo>
                  <a:close/>
                  <a:moveTo>
                    <a:pt x="6648" y="662"/>
                  </a:moveTo>
                  <a:cubicBezTo>
                    <a:pt x="6837" y="662"/>
                    <a:pt x="6994" y="819"/>
                    <a:pt x="6994" y="1008"/>
                  </a:cubicBezTo>
                  <a:cubicBezTo>
                    <a:pt x="6994" y="1197"/>
                    <a:pt x="6837" y="1355"/>
                    <a:pt x="6648" y="1355"/>
                  </a:cubicBezTo>
                  <a:lnTo>
                    <a:pt x="5955" y="1355"/>
                  </a:lnTo>
                  <a:cubicBezTo>
                    <a:pt x="5734" y="1355"/>
                    <a:pt x="5577" y="1197"/>
                    <a:pt x="5577" y="1008"/>
                  </a:cubicBezTo>
                  <a:cubicBezTo>
                    <a:pt x="5577" y="819"/>
                    <a:pt x="5734" y="662"/>
                    <a:pt x="5955" y="662"/>
                  </a:cubicBezTo>
                  <a:close/>
                  <a:moveTo>
                    <a:pt x="8727" y="662"/>
                  </a:moveTo>
                  <a:cubicBezTo>
                    <a:pt x="8948" y="662"/>
                    <a:pt x="9105" y="819"/>
                    <a:pt x="9105" y="1008"/>
                  </a:cubicBezTo>
                  <a:cubicBezTo>
                    <a:pt x="9105" y="1197"/>
                    <a:pt x="8948" y="1355"/>
                    <a:pt x="8727" y="1355"/>
                  </a:cubicBezTo>
                  <a:lnTo>
                    <a:pt x="8034" y="1355"/>
                  </a:lnTo>
                  <a:cubicBezTo>
                    <a:pt x="7845" y="1355"/>
                    <a:pt x="7688" y="1197"/>
                    <a:pt x="7688" y="1008"/>
                  </a:cubicBezTo>
                  <a:cubicBezTo>
                    <a:pt x="7688" y="819"/>
                    <a:pt x="7845" y="662"/>
                    <a:pt x="8034" y="662"/>
                  </a:cubicBezTo>
                  <a:close/>
                  <a:moveTo>
                    <a:pt x="2426" y="2080"/>
                  </a:moveTo>
                  <a:cubicBezTo>
                    <a:pt x="2647" y="2080"/>
                    <a:pt x="2804" y="2237"/>
                    <a:pt x="2804" y="2426"/>
                  </a:cubicBezTo>
                  <a:cubicBezTo>
                    <a:pt x="2804" y="2647"/>
                    <a:pt x="2647" y="2773"/>
                    <a:pt x="2426" y="2773"/>
                  </a:cubicBezTo>
                  <a:lnTo>
                    <a:pt x="1733" y="2773"/>
                  </a:lnTo>
                  <a:cubicBezTo>
                    <a:pt x="1544" y="2773"/>
                    <a:pt x="1387" y="2647"/>
                    <a:pt x="1387" y="2426"/>
                  </a:cubicBezTo>
                  <a:cubicBezTo>
                    <a:pt x="1387" y="2206"/>
                    <a:pt x="1544" y="2080"/>
                    <a:pt x="1733" y="2080"/>
                  </a:cubicBezTo>
                  <a:close/>
                  <a:moveTo>
                    <a:pt x="4537" y="2080"/>
                  </a:moveTo>
                  <a:cubicBezTo>
                    <a:pt x="4726" y="2080"/>
                    <a:pt x="4884" y="2237"/>
                    <a:pt x="4884" y="2426"/>
                  </a:cubicBezTo>
                  <a:cubicBezTo>
                    <a:pt x="4884" y="2647"/>
                    <a:pt x="4695" y="2773"/>
                    <a:pt x="4537" y="2773"/>
                  </a:cubicBezTo>
                  <a:lnTo>
                    <a:pt x="3812" y="2773"/>
                  </a:lnTo>
                  <a:cubicBezTo>
                    <a:pt x="3623" y="2773"/>
                    <a:pt x="3466" y="2647"/>
                    <a:pt x="3466" y="2426"/>
                  </a:cubicBezTo>
                  <a:cubicBezTo>
                    <a:pt x="3466" y="2206"/>
                    <a:pt x="3623" y="2080"/>
                    <a:pt x="3812" y="2080"/>
                  </a:cubicBezTo>
                  <a:close/>
                  <a:moveTo>
                    <a:pt x="6648" y="2080"/>
                  </a:moveTo>
                  <a:cubicBezTo>
                    <a:pt x="6837" y="2080"/>
                    <a:pt x="6994" y="2237"/>
                    <a:pt x="6994" y="2426"/>
                  </a:cubicBezTo>
                  <a:cubicBezTo>
                    <a:pt x="6994" y="2647"/>
                    <a:pt x="6837" y="2773"/>
                    <a:pt x="6648" y="2773"/>
                  </a:cubicBezTo>
                  <a:lnTo>
                    <a:pt x="5955" y="2773"/>
                  </a:lnTo>
                  <a:cubicBezTo>
                    <a:pt x="5734" y="2773"/>
                    <a:pt x="5577" y="2647"/>
                    <a:pt x="5577" y="2426"/>
                  </a:cubicBezTo>
                  <a:cubicBezTo>
                    <a:pt x="5577" y="2206"/>
                    <a:pt x="5734" y="2080"/>
                    <a:pt x="5955" y="2080"/>
                  </a:cubicBezTo>
                  <a:close/>
                  <a:moveTo>
                    <a:pt x="8727" y="2080"/>
                  </a:moveTo>
                  <a:cubicBezTo>
                    <a:pt x="8948" y="2080"/>
                    <a:pt x="9105" y="2237"/>
                    <a:pt x="9105" y="2426"/>
                  </a:cubicBezTo>
                  <a:cubicBezTo>
                    <a:pt x="9105" y="2647"/>
                    <a:pt x="8948" y="2773"/>
                    <a:pt x="8727" y="2773"/>
                  </a:cubicBezTo>
                  <a:lnTo>
                    <a:pt x="8034" y="2773"/>
                  </a:lnTo>
                  <a:cubicBezTo>
                    <a:pt x="7845" y="2773"/>
                    <a:pt x="7688" y="2647"/>
                    <a:pt x="7688" y="2426"/>
                  </a:cubicBezTo>
                  <a:cubicBezTo>
                    <a:pt x="7688" y="2206"/>
                    <a:pt x="7845" y="2080"/>
                    <a:pt x="8034" y="2080"/>
                  </a:cubicBezTo>
                  <a:close/>
                  <a:moveTo>
                    <a:pt x="2426" y="3466"/>
                  </a:moveTo>
                  <a:cubicBezTo>
                    <a:pt x="2647" y="3466"/>
                    <a:pt x="2804" y="3623"/>
                    <a:pt x="2804" y="3812"/>
                  </a:cubicBezTo>
                  <a:cubicBezTo>
                    <a:pt x="2804" y="4001"/>
                    <a:pt x="2647" y="4159"/>
                    <a:pt x="2426" y="4159"/>
                  </a:cubicBezTo>
                  <a:lnTo>
                    <a:pt x="1733" y="4159"/>
                  </a:lnTo>
                  <a:cubicBezTo>
                    <a:pt x="1544" y="4159"/>
                    <a:pt x="1387" y="4001"/>
                    <a:pt x="1387" y="3812"/>
                  </a:cubicBezTo>
                  <a:cubicBezTo>
                    <a:pt x="1387" y="3623"/>
                    <a:pt x="1544" y="3466"/>
                    <a:pt x="1733" y="3466"/>
                  </a:cubicBezTo>
                  <a:close/>
                  <a:moveTo>
                    <a:pt x="4537" y="3466"/>
                  </a:moveTo>
                  <a:cubicBezTo>
                    <a:pt x="4726" y="3466"/>
                    <a:pt x="4884" y="3623"/>
                    <a:pt x="4884" y="3812"/>
                  </a:cubicBezTo>
                  <a:cubicBezTo>
                    <a:pt x="4884" y="4001"/>
                    <a:pt x="4695" y="4159"/>
                    <a:pt x="4537" y="4159"/>
                  </a:cubicBezTo>
                  <a:lnTo>
                    <a:pt x="3812" y="4159"/>
                  </a:lnTo>
                  <a:cubicBezTo>
                    <a:pt x="3623" y="4159"/>
                    <a:pt x="3466" y="4001"/>
                    <a:pt x="3466" y="3812"/>
                  </a:cubicBezTo>
                  <a:cubicBezTo>
                    <a:pt x="3466" y="3623"/>
                    <a:pt x="3623" y="3466"/>
                    <a:pt x="3812" y="3466"/>
                  </a:cubicBezTo>
                  <a:close/>
                  <a:moveTo>
                    <a:pt x="6648" y="3466"/>
                  </a:moveTo>
                  <a:cubicBezTo>
                    <a:pt x="6837" y="3466"/>
                    <a:pt x="6994" y="3623"/>
                    <a:pt x="6994" y="3812"/>
                  </a:cubicBezTo>
                  <a:cubicBezTo>
                    <a:pt x="6994" y="4001"/>
                    <a:pt x="6837" y="4159"/>
                    <a:pt x="6648" y="4159"/>
                  </a:cubicBezTo>
                  <a:lnTo>
                    <a:pt x="5955" y="4159"/>
                  </a:lnTo>
                  <a:cubicBezTo>
                    <a:pt x="5734" y="4159"/>
                    <a:pt x="5577" y="4001"/>
                    <a:pt x="5577" y="3812"/>
                  </a:cubicBezTo>
                  <a:cubicBezTo>
                    <a:pt x="5577" y="3623"/>
                    <a:pt x="5734" y="3466"/>
                    <a:pt x="5955" y="3466"/>
                  </a:cubicBezTo>
                  <a:close/>
                  <a:moveTo>
                    <a:pt x="2426" y="4852"/>
                  </a:moveTo>
                  <a:cubicBezTo>
                    <a:pt x="2647" y="4852"/>
                    <a:pt x="2804" y="5010"/>
                    <a:pt x="2804" y="5199"/>
                  </a:cubicBezTo>
                  <a:cubicBezTo>
                    <a:pt x="2804" y="5388"/>
                    <a:pt x="2647" y="5545"/>
                    <a:pt x="2426" y="5545"/>
                  </a:cubicBezTo>
                  <a:lnTo>
                    <a:pt x="1733" y="5545"/>
                  </a:lnTo>
                  <a:cubicBezTo>
                    <a:pt x="1544" y="5545"/>
                    <a:pt x="1387" y="5388"/>
                    <a:pt x="1387" y="5199"/>
                  </a:cubicBezTo>
                  <a:cubicBezTo>
                    <a:pt x="1387" y="5010"/>
                    <a:pt x="1544" y="4852"/>
                    <a:pt x="1733" y="4852"/>
                  </a:cubicBezTo>
                  <a:close/>
                  <a:moveTo>
                    <a:pt x="4537" y="4852"/>
                  </a:moveTo>
                  <a:cubicBezTo>
                    <a:pt x="4726" y="4852"/>
                    <a:pt x="4884" y="5010"/>
                    <a:pt x="4884" y="5199"/>
                  </a:cubicBezTo>
                  <a:cubicBezTo>
                    <a:pt x="4884" y="5388"/>
                    <a:pt x="4695" y="5545"/>
                    <a:pt x="4537" y="5545"/>
                  </a:cubicBezTo>
                  <a:lnTo>
                    <a:pt x="3812" y="5545"/>
                  </a:lnTo>
                  <a:cubicBezTo>
                    <a:pt x="3623" y="5545"/>
                    <a:pt x="3466" y="5388"/>
                    <a:pt x="3466" y="5199"/>
                  </a:cubicBezTo>
                  <a:cubicBezTo>
                    <a:pt x="3466" y="5010"/>
                    <a:pt x="3623" y="4852"/>
                    <a:pt x="3812" y="4852"/>
                  </a:cubicBezTo>
                  <a:close/>
                  <a:moveTo>
                    <a:pt x="0" y="0"/>
                  </a:moveTo>
                  <a:lnTo>
                    <a:pt x="0" y="5892"/>
                  </a:lnTo>
                  <a:cubicBezTo>
                    <a:pt x="0" y="6459"/>
                    <a:pt x="473" y="6931"/>
                    <a:pt x="1071" y="6931"/>
                  </a:cubicBezTo>
                  <a:lnTo>
                    <a:pt x="6490" y="6931"/>
                  </a:lnTo>
                  <a:cubicBezTo>
                    <a:pt x="6364" y="6616"/>
                    <a:pt x="6301" y="6270"/>
                    <a:pt x="6301" y="5892"/>
                  </a:cubicBezTo>
                  <a:cubicBezTo>
                    <a:pt x="6301" y="5797"/>
                    <a:pt x="6333" y="5671"/>
                    <a:pt x="6333" y="5545"/>
                  </a:cubicBezTo>
                  <a:lnTo>
                    <a:pt x="5955" y="5545"/>
                  </a:lnTo>
                  <a:cubicBezTo>
                    <a:pt x="5734" y="5545"/>
                    <a:pt x="5577" y="5388"/>
                    <a:pt x="5577" y="5199"/>
                  </a:cubicBezTo>
                  <a:cubicBezTo>
                    <a:pt x="5577" y="5010"/>
                    <a:pt x="5734" y="4852"/>
                    <a:pt x="5955" y="4852"/>
                  </a:cubicBezTo>
                  <a:lnTo>
                    <a:pt x="6490" y="4852"/>
                  </a:lnTo>
                  <a:cubicBezTo>
                    <a:pt x="6931" y="3623"/>
                    <a:pt x="8066" y="2741"/>
                    <a:pt x="9420" y="2741"/>
                  </a:cubicBezTo>
                  <a:cubicBezTo>
                    <a:pt x="9767" y="2741"/>
                    <a:pt x="10113" y="2836"/>
                    <a:pt x="10428" y="2962"/>
                  </a:cubicBezTo>
                  <a:lnTo>
                    <a:pt x="104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45"/>
            <p:cNvSpPr/>
            <p:nvPr/>
          </p:nvSpPr>
          <p:spPr>
            <a:xfrm>
              <a:off x="3859600" y="3591950"/>
              <a:ext cx="261525" cy="70900"/>
            </a:xfrm>
            <a:custGeom>
              <a:rect b="b" l="l" r="r" t="t"/>
              <a:pathLst>
                <a:path extrusionOk="0" h="2836" w="10461">
                  <a:moveTo>
                    <a:pt x="1734" y="0"/>
                  </a:moveTo>
                  <a:cubicBezTo>
                    <a:pt x="1513" y="0"/>
                    <a:pt x="1356" y="158"/>
                    <a:pt x="1356" y="347"/>
                  </a:cubicBezTo>
                  <a:lnTo>
                    <a:pt x="1356" y="693"/>
                  </a:lnTo>
                  <a:lnTo>
                    <a:pt x="1009" y="693"/>
                  </a:lnTo>
                  <a:cubicBezTo>
                    <a:pt x="410" y="693"/>
                    <a:pt x="1" y="1166"/>
                    <a:pt x="1" y="1733"/>
                  </a:cubicBezTo>
                  <a:lnTo>
                    <a:pt x="1" y="2836"/>
                  </a:lnTo>
                  <a:lnTo>
                    <a:pt x="10429" y="2836"/>
                  </a:lnTo>
                  <a:lnTo>
                    <a:pt x="10429" y="1733"/>
                  </a:lnTo>
                  <a:lnTo>
                    <a:pt x="10460" y="1733"/>
                  </a:lnTo>
                  <a:cubicBezTo>
                    <a:pt x="10460" y="1134"/>
                    <a:pt x="9988" y="693"/>
                    <a:pt x="9421" y="693"/>
                  </a:cubicBezTo>
                  <a:lnTo>
                    <a:pt x="9074" y="693"/>
                  </a:lnTo>
                  <a:lnTo>
                    <a:pt x="9074" y="347"/>
                  </a:lnTo>
                  <a:cubicBezTo>
                    <a:pt x="9074" y="158"/>
                    <a:pt x="8917" y="0"/>
                    <a:pt x="8728" y="0"/>
                  </a:cubicBezTo>
                  <a:cubicBezTo>
                    <a:pt x="8539" y="0"/>
                    <a:pt x="8381" y="158"/>
                    <a:pt x="8381" y="347"/>
                  </a:cubicBezTo>
                  <a:lnTo>
                    <a:pt x="8381" y="693"/>
                  </a:lnTo>
                  <a:lnTo>
                    <a:pt x="6995" y="693"/>
                  </a:lnTo>
                  <a:lnTo>
                    <a:pt x="6995" y="347"/>
                  </a:lnTo>
                  <a:cubicBezTo>
                    <a:pt x="6995" y="158"/>
                    <a:pt x="6837" y="0"/>
                    <a:pt x="6648" y="0"/>
                  </a:cubicBezTo>
                  <a:cubicBezTo>
                    <a:pt x="6459" y="0"/>
                    <a:pt x="6302" y="158"/>
                    <a:pt x="6302" y="347"/>
                  </a:cubicBezTo>
                  <a:lnTo>
                    <a:pt x="6302" y="693"/>
                  </a:lnTo>
                  <a:lnTo>
                    <a:pt x="4159" y="693"/>
                  </a:lnTo>
                  <a:lnTo>
                    <a:pt x="4159" y="347"/>
                  </a:lnTo>
                  <a:cubicBezTo>
                    <a:pt x="4159" y="158"/>
                    <a:pt x="4002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693"/>
                  </a:ln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7" name="Google Shape;2557;p45"/>
          <p:cNvGrpSpPr/>
          <p:nvPr/>
        </p:nvGrpSpPr>
        <p:grpSpPr>
          <a:xfrm>
            <a:off x="2720067" y="1203477"/>
            <a:ext cx="1341017" cy="3082074"/>
            <a:chOff x="2720113" y="1203477"/>
            <a:chExt cx="1341017" cy="3082074"/>
          </a:xfrm>
        </p:grpSpPr>
        <p:grpSp>
          <p:nvGrpSpPr>
            <p:cNvPr id="2558" name="Google Shape;2558;p45"/>
            <p:cNvGrpSpPr/>
            <p:nvPr/>
          </p:nvGrpSpPr>
          <p:grpSpPr>
            <a:xfrm>
              <a:off x="2820870" y="1203477"/>
              <a:ext cx="1139511" cy="2315152"/>
              <a:chOff x="2820870" y="1203477"/>
              <a:chExt cx="1139511" cy="2315152"/>
            </a:xfrm>
          </p:grpSpPr>
          <p:grpSp>
            <p:nvGrpSpPr>
              <p:cNvPr id="2559" name="Google Shape;2559;p45"/>
              <p:cNvGrpSpPr/>
              <p:nvPr/>
            </p:nvGrpSpPr>
            <p:grpSpPr>
              <a:xfrm>
                <a:off x="2873255" y="3029975"/>
                <a:ext cx="1034743" cy="488654"/>
                <a:chOff x="2898773" y="3029975"/>
                <a:chExt cx="1034743" cy="488654"/>
              </a:xfrm>
            </p:grpSpPr>
            <p:sp>
              <p:nvSpPr>
                <p:cNvPr id="2560" name="Google Shape;2560;p45"/>
                <p:cNvSpPr/>
                <p:nvPr/>
              </p:nvSpPr>
              <p:spPr>
                <a:xfrm>
                  <a:off x="2898773" y="3209829"/>
                  <a:ext cx="506947" cy="271574"/>
                </a:xfrm>
                <a:custGeom>
                  <a:rect b="b" l="l" r="r" t="t"/>
                  <a:pathLst>
                    <a:path extrusionOk="0" h="2123" w="3963">
                      <a:moveTo>
                        <a:pt x="241" y="2122"/>
                      </a:moveTo>
                      <a:lnTo>
                        <a:pt x="379" y="1509"/>
                      </a:lnTo>
                      <a:lnTo>
                        <a:pt x="0" y="1166"/>
                      </a:lnTo>
                      <a:lnTo>
                        <a:pt x="3666" y="1"/>
                      </a:lnTo>
                      <a:lnTo>
                        <a:pt x="3963" y="94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1" name="Google Shape;2561;p45"/>
                <p:cNvSpPr/>
                <p:nvPr/>
              </p:nvSpPr>
              <p:spPr>
                <a:xfrm>
                  <a:off x="3340223" y="3195502"/>
                  <a:ext cx="593293" cy="292425"/>
                </a:xfrm>
                <a:custGeom>
                  <a:rect b="b" l="l" r="r" t="t"/>
                  <a:pathLst>
                    <a:path extrusionOk="0" h="2286" w="4638">
                      <a:moveTo>
                        <a:pt x="4638" y="1943"/>
                      </a:moveTo>
                      <a:lnTo>
                        <a:pt x="4505" y="1329"/>
                      </a:lnTo>
                      <a:lnTo>
                        <a:pt x="302" y="0"/>
                      </a:lnTo>
                      <a:lnTo>
                        <a:pt x="0" y="936"/>
                      </a:lnTo>
                      <a:lnTo>
                        <a:pt x="4264" y="228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2" name="Google Shape;2562;p45"/>
                <p:cNvSpPr/>
                <p:nvPr/>
              </p:nvSpPr>
              <p:spPr>
                <a:xfrm>
                  <a:off x="3142715" y="3029975"/>
                  <a:ext cx="488654" cy="488654"/>
                </a:xfrm>
                <a:custGeom>
                  <a:rect b="b" l="l" r="r" t="t"/>
                  <a:pathLst>
                    <a:path extrusionOk="0" h="3820" w="3820">
                      <a:moveTo>
                        <a:pt x="3584" y="1913"/>
                      </a:moveTo>
                      <a:cubicBezTo>
                        <a:pt x="3584" y="987"/>
                        <a:pt x="2833" y="236"/>
                        <a:pt x="1912" y="236"/>
                      </a:cubicBezTo>
                      <a:cubicBezTo>
                        <a:pt x="987" y="236"/>
                        <a:pt x="235" y="987"/>
                        <a:pt x="235" y="1913"/>
                      </a:cubicBezTo>
                      <a:cubicBezTo>
                        <a:pt x="235" y="2833"/>
                        <a:pt x="987" y="3585"/>
                        <a:pt x="1912" y="3585"/>
                      </a:cubicBezTo>
                      <a:cubicBezTo>
                        <a:pt x="2833" y="3585"/>
                        <a:pt x="3584" y="2833"/>
                        <a:pt x="3584" y="1913"/>
                      </a:cubicBezTo>
                      <a:close/>
                      <a:moveTo>
                        <a:pt x="0" y="1913"/>
                      </a:moveTo>
                      <a:cubicBezTo>
                        <a:pt x="0" y="859"/>
                        <a:pt x="859" y="1"/>
                        <a:pt x="1912" y="1"/>
                      </a:cubicBezTo>
                      <a:cubicBezTo>
                        <a:pt x="2961" y="1"/>
                        <a:pt x="3819" y="859"/>
                        <a:pt x="3819" y="1913"/>
                      </a:cubicBezTo>
                      <a:cubicBezTo>
                        <a:pt x="3819" y="2961"/>
                        <a:pt x="2961" y="3820"/>
                        <a:pt x="1912" y="3820"/>
                      </a:cubicBezTo>
                      <a:cubicBezTo>
                        <a:pt x="859" y="3820"/>
                        <a:pt x="0" y="2961"/>
                        <a:pt x="0" y="191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3" name="Google Shape;2563;p45"/>
                <p:cNvSpPr/>
                <p:nvPr/>
              </p:nvSpPr>
              <p:spPr>
                <a:xfrm>
                  <a:off x="3215885" y="3103272"/>
                  <a:ext cx="342186" cy="342186"/>
                </a:xfrm>
                <a:custGeom>
                  <a:rect b="b" l="l" r="r" t="t"/>
                  <a:pathLst>
                    <a:path extrusionOk="0" h="2675" w="2675">
                      <a:moveTo>
                        <a:pt x="1340" y="0"/>
                      </a:moveTo>
                      <a:cubicBezTo>
                        <a:pt x="599" y="0"/>
                        <a:pt x="1" y="598"/>
                        <a:pt x="1" y="1340"/>
                      </a:cubicBezTo>
                      <a:cubicBezTo>
                        <a:pt x="1" y="2076"/>
                        <a:pt x="599" y="2674"/>
                        <a:pt x="1340" y="2674"/>
                      </a:cubicBezTo>
                      <a:cubicBezTo>
                        <a:pt x="2077" y="2674"/>
                        <a:pt x="2675" y="2076"/>
                        <a:pt x="2675" y="1340"/>
                      </a:cubicBezTo>
                      <a:cubicBezTo>
                        <a:pt x="2675" y="598"/>
                        <a:pt x="2077" y="0"/>
                        <a:pt x="134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564" name="Google Shape;2564;p45"/>
              <p:cNvSpPr/>
              <p:nvPr/>
            </p:nvSpPr>
            <p:spPr>
              <a:xfrm>
                <a:off x="2820870" y="1203477"/>
                <a:ext cx="1139511" cy="1531842"/>
              </a:xfrm>
              <a:custGeom>
                <a:rect b="b" l="l" r="r" t="t"/>
                <a:pathLst>
                  <a:path extrusionOk="0" h="11975" w="8908">
                    <a:moveTo>
                      <a:pt x="1" y="4453"/>
                    </a:moveTo>
                    <a:cubicBezTo>
                      <a:pt x="1" y="6913"/>
                      <a:pt x="3094" y="11974"/>
                      <a:pt x="4454" y="11974"/>
                    </a:cubicBezTo>
                    <a:cubicBezTo>
                      <a:pt x="5533" y="11974"/>
                      <a:pt x="8907" y="6913"/>
                      <a:pt x="8907" y="4453"/>
                    </a:cubicBezTo>
                    <a:cubicBezTo>
                      <a:pt x="8907" y="1994"/>
                      <a:pt x="6913" y="0"/>
                      <a:pt x="4454" y="0"/>
                    </a:cubicBezTo>
                    <a:cubicBezTo>
                      <a:pt x="1995" y="0"/>
                      <a:pt x="1" y="1994"/>
                      <a:pt x="1" y="445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65" name="Google Shape;2565;p45"/>
            <p:cNvSpPr/>
            <p:nvPr/>
          </p:nvSpPr>
          <p:spPr>
            <a:xfrm>
              <a:off x="2983072" y="1365678"/>
              <a:ext cx="815106" cy="814978"/>
            </a:xfrm>
            <a:custGeom>
              <a:rect b="b" l="l" r="r" t="t"/>
              <a:pathLst>
                <a:path extrusionOk="0" h="6371" w="6372">
                  <a:moveTo>
                    <a:pt x="1" y="3185"/>
                  </a:moveTo>
                  <a:cubicBezTo>
                    <a:pt x="1" y="4944"/>
                    <a:pt x="1427" y="6371"/>
                    <a:pt x="3186" y="6371"/>
                  </a:cubicBezTo>
                  <a:cubicBezTo>
                    <a:pt x="4945" y="6371"/>
                    <a:pt x="6371" y="4944"/>
                    <a:pt x="6371" y="3185"/>
                  </a:cubicBezTo>
                  <a:cubicBezTo>
                    <a:pt x="6371" y="1427"/>
                    <a:pt x="4945" y="0"/>
                    <a:pt x="3186" y="0"/>
                  </a:cubicBezTo>
                  <a:cubicBezTo>
                    <a:pt x="1427" y="0"/>
                    <a:pt x="1" y="1427"/>
                    <a:pt x="1" y="31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66" name="Google Shape;2566;p45"/>
            <p:cNvGrpSpPr/>
            <p:nvPr/>
          </p:nvGrpSpPr>
          <p:grpSpPr>
            <a:xfrm>
              <a:off x="2720113" y="3518613"/>
              <a:ext cx="1341017" cy="766938"/>
              <a:chOff x="574838" y="4006838"/>
              <a:chExt cx="1341017" cy="766938"/>
            </a:xfrm>
          </p:grpSpPr>
          <p:sp>
            <p:nvSpPr>
              <p:cNvPr id="2567" name="Google Shape;2567;p45"/>
              <p:cNvSpPr txBox="1"/>
              <p:nvPr/>
            </p:nvSpPr>
            <p:spPr>
              <a:xfrm>
                <a:off x="574855" y="4006838"/>
                <a:ext cx="13410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568" name="Google Shape;2568;p45"/>
              <p:cNvSpPr txBox="1"/>
              <p:nvPr/>
            </p:nvSpPr>
            <p:spPr>
              <a:xfrm>
                <a:off x="574838" y="4285676"/>
                <a:ext cx="1341000" cy="48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Venus is hotter than Mercury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569" name="Google Shape;2569;p45"/>
          <p:cNvGrpSpPr/>
          <p:nvPr/>
        </p:nvGrpSpPr>
        <p:grpSpPr>
          <a:xfrm>
            <a:off x="3212792" y="1598596"/>
            <a:ext cx="355664" cy="349133"/>
            <a:chOff x="5716825" y="3235950"/>
            <a:chExt cx="300900" cy="295375"/>
          </a:xfrm>
        </p:grpSpPr>
        <p:sp>
          <p:nvSpPr>
            <p:cNvPr id="2570" name="Google Shape;2570;p45"/>
            <p:cNvSpPr/>
            <p:nvPr/>
          </p:nvSpPr>
          <p:spPr>
            <a:xfrm>
              <a:off x="5716825" y="3309975"/>
              <a:ext cx="137075" cy="146525"/>
            </a:xfrm>
            <a:custGeom>
              <a:rect b="b" l="l" r="r" t="t"/>
              <a:pathLst>
                <a:path extrusionOk="0" h="5861" w="5483">
                  <a:moveTo>
                    <a:pt x="2584" y="1"/>
                  </a:moveTo>
                  <a:lnTo>
                    <a:pt x="410" y="2206"/>
                  </a:lnTo>
                  <a:cubicBezTo>
                    <a:pt x="1" y="2615"/>
                    <a:pt x="1" y="3277"/>
                    <a:pt x="410" y="3655"/>
                  </a:cubicBezTo>
                  <a:lnTo>
                    <a:pt x="2584" y="5860"/>
                  </a:lnTo>
                  <a:lnTo>
                    <a:pt x="3781" y="4632"/>
                  </a:lnTo>
                  <a:cubicBezTo>
                    <a:pt x="3844" y="4584"/>
                    <a:pt x="3939" y="4561"/>
                    <a:pt x="4029" y="4561"/>
                  </a:cubicBezTo>
                  <a:cubicBezTo>
                    <a:pt x="4120" y="4561"/>
                    <a:pt x="4206" y="4584"/>
                    <a:pt x="4254" y="4632"/>
                  </a:cubicBezTo>
                  <a:lnTo>
                    <a:pt x="4726" y="5104"/>
                  </a:lnTo>
                  <a:cubicBezTo>
                    <a:pt x="4789" y="5167"/>
                    <a:pt x="4884" y="5199"/>
                    <a:pt x="4974" y="5199"/>
                  </a:cubicBezTo>
                  <a:cubicBezTo>
                    <a:pt x="5065" y="5199"/>
                    <a:pt x="5152" y="5167"/>
                    <a:pt x="5199" y="5104"/>
                  </a:cubicBezTo>
                  <a:cubicBezTo>
                    <a:pt x="5325" y="5010"/>
                    <a:pt x="5325" y="4758"/>
                    <a:pt x="5199" y="4632"/>
                  </a:cubicBezTo>
                  <a:lnTo>
                    <a:pt x="4726" y="4159"/>
                  </a:lnTo>
                  <a:cubicBezTo>
                    <a:pt x="4632" y="4065"/>
                    <a:pt x="4632" y="3813"/>
                    <a:pt x="4726" y="3687"/>
                  </a:cubicBezTo>
                  <a:lnTo>
                    <a:pt x="5482" y="2962"/>
                  </a:lnTo>
                  <a:lnTo>
                    <a:pt x="5010" y="2489"/>
                  </a:lnTo>
                  <a:lnTo>
                    <a:pt x="4789" y="2710"/>
                  </a:lnTo>
                  <a:cubicBezTo>
                    <a:pt x="4584" y="2915"/>
                    <a:pt x="4317" y="3017"/>
                    <a:pt x="4049" y="3017"/>
                  </a:cubicBezTo>
                  <a:cubicBezTo>
                    <a:pt x="3781" y="3017"/>
                    <a:pt x="3513" y="2915"/>
                    <a:pt x="3309" y="2710"/>
                  </a:cubicBezTo>
                  <a:cubicBezTo>
                    <a:pt x="2930" y="2332"/>
                    <a:pt x="2930" y="1670"/>
                    <a:pt x="3309" y="1261"/>
                  </a:cubicBezTo>
                  <a:lnTo>
                    <a:pt x="3561" y="1040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45"/>
            <p:cNvSpPr/>
            <p:nvPr/>
          </p:nvSpPr>
          <p:spPr>
            <a:xfrm>
              <a:off x="5794025" y="3235950"/>
              <a:ext cx="145725" cy="133900"/>
            </a:xfrm>
            <a:custGeom>
              <a:rect b="b" l="l" r="r" t="t"/>
              <a:pathLst>
                <a:path extrusionOk="0" h="5356" w="5829">
                  <a:moveTo>
                    <a:pt x="2926" y="0"/>
                  </a:moveTo>
                  <a:cubicBezTo>
                    <a:pt x="2662" y="0"/>
                    <a:pt x="2394" y="95"/>
                    <a:pt x="2205" y="284"/>
                  </a:cubicBezTo>
                  <a:lnTo>
                    <a:pt x="0" y="2457"/>
                  </a:lnTo>
                  <a:lnTo>
                    <a:pt x="1229" y="3686"/>
                  </a:lnTo>
                  <a:cubicBezTo>
                    <a:pt x="1323" y="3781"/>
                    <a:pt x="1323" y="4033"/>
                    <a:pt x="1229" y="4127"/>
                  </a:cubicBezTo>
                  <a:lnTo>
                    <a:pt x="725" y="4600"/>
                  </a:lnTo>
                  <a:cubicBezTo>
                    <a:pt x="630" y="4726"/>
                    <a:pt x="630" y="4978"/>
                    <a:pt x="725" y="5072"/>
                  </a:cubicBezTo>
                  <a:cubicBezTo>
                    <a:pt x="788" y="5135"/>
                    <a:pt x="882" y="5167"/>
                    <a:pt x="977" y="5167"/>
                  </a:cubicBezTo>
                  <a:cubicBezTo>
                    <a:pt x="1071" y="5167"/>
                    <a:pt x="1166" y="5135"/>
                    <a:pt x="1229" y="5072"/>
                  </a:cubicBezTo>
                  <a:lnTo>
                    <a:pt x="1701" y="4600"/>
                  </a:lnTo>
                  <a:cubicBezTo>
                    <a:pt x="1749" y="4553"/>
                    <a:pt x="1835" y="4529"/>
                    <a:pt x="1926" y="4529"/>
                  </a:cubicBezTo>
                  <a:cubicBezTo>
                    <a:pt x="2016" y="4529"/>
                    <a:pt x="2111" y="4553"/>
                    <a:pt x="2174" y="4600"/>
                  </a:cubicBezTo>
                  <a:lnTo>
                    <a:pt x="2898" y="5356"/>
                  </a:lnTo>
                  <a:lnTo>
                    <a:pt x="3371" y="4883"/>
                  </a:lnTo>
                  <a:lnTo>
                    <a:pt x="3151" y="4663"/>
                  </a:lnTo>
                  <a:cubicBezTo>
                    <a:pt x="2741" y="4253"/>
                    <a:pt x="2741" y="3592"/>
                    <a:pt x="3151" y="3214"/>
                  </a:cubicBezTo>
                  <a:cubicBezTo>
                    <a:pt x="3340" y="3009"/>
                    <a:pt x="3607" y="2906"/>
                    <a:pt x="3875" y="2906"/>
                  </a:cubicBezTo>
                  <a:cubicBezTo>
                    <a:pt x="4143" y="2906"/>
                    <a:pt x="4411" y="3009"/>
                    <a:pt x="4600" y="3214"/>
                  </a:cubicBezTo>
                  <a:lnTo>
                    <a:pt x="4852" y="3434"/>
                  </a:lnTo>
                  <a:lnTo>
                    <a:pt x="5828" y="2457"/>
                  </a:lnTo>
                  <a:lnTo>
                    <a:pt x="3623" y="284"/>
                  </a:lnTo>
                  <a:cubicBezTo>
                    <a:pt x="3450" y="95"/>
                    <a:pt x="3190" y="0"/>
                    <a:pt x="2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45"/>
            <p:cNvSpPr/>
            <p:nvPr/>
          </p:nvSpPr>
          <p:spPr>
            <a:xfrm>
              <a:off x="5880650" y="3309975"/>
              <a:ext cx="137075" cy="145725"/>
            </a:xfrm>
            <a:custGeom>
              <a:rect b="b" l="l" r="r" t="t"/>
              <a:pathLst>
                <a:path extrusionOk="0" h="5829" w="5483">
                  <a:moveTo>
                    <a:pt x="2899" y="1"/>
                  </a:moveTo>
                  <a:lnTo>
                    <a:pt x="1702" y="1229"/>
                  </a:lnTo>
                  <a:cubicBezTo>
                    <a:pt x="1639" y="1292"/>
                    <a:pt x="1544" y="1324"/>
                    <a:pt x="1450" y="1324"/>
                  </a:cubicBezTo>
                  <a:cubicBezTo>
                    <a:pt x="1355" y="1324"/>
                    <a:pt x="1261" y="1292"/>
                    <a:pt x="1198" y="1229"/>
                  </a:cubicBezTo>
                  <a:lnTo>
                    <a:pt x="725" y="757"/>
                  </a:lnTo>
                  <a:cubicBezTo>
                    <a:pt x="678" y="694"/>
                    <a:pt x="591" y="662"/>
                    <a:pt x="501" y="662"/>
                  </a:cubicBezTo>
                  <a:cubicBezTo>
                    <a:pt x="410" y="662"/>
                    <a:pt x="316" y="694"/>
                    <a:pt x="253" y="757"/>
                  </a:cubicBezTo>
                  <a:cubicBezTo>
                    <a:pt x="158" y="883"/>
                    <a:pt x="158" y="1103"/>
                    <a:pt x="253" y="1229"/>
                  </a:cubicBezTo>
                  <a:lnTo>
                    <a:pt x="725" y="1702"/>
                  </a:lnTo>
                  <a:cubicBezTo>
                    <a:pt x="851" y="1828"/>
                    <a:pt x="851" y="2048"/>
                    <a:pt x="725" y="2174"/>
                  </a:cubicBezTo>
                  <a:lnTo>
                    <a:pt x="1" y="2899"/>
                  </a:lnTo>
                  <a:lnTo>
                    <a:pt x="473" y="3372"/>
                  </a:lnTo>
                  <a:lnTo>
                    <a:pt x="694" y="3151"/>
                  </a:lnTo>
                  <a:cubicBezTo>
                    <a:pt x="898" y="2946"/>
                    <a:pt x="1166" y="2844"/>
                    <a:pt x="1434" y="2844"/>
                  </a:cubicBezTo>
                  <a:cubicBezTo>
                    <a:pt x="1702" y="2844"/>
                    <a:pt x="1970" y="2946"/>
                    <a:pt x="2174" y="3151"/>
                  </a:cubicBezTo>
                  <a:cubicBezTo>
                    <a:pt x="2552" y="3529"/>
                    <a:pt x="2552" y="4222"/>
                    <a:pt x="2174" y="4600"/>
                  </a:cubicBezTo>
                  <a:lnTo>
                    <a:pt x="1922" y="4852"/>
                  </a:lnTo>
                  <a:lnTo>
                    <a:pt x="2899" y="5829"/>
                  </a:lnTo>
                  <a:lnTo>
                    <a:pt x="5073" y="3655"/>
                  </a:lnTo>
                  <a:cubicBezTo>
                    <a:pt x="5482" y="3277"/>
                    <a:pt x="5482" y="2615"/>
                    <a:pt x="5073" y="2206"/>
                  </a:cubicBezTo>
                  <a:lnTo>
                    <a:pt x="28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45"/>
            <p:cNvSpPr/>
            <p:nvPr/>
          </p:nvSpPr>
          <p:spPr>
            <a:xfrm>
              <a:off x="5794025" y="3396625"/>
              <a:ext cx="147300" cy="134700"/>
            </a:xfrm>
            <a:custGeom>
              <a:rect b="b" l="l" r="r" t="t"/>
              <a:pathLst>
                <a:path extrusionOk="0" h="5388" w="5892">
                  <a:moveTo>
                    <a:pt x="2993" y="0"/>
                  </a:moveTo>
                  <a:lnTo>
                    <a:pt x="2520" y="473"/>
                  </a:lnTo>
                  <a:lnTo>
                    <a:pt x="2741" y="725"/>
                  </a:lnTo>
                  <a:cubicBezTo>
                    <a:pt x="3151" y="1103"/>
                    <a:pt x="3151" y="1764"/>
                    <a:pt x="2741" y="2174"/>
                  </a:cubicBezTo>
                  <a:cubicBezTo>
                    <a:pt x="2505" y="2363"/>
                    <a:pt x="2221" y="2457"/>
                    <a:pt x="1949" y="2457"/>
                  </a:cubicBezTo>
                  <a:cubicBezTo>
                    <a:pt x="1678" y="2457"/>
                    <a:pt x="1418" y="2363"/>
                    <a:pt x="1229" y="2174"/>
                  </a:cubicBezTo>
                  <a:lnTo>
                    <a:pt x="977" y="1922"/>
                  </a:lnTo>
                  <a:lnTo>
                    <a:pt x="0" y="2930"/>
                  </a:lnTo>
                  <a:lnTo>
                    <a:pt x="2205" y="5072"/>
                  </a:lnTo>
                  <a:cubicBezTo>
                    <a:pt x="2394" y="5293"/>
                    <a:pt x="2678" y="5387"/>
                    <a:pt x="2930" y="5387"/>
                  </a:cubicBezTo>
                  <a:cubicBezTo>
                    <a:pt x="3214" y="5387"/>
                    <a:pt x="3497" y="5293"/>
                    <a:pt x="3686" y="5072"/>
                  </a:cubicBezTo>
                  <a:lnTo>
                    <a:pt x="5891" y="2930"/>
                  </a:lnTo>
                  <a:lnTo>
                    <a:pt x="4663" y="1701"/>
                  </a:lnTo>
                  <a:cubicBezTo>
                    <a:pt x="4568" y="1575"/>
                    <a:pt x="4568" y="1355"/>
                    <a:pt x="4663" y="1229"/>
                  </a:cubicBezTo>
                  <a:lnTo>
                    <a:pt x="5167" y="756"/>
                  </a:lnTo>
                  <a:cubicBezTo>
                    <a:pt x="5261" y="630"/>
                    <a:pt x="5261" y="410"/>
                    <a:pt x="5167" y="284"/>
                  </a:cubicBezTo>
                  <a:cubicBezTo>
                    <a:pt x="5104" y="221"/>
                    <a:pt x="5009" y="189"/>
                    <a:pt x="4915" y="189"/>
                  </a:cubicBezTo>
                  <a:cubicBezTo>
                    <a:pt x="4820" y="189"/>
                    <a:pt x="4726" y="221"/>
                    <a:pt x="4663" y="284"/>
                  </a:cubicBezTo>
                  <a:lnTo>
                    <a:pt x="4190" y="756"/>
                  </a:lnTo>
                  <a:cubicBezTo>
                    <a:pt x="4143" y="819"/>
                    <a:pt x="4056" y="851"/>
                    <a:pt x="3966" y="851"/>
                  </a:cubicBezTo>
                  <a:cubicBezTo>
                    <a:pt x="3875" y="851"/>
                    <a:pt x="3781" y="819"/>
                    <a:pt x="3718" y="756"/>
                  </a:cubicBezTo>
                  <a:lnTo>
                    <a:pt x="29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4" name="Google Shape;2574;p45"/>
          <p:cNvGrpSpPr/>
          <p:nvPr/>
        </p:nvGrpSpPr>
        <p:grpSpPr>
          <a:xfrm>
            <a:off x="873346" y="1598596"/>
            <a:ext cx="307231" cy="349133"/>
            <a:chOff x="5736525" y="3963700"/>
            <a:chExt cx="259925" cy="295375"/>
          </a:xfrm>
        </p:grpSpPr>
        <p:sp>
          <p:nvSpPr>
            <p:cNvPr id="2575" name="Google Shape;2575;p45"/>
            <p:cNvSpPr/>
            <p:nvPr/>
          </p:nvSpPr>
          <p:spPr>
            <a:xfrm>
              <a:off x="5736525" y="4153525"/>
              <a:ext cx="121300" cy="105550"/>
            </a:xfrm>
            <a:custGeom>
              <a:rect b="b" l="l" r="r" t="t"/>
              <a:pathLst>
                <a:path extrusionOk="0" h="4222" w="4852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3875"/>
                  </a:lnTo>
                  <a:cubicBezTo>
                    <a:pt x="0" y="4064"/>
                    <a:pt x="158" y="4222"/>
                    <a:pt x="378" y="4222"/>
                  </a:cubicBezTo>
                  <a:lnTo>
                    <a:pt x="4852" y="4222"/>
                  </a:lnTo>
                  <a:lnTo>
                    <a:pt x="4852" y="2584"/>
                  </a:lnTo>
                  <a:lnTo>
                    <a:pt x="2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45"/>
            <p:cNvSpPr/>
            <p:nvPr/>
          </p:nvSpPr>
          <p:spPr>
            <a:xfrm>
              <a:off x="5833400" y="4168475"/>
              <a:ext cx="66975" cy="33900"/>
            </a:xfrm>
            <a:custGeom>
              <a:rect b="b" l="l" r="r" t="t"/>
              <a:pathLst>
                <a:path extrusionOk="0" h="1356" w="2679">
                  <a:moveTo>
                    <a:pt x="2678" y="1"/>
                  </a:moveTo>
                  <a:lnTo>
                    <a:pt x="2678" y="1"/>
                  </a:lnTo>
                  <a:cubicBezTo>
                    <a:pt x="2458" y="32"/>
                    <a:pt x="2237" y="127"/>
                    <a:pt x="1985" y="127"/>
                  </a:cubicBezTo>
                  <a:lnTo>
                    <a:pt x="662" y="127"/>
                  </a:lnTo>
                  <a:cubicBezTo>
                    <a:pt x="441" y="127"/>
                    <a:pt x="221" y="95"/>
                    <a:pt x="0" y="1"/>
                  </a:cubicBezTo>
                  <a:lnTo>
                    <a:pt x="0" y="1"/>
                  </a:lnTo>
                  <a:lnTo>
                    <a:pt x="1323" y="1355"/>
                  </a:lnTo>
                  <a:lnTo>
                    <a:pt x="26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45"/>
            <p:cNvSpPr/>
            <p:nvPr/>
          </p:nvSpPr>
          <p:spPr>
            <a:xfrm>
              <a:off x="5875925" y="4153525"/>
              <a:ext cx="120525" cy="105550"/>
            </a:xfrm>
            <a:custGeom>
              <a:rect b="b" l="l" r="r" t="t"/>
              <a:pathLst>
                <a:path extrusionOk="0" h="4222" w="4821">
                  <a:moveTo>
                    <a:pt x="2426" y="2048"/>
                  </a:moveTo>
                  <a:cubicBezTo>
                    <a:pt x="2615" y="2048"/>
                    <a:pt x="2773" y="2205"/>
                    <a:pt x="2773" y="2426"/>
                  </a:cubicBezTo>
                  <a:cubicBezTo>
                    <a:pt x="2773" y="2615"/>
                    <a:pt x="2615" y="2773"/>
                    <a:pt x="2426" y="2773"/>
                  </a:cubicBezTo>
                  <a:lnTo>
                    <a:pt x="1733" y="2773"/>
                  </a:lnTo>
                  <a:cubicBezTo>
                    <a:pt x="1513" y="2773"/>
                    <a:pt x="1355" y="2615"/>
                    <a:pt x="1355" y="2426"/>
                  </a:cubicBezTo>
                  <a:cubicBezTo>
                    <a:pt x="1355" y="2205"/>
                    <a:pt x="1513" y="2048"/>
                    <a:pt x="1733" y="2048"/>
                  </a:cubicBezTo>
                  <a:close/>
                  <a:moveTo>
                    <a:pt x="2552" y="0"/>
                  </a:moveTo>
                  <a:lnTo>
                    <a:pt x="1" y="2584"/>
                  </a:lnTo>
                  <a:lnTo>
                    <a:pt x="1" y="4222"/>
                  </a:lnTo>
                  <a:lnTo>
                    <a:pt x="4474" y="4222"/>
                  </a:lnTo>
                  <a:cubicBezTo>
                    <a:pt x="4663" y="4222"/>
                    <a:pt x="4821" y="4064"/>
                    <a:pt x="4821" y="3875"/>
                  </a:cubicBezTo>
                  <a:lnTo>
                    <a:pt x="4821" y="1733"/>
                  </a:lnTo>
                  <a:cubicBezTo>
                    <a:pt x="4821" y="788"/>
                    <a:pt x="4033" y="0"/>
                    <a:pt x="30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45"/>
            <p:cNvSpPr/>
            <p:nvPr/>
          </p:nvSpPr>
          <p:spPr>
            <a:xfrm>
              <a:off x="5754625" y="3963700"/>
              <a:ext cx="224500" cy="154400"/>
            </a:xfrm>
            <a:custGeom>
              <a:rect b="b" l="l" r="r" t="t"/>
              <a:pathLst>
                <a:path extrusionOk="0" h="6176" w="8980">
                  <a:moveTo>
                    <a:pt x="3120" y="1"/>
                  </a:moveTo>
                  <a:cubicBezTo>
                    <a:pt x="1387" y="1"/>
                    <a:pt x="1" y="1418"/>
                    <a:pt x="1" y="3119"/>
                  </a:cubicBezTo>
                  <a:lnTo>
                    <a:pt x="1" y="4506"/>
                  </a:lnTo>
                  <a:cubicBezTo>
                    <a:pt x="1" y="5325"/>
                    <a:pt x="568" y="6018"/>
                    <a:pt x="1355" y="6175"/>
                  </a:cubicBezTo>
                  <a:lnTo>
                    <a:pt x="1355" y="2773"/>
                  </a:lnTo>
                  <a:lnTo>
                    <a:pt x="1009" y="2773"/>
                  </a:lnTo>
                  <a:cubicBezTo>
                    <a:pt x="914" y="2773"/>
                    <a:pt x="820" y="2804"/>
                    <a:pt x="694" y="2804"/>
                  </a:cubicBezTo>
                  <a:cubicBezTo>
                    <a:pt x="851" y="1607"/>
                    <a:pt x="1860" y="662"/>
                    <a:pt x="3120" y="662"/>
                  </a:cubicBezTo>
                  <a:lnTo>
                    <a:pt x="5861" y="662"/>
                  </a:lnTo>
                  <a:cubicBezTo>
                    <a:pt x="7089" y="662"/>
                    <a:pt x="8098" y="1607"/>
                    <a:pt x="8255" y="2804"/>
                  </a:cubicBezTo>
                  <a:cubicBezTo>
                    <a:pt x="8161" y="2773"/>
                    <a:pt x="8066" y="2773"/>
                    <a:pt x="7940" y="2773"/>
                  </a:cubicBezTo>
                  <a:lnTo>
                    <a:pt x="7593" y="2773"/>
                  </a:lnTo>
                  <a:lnTo>
                    <a:pt x="7593" y="6175"/>
                  </a:lnTo>
                  <a:cubicBezTo>
                    <a:pt x="8381" y="6018"/>
                    <a:pt x="8980" y="5325"/>
                    <a:pt x="8980" y="4506"/>
                  </a:cubicBezTo>
                  <a:lnTo>
                    <a:pt x="8980" y="3119"/>
                  </a:lnTo>
                  <a:cubicBezTo>
                    <a:pt x="8980" y="1387"/>
                    <a:pt x="7562" y="1"/>
                    <a:pt x="5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45"/>
            <p:cNvSpPr/>
            <p:nvPr/>
          </p:nvSpPr>
          <p:spPr>
            <a:xfrm>
              <a:off x="5806625" y="3998350"/>
              <a:ext cx="69325" cy="52025"/>
            </a:xfrm>
            <a:custGeom>
              <a:rect b="b" l="l" r="r" t="t"/>
              <a:pathLst>
                <a:path extrusionOk="0" h="2081" w="2773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lnTo>
                    <a:pt x="0" y="2080"/>
                  </a:lnTo>
                  <a:lnTo>
                    <a:pt x="1733" y="2080"/>
                  </a:lnTo>
                  <a:cubicBezTo>
                    <a:pt x="2300" y="2049"/>
                    <a:pt x="2773" y="1607"/>
                    <a:pt x="2773" y="1009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45"/>
            <p:cNvSpPr/>
            <p:nvPr/>
          </p:nvSpPr>
          <p:spPr>
            <a:xfrm>
              <a:off x="5893250" y="3999150"/>
              <a:ext cx="34675" cy="51225"/>
            </a:xfrm>
            <a:custGeom>
              <a:rect b="b" l="l" r="r" t="t"/>
              <a:pathLst>
                <a:path extrusionOk="0" h="2049" w="1387">
                  <a:moveTo>
                    <a:pt x="1" y="0"/>
                  </a:moveTo>
                  <a:lnTo>
                    <a:pt x="1" y="1040"/>
                  </a:lnTo>
                  <a:cubicBezTo>
                    <a:pt x="1" y="1607"/>
                    <a:pt x="473" y="2048"/>
                    <a:pt x="1040" y="2048"/>
                  </a:cubicBezTo>
                  <a:lnTo>
                    <a:pt x="1387" y="2048"/>
                  </a:lnTo>
                  <a:lnTo>
                    <a:pt x="1387" y="1701"/>
                  </a:lnTo>
                  <a:cubicBezTo>
                    <a:pt x="1387" y="882"/>
                    <a:pt x="788" y="15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45"/>
            <p:cNvSpPr/>
            <p:nvPr/>
          </p:nvSpPr>
          <p:spPr>
            <a:xfrm>
              <a:off x="5806625" y="4049550"/>
              <a:ext cx="121300" cy="104000"/>
            </a:xfrm>
            <a:custGeom>
              <a:rect b="b" l="l" r="r" t="t"/>
              <a:pathLst>
                <a:path extrusionOk="0" h="4160" w="4852">
                  <a:moveTo>
                    <a:pt x="3119" y="1"/>
                  </a:moveTo>
                  <a:cubicBezTo>
                    <a:pt x="2804" y="442"/>
                    <a:pt x="2300" y="694"/>
                    <a:pt x="1733" y="694"/>
                  </a:cubicBezTo>
                  <a:lnTo>
                    <a:pt x="0" y="694"/>
                  </a:lnTo>
                  <a:lnTo>
                    <a:pt x="0" y="2426"/>
                  </a:lnTo>
                  <a:cubicBezTo>
                    <a:pt x="0" y="3372"/>
                    <a:pt x="788" y="4159"/>
                    <a:pt x="1733" y="4159"/>
                  </a:cubicBezTo>
                  <a:lnTo>
                    <a:pt x="3119" y="4159"/>
                  </a:lnTo>
                  <a:cubicBezTo>
                    <a:pt x="4064" y="4159"/>
                    <a:pt x="4852" y="3372"/>
                    <a:pt x="4852" y="2426"/>
                  </a:cubicBezTo>
                  <a:lnTo>
                    <a:pt x="4852" y="694"/>
                  </a:lnTo>
                  <a:lnTo>
                    <a:pt x="4505" y="694"/>
                  </a:lnTo>
                  <a:cubicBezTo>
                    <a:pt x="3938" y="694"/>
                    <a:pt x="3434" y="442"/>
                    <a:pt x="3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585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p46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587" name="Google Shape;2587;p46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be a Premium user on </a:t>
            </a:r>
            <a:r>
              <a:rPr b="1" lang="en" sz="11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588" name="Google Shape;2588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592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3" name="Google Shape;2593;p47"/>
          <p:cNvSpPr txBox="1"/>
          <p:nvPr>
            <p:ph idx="4294967295" type="title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4" name="Google Shape;2594;p47"/>
          <p:cNvSpPr txBox="1"/>
          <p:nvPr>
            <p:ph idx="4294967295" type="body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5" name="Google Shape;2595;p47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596" name="Google Shape;2596;p47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2597" name="Google Shape;2597;p47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598" name="Google Shape;2598;p47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599" name="Google Shape;2599;p47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0" name="Google Shape;2600;p4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601" name="Google Shape;2601;p47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02" name="Google Shape;2602;p4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603" name="Google Shape;2603;p4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604" name="Google Shape;2604;p4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5" name="Google Shape;2605;p4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06" name="Google Shape;2606;p4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607" name="Google Shape;2607;p4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8" name="Google Shape;2608;p4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9" name="Google Shape;2609;p4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0" name="Google Shape;2610;p4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611" name="Google Shape;2611;p4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612" name="Google Shape;2612;p4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613" name="Google Shape;2613;p4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4" name="Google Shape;2614;p4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15" name="Google Shape;2615;p4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616" name="Google Shape;2616;p4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7" name="Google Shape;2617;p4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8" name="Google Shape;2618;p4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9" name="Google Shape;2619;p4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620" name="Google Shape;2620;p4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621" name="Google Shape;2621;p4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622" name="Google Shape;2622;p4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3" name="Google Shape;2623;p4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24" name="Google Shape;2624;p4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625" name="Google Shape;2625;p4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6" name="Google Shape;2626;p4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627" name="Google Shape;2627;p4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628" name="Google Shape;2628;p4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629" name="Google Shape;2629;p4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0" name="Google Shape;2630;p4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31" name="Google Shape;2631;p4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632" name="Google Shape;2632;p4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3" name="Google Shape;2633;p4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4" name="Google Shape;2634;p4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5" name="Google Shape;2635;p4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6" name="Google Shape;2636;p4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18"/>
          <p:cNvGrpSpPr/>
          <p:nvPr/>
        </p:nvGrpSpPr>
        <p:grpSpPr>
          <a:xfrm>
            <a:off x="745050" y="1313180"/>
            <a:ext cx="7723500" cy="642300"/>
            <a:chOff x="745050" y="1313180"/>
            <a:chExt cx="7723500" cy="642300"/>
          </a:xfrm>
        </p:grpSpPr>
        <p:sp>
          <p:nvSpPr>
            <p:cNvPr id="277" name="Google Shape;277;p18"/>
            <p:cNvSpPr/>
            <p:nvPr/>
          </p:nvSpPr>
          <p:spPr>
            <a:xfrm>
              <a:off x="2264625" y="1346350"/>
              <a:ext cx="4919400" cy="572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745050" y="1346350"/>
              <a:ext cx="2030100" cy="5727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3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2017</a:t>
              </a:r>
              <a:endParaRPr b="1" sz="3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7826250" y="1313180"/>
              <a:ext cx="642300" cy="6423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8"/>
            <p:cNvSpPr txBox="1"/>
            <p:nvPr/>
          </p:nvSpPr>
          <p:spPr>
            <a:xfrm>
              <a:off x="2923975" y="1458400"/>
              <a:ext cx="144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1" name="Google Shape;281;p18"/>
            <p:cNvSpPr txBox="1"/>
            <p:nvPr/>
          </p:nvSpPr>
          <p:spPr>
            <a:xfrm>
              <a:off x="4364400" y="1346350"/>
              <a:ext cx="26160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third planet from the Sun and the only one that harbors life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82" name="Google Shape;282;p18"/>
            <p:cNvCxnSpPr>
              <a:stCxn id="277" idx="3"/>
              <a:endCxn id="279" idx="1"/>
            </p:cNvCxnSpPr>
            <p:nvPr/>
          </p:nvCxnSpPr>
          <p:spPr>
            <a:xfrm>
              <a:off x="7184025" y="1632700"/>
              <a:ext cx="642300" cy="1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3" name="Google Shape;283;p18"/>
          <p:cNvGrpSpPr/>
          <p:nvPr/>
        </p:nvGrpSpPr>
        <p:grpSpPr>
          <a:xfrm>
            <a:off x="745050" y="2009350"/>
            <a:ext cx="7653900" cy="572700"/>
            <a:chOff x="745050" y="2009350"/>
            <a:chExt cx="7653900" cy="572700"/>
          </a:xfrm>
        </p:grpSpPr>
        <p:sp>
          <p:nvSpPr>
            <p:cNvPr id="284" name="Google Shape;284;p18"/>
            <p:cNvSpPr/>
            <p:nvPr/>
          </p:nvSpPr>
          <p:spPr>
            <a:xfrm>
              <a:off x="2144475" y="2009350"/>
              <a:ext cx="5039700" cy="572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745050" y="2009350"/>
              <a:ext cx="2030100" cy="5727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2018</a:t>
              </a:r>
              <a:endParaRPr b="1" sz="3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7826250" y="2009350"/>
              <a:ext cx="572700" cy="5727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8"/>
            <p:cNvSpPr txBox="1"/>
            <p:nvPr/>
          </p:nvSpPr>
          <p:spPr>
            <a:xfrm>
              <a:off x="2923975" y="2121400"/>
              <a:ext cx="144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8" name="Google Shape;288;p18"/>
            <p:cNvSpPr txBox="1"/>
            <p:nvPr/>
          </p:nvSpPr>
          <p:spPr>
            <a:xfrm>
              <a:off x="4364400" y="2009350"/>
              <a:ext cx="26160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89" name="Google Shape;289;p18"/>
            <p:cNvCxnSpPr>
              <a:stCxn id="284" idx="3"/>
              <a:endCxn id="286" idx="1"/>
            </p:cNvCxnSpPr>
            <p:nvPr/>
          </p:nvCxnSpPr>
          <p:spPr>
            <a:xfrm>
              <a:off x="7184175" y="2295700"/>
              <a:ext cx="642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0" name="Google Shape;290;p18"/>
          <p:cNvGrpSpPr/>
          <p:nvPr/>
        </p:nvGrpSpPr>
        <p:grpSpPr>
          <a:xfrm>
            <a:off x="745050" y="2672350"/>
            <a:ext cx="7653900" cy="572700"/>
            <a:chOff x="745050" y="2672350"/>
            <a:chExt cx="7653900" cy="572700"/>
          </a:xfrm>
        </p:grpSpPr>
        <p:sp>
          <p:nvSpPr>
            <p:cNvPr id="291" name="Google Shape;291;p18"/>
            <p:cNvSpPr/>
            <p:nvPr/>
          </p:nvSpPr>
          <p:spPr>
            <a:xfrm>
              <a:off x="2047725" y="2672350"/>
              <a:ext cx="5136300" cy="572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745050" y="2672350"/>
              <a:ext cx="2030100" cy="5727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2019</a:t>
              </a:r>
              <a:endParaRPr b="1" sz="3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7826250" y="2672350"/>
              <a:ext cx="572700" cy="5727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8"/>
            <p:cNvSpPr txBox="1"/>
            <p:nvPr/>
          </p:nvSpPr>
          <p:spPr>
            <a:xfrm>
              <a:off x="2923975" y="2784400"/>
              <a:ext cx="144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5" name="Google Shape;295;p18"/>
            <p:cNvSpPr txBox="1"/>
            <p:nvPr/>
          </p:nvSpPr>
          <p:spPr>
            <a:xfrm>
              <a:off x="4364400" y="2672350"/>
              <a:ext cx="26160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 was named after the Roman god of wealth and agriculture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96" name="Google Shape;296;p18"/>
            <p:cNvCxnSpPr>
              <a:stCxn id="291" idx="3"/>
              <a:endCxn id="293" idx="1"/>
            </p:cNvCxnSpPr>
            <p:nvPr/>
          </p:nvCxnSpPr>
          <p:spPr>
            <a:xfrm>
              <a:off x="7184025" y="2958700"/>
              <a:ext cx="642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7" name="Google Shape;297;p18"/>
          <p:cNvGrpSpPr/>
          <p:nvPr/>
        </p:nvGrpSpPr>
        <p:grpSpPr>
          <a:xfrm>
            <a:off x="745050" y="3335350"/>
            <a:ext cx="7653900" cy="572700"/>
            <a:chOff x="745050" y="3335350"/>
            <a:chExt cx="7653900" cy="572700"/>
          </a:xfrm>
        </p:grpSpPr>
        <p:sp>
          <p:nvSpPr>
            <p:cNvPr id="298" name="Google Shape;298;p18"/>
            <p:cNvSpPr/>
            <p:nvPr/>
          </p:nvSpPr>
          <p:spPr>
            <a:xfrm>
              <a:off x="2015475" y="3335350"/>
              <a:ext cx="5168700" cy="572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745050" y="3335350"/>
              <a:ext cx="2030100" cy="5727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2020</a:t>
              </a:r>
              <a:endParaRPr b="1" sz="3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7826250" y="3335350"/>
              <a:ext cx="572700" cy="5727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8"/>
            <p:cNvSpPr txBox="1"/>
            <p:nvPr/>
          </p:nvSpPr>
          <p:spPr>
            <a:xfrm>
              <a:off x="2923975" y="3447400"/>
              <a:ext cx="144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2" name="Google Shape;302;p18"/>
            <p:cNvSpPr txBox="1"/>
            <p:nvPr/>
          </p:nvSpPr>
          <p:spPr>
            <a:xfrm>
              <a:off x="4364400" y="3335350"/>
              <a:ext cx="26160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03" name="Google Shape;303;p18"/>
            <p:cNvCxnSpPr>
              <a:stCxn id="298" idx="3"/>
              <a:endCxn id="300" idx="1"/>
            </p:cNvCxnSpPr>
            <p:nvPr/>
          </p:nvCxnSpPr>
          <p:spPr>
            <a:xfrm>
              <a:off x="7184175" y="3621700"/>
              <a:ext cx="642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4" name="Google Shape;304;p18"/>
          <p:cNvGrpSpPr/>
          <p:nvPr/>
        </p:nvGrpSpPr>
        <p:grpSpPr>
          <a:xfrm>
            <a:off x="745050" y="3962838"/>
            <a:ext cx="7653900" cy="572713"/>
            <a:chOff x="745050" y="3962838"/>
            <a:chExt cx="7653900" cy="572713"/>
          </a:xfrm>
        </p:grpSpPr>
        <p:sp>
          <p:nvSpPr>
            <p:cNvPr id="305" name="Google Shape;305;p18"/>
            <p:cNvSpPr/>
            <p:nvPr/>
          </p:nvSpPr>
          <p:spPr>
            <a:xfrm>
              <a:off x="2007425" y="3962850"/>
              <a:ext cx="5176500" cy="572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745050" y="3962838"/>
              <a:ext cx="2030100" cy="5727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2021</a:t>
              </a:r>
              <a:endParaRPr b="1" sz="3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7826250" y="3962838"/>
              <a:ext cx="572700" cy="5727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8"/>
            <p:cNvSpPr txBox="1"/>
            <p:nvPr/>
          </p:nvSpPr>
          <p:spPr>
            <a:xfrm>
              <a:off x="2923975" y="4074888"/>
              <a:ext cx="144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9" name="Google Shape;309;p18"/>
            <p:cNvSpPr txBox="1"/>
            <p:nvPr/>
          </p:nvSpPr>
          <p:spPr>
            <a:xfrm>
              <a:off x="4364400" y="3962838"/>
              <a:ext cx="26160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10" name="Google Shape;310;p18"/>
            <p:cNvCxnSpPr>
              <a:stCxn id="305" idx="3"/>
              <a:endCxn id="307" idx="1"/>
            </p:cNvCxnSpPr>
            <p:nvPr/>
          </p:nvCxnSpPr>
          <p:spPr>
            <a:xfrm>
              <a:off x="7183925" y="4249200"/>
              <a:ext cx="642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1" name="Google Shape;311;p18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timeline infographics</a:t>
            </a:r>
            <a:endParaRPr sz="2400"/>
          </a:p>
        </p:txBody>
      </p:sp>
      <p:grpSp>
        <p:nvGrpSpPr>
          <p:cNvPr id="312" name="Google Shape;312;p18"/>
          <p:cNvGrpSpPr/>
          <p:nvPr/>
        </p:nvGrpSpPr>
        <p:grpSpPr>
          <a:xfrm>
            <a:off x="8006388" y="1488926"/>
            <a:ext cx="311096" cy="290793"/>
            <a:chOff x="-6690625" y="3631325"/>
            <a:chExt cx="307225" cy="292225"/>
          </a:xfrm>
        </p:grpSpPr>
        <p:sp>
          <p:nvSpPr>
            <p:cNvPr id="313" name="Google Shape;313;p18"/>
            <p:cNvSpPr/>
            <p:nvPr/>
          </p:nvSpPr>
          <p:spPr>
            <a:xfrm>
              <a:off x="-6690625" y="3631325"/>
              <a:ext cx="222925" cy="292225"/>
            </a:xfrm>
            <a:custGeom>
              <a:rect b="b" l="l" r="r" t="t"/>
              <a:pathLst>
                <a:path extrusionOk="0" h="11689" w="8917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-6604350" y="3832175"/>
              <a:ext cx="58675" cy="56550"/>
            </a:xfrm>
            <a:custGeom>
              <a:rect b="b" l="l" r="r" t="t"/>
              <a:pathLst>
                <a:path extrusionOk="0" h="2262" w="2347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-6470875" y="3684775"/>
              <a:ext cx="87475" cy="71800"/>
            </a:xfrm>
            <a:custGeom>
              <a:rect b="b" l="l" r="r" t="t"/>
              <a:pathLst>
                <a:path extrusionOk="0" h="2872" w="3499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-6578775" y="3721900"/>
              <a:ext cx="143375" cy="143375"/>
            </a:xfrm>
            <a:custGeom>
              <a:rect b="b" l="l" r="r" t="t"/>
              <a:pathLst>
                <a:path extrusionOk="0" h="5735" w="5735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-6685100" y="3636850"/>
              <a:ext cx="47275" cy="46475"/>
            </a:xfrm>
            <a:custGeom>
              <a:rect b="b" l="l" r="r" t="t"/>
              <a:pathLst>
                <a:path extrusionOk="0" h="1859" w="1891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Google Shape;318;p18"/>
          <p:cNvSpPr/>
          <p:nvPr/>
        </p:nvSpPr>
        <p:spPr>
          <a:xfrm>
            <a:off x="7957063" y="2145667"/>
            <a:ext cx="311087" cy="300059"/>
          </a:xfrm>
          <a:custGeom>
            <a:rect b="b" l="l" r="r" t="t"/>
            <a:pathLst>
              <a:path extrusionOk="0" h="11646" w="12074">
                <a:moveTo>
                  <a:pt x="10001" y="2714"/>
                </a:moveTo>
                <a:cubicBezTo>
                  <a:pt x="10213" y="2714"/>
                  <a:pt x="10440" y="2904"/>
                  <a:pt x="10341" y="3182"/>
                </a:cubicBezTo>
                <a:lnTo>
                  <a:pt x="9332" y="5923"/>
                </a:lnTo>
                <a:cubicBezTo>
                  <a:pt x="9269" y="6065"/>
                  <a:pt x="9143" y="6136"/>
                  <a:pt x="9017" y="6136"/>
                </a:cubicBezTo>
                <a:cubicBezTo>
                  <a:pt x="8891" y="6136"/>
                  <a:pt x="8765" y="6065"/>
                  <a:pt x="8702" y="5923"/>
                </a:cubicBezTo>
                <a:lnTo>
                  <a:pt x="7978" y="4033"/>
                </a:lnTo>
                <a:lnTo>
                  <a:pt x="7285" y="5923"/>
                </a:lnTo>
                <a:cubicBezTo>
                  <a:pt x="7222" y="6065"/>
                  <a:pt x="7080" y="6136"/>
                  <a:pt x="6946" y="6136"/>
                </a:cubicBezTo>
                <a:cubicBezTo>
                  <a:pt x="6812" y="6136"/>
                  <a:pt x="6686" y="6065"/>
                  <a:pt x="6655" y="5923"/>
                </a:cubicBezTo>
                <a:lnTo>
                  <a:pt x="5615" y="3182"/>
                </a:lnTo>
                <a:cubicBezTo>
                  <a:pt x="5516" y="2904"/>
                  <a:pt x="5729" y="2714"/>
                  <a:pt x="5941" y="2714"/>
                </a:cubicBezTo>
                <a:cubicBezTo>
                  <a:pt x="6064" y="2714"/>
                  <a:pt x="6187" y="2779"/>
                  <a:pt x="6245" y="2930"/>
                </a:cubicBezTo>
                <a:lnTo>
                  <a:pt x="6970" y="4820"/>
                </a:lnTo>
                <a:lnTo>
                  <a:pt x="7663" y="2930"/>
                </a:lnTo>
                <a:cubicBezTo>
                  <a:pt x="7726" y="2804"/>
                  <a:pt x="7867" y="2741"/>
                  <a:pt x="8001" y="2741"/>
                </a:cubicBezTo>
                <a:cubicBezTo>
                  <a:pt x="8135" y="2741"/>
                  <a:pt x="8261" y="2804"/>
                  <a:pt x="8293" y="2930"/>
                </a:cubicBezTo>
                <a:lnTo>
                  <a:pt x="9017" y="4820"/>
                </a:lnTo>
                <a:lnTo>
                  <a:pt x="9711" y="2930"/>
                </a:lnTo>
                <a:cubicBezTo>
                  <a:pt x="9757" y="2779"/>
                  <a:pt x="9877" y="2714"/>
                  <a:pt x="10001" y="2714"/>
                </a:cubicBezTo>
                <a:close/>
                <a:moveTo>
                  <a:pt x="7946" y="0"/>
                </a:moveTo>
                <a:cubicBezTo>
                  <a:pt x="5678" y="0"/>
                  <a:pt x="3851" y="1827"/>
                  <a:pt x="3851" y="4096"/>
                </a:cubicBezTo>
                <a:cubicBezTo>
                  <a:pt x="3851" y="5104"/>
                  <a:pt x="4197" y="6018"/>
                  <a:pt x="4827" y="6711"/>
                </a:cubicBezTo>
                <a:lnTo>
                  <a:pt x="4134" y="7435"/>
                </a:lnTo>
                <a:cubicBezTo>
                  <a:pt x="3981" y="7364"/>
                  <a:pt x="3827" y="7329"/>
                  <a:pt x="3678" y="7329"/>
                </a:cubicBezTo>
                <a:cubicBezTo>
                  <a:pt x="3431" y="7329"/>
                  <a:pt x="3197" y="7427"/>
                  <a:pt x="3000" y="7624"/>
                </a:cubicBezTo>
                <a:lnTo>
                  <a:pt x="732" y="9861"/>
                </a:lnTo>
                <a:cubicBezTo>
                  <a:pt x="0" y="10593"/>
                  <a:pt x="722" y="11645"/>
                  <a:pt x="1524" y="11645"/>
                </a:cubicBezTo>
                <a:cubicBezTo>
                  <a:pt x="1758" y="11645"/>
                  <a:pt x="1999" y="11555"/>
                  <a:pt x="2212" y="11342"/>
                </a:cubicBezTo>
                <a:lnTo>
                  <a:pt x="4449" y="9074"/>
                </a:lnTo>
                <a:cubicBezTo>
                  <a:pt x="4764" y="8759"/>
                  <a:pt x="4796" y="8286"/>
                  <a:pt x="4638" y="7939"/>
                </a:cubicBezTo>
                <a:lnTo>
                  <a:pt x="5363" y="7246"/>
                </a:lnTo>
                <a:cubicBezTo>
                  <a:pt x="6056" y="7813"/>
                  <a:pt x="7001" y="8223"/>
                  <a:pt x="7978" y="8223"/>
                </a:cubicBezTo>
                <a:cubicBezTo>
                  <a:pt x="10278" y="8223"/>
                  <a:pt x="12073" y="6364"/>
                  <a:pt x="12073" y="4127"/>
                </a:cubicBezTo>
                <a:cubicBezTo>
                  <a:pt x="12073" y="1796"/>
                  <a:pt x="10246" y="0"/>
                  <a:pt x="79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" name="Google Shape;319;p18"/>
          <p:cNvGrpSpPr/>
          <p:nvPr/>
        </p:nvGrpSpPr>
        <p:grpSpPr>
          <a:xfrm>
            <a:off x="7956944" y="4094140"/>
            <a:ext cx="311396" cy="309727"/>
            <a:chOff x="-3031325" y="3597450"/>
            <a:chExt cx="293825" cy="292250"/>
          </a:xfrm>
        </p:grpSpPr>
        <p:sp>
          <p:nvSpPr>
            <p:cNvPr id="320" name="Google Shape;320;p18"/>
            <p:cNvSpPr/>
            <p:nvPr/>
          </p:nvSpPr>
          <p:spPr>
            <a:xfrm>
              <a:off x="-3029750" y="3597450"/>
              <a:ext cx="292250" cy="67775"/>
            </a:xfrm>
            <a:custGeom>
              <a:rect b="b" l="l" r="r" t="t"/>
              <a:pathLst>
                <a:path extrusionOk="0" h="2711" w="11690">
                  <a:moveTo>
                    <a:pt x="1702" y="1387"/>
                  </a:moveTo>
                  <a:cubicBezTo>
                    <a:pt x="1891" y="1387"/>
                    <a:pt x="2049" y="1545"/>
                    <a:pt x="2049" y="1734"/>
                  </a:cubicBezTo>
                  <a:cubicBezTo>
                    <a:pt x="2049" y="1923"/>
                    <a:pt x="1891" y="2080"/>
                    <a:pt x="1702" y="2080"/>
                  </a:cubicBezTo>
                  <a:cubicBezTo>
                    <a:pt x="1513" y="2080"/>
                    <a:pt x="1356" y="1923"/>
                    <a:pt x="1356" y="1734"/>
                  </a:cubicBezTo>
                  <a:cubicBezTo>
                    <a:pt x="1356" y="1545"/>
                    <a:pt x="1513" y="1387"/>
                    <a:pt x="1702" y="1387"/>
                  </a:cubicBezTo>
                  <a:close/>
                  <a:moveTo>
                    <a:pt x="3120" y="1387"/>
                  </a:moveTo>
                  <a:cubicBezTo>
                    <a:pt x="3309" y="1387"/>
                    <a:pt x="3466" y="1545"/>
                    <a:pt x="3466" y="1734"/>
                  </a:cubicBezTo>
                  <a:cubicBezTo>
                    <a:pt x="3466" y="1923"/>
                    <a:pt x="3309" y="2080"/>
                    <a:pt x="3120" y="2080"/>
                  </a:cubicBezTo>
                  <a:cubicBezTo>
                    <a:pt x="2931" y="2080"/>
                    <a:pt x="2773" y="1923"/>
                    <a:pt x="2773" y="1734"/>
                  </a:cubicBezTo>
                  <a:cubicBezTo>
                    <a:pt x="2773" y="1545"/>
                    <a:pt x="2931" y="1387"/>
                    <a:pt x="3120" y="1387"/>
                  </a:cubicBezTo>
                  <a:close/>
                  <a:moveTo>
                    <a:pt x="9985" y="1417"/>
                  </a:moveTo>
                  <a:cubicBezTo>
                    <a:pt x="10400" y="1417"/>
                    <a:pt x="10449" y="2080"/>
                    <a:pt x="9956" y="2080"/>
                  </a:cubicBezTo>
                  <a:lnTo>
                    <a:pt x="5861" y="2080"/>
                  </a:lnTo>
                  <a:cubicBezTo>
                    <a:pt x="5451" y="2080"/>
                    <a:pt x="5388" y="1418"/>
                    <a:pt x="5861" y="1418"/>
                  </a:cubicBezTo>
                  <a:lnTo>
                    <a:pt x="9956" y="1418"/>
                  </a:lnTo>
                  <a:cubicBezTo>
                    <a:pt x="9966" y="1418"/>
                    <a:pt x="9976" y="1417"/>
                    <a:pt x="9985" y="141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10"/>
                  </a:lnTo>
                  <a:lnTo>
                    <a:pt x="11689" y="2710"/>
                  </a:lnTo>
                  <a:lnTo>
                    <a:pt x="11689" y="1040"/>
                  </a:lnTo>
                  <a:cubicBezTo>
                    <a:pt x="11658" y="473"/>
                    <a:pt x="11248" y="1"/>
                    <a:pt x="106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-3031325" y="3687250"/>
              <a:ext cx="292250" cy="153600"/>
            </a:xfrm>
            <a:custGeom>
              <a:rect b="b" l="l" r="r" t="t"/>
              <a:pathLst>
                <a:path extrusionOk="0" h="6144" w="11690">
                  <a:moveTo>
                    <a:pt x="1" y="0"/>
                  </a:moveTo>
                  <a:lnTo>
                    <a:pt x="1" y="5104"/>
                  </a:lnTo>
                  <a:lnTo>
                    <a:pt x="64" y="5104"/>
                  </a:lnTo>
                  <a:cubicBezTo>
                    <a:pt x="64" y="5671"/>
                    <a:pt x="536" y="6144"/>
                    <a:pt x="1104" y="6144"/>
                  </a:cubicBezTo>
                  <a:lnTo>
                    <a:pt x="4475" y="6144"/>
                  </a:lnTo>
                  <a:cubicBezTo>
                    <a:pt x="4317" y="5671"/>
                    <a:pt x="4223" y="5199"/>
                    <a:pt x="4223" y="4695"/>
                  </a:cubicBezTo>
                  <a:lnTo>
                    <a:pt x="4223" y="2395"/>
                  </a:lnTo>
                  <a:cubicBezTo>
                    <a:pt x="4223" y="1790"/>
                    <a:pt x="4686" y="1366"/>
                    <a:pt x="5227" y="1366"/>
                  </a:cubicBezTo>
                  <a:cubicBezTo>
                    <a:pt x="5362" y="1366"/>
                    <a:pt x="5502" y="1393"/>
                    <a:pt x="5640" y="1450"/>
                  </a:cubicBezTo>
                  <a:cubicBezTo>
                    <a:pt x="5735" y="1481"/>
                    <a:pt x="5861" y="1544"/>
                    <a:pt x="5987" y="1544"/>
                  </a:cubicBezTo>
                  <a:cubicBezTo>
                    <a:pt x="6144" y="1544"/>
                    <a:pt x="6365" y="1450"/>
                    <a:pt x="6900" y="977"/>
                  </a:cubicBezTo>
                  <a:cubicBezTo>
                    <a:pt x="7090" y="788"/>
                    <a:pt x="7349" y="693"/>
                    <a:pt x="7613" y="693"/>
                  </a:cubicBezTo>
                  <a:cubicBezTo>
                    <a:pt x="7877" y="693"/>
                    <a:pt x="8145" y="788"/>
                    <a:pt x="8350" y="977"/>
                  </a:cubicBezTo>
                  <a:cubicBezTo>
                    <a:pt x="8822" y="1450"/>
                    <a:pt x="9106" y="1544"/>
                    <a:pt x="9263" y="1544"/>
                  </a:cubicBezTo>
                  <a:cubicBezTo>
                    <a:pt x="9358" y="1544"/>
                    <a:pt x="9484" y="1481"/>
                    <a:pt x="9610" y="1450"/>
                  </a:cubicBezTo>
                  <a:cubicBezTo>
                    <a:pt x="9742" y="1393"/>
                    <a:pt x="9878" y="1366"/>
                    <a:pt x="10011" y="1366"/>
                  </a:cubicBezTo>
                  <a:cubicBezTo>
                    <a:pt x="10544" y="1366"/>
                    <a:pt x="11028" y="1790"/>
                    <a:pt x="11028" y="2395"/>
                  </a:cubicBezTo>
                  <a:lnTo>
                    <a:pt x="11028" y="4695"/>
                  </a:lnTo>
                  <a:cubicBezTo>
                    <a:pt x="11028" y="5199"/>
                    <a:pt x="10933" y="5671"/>
                    <a:pt x="10744" y="6144"/>
                  </a:cubicBezTo>
                  <a:cubicBezTo>
                    <a:pt x="11248" y="6112"/>
                    <a:pt x="11689" y="5671"/>
                    <a:pt x="11689" y="5104"/>
                  </a:cubicBezTo>
                  <a:lnTo>
                    <a:pt x="116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-2908450" y="3724275"/>
              <a:ext cx="59900" cy="164625"/>
            </a:xfrm>
            <a:custGeom>
              <a:rect b="b" l="l" r="r" t="t"/>
              <a:pathLst>
                <a:path extrusionOk="0" h="6585" w="2396">
                  <a:moveTo>
                    <a:pt x="2395" y="0"/>
                  </a:moveTo>
                  <a:cubicBezTo>
                    <a:pt x="1904" y="491"/>
                    <a:pt x="1500" y="721"/>
                    <a:pt x="1085" y="721"/>
                  </a:cubicBezTo>
                  <a:cubicBezTo>
                    <a:pt x="887" y="721"/>
                    <a:pt x="687" y="669"/>
                    <a:pt x="473" y="567"/>
                  </a:cubicBezTo>
                  <a:cubicBezTo>
                    <a:pt x="423" y="548"/>
                    <a:pt x="374" y="539"/>
                    <a:pt x="327" y="539"/>
                  </a:cubicBezTo>
                  <a:cubicBezTo>
                    <a:pt x="142" y="539"/>
                    <a:pt x="1" y="681"/>
                    <a:pt x="1" y="882"/>
                  </a:cubicBezTo>
                  <a:lnTo>
                    <a:pt x="1" y="3214"/>
                  </a:lnTo>
                  <a:cubicBezTo>
                    <a:pt x="1" y="3718"/>
                    <a:pt x="127" y="4222"/>
                    <a:pt x="316" y="4663"/>
                  </a:cubicBezTo>
                  <a:cubicBezTo>
                    <a:pt x="725" y="5513"/>
                    <a:pt x="1387" y="6238"/>
                    <a:pt x="2395" y="6585"/>
                  </a:cubicBezTo>
                  <a:lnTo>
                    <a:pt x="2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-2831250" y="3725850"/>
              <a:ext cx="59875" cy="163850"/>
            </a:xfrm>
            <a:custGeom>
              <a:rect b="b" l="l" r="r" t="t"/>
              <a:pathLst>
                <a:path extrusionOk="0" h="6554" w="2395">
                  <a:moveTo>
                    <a:pt x="0" y="0"/>
                  </a:moveTo>
                  <a:lnTo>
                    <a:pt x="0" y="6553"/>
                  </a:lnTo>
                  <a:cubicBezTo>
                    <a:pt x="1008" y="6175"/>
                    <a:pt x="1670" y="5450"/>
                    <a:pt x="2079" y="4631"/>
                  </a:cubicBezTo>
                  <a:cubicBezTo>
                    <a:pt x="2269" y="4159"/>
                    <a:pt x="2395" y="3686"/>
                    <a:pt x="2395" y="3182"/>
                  </a:cubicBezTo>
                  <a:lnTo>
                    <a:pt x="2395" y="851"/>
                  </a:lnTo>
                  <a:cubicBezTo>
                    <a:pt x="2395" y="623"/>
                    <a:pt x="2212" y="477"/>
                    <a:pt x="2042" y="477"/>
                  </a:cubicBezTo>
                  <a:cubicBezTo>
                    <a:pt x="2000" y="477"/>
                    <a:pt x="1959" y="485"/>
                    <a:pt x="1922" y="504"/>
                  </a:cubicBezTo>
                  <a:cubicBezTo>
                    <a:pt x="1704" y="598"/>
                    <a:pt x="1496" y="647"/>
                    <a:pt x="1291" y="647"/>
                  </a:cubicBezTo>
                  <a:cubicBezTo>
                    <a:pt x="873" y="647"/>
                    <a:pt x="465" y="44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" name="Google Shape;324;p18"/>
          <p:cNvGrpSpPr/>
          <p:nvPr/>
        </p:nvGrpSpPr>
        <p:grpSpPr>
          <a:xfrm>
            <a:off x="7956965" y="3465985"/>
            <a:ext cx="311396" cy="311399"/>
            <a:chOff x="-4478975" y="3251700"/>
            <a:chExt cx="293825" cy="293800"/>
          </a:xfrm>
        </p:grpSpPr>
        <p:sp>
          <p:nvSpPr>
            <p:cNvPr id="325" name="Google Shape;325;p18"/>
            <p:cNvSpPr/>
            <p:nvPr/>
          </p:nvSpPr>
          <p:spPr>
            <a:xfrm>
              <a:off x="-4375000" y="3365100"/>
              <a:ext cx="85075" cy="110900"/>
            </a:xfrm>
            <a:custGeom>
              <a:rect b="b" l="l" r="r" t="t"/>
              <a:pathLst>
                <a:path extrusionOk="0" h="4436" w="3403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-4408875" y="3321800"/>
              <a:ext cx="154400" cy="148875"/>
            </a:xfrm>
            <a:custGeom>
              <a:rect b="b" l="l" r="r" t="t"/>
              <a:pathLst>
                <a:path extrusionOk="0" h="5955" w="6176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-4478975" y="3251700"/>
              <a:ext cx="293825" cy="293800"/>
            </a:xfrm>
            <a:custGeom>
              <a:rect b="b" l="l" r="r" t="t"/>
              <a:pathLst>
                <a:path extrusionOk="0" h="11752" w="11753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18"/>
          <p:cNvGrpSpPr/>
          <p:nvPr/>
        </p:nvGrpSpPr>
        <p:grpSpPr>
          <a:xfrm>
            <a:off x="7956788" y="2805015"/>
            <a:ext cx="311422" cy="307246"/>
            <a:chOff x="-5613150" y="3632900"/>
            <a:chExt cx="294600" cy="290650"/>
          </a:xfrm>
        </p:grpSpPr>
        <p:sp>
          <p:nvSpPr>
            <p:cNvPr id="329" name="Google Shape;329;p18"/>
            <p:cNvSpPr/>
            <p:nvPr/>
          </p:nvSpPr>
          <p:spPr>
            <a:xfrm>
              <a:off x="-5440825" y="3708275"/>
              <a:ext cx="49550" cy="41450"/>
            </a:xfrm>
            <a:custGeom>
              <a:rect b="b" l="l" r="r" t="t"/>
              <a:pathLst>
                <a:path extrusionOk="0" h="1658" w="1982">
                  <a:moveTo>
                    <a:pt x="522" y="1"/>
                  </a:moveTo>
                  <a:cubicBezTo>
                    <a:pt x="249" y="1"/>
                    <a:pt x="1" y="335"/>
                    <a:pt x="291" y="577"/>
                  </a:cubicBezTo>
                  <a:lnTo>
                    <a:pt x="1267" y="1554"/>
                  </a:lnTo>
                  <a:cubicBezTo>
                    <a:pt x="1341" y="1627"/>
                    <a:pt x="1422" y="1658"/>
                    <a:pt x="1501" y="1658"/>
                  </a:cubicBezTo>
                  <a:cubicBezTo>
                    <a:pt x="1760" y="1658"/>
                    <a:pt x="1982" y="1323"/>
                    <a:pt x="1740" y="1081"/>
                  </a:cubicBezTo>
                  <a:lnTo>
                    <a:pt x="763" y="104"/>
                  </a:lnTo>
                  <a:cubicBezTo>
                    <a:pt x="690" y="31"/>
                    <a:pt x="605" y="1"/>
                    <a:pt x="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-5613150" y="3632900"/>
              <a:ext cx="294600" cy="290650"/>
            </a:xfrm>
            <a:custGeom>
              <a:rect b="b" l="l" r="r" t="t"/>
              <a:pathLst>
                <a:path extrusionOk="0" h="11626" w="11784">
                  <a:moveTo>
                    <a:pt x="7444" y="2281"/>
                  </a:moveTo>
                  <a:cubicBezTo>
                    <a:pt x="7676" y="2281"/>
                    <a:pt x="7915" y="2370"/>
                    <a:pt x="8129" y="2584"/>
                  </a:cubicBezTo>
                  <a:lnTo>
                    <a:pt x="9106" y="3592"/>
                  </a:lnTo>
                  <a:cubicBezTo>
                    <a:pt x="9736" y="4254"/>
                    <a:pt x="9263" y="5356"/>
                    <a:pt x="8349" y="5356"/>
                  </a:cubicBezTo>
                  <a:cubicBezTo>
                    <a:pt x="8066" y="5356"/>
                    <a:pt x="7814" y="5230"/>
                    <a:pt x="7656" y="5041"/>
                  </a:cubicBezTo>
                  <a:lnTo>
                    <a:pt x="6648" y="4065"/>
                  </a:lnTo>
                  <a:cubicBezTo>
                    <a:pt x="5941" y="3333"/>
                    <a:pt x="6649" y="2281"/>
                    <a:pt x="7444" y="2281"/>
                  </a:cubicBezTo>
                  <a:close/>
                  <a:moveTo>
                    <a:pt x="5495" y="3992"/>
                  </a:moveTo>
                  <a:cubicBezTo>
                    <a:pt x="5754" y="3992"/>
                    <a:pt x="5976" y="4327"/>
                    <a:pt x="5735" y="4569"/>
                  </a:cubicBezTo>
                  <a:lnTo>
                    <a:pt x="5262" y="5041"/>
                  </a:lnTo>
                  <a:cubicBezTo>
                    <a:pt x="4978" y="5325"/>
                    <a:pt x="5262" y="5514"/>
                    <a:pt x="5483" y="5734"/>
                  </a:cubicBezTo>
                  <a:lnTo>
                    <a:pt x="6207" y="5041"/>
                  </a:lnTo>
                  <a:cubicBezTo>
                    <a:pt x="6280" y="4968"/>
                    <a:pt x="6362" y="4937"/>
                    <a:pt x="6440" y="4937"/>
                  </a:cubicBezTo>
                  <a:cubicBezTo>
                    <a:pt x="6699" y="4937"/>
                    <a:pt x="6922" y="5272"/>
                    <a:pt x="6680" y="5514"/>
                  </a:cubicBezTo>
                  <a:lnTo>
                    <a:pt x="5955" y="6207"/>
                  </a:lnTo>
                  <a:cubicBezTo>
                    <a:pt x="6132" y="6384"/>
                    <a:pt x="6294" y="6577"/>
                    <a:pt x="6462" y="6577"/>
                  </a:cubicBezTo>
                  <a:cubicBezTo>
                    <a:pt x="6533" y="6577"/>
                    <a:pt x="6605" y="6543"/>
                    <a:pt x="6680" y="6459"/>
                  </a:cubicBezTo>
                  <a:lnTo>
                    <a:pt x="7152" y="5986"/>
                  </a:lnTo>
                  <a:cubicBezTo>
                    <a:pt x="7213" y="5926"/>
                    <a:pt x="7285" y="5900"/>
                    <a:pt x="7358" y="5900"/>
                  </a:cubicBezTo>
                  <a:cubicBezTo>
                    <a:pt x="7626" y="5900"/>
                    <a:pt x="7904" y="6250"/>
                    <a:pt x="7656" y="6522"/>
                  </a:cubicBezTo>
                  <a:lnTo>
                    <a:pt x="7184" y="6995"/>
                  </a:lnTo>
                  <a:cubicBezTo>
                    <a:pt x="6963" y="7215"/>
                    <a:pt x="6743" y="7310"/>
                    <a:pt x="6459" y="7310"/>
                  </a:cubicBezTo>
                  <a:cubicBezTo>
                    <a:pt x="6176" y="7310"/>
                    <a:pt x="5924" y="7215"/>
                    <a:pt x="5766" y="6995"/>
                  </a:cubicBezTo>
                  <a:lnTo>
                    <a:pt x="4789" y="6018"/>
                  </a:lnTo>
                  <a:cubicBezTo>
                    <a:pt x="4380" y="5640"/>
                    <a:pt x="4380" y="4947"/>
                    <a:pt x="4789" y="4569"/>
                  </a:cubicBezTo>
                  <a:lnTo>
                    <a:pt x="5262" y="4096"/>
                  </a:lnTo>
                  <a:cubicBezTo>
                    <a:pt x="5335" y="4023"/>
                    <a:pt x="5417" y="3992"/>
                    <a:pt x="5495" y="3992"/>
                  </a:cubicBezTo>
                  <a:close/>
                  <a:moveTo>
                    <a:pt x="3510" y="5977"/>
                  </a:moveTo>
                  <a:cubicBezTo>
                    <a:pt x="3769" y="5977"/>
                    <a:pt x="3992" y="6312"/>
                    <a:pt x="3750" y="6553"/>
                  </a:cubicBezTo>
                  <a:lnTo>
                    <a:pt x="3277" y="7026"/>
                  </a:lnTo>
                  <a:cubicBezTo>
                    <a:pt x="3035" y="7268"/>
                    <a:pt x="3258" y="7603"/>
                    <a:pt x="3516" y="7603"/>
                  </a:cubicBezTo>
                  <a:cubicBezTo>
                    <a:pt x="3595" y="7603"/>
                    <a:pt x="3677" y="7572"/>
                    <a:pt x="3750" y="7499"/>
                  </a:cubicBezTo>
                  <a:cubicBezTo>
                    <a:pt x="3976" y="7273"/>
                    <a:pt x="4227" y="7178"/>
                    <a:pt x="4467" y="7178"/>
                  </a:cubicBezTo>
                  <a:cubicBezTo>
                    <a:pt x="5267" y="7178"/>
                    <a:pt x="5950" y="8221"/>
                    <a:pt x="5199" y="8948"/>
                  </a:cubicBezTo>
                  <a:lnTo>
                    <a:pt x="4726" y="9420"/>
                  </a:lnTo>
                  <a:cubicBezTo>
                    <a:pt x="4653" y="9494"/>
                    <a:pt x="4571" y="9524"/>
                    <a:pt x="4493" y="9524"/>
                  </a:cubicBezTo>
                  <a:cubicBezTo>
                    <a:pt x="4234" y="9524"/>
                    <a:pt x="4012" y="9190"/>
                    <a:pt x="4254" y="8948"/>
                  </a:cubicBezTo>
                  <a:lnTo>
                    <a:pt x="4726" y="8475"/>
                  </a:lnTo>
                  <a:cubicBezTo>
                    <a:pt x="4968" y="8233"/>
                    <a:pt x="4746" y="7899"/>
                    <a:pt x="4487" y="7899"/>
                  </a:cubicBezTo>
                  <a:cubicBezTo>
                    <a:pt x="4409" y="7899"/>
                    <a:pt x="4327" y="7929"/>
                    <a:pt x="4254" y="8003"/>
                  </a:cubicBezTo>
                  <a:cubicBezTo>
                    <a:pt x="4035" y="8222"/>
                    <a:pt x="3787" y="8314"/>
                    <a:pt x="3547" y="8314"/>
                  </a:cubicBezTo>
                  <a:cubicBezTo>
                    <a:pt x="2754" y="8314"/>
                    <a:pt x="2054" y="7304"/>
                    <a:pt x="2805" y="6553"/>
                  </a:cubicBezTo>
                  <a:lnTo>
                    <a:pt x="3277" y="6081"/>
                  </a:lnTo>
                  <a:cubicBezTo>
                    <a:pt x="3350" y="6008"/>
                    <a:pt x="3432" y="5977"/>
                    <a:pt x="3510" y="5977"/>
                  </a:cubicBezTo>
                  <a:close/>
                  <a:moveTo>
                    <a:pt x="11390" y="0"/>
                  </a:moveTo>
                  <a:cubicBezTo>
                    <a:pt x="11303" y="0"/>
                    <a:pt x="11216" y="32"/>
                    <a:pt x="11153" y="95"/>
                  </a:cubicBezTo>
                  <a:lnTo>
                    <a:pt x="10208" y="1009"/>
                  </a:lnTo>
                  <a:cubicBezTo>
                    <a:pt x="9893" y="820"/>
                    <a:pt x="9547" y="757"/>
                    <a:pt x="9169" y="757"/>
                  </a:cubicBezTo>
                  <a:lnTo>
                    <a:pt x="6396" y="914"/>
                  </a:lnTo>
                  <a:cubicBezTo>
                    <a:pt x="5798" y="946"/>
                    <a:pt x="5230" y="1166"/>
                    <a:pt x="4821" y="1607"/>
                  </a:cubicBezTo>
                  <a:lnTo>
                    <a:pt x="410" y="6018"/>
                  </a:lnTo>
                  <a:cubicBezTo>
                    <a:pt x="1" y="6427"/>
                    <a:pt x="1" y="7089"/>
                    <a:pt x="410" y="7467"/>
                  </a:cubicBezTo>
                  <a:lnTo>
                    <a:pt x="4254" y="11342"/>
                  </a:lnTo>
                  <a:cubicBezTo>
                    <a:pt x="4459" y="11531"/>
                    <a:pt x="4726" y="11626"/>
                    <a:pt x="4990" y="11626"/>
                  </a:cubicBezTo>
                  <a:cubicBezTo>
                    <a:pt x="5254" y="11626"/>
                    <a:pt x="5514" y="11531"/>
                    <a:pt x="5703" y="11342"/>
                  </a:cubicBezTo>
                  <a:cubicBezTo>
                    <a:pt x="9704" y="7373"/>
                    <a:pt x="8854" y="8192"/>
                    <a:pt x="9956" y="7058"/>
                  </a:cubicBezTo>
                  <a:cubicBezTo>
                    <a:pt x="10492" y="6616"/>
                    <a:pt x="10807" y="5986"/>
                    <a:pt x="10838" y="5325"/>
                  </a:cubicBezTo>
                  <a:lnTo>
                    <a:pt x="10996" y="2521"/>
                  </a:lnTo>
                  <a:cubicBezTo>
                    <a:pt x="10996" y="2174"/>
                    <a:pt x="10901" y="1765"/>
                    <a:pt x="10712" y="1481"/>
                  </a:cubicBezTo>
                  <a:lnTo>
                    <a:pt x="11689" y="568"/>
                  </a:lnTo>
                  <a:cubicBezTo>
                    <a:pt x="11784" y="442"/>
                    <a:pt x="11784" y="190"/>
                    <a:pt x="11626" y="95"/>
                  </a:cubicBezTo>
                  <a:cubicBezTo>
                    <a:pt x="11563" y="32"/>
                    <a:pt x="11476" y="0"/>
                    <a:pt x="11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9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timeline infographics</a:t>
            </a:r>
            <a:endParaRPr sz="2400"/>
          </a:p>
        </p:txBody>
      </p:sp>
      <p:sp>
        <p:nvSpPr>
          <p:cNvPr id="336" name="Google Shape;336;p19"/>
          <p:cNvSpPr/>
          <p:nvPr/>
        </p:nvSpPr>
        <p:spPr>
          <a:xfrm>
            <a:off x="4816009" y="2871015"/>
            <a:ext cx="43922" cy="2176"/>
          </a:xfrm>
          <a:custGeom>
            <a:rect b="b" l="l" r="r" t="t"/>
            <a:pathLst>
              <a:path extrusionOk="0" h="16" w="323">
                <a:moveTo>
                  <a:pt x="0" y="1"/>
                </a:moveTo>
                <a:cubicBezTo>
                  <a:pt x="189" y="16"/>
                  <a:pt x="322" y="1"/>
                  <a:pt x="322" y="1"/>
                </a:cubicBezTo>
                <a:lnTo>
                  <a:pt x="32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9"/>
          <p:cNvSpPr/>
          <p:nvPr/>
        </p:nvSpPr>
        <p:spPr>
          <a:xfrm>
            <a:off x="1768002" y="2871015"/>
            <a:ext cx="44058" cy="1088"/>
          </a:xfrm>
          <a:custGeom>
            <a:rect b="b" l="l" r="r" t="t"/>
            <a:pathLst>
              <a:path extrusionOk="0" h="8" w="324">
                <a:moveTo>
                  <a:pt x="1" y="1"/>
                </a:moveTo>
                <a:cubicBezTo>
                  <a:pt x="66" y="6"/>
                  <a:pt x="123" y="7"/>
                  <a:pt x="171" y="7"/>
                </a:cubicBezTo>
                <a:cubicBezTo>
                  <a:pt x="266" y="7"/>
                  <a:pt x="323" y="1"/>
                  <a:pt x="32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9"/>
          <p:cNvSpPr/>
          <p:nvPr/>
        </p:nvSpPr>
        <p:spPr>
          <a:xfrm>
            <a:off x="4816009" y="2871015"/>
            <a:ext cx="43922" cy="1088"/>
          </a:xfrm>
          <a:custGeom>
            <a:rect b="b" l="l" r="r" t="t"/>
            <a:pathLst>
              <a:path extrusionOk="0" h="8" w="323">
                <a:moveTo>
                  <a:pt x="0" y="1"/>
                </a:moveTo>
                <a:cubicBezTo>
                  <a:pt x="63" y="6"/>
                  <a:pt x="120" y="7"/>
                  <a:pt x="168" y="7"/>
                </a:cubicBezTo>
                <a:cubicBezTo>
                  <a:pt x="263" y="7"/>
                  <a:pt x="322" y="1"/>
                  <a:pt x="32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9"/>
          <p:cNvSpPr/>
          <p:nvPr/>
        </p:nvSpPr>
        <p:spPr>
          <a:xfrm>
            <a:off x="4283373" y="2871015"/>
            <a:ext cx="43242" cy="2176"/>
          </a:xfrm>
          <a:custGeom>
            <a:rect b="b" l="l" r="r" t="t"/>
            <a:pathLst>
              <a:path extrusionOk="0" h="16" w="318">
                <a:moveTo>
                  <a:pt x="1" y="1"/>
                </a:moveTo>
                <a:cubicBezTo>
                  <a:pt x="1" y="1"/>
                  <a:pt x="129" y="16"/>
                  <a:pt x="318" y="1"/>
                </a:cubicBezTo>
                <a:lnTo>
                  <a:pt x="31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9"/>
          <p:cNvSpPr/>
          <p:nvPr/>
        </p:nvSpPr>
        <p:spPr>
          <a:xfrm>
            <a:off x="4283373" y="2871015"/>
            <a:ext cx="43242" cy="1088"/>
          </a:xfrm>
          <a:custGeom>
            <a:rect b="b" l="l" r="r" t="t"/>
            <a:pathLst>
              <a:path extrusionOk="0" h="8" w="318">
                <a:moveTo>
                  <a:pt x="1" y="1"/>
                </a:moveTo>
                <a:cubicBezTo>
                  <a:pt x="1" y="1"/>
                  <a:pt x="58" y="7"/>
                  <a:pt x="151" y="7"/>
                </a:cubicBezTo>
                <a:cubicBezTo>
                  <a:pt x="198" y="7"/>
                  <a:pt x="255" y="6"/>
                  <a:pt x="3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9"/>
          <p:cNvSpPr/>
          <p:nvPr/>
        </p:nvSpPr>
        <p:spPr>
          <a:xfrm>
            <a:off x="7332060" y="2871695"/>
            <a:ext cx="43922" cy="2312"/>
          </a:xfrm>
          <a:custGeom>
            <a:rect b="b" l="l" r="r" t="t"/>
            <a:pathLst>
              <a:path extrusionOk="0" h="17" w="323">
                <a:moveTo>
                  <a:pt x="0" y="1"/>
                </a:moveTo>
                <a:cubicBezTo>
                  <a:pt x="0" y="1"/>
                  <a:pt x="133" y="16"/>
                  <a:pt x="322" y="1"/>
                </a:cubicBezTo>
                <a:lnTo>
                  <a:pt x="32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9"/>
          <p:cNvSpPr/>
          <p:nvPr/>
        </p:nvSpPr>
        <p:spPr>
          <a:xfrm>
            <a:off x="7332060" y="2871695"/>
            <a:ext cx="43922" cy="1088"/>
          </a:xfrm>
          <a:custGeom>
            <a:rect b="b" l="l" r="r" t="t"/>
            <a:pathLst>
              <a:path extrusionOk="0" h="8" w="323">
                <a:moveTo>
                  <a:pt x="0" y="1"/>
                </a:moveTo>
                <a:cubicBezTo>
                  <a:pt x="0" y="1"/>
                  <a:pt x="59" y="8"/>
                  <a:pt x="155" y="8"/>
                </a:cubicBezTo>
                <a:cubicBezTo>
                  <a:pt x="202" y="8"/>
                  <a:pt x="259" y="6"/>
                  <a:pt x="3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3" name="Google Shape;343;p19"/>
          <p:cNvGrpSpPr/>
          <p:nvPr/>
        </p:nvGrpSpPr>
        <p:grpSpPr>
          <a:xfrm>
            <a:off x="2826130" y="4017972"/>
            <a:ext cx="421927" cy="419371"/>
            <a:chOff x="-6689825" y="3992050"/>
            <a:chExt cx="293025" cy="291250"/>
          </a:xfrm>
        </p:grpSpPr>
        <p:sp>
          <p:nvSpPr>
            <p:cNvPr id="344" name="Google Shape;344;p19"/>
            <p:cNvSpPr/>
            <p:nvPr/>
          </p:nvSpPr>
          <p:spPr>
            <a:xfrm>
              <a:off x="-6547275" y="3992050"/>
              <a:ext cx="30750" cy="65400"/>
            </a:xfrm>
            <a:custGeom>
              <a:rect b="b" l="l" r="r" t="t"/>
              <a:pathLst>
                <a:path extrusionOk="0" h="2616" w="1230">
                  <a:moveTo>
                    <a:pt x="1229" y="1"/>
                  </a:moveTo>
                  <a:cubicBezTo>
                    <a:pt x="757" y="379"/>
                    <a:pt x="284" y="1355"/>
                    <a:pt x="1" y="2616"/>
                  </a:cubicBezTo>
                  <a:lnTo>
                    <a:pt x="1229" y="2616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-6547275" y="4143275"/>
              <a:ext cx="30750" cy="64600"/>
            </a:xfrm>
            <a:custGeom>
              <a:rect b="b" l="l" r="r" t="t"/>
              <a:pathLst>
                <a:path extrusionOk="0" h="2584" w="1230">
                  <a:moveTo>
                    <a:pt x="1" y="1"/>
                  </a:moveTo>
                  <a:cubicBezTo>
                    <a:pt x="284" y="1261"/>
                    <a:pt x="757" y="2237"/>
                    <a:pt x="1229" y="2584"/>
                  </a:cubicBezTo>
                  <a:lnTo>
                    <a:pt x="12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-6551200" y="4073975"/>
              <a:ext cx="34675" cy="51200"/>
            </a:xfrm>
            <a:custGeom>
              <a:rect b="b" l="l" r="r" t="t"/>
              <a:pathLst>
                <a:path extrusionOk="0" h="2048" w="1387">
                  <a:moveTo>
                    <a:pt x="63" y="0"/>
                  </a:moveTo>
                  <a:cubicBezTo>
                    <a:pt x="0" y="725"/>
                    <a:pt x="0" y="1355"/>
                    <a:pt x="63" y="2048"/>
                  </a:cubicBezTo>
                  <a:lnTo>
                    <a:pt x="1386" y="2048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-6475600" y="3994425"/>
              <a:ext cx="70125" cy="63025"/>
            </a:xfrm>
            <a:custGeom>
              <a:rect b="b" l="l" r="r" t="t"/>
              <a:pathLst>
                <a:path extrusionOk="0" h="2521" w="2805">
                  <a:moveTo>
                    <a:pt x="1" y="0"/>
                  </a:moveTo>
                  <a:cubicBezTo>
                    <a:pt x="442" y="630"/>
                    <a:pt x="757" y="1512"/>
                    <a:pt x="946" y="2521"/>
                  </a:cubicBezTo>
                  <a:lnTo>
                    <a:pt x="2805" y="2521"/>
                  </a:lnTo>
                  <a:cubicBezTo>
                    <a:pt x="2301" y="1292"/>
                    <a:pt x="1261" y="34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-6449600" y="4073975"/>
              <a:ext cx="52800" cy="51200"/>
            </a:xfrm>
            <a:custGeom>
              <a:rect b="b" l="l" r="r" t="t"/>
              <a:pathLst>
                <a:path extrusionOk="0" h="2048" w="2112">
                  <a:moveTo>
                    <a:pt x="0" y="0"/>
                  </a:moveTo>
                  <a:cubicBezTo>
                    <a:pt x="63" y="725"/>
                    <a:pt x="63" y="1355"/>
                    <a:pt x="0" y="2048"/>
                  </a:cubicBezTo>
                  <a:lnTo>
                    <a:pt x="1954" y="2048"/>
                  </a:lnTo>
                  <a:cubicBezTo>
                    <a:pt x="2048" y="1733"/>
                    <a:pt x="2080" y="1386"/>
                    <a:pt x="2080" y="1040"/>
                  </a:cubicBezTo>
                  <a:cubicBezTo>
                    <a:pt x="2111" y="662"/>
                    <a:pt x="2048" y="347"/>
                    <a:pt x="1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-6500000" y="3992050"/>
              <a:ext cx="30725" cy="65400"/>
            </a:xfrm>
            <a:custGeom>
              <a:rect b="b" l="l" r="r" t="t"/>
              <a:pathLst>
                <a:path extrusionOk="0" h="2616" w="1229">
                  <a:moveTo>
                    <a:pt x="0" y="1"/>
                  </a:moveTo>
                  <a:lnTo>
                    <a:pt x="0" y="2616"/>
                  </a:lnTo>
                  <a:lnTo>
                    <a:pt x="1229" y="2616"/>
                  </a:lnTo>
                  <a:cubicBezTo>
                    <a:pt x="977" y="1355"/>
                    <a:pt x="473" y="37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-6500000" y="4143275"/>
              <a:ext cx="30725" cy="64600"/>
            </a:xfrm>
            <a:custGeom>
              <a:rect b="b" l="l" r="r" t="t"/>
              <a:pathLst>
                <a:path extrusionOk="0" h="2584" w="1229">
                  <a:moveTo>
                    <a:pt x="0" y="1"/>
                  </a:moveTo>
                  <a:lnTo>
                    <a:pt x="0" y="2584"/>
                  </a:lnTo>
                  <a:cubicBezTo>
                    <a:pt x="473" y="2237"/>
                    <a:pt x="945" y="1261"/>
                    <a:pt x="1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-6689825" y="4141700"/>
              <a:ext cx="149675" cy="141600"/>
            </a:xfrm>
            <a:custGeom>
              <a:rect b="b" l="l" r="r" t="t"/>
              <a:pathLst>
                <a:path extrusionOk="0" h="5664" w="5987">
                  <a:moveTo>
                    <a:pt x="3182" y="1"/>
                  </a:moveTo>
                  <a:cubicBezTo>
                    <a:pt x="3371" y="442"/>
                    <a:pt x="3623" y="851"/>
                    <a:pt x="3938" y="1198"/>
                  </a:cubicBezTo>
                  <a:lnTo>
                    <a:pt x="3088" y="2017"/>
                  </a:lnTo>
                  <a:cubicBezTo>
                    <a:pt x="2946" y="1946"/>
                    <a:pt x="2791" y="1911"/>
                    <a:pt x="2638" y="1911"/>
                  </a:cubicBezTo>
                  <a:cubicBezTo>
                    <a:pt x="2382" y="1911"/>
                    <a:pt x="2131" y="2009"/>
                    <a:pt x="1954" y="2206"/>
                  </a:cubicBezTo>
                  <a:lnTo>
                    <a:pt x="378" y="3907"/>
                  </a:lnTo>
                  <a:cubicBezTo>
                    <a:pt x="0" y="4317"/>
                    <a:pt x="0" y="4978"/>
                    <a:pt x="378" y="5356"/>
                  </a:cubicBezTo>
                  <a:cubicBezTo>
                    <a:pt x="583" y="5561"/>
                    <a:pt x="851" y="5664"/>
                    <a:pt x="1115" y="5664"/>
                  </a:cubicBezTo>
                  <a:cubicBezTo>
                    <a:pt x="1379" y="5664"/>
                    <a:pt x="1639" y="5561"/>
                    <a:pt x="1828" y="5356"/>
                  </a:cubicBezTo>
                  <a:lnTo>
                    <a:pt x="3403" y="3687"/>
                  </a:lnTo>
                  <a:cubicBezTo>
                    <a:pt x="3718" y="3372"/>
                    <a:pt x="3781" y="2899"/>
                    <a:pt x="3623" y="2521"/>
                  </a:cubicBezTo>
                  <a:lnTo>
                    <a:pt x="4443" y="1702"/>
                  </a:lnTo>
                  <a:cubicBezTo>
                    <a:pt x="4821" y="2111"/>
                    <a:pt x="5388" y="2426"/>
                    <a:pt x="5986" y="2584"/>
                  </a:cubicBezTo>
                  <a:cubicBezTo>
                    <a:pt x="5545" y="1954"/>
                    <a:pt x="5230" y="1040"/>
                    <a:pt x="50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-6475600" y="4141700"/>
              <a:ext cx="70125" cy="64600"/>
            </a:xfrm>
            <a:custGeom>
              <a:rect b="b" l="l" r="r" t="t"/>
              <a:pathLst>
                <a:path extrusionOk="0" h="2584" w="2805">
                  <a:moveTo>
                    <a:pt x="946" y="1"/>
                  </a:moveTo>
                  <a:cubicBezTo>
                    <a:pt x="757" y="1040"/>
                    <a:pt x="442" y="1954"/>
                    <a:pt x="1" y="2584"/>
                  </a:cubicBezTo>
                  <a:cubicBezTo>
                    <a:pt x="1261" y="2174"/>
                    <a:pt x="2301" y="1229"/>
                    <a:pt x="2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-6618950" y="4073975"/>
              <a:ext cx="52025" cy="51200"/>
            </a:xfrm>
            <a:custGeom>
              <a:rect b="b" l="l" r="r" t="t"/>
              <a:pathLst>
                <a:path extrusionOk="0" h="2048" w="2081">
                  <a:moveTo>
                    <a:pt x="95" y="0"/>
                  </a:moveTo>
                  <a:cubicBezTo>
                    <a:pt x="32" y="315"/>
                    <a:pt x="1" y="662"/>
                    <a:pt x="1" y="1040"/>
                  </a:cubicBezTo>
                  <a:cubicBezTo>
                    <a:pt x="1" y="1386"/>
                    <a:pt x="32" y="1733"/>
                    <a:pt x="95" y="2048"/>
                  </a:cubicBezTo>
                  <a:lnTo>
                    <a:pt x="2080" y="2048"/>
                  </a:lnTo>
                  <a:cubicBezTo>
                    <a:pt x="1986" y="1355"/>
                    <a:pt x="1986" y="725"/>
                    <a:pt x="20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-6610275" y="3992850"/>
              <a:ext cx="70125" cy="63025"/>
            </a:xfrm>
            <a:custGeom>
              <a:rect b="b" l="l" r="r" t="t"/>
              <a:pathLst>
                <a:path extrusionOk="0" h="2521" w="2805">
                  <a:moveTo>
                    <a:pt x="2804" y="0"/>
                  </a:moveTo>
                  <a:lnTo>
                    <a:pt x="2804" y="0"/>
                  </a:lnTo>
                  <a:cubicBezTo>
                    <a:pt x="1544" y="410"/>
                    <a:pt x="504" y="1355"/>
                    <a:pt x="0" y="2521"/>
                  </a:cubicBezTo>
                  <a:lnTo>
                    <a:pt x="1859" y="2521"/>
                  </a:lnTo>
                  <a:cubicBezTo>
                    <a:pt x="2017" y="1575"/>
                    <a:pt x="2363" y="693"/>
                    <a:pt x="28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-6500000" y="4073975"/>
              <a:ext cx="35450" cy="51200"/>
            </a:xfrm>
            <a:custGeom>
              <a:rect b="b" l="l" r="r" t="t"/>
              <a:pathLst>
                <a:path extrusionOk="0" h="2048" w="1418">
                  <a:moveTo>
                    <a:pt x="0" y="0"/>
                  </a:moveTo>
                  <a:lnTo>
                    <a:pt x="0" y="2048"/>
                  </a:lnTo>
                  <a:lnTo>
                    <a:pt x="1292" y="2048"/>
                  </a:lnTo>
                  <a:cubicBezTo>
                    <a:pt x="1418" y="1355"/>
                    <a:pt x="1418" y="725"/>
                    <a:pt x="1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" name="Google Shape;356;p19"/>
          <p:cNvGrpSpPr/>
          <p:nvPr/>
        </p:nvGrpSpPr>
        <p:grpSpPr>
          <a:xfrm>
            <a:off x="4360467" y="1392930"/>
            <a:ext cx="423079" cy="419659"/>
            <a:chOff x="-4475825" y="3612425"/>
            <a:chExt cx="293825" cy="291450"/>
          </a:xfrm>
        </p:grpSpPr>
        <p:sp>
          <p:nvSpPr>
            <p:cNvPr id="357" name="Google Shape;357;p19"/>
            <p:cNvSpPr/>
            <p:nvPr/>
          </p:nvSpPr>
          <p:spPr>
            <a:xfrm>
              <a:off x="-4349800" y="3664400"/>
              <a:ext cx="34675" cy="33100"/>
            </a:xfrm>
            <a:custGeom>
              <a:rect b="b" l="l" r="r" t="t"/>
              <a:pathLst>
                <a:path extrusionOk="0" h="1324" w="1387">
                  <a:moveTo>
                    <a:pt x="694" y="1"/>
                  </a:moveTo>
                  <a:cubicBezTo>
                    <a:pt x="347" y="1"/>
                    <a:pt x="32" y="316"/>
                    <a:pt x="32" y="662"/>
                  </a:cubicBezTo>
                  <a:cubicBezTo>
                    <a:pt x="1" y="1040"/>
                    <a:pt x="316" y="1324"/>
                    <a:pt x="694" y="1324"/>
                  </a:cubicBezTo>
                  <a:cubicBezTo>
                    <a:pt x="1103" y="1324"/>
                    <a:pt x="1387" y="1009"/>
                    <a:pt x="1387" y="662"/>
                  </a:cubicBezTo>
                  <a:cubicBezTo>
                    <a:pt x="1387" y="284"/>
                    <a:pt x="1072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-4366325" y="3714800"/>
              <a:ext cx="68525" cy="34700"/>
            </a:xfrm>
            <a:custGeom>
              <a:rect b="b" l="l" r="r" t="t"/>
              <a:pathLst>
                <a:path extrusionOk="0" h="1388" w="2741">
                  <a:moveTo>
                    <a:pt x="1008" y="1"/>
                  </a:moveTo>
                  <a:cubicBezTo>
                    <a:pt x="473" y="1"/>
                    <a:pt x="0" y="474"/>
                    <a:pt x="0" y="1009"/>
                  </a:cubicBezTo>
                  <a:lnTo>
                    <a:pt x="0" y="1387"/>
                  </a:lnTo>
                  <a:lnTo>
                    <a:pt x="2741" y="1387"/>
                  </a:lnTo>
                  <a:lnTo>
                    <a:pt x="2741" y="1009"/>
                  </a:lnTo>
                  <a:cubicBezTo>
                    <a:pt x="2741" y="474"/>
                    <a:pt x="2268" y="1"/>
                    <a:pt x="16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-4475825" y="3612425"/>
              <a:ext cx="293825" cy="291450"/>
            </a:xfrm>
            <a:custGeom>
              <a:rect b="b" l="l" r="r" t="t"/>
              <a:pathLst>
                <a:path extrusionOk="0" h="11658" w="11753">
                  <a:moveTo>
                    <a:pt x="5703" y="1324"/>
                  </a:moveTo>
                  <a:cubicBezTo>
                    <a:pt x="6459" y="1324"/>
                    <a:pt x="7089" y="1954"/>
                    <a:pt x="7089" y="2710"/>
                  </a:cubicBezTo>
                  <a:cubicBezTo>
                    <a:pt x="7089" y="3025"/>
                    <a:pt x="6963" y="3340"/>
                    <a:pt x="6774" y="3592"/>
                  </a:cubicBezTo>
                  <a:cubicBezTo>
                    <a:pt x="7373" y="3844"/>
                    <a:pt x="7751" y="4443"/>
                    <a:pt x="7751" y="5104"/>
                  </a:cubicBezTo>
                  <a:lnTo>
                    <a:pt x="7751" y="5766"/>
                  </a:lnTo>
                  <a:lnTo>
                    <a:pt x="7783" y="5766"/>
                  </a:lnTo>
                  <a:cubicBezTo>
                    <a:pt x="7783" y="5986"/>
                    <a:pt x="7625" y="6144"/>
                    <a:pt x="7436" y="6144"/>
                  </a:cubicBezTo>
                  <a:lnTo>
                    <a:pt x="4002" y="6144"/>
                  </a:lnTo>
                  <a:cubicBezTo>
                    <a:pt x="3813" y="6144"/>
                    <a:pt x="3655" y="5986"/>
                    <a:pt x="3655" y="5766"/>
                  </a:cubicBezTo>
                  <a:lnTo>
                    <a:pt x="3655" y="5104"/>
                  </a:lnTo>
                  <a:cubicBezTo>
                    <a:pt x="3655" y="4443"/>
                    <a:pt x="4065" y="3844"/>
                    <a:pt x="4664" y="3592"/>
                  </a:cubicBezTo>
                  <a:cubicBezTo>
                    <a:pt x="4443" y="3340"/>
                    <a:pt x="4348" y="3056"/>
                    <a:pt x="4348" y="2710"/>
                  </a:cubicBezTo>
                  <a:cubicBezTo>
                    <a:pt x="4348" y="1954"/>
                    <a:pt x="4979" y="1324"/>
                    <a:pt x="5703" y="1324"/>
                  </a:cubicBezTo>
                  <a:close/>
                  <a:moveTo>
                    <a:pt x="5798" y="0"/>
                  </a:moveTo>
                  <a:cubicBezTo>
                    <a:pt x="3561" y="0"/>
                    <a:pt x="1702" y="1859"/>
                    <a:pt x="1702" y="4096"/>
                  </a:cubicBezTo>
                  <a:cubicBezTo>
                    <a:pt x="1702" y="5041"/>
                    <a:pt x="2017" y="5955"/>
                    <a:pt x="2553" y="6616"/>
                  </a:cubicBezTo>
                  <a:lnTo>
                    <a:pt x="1702" y="7120"/>
                  </a:lnTo>
                  <a:cubicBezTo>
                    <a:pt x="1513" y="6963"/>
                    <a:pt x="1293" y="6900"/>
                    <a:pt x="1040" y="6900"/>
                  </a:cubicBezTo>
                  <a:cubicBezTo>
                    <a:pt x="473" y="6900"/>
                    <a:pt x="1" y="7341"/>
                    <a:pt x="1" y="7908"/>
                  </a:cubicBezTo>
                  <a:cubicBezTo>
                    <a:pt x="1" y="8475"/>
                    <a:pt x="473" y="8948"/>
                    <a:pt x="1040" y="8948"/>
                  </a:cubicBezTo>
                  <a:cubicBezTo>
                    <a:pt x="1576" y="8948"/>
                    <a:pt x="2049" y="8475"/>
                    <a:pt x="2049" y="7908"/>
                  </a:cubicBezTo>
                  <a:lnTo>
                    <a:pt x="2049" y="7719"/>
                  </a:lnTo>
                  <a:lnTo>
                    <a:pt x="3025" y="7120"/>
                  </a:lnTo>
                  <a:cubicBezTo>
                    <a:pt x="3309" y="7372"/>
                    <a:pt x="3592" y="7593"/>
                    <a:pt x="3939" y="7751"/>
                  </a:cubicBezTo>
                  <a:lnTo>
                    <a:pt x="3277" y="8948"/>
                  </a:lnTo>
                  <a:lnTo>
                    <a:pt x="3088" y="8948"/>
                  </a:lnTo>
                  <a:cubicBezTo>
                    <a:pt x="2521" y="8948"/>
                    <a:pt x="2049" y="9420"/>
                    <a:pt x="2049" y="9956"/>
                  </a:cubicBezTo>
                  <a:cubicBezTo>
                    <a:pt x="2049" y="10523"/>
                    <a:pt x="2521" y="10996"/>
                    <a:pt x="3088" y="10996"/>
                  </a:cubicBezTo>
                  <a:cubicBezTo>
                    <a:pt x="3624" y="10996"/>
                    <a:pt x="4096" y="10523"/>
                    <a:pt x="4096" y="9956"/>
                  </a:cubicBezTo>
                  <a:cubicBezTo>
                    <a:pt x="4096" y="9735"/>
                    <a:pt x="4033" y="9483"/>
                    <a:pt x="3876" y="9294"/>
                  </a:cubicBezTo>
                  <a:lnTo>
                    <a:pt x="4569" y="8034"/>
                  </a:lnTo>
                  <a:cubicBezTo>
                    <a:pt x="4853" y="8097"/>
                    <a:pt x="5168" y="8192"/>
                    <a:pt x="5483" y="8223"/>
                  </a:cubicBezTo>
                  <a:lnTo>
                    <a:pt x="5483" y="9672"/>
                  </a:lnTo>
                  <a:cubicBezTo>
                    <a:pt x="5073" y="9830"/>
                    <a:pt x="4821" y="10208"/>
                    <a:pt x="4821" y="10617"/>
                  </a:cubicBezTo>
                  <a:cubicBezTo>
                    <a:pt x="4821" y="11185"/>
                    <a:pt x="5294" y="11657"/>
                    <a:pt x="5829" y="11657"/>
                  </a:cubicBezTo>
                  <a:cubicBezTo>
                    <a:pt x="6396" y="11657"/>
                    <a:pt x="6869" y="11185"/>
                    <a:pt x="6869" y="10617"/>
                  </a:cubicBezTo>
                  <a:cubicBezTo>
                    <a:pt x="6869" y="10208"/>
                    <a:pt x="6585" y="9798"/>
                    <a:pt x="6176" y="9672"/>
                  </a:cubicBezTo>
                  <a:lnTo>
                    <a:pt x="6176" y="8223"/>
                  </a:lnTo>
                  <a:cubicBezTo>
                    <a:pt x="6491" y="8192"/>
                    <a:pt x="6806" y="8160"/>
                    <a:pt x="7089" y="8034"/>
                  </a:cubicBezTo>
                  <a:lnTo>
                    <a:pt x="7814" y="9294"/>
                  </a:lnTo>
                  <a:cubicBezTo>
                    <a:pt x="7657" y="9483"/>
                    <a:pt x="7562" y="9672"/>
                    <a:pt x="7562" y="9956"/>
                  </a:cubicBezTo>
                  <a:cubicBezTo>
                    <a:pt x="7562" y="10523"/>
                    <a:pt x="8035" y="10996"/>
                    <a:pt x="8602" y="10996"/>
                  </a:cubicBezTo>
                  <a:cubicBezTo>
                    <a:pt x="9137" y="10996"/>
                    <a:pt x="9610" y="10523"/>
                    <a:pt x="9610" y="9956"/>
                  </a:cubicBezTo>
                  <a:cubicBezTo>
                    <a:pt x="9610" y="9420"/>
                    <a:pt x="9137" y="8948"/>
                    <a:pt x="8602" y="8948"/>
                  </a:cubicBezTo>
                  <a:lnTo>
                    <a:pt x="8381" y="8948"/>
                  </a:lnTo>
                  <a:lnTo>
                    <a:pt x="7720" y="7751"/>
                  </a:lnTo>
                  <a:cubicBezTo>
                    <a:pt x="8035" y="7593"/>
                    <a:pt x="8350" y="7372"/>
                    <a:pt x="8633" y="7120"/>
                  </a:cubicBezTo>
                  <a:lnTo>
                    <a:pt x="9704" y="7719"/>
                  </a:lnTo>
                  <a:lnTo>
                    <a:pt x="9704" y="7908"/>
                  </a:lnTo>
                  <a:cubicBezTo>
                    <a:pt x="9704" y="8475"/>
                    <a:pt x="10177" y="8948"/>
                    <a:pt x="10713" y="8948"/>
                  </a:cubicBezTo>
                  <a:cubicBezTo>
                    <a:pt x="11280" y="8948"/>
                    <a:pt x="11752" y="8475"/>
                    <a:pt x="11752" y="7908"/>
                  </a:cubicBezTo>
                  <a:cubicBezTo>
                    <a:pt x="11626" y="7309"/>
                    <a:pt x="11154" y="6900"/>
                    <a:pt x="10586" y="6900"/>
                  </a:cubicBezTo>
                  <a:cubicBezTo>
                    <a:pt x="10366" y="6900"/>
                    <a:pt x="10114" y="6963"/>
                    <a:pt x="9925" y="7120"/>
                  </a:cubicBezTo>
                  <a:lnTo>
                    <a:pt x="9011" y="6616"/>
                  </a:lnTo>
                  <a:cubicBezTo>
                    <a:pt x="9515" y="5892"/>
                    <a:pt x="9893" y="4978"/>
                    <a:pt x="9893" y="4096"/>
                  </a:cubicBezTo>
                  <a:cubicBezTo>
                    <a:pt x="9893" y="1796"/>
                    <a:pt x="8035" y="0"/>
                    <a:pt x="57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" name="Google Shape;360;p19"/>
          <p:cNvGrpSpPr/>
          <p:nvPr/>
        </p:nvGrpSpPr>
        <p:grpSpPr>
          <a:xfrm>
            <a:off x="1310470" y="1394322"/>
            <a:ext cx="426462" cy="418363"/>
            <a:chOff x="-1183550" y="3586525"/>
            <a:chExt cx="296175" cy="290550"/>
          </a:xfrm>
        </p:grpSpPr>
        <p:sp>
          <p:nvSpPr>
            <p:cNvPr id="361" name="Google Shape;361;p19"/>
            <p:cNvSpPr/>
            <p:nvPr/>
          </p:nvSpPr>
          <p:spPr>
            <a:xfrm>
              <a:off x="-927575" y="3671500"/>
              <a:ext cx="40200" cy="16575"/>
            </a:xfrm>
            <a:custGeom>
              <a:rect b="b" l="l" r="r" t="t"/>
              <a:pathLst>
                <a:path extrusionOk="0" h="663" w="1608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-1183550" y="3671500"/>
              <a:ext cx="39400" cy="16575"/>
            </a:xfrm>
            <a:custGeom>
              <a:rect b="b" l="l" r="r" t="t"/>
              <a:pathLst>
                <a:path extrusionOk="0" h="663" w="1576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-944250" y="3603025"/>
              <a:ext cx="39525" cy="26375"/>
            </a:xfrm>
            <a:custGeom>
              <a:rect b="b" l="l" r="r" t="t"/>
              <a:pathLst>
                <a:path extrusionOk="0" h="1055" w="1581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-1166200" y="3731225"/>
              <a:ext cx="39700" cy="26075"/>
            </a:xfrm>
            <a:custGeom>
              <a:rect b="b" l="l" r="r" t="t"/>
              <a:pathLst>
                <a:path extrusionOk="0" h="1043" w="1588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-944925" y="3730950"/>
              <a:ext cx="40200" cy="26375"/>
            </a:xfrm>
            <a:custGeom>
              <a:rect b="b" l="l" r="r" t="t"/>
              <a:pathLst>
                <a:path extrusionOk="0" h="1055" w="1608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-1167000" y="3603025"/>
              <a:ext cx="40200" cy="26375"/>
            </a:xfrm>
            <a:custGeom>
              <a:rect b="b" l="l" r="r" t="t"/>
              <a:pathLst>
                <a:path extrusionOk="0" h="1055" w="1608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-1065400" y="3658900"/>
              <a:ext cx="59875" cy="77200"/>
            </a:xfrm>
            <a:custGeom>
              <a:rect b="b" l="l" r="r" t="t"/>
              <a:pathLst>
                <a:path extrusionOk="0" h="3088" w="2395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-1078000" y="3809325"/>
              <a:ext cx="85075" cy="67750"/>
            </a:xfrm>
            <a:custGeom>
              <a:rect b="b" l="l" r="r" t="t"/>
              <a:pathLst>
                <a:path extrusionOk="0" h="2710" w="3403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-1135500" y="3586525"/>
              <a:ext cx="193775" cy="204700"/>
            </a:xfrm>
            <a:custGeom>
              <a:rect b="b" l="l" r="r" t="t"/>
              <a:pathLst>
                <a:path extrusionOk="0" h="8188" w="7751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19"/>
          <p:cNvGrpSpPr/>
          <p:nvPr/>
        </p:nvGrpSpPr>
        <p:grpSpPr>
          <a:xfrm>
            <a:off x="5886440" y="4017970"/>
            <a:ext cx="419659" cy="420775"/>
            <a:chOff x="-5251625" y="3991275"/>
            <a:chExt cx="291450" cy="292225"/>
          </a:xfrm>
        </p:grpSpPr>
        <p:sp>
          <p:nvSpPr>
            <p:cNvPr id="371" name="Google Shape;371;p19"/>
            <p:cNvSpPr/>
            <p:nvPr/>
          </p:nvSpPr>
          <p:spPr>
            <a:xfrm>
              <a:off x="-5179950" y="4198400"/>
              <a:ext cx="145725" cy="85100"/>
            </a:xfrm>
            <a:custGeom>
              <a:rect b="b" l="l" r="r" t="t"/>
              <a:pathLst>
                <a:path extrusionOk="0" h="3404" w="5829">
                  <a:moveTo>
                    <a:pt x="0" y="1"/>
                  </a:moveTo>
                  <a:lnTo>
                    <a:pt x="504" y="3151"/>
                  </a:lnTo>
                  <a:cubicBezTo>
                    <a:pt x="567" y="3309"/>
                    <a:pt x="662" y="3403"/>
                    <a:pt x="883" y="3403"/>
                  </a:cubicBezTo>
                  <a:lnTo>
                    <a:pt x="4978" y="3403"/>
                  </a:lnTo>
                  <a:cubicBezTo>
                    <a:pt x="5136" y="3403"/>
                    <a:pt x="5293" y="3309"/>
                    <a:pt x="5325" y="3151"/>
                  </a:cubicBezTo>
                  <a:lnTo>
                    <a:pt x="58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-5203575" y="4129100"/>
              <a:ext cx="196925" cy="51225"/>
            </a:xfrm>
            <a:custGeom>
              <a:rect b="b" l="l" r="r" t="t"/>
              <a:pathLst>
                <a:path extrusionOk="0" h="2049" w="7877">
                  <a:moveTo>
                    <a:pt x="1229" y="1"/>
                  </a:moveTo>
                  <a:cubicBezTo>
                    <a:pt x="504" y="1"/>
                    <a:pt x="0" y="662"/>
                    <a:pt x="284" y="1387"/>
                  </a:cubicBezTo>
                  <a:cubicBezTo>
                    <a:pt x="284" y="1702"/>
                    <a:pt x="567" y="1922"/>
                    <a:pt x="882" y="2017"/>
                  </a:cubicBezTo>
                  <a:cubicBezTo>
                    <a:pt x="945" y="2048"/>
                    <a:pt x="1071" y="2048"/>
                    <a:pt x="1197" y="2048"/>
                  </a:cubicBezTo>
                  <a:lnTo>
                    <a:pt x="6648" y="2048"/>
                  </a:lnTo>
                  <a:cubicBezTo>
                    <a:pt x="6774" y="2048"/>
                    <a:pt x="6868" y="2017"/>
                    <a:pt x="6963" y="2017"/>
                  </a:cubicBezTo>
                  <a:cubicBezTo>
                    <a:pt x="7278" y="1922"/>
                    <a:pt x="7530" y="1702"/>
                    <a:pt x="7656" y="1387"/>
                  </a:cubicBezTo>
                  <a:cubicBezTo>
                    <a:pt x="7876" y="662"/>
                    <a:pt x="7372" y="1"/>
                    <a:pt x="6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-5251625" y="3991275"/>
              <a:ext cx="291450" cy="172500"/>
            </a:xfrm>
            <a:custGeom>
              <a:rect b="b" l="l" r="r" t="t"/>
              <a:pathLst>
                <a:path extrusionOk="0" h="6900" w="11658">
                  <a:moveTo>
                    <a:pt x="1009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5829"/>
                  </a:lnTo>
                  <a:cubicBezTo>
                    <a:pt x="0" y="6396"/>
                    <a:pt x="473" y="6900"/>
                    <a:pt x="1009" y="6900"/>
                  </a:cubicBezTo>
                  <a:lnTo>
                    <a:pt x="1418" y="6900"/>
                  </a:lnTo>
                  <a:cubicBezTo>
                    <a:pt x="1387" y="6774"/>
                    <a:pt x="1387" y="6648"/>
                    <a:pt x="1387" y="6553"/>
                  </a:cubicBezTo>
                  <a:cubicBezTo>
                    <a:pt x="1387" y="5608"/>
                    <a:pt x="2111" y="4852"/>
                    <a:pt x="3056" y="4852"/>
                  </a:cubicBezTo>
                  <a:lnTo>
                    <a:pt x="3781" y="4852"/>
                  </a:lnTo>
                  <a:cubicBezTo>
                    <a:pt x="3907" y="4285"/>
                    <a:pt x="4254" y="3875"/>
                    <a:pt x="4726" y="3623"/>
                  </a:cubicBezTo>
                  <a:cubicBezTo>
                    <a:pt x="4537" y="3371"/>
                    <a:pt x="4411" y="3119"/>
                    <a:pt x="4411" y="2773"/>
                  </a:cubicBezTo>
                  <a:cubicBezTo>
                    <a:pt x="4411" y="2016"/>
                    <a:pt x="5041" y="1386"/>
                    <a:pt x="5797" y="1386"/>
                  </a:cubicBezTo>
                  <a:cubicBezTo>
                    <a:pt x="6522" y="1386"/>
                    <a:pt x="7152" y="2016"/>
                    <a:pt x="7152" y="2773"/>
                  </a:cubicBezTo>
                  <a:cubicBezTo>
                    <a:pt x="7152" y="3088"/>
                    <a:pt x="7058" y="3403"/>
                    <a:pt x="6837" y="3623"/>
                  </a:cubicBezTo>
                  <a:cubicBezTo>
                    <a:pt x="7310" y="3875"/>
                    <a:pt x="7688" y="4285"/>
                    <a:pt x="7782" y="4852"/>
                  </a:cubicBezTo>
                  <a:lnTo>
                    <a:pt x="8507" y="4852"/>
                  </a:lnTo>
                  <a:cubicBezTo>
                    <a:pt x="9452" y="4852"/>
                    <a:pt x="10208" y="5608"/>
                    <a:pt x="10208" y="6553"/>
                  </a:cubicBezTo>
                  <a:cubicBezTo>
                    <a:pt x="10208" y="6648"/>
                    <a:pt x="10208" y="6774"/>
                    <a:pt x="10145" y="6900"/>
                  </a:cubicBezTo>
                  <a:lnTo>
                    <a:pt x="10586" y="6900"/>
                  </a:lnTo>
                  <a:cubicBezTo>
                    <a:pt x="11153" y="6900"/>
                    <a:pt x="11626" y="6427"/>
                    <a:pt x="11626" y="5829"/>
                  </a:cubicBezTo>
                  <a:lnTo>
                    <a:pt x="11626" y="1040"/>
                  </a:lnTo>
                  <a:cubicBezTo>
                    <a:pt x="11657" y="473"/>
                    <a:pt x="11185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-5139775" y="4096025"/>
              <a:ext cx="65400" cy="17350"/>
            </a:xfrm>
            <a:custGeom>
              <a:rect b="b" l="l" r="r" t="t"/>
              <a:pathLst>
                <a:path extrusionOk="0" h="694" w="2616">
                  <a:moveTo>
                    <a:pt x="1008" y="0"/>
                  </a:moveTo>
                  <a:cubicBezTo>
                    <a:pt x="567" y="0"/>
                    <a:pt x="158" y="315"/>
                    <a:pt x="0" y="693"/>
                  </a:cubicBezTo>
                  <a:lnTo>
                    <a:pt x="2615" y="693"/>
                  </a:lnTo>
                  <a:cubicBezTo>
                    <a:pt x="2489" y="252"/>
                    <a:pt x="2111" y="0"/>
                    <a:pt x="16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-5122450" y="4044825"/>
              <a:ext cx="33100" cy="33100"/>
            </a:xfrm>
            <a:custGeom>
              <a:rect b="b" l="l" r="r" t="t"/>
              <a:pathLst>
                <a:path extrusionOk="0" h="1324" w="1324">
                  <a:moveTo>
                    <a:pt x="662" y="0"/>
                  </a:moveTo>
                  <a:cubicBezTo>
                    <a:pt x="252" y="0"/>
                    <a:pt x="0" y="316"/>
                    <a:pt x="0" y="662"/>
                  </a:cubicBezTo>
                  <a:cubicBezTo>
                    <a:pt x="0" y="1009"/>
                    <a:pt x="315" y="1324"/>
                    <a:pt x="662" y="1324"/>
                  </a:cubicBezTo>
                  <a:cubicBezTo>
                    <a:pt x="1008" y="1324"/>
                    <a:pt x="1323" y="1009"/>
                    <a:pt x="1323" y="662"/>
                  </a:cubicBezTo>
                  <a:cubicBezTo>
                    <a:pt x="1323" y="253"/>
                    <a:pt x="1008" y="0"/>
                    <a:pt x="6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" name="Google Shape;376;p19"/>
          <p:cNvGrpSpPr/>
          <p:nvPr/>
        </p:nvGrpSpPr>
        <p:grpSpPr>
          <a:xfrm>
            <a:off x="7408332" y="1392823"/>
            <a:ext cx="427578" cy="421351"/>
            <a:chOff x="-5254775" y="3631325"/>
            <a:chExt cx="296950" cy="292625"/>
          </a:xfrm>
        </p:grpSpPr>
        <p:sp>
          <p:nvSpPr>
            <p:cNvPr id="377" name="Google Shape;377;p19"/>
            <p:cNvSpPr/>
            <p:nvPr/>
          </p:nvSpPr>
          <p:spPr>
            <a:xfrm>
              <a:off x="-5246900" y="3766400"/>
              <a:ext cx="58300" cy="55150"/>
            </a:xfrm>
            <a:custGeom>
              <a:rect b="b" l="l" r="r" t="t"/>
              <a:pathLst>
                <a:path extrusionOk="0" h="2206" w="2332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-5216175" y="3795550"/>
              <a:ext cx="58300" cy="55950"/>
            </a:xfrm>
            <a:custGeom>
              <a:rect b="b" l="l" r="r" t="t"/>
              <a:pathLst>
                <a:path extrusionOk="0" h="2238" w="2332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-5185475" y="3826250"/>
              <a:ext cx="57525" cy="55750"/>
            </a:xfrm>
            <a:custGeom>
              <a:rect b="b" l="l" r="r" t="t"/>
              <a:pathLst>
                <a:path extrusionOk="0" h="2230" w="2301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-5156325" y="3856375"/>
              <a:ext cx="58300" cy="55750"/>
            </a:xfrm>
            <a:custGeom>
              <a:rect b="b" l="l" r="r" t="t"/>
              <a:pathLst>
                <a:path extrusionOk="0" h="2230" w="2332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-5105925" y="3886525"/>
              <a:ext cx="37050" cy="37425"/>
            </a:xfrm>
            <a:custGeom>
              <a:rect b="b" l="l" r="r" t="t"/>
              <a:pathLst>
                <a:path extrusionOk="0" h="1497" w="1482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-5254775" y="3648050"/>
              <a:ext cx="278050" cy="248325"/>
            </a:xfrm>
            <a:custGeom>
              <a:rect b="b" l="l" r="r" t="t"/>
              <a:pathLst>
                <a:path extrusionOk="0" h="9933" w="11122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-5163425" y="3631325"/>
              <a:ext cx="205600" cy="150450"/>
            </a:xfrm>
            <a:custGeom>
              <a:rect b="b" l="l" r="r" t="t"/>
              <a:pathLst>
                <a:path extrusionOk="0" h="6018" w="8224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19"/>
          <p:cNvGrpSpPr/>
          <p:nvPr/>
        </p:nvGrpSpPr>
        <p:grpSpPr>
          <a:xfrm>
            <a:off x="755275" y="1149250"/>
            <a:ext cx="1530825" cy="3354575"/>
            <a:chOff x="755275" y="1149250"/>
            <a:chExt cx="1530825" cy="3354575"/>
          </a:xfrm>
        </p:grpSpPr>
        <p:sp>
          <p:nvSpPr>
            <p:cNvPr id="385" name="Google Shape;385;p19"/>
            <p:cNvSpPr/>
            <p:nvPr/>
          </p:nvSpPr>
          <p:spPr>
            <a:xfrm>
              <a:off x="1072275" y="1149250"/>
              <a:ext cx="908400" cy="908400"/>
            </a:xfrm>
            <a:prstGeom prst="ellipse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6" name="Google Shape;386;p19"/>
            <p:cNvGrpSpPr/>
            <p:nvPr/>
          </p:nvGrpSpPr>
          <p:grpSpPr>
            <a:xfrm>
              <a:off x="761325" y="3141225"/>
              <a:ext cx="1524775" cy="1362600"/>
              <a:chOff x="761325" y="3141225"/>
              <a:chExt cx="1524775" cy="1362600"/>
            </a:xfrm>
          </p:grpSpPr>
          <p:sp>
            <p:nvSpPr>
              <p:cNvPr id="387" name="Google Shape;387;p19"/>
              <p:cNvSpPr txBox="1"/>
              <p:nvPr/>
            </p:nvSpPr>
            <p:spPr>
              <a:xfrm>
                <a:off x="761500" y="3554625"/>
                <a:ext cx="1524600" cy="94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761325" y="3141225"/>
                <a:ext cx="1524000" cy="413400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389" name="Google Shape;389;p19"/>
            <p:cNvSpPr/>
            <p:nvPr/>
          </p:nvSpPr>
          <p:spPr>
            <a:xfrm rot="-5400000">
              <a:off x="1478125" y="2148050"/>
              <a:ext cx="84600" cy="15303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90" name="Google Shape;390;p19"/>
          <p:cNvCxnSpPr>
            <a:stCxn id="389" idx="0"/>
            <a:endCxn id="385" idx="4"/>
          </p:cNvCxnSpPr>
          <p:nvPr/>
        </p:nvCxnSpPr>
        <p:spPr>
          <a:xfrm flipH="1" rot="10800000">
            <a:off x="1520425" y="2057600"/>
            <a:ext cx="6000" cy="813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91" name="Google Shape;391;p19"/>
          <p:cNvGrpSpPr/>
          <p:nvPr/>
        </p:nvGrpSpPr>
        <p:grpSpPr>
          <a:xfrm>
            <a:off x="3809575" y="1149250"/>
            <a:ext cx="1524775" cy="3354575"/>
            <a:chOff x="3809950" y="1149250"/>
            <a:chExt cx="1524775" cy="3354575"/>
          </a:xfrm>
        </p:grpSpPr>
        <p:sp>
          <p:nvSpPr>
            <p:cNvPr id="392" name="Google Shape;392;p19"/>
            <p:cNvSpPr/>
            <p:nvPr/>
          </p:nvSpPr>
          <p:spPr>
            <a:xfrm>
              <a:off x="4118125" y="1149250"/>
              <a:ext cx="908400" cy="908400"/>
            </a:xfrm>
            <a:prstGeom prst="ellipse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3" name="Google Shape;393;p19"/>
            <p:cNvGrpSpPr/>
            <p:nvPr/>
          </p:nvGrpSpPr>
          <p:grpSpPr>
            <a:xfrm>
              <a:off x="3809950" y="3141225"/>
              <a:ext cx="1524775" cy="1362600"/>
              <a:chOff x="761325" y="3141225"/>
              <a:chExt cx="1524775" cy="1362600"/>
            </a:xfrm>
          </p:grpSpPr>
          <p:sp>
            <p:nvSpPr>
              <p:cNvPr id="394" name="Google Shape;394;p19"/>
              <p:cNvSpPr txBox="1"/>
              <p:nvPr/>
            </p:nvSpPr>
            <p:spPr>
              <a:xfrm>
                <a:off x="761500" y="3554625"/>
                <a:ext cx="1524600" cy="94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third planet from the Sun and the only one that harbors life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761325" y="3141225"/>
                <a:ext cx="1524000" cy="4134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396" name="Google Shape;396;p19"/>
            <p:cNvSpPr/>
            <p:nvPr/>
          </p:nvSpPr>
          <p:spPr>
            <a:xfrm>
              <a:off x="3810338" y="2871050"/>
              <a:ext cx="1524000" cy="8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7" name="Google Shape;397;p19"/>
            <p:cNvCxnSpPr>
              <a:stCxn id="392" idx="4"/>
              <a:endCxn id="396" idx="0"/>
            </p:cNvCxnSpPr>
            <p:nvPr/>
          </p:nvCxnSpPr>
          <p:spPr>
            <a:xfrm>
              <a:off x="4572325" y="2057650"/>
              <a:ext cx="0" cy="813300"/>
            </a:xfrm>
            <a:prstGeom prst="straightConnector1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98" name="Google Shape;398;p19"/>
          <p:cNvGrpSpPr/>
          <p:nvPr/>
        </p:nvGrpSpPr>
        <p:grpSpPr>
          <a:xfrm>
            <a:off x="6857825" y="1149250"/>
            <a:ext cx="1531075" cy="3354575"/>
            <a:chOff x="6857825" y="1149250"/>
            <a:chExt cx="1531075" cy="3354575"/>
          </a:xfrm>
        </p:grpSpPr>
        <p:sp>
          <p:nvSpPr>
            <p:cNvPr id="399" name="Google Shape;399;p19"/>
            <p:cNvSpPr/>
            <p:nvPr/>
          </p:nvSpPr>
          <p:spPr>
            <a:xfrm>
              <a:off x="7165350" y="1149250"/>
              <a:ext cx="908400" cy="908400"/>
            </a:xfrm>
            <a:prstGeom prst="ellipse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9"/>
            <p:cNvSpPr/>
            <p:nvPr/>
          </p:nvSpPr>
          <p:spPr>
            <a:xfrm>
              <a:off x="7865241" y="2871695"/>
              <a:ext cx="43242" cy="2312"/>
            </a:xfrm>
            <a:custGeom>
              <a:rect b="b" l="l" r="r" t="t"/>
              <a:pathLst>
                <a:path extrusionOk="0" h="17" w="318">
                  <a:moveTo>
                    <a:pt x="1" y="1"/>
                  </a:moveTo>
                  <a:cubicBezTo>
                    <a:pt x="190" y="16"/>
                    <a:pt x="317" y="1"/>
                    <a:pt x="317" y="1"/>
                  </a:cubicBezTo>
                  <a:lnTo>
                    <a:pt x="3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7865241" y="2871695"/>
              <a:ext cx="43242" cy="1088"/>
            </a:xfrm>
            <a:custGeom>
              <a:rect b="b" l="l" r="r" t="t"/>
              <a:pathLst>
                <a:path extrusionOk="0" h="8" w="318">
                  <a:moveTo>
                    <a:pt x="1" y="1"/>
                  </a:moveTo>
                  <a:cubicBezTo>
                    <a:pt x="64" y="6"/>
                    <a:pt x="120" y="8"/>
                    <a:pt x="167" y="8"/>
                  </a:cubicBezTo>
                  <a:cubicBezTo>
                    <a:pt x="261" y="8"/>
                    <a:pt x="317" y="1"/>
                    <a:pt x="3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2" name="Google Shape;402;p19"/>
            <p:cNvGrpSpPr/>
            <p:nvPr/>
          </p:nvGrpSpPr>
          <p:grpSpPr>
            <a:xfrm>
              <a:off x="6857825" y="3141225"/>
              <a:ext cx="1524775" cy="1362600"/>
              <a:chOff x="761325" y="3141225"/>
              <a:chExt cx="1524775" cy="1362600"/>
            </a:xfrm>
          </p:grpSpPr>
          <p:sp>
            <p:nvSpPr>
              <p:cNvPr id="403" name="Google Shape;403;p19"/>
              <p:cNvSpPr txBox="1"/>
              <p:nvPr/>
            </p:nvSpPr>
            <p:spPr>
              <a:xfrm>
                <a:off x="761500" y="3554625"/>
                <a:ext cx="1524600" cy="94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 full of iron oxide dust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761325" y="3141225"/>
                <a:ext cx="1524000" cy="413400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405" name="Google Shape;405;p19"/>
            <p:cNvSpPr/>
            <p:nvPr/>
          </p:nvSpPr>
          <p:spPr>
            <a:xfrm rot="5400000">
              <a:off x="7581450" y="2148050"/>
              <a:ext cx="84600" cy="15303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6" name="Google Shape;406;p19"/>
            <p:cNvCxnSpPr>
              <a:stCxn id="399" idx="4"/>
              <a:endCxn id="405" idx="2"/>
            </p:cNvCxnSpPr>
            <p:nvPr/>
          </p:nvCxnSpPr>
          <p:spPr>
            <a:xfrm>
              <a:off x="7619550" y="2057650"/>
              <a:ext cx="4200" cy="81330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7" name="Google Shape;407;p19"/>
          <p:cNvGrpSpPr/>
          <p:nvPr/>
        </p:nvGrpSpPr>
        <p:grpSpPr>
          <a:xfrm>
            <a:off x="5333700" y="1508300"/>
            <a:ext cx="1524775" cy="3173225"/>
            <a:chOff x="5333550" y="1508300"/>
            <a:chExt cx="1524775" cy="3173225"/>
          </a:xfrm>
        </p:grpSpPr>
        <p:sp>
          <p:nvSpPr>
            <p:cNvPr id="408" name="Google Shape;408;p19"/>
            <p:cNvSpPr/>
            <p:nvPr/>
          </p:nvSpPr>
          <p:spPr>
            <a:xfrm>
              <a:off x="5642075" y="3773125"/>
              <a:ext cx="908400" cy="908400"/>
            </a:xfrm>
            <a:prstGeom prst="ellipse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6340625" y="2955188"/>
              <a:ext cx="43922" cy="816"/>
            </a:xfrm>
            <a:custGeom>
              <a:rect b="b" l="l" r="r" t="t"/>
              <a:pathLst>
                <a:path extrusionOk="0" h="6" w="323">
                  <a:moveTo>
                    <a:pt x="0" y="5"/>
                  </a:moveTo>
                  <a:lnTo>
                    <a:pt x="322" y="5"/>
                  </a:lnTo>
                  <a:cubicBezTo>
                    <a:pt x="322" y="5"/>
                    <a:pt x="266" y="0"/>
                    <a:pt x="169" y="0"/>
                  </a:cubicBezTo>
                  <a:lnTo>
                    <a:pt x="169" y="0"/>
                  </a:lnTo>
                  <a:cubicBezTo>
                    <a:pt x="123" y="0"/>
                    <a:pt x="67" y="0"/>
                    <a:pt x="0" y="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6340625" y="2955188"/>
              <a:ext cx="43922" cy="816"/>
            </a:xfrm>
            <a:custGeom>
              <a:rect b="b" l="l" r="r" t="t"/>
              <a:pathLst>
                <a:path extrusionOk="0" h="6" w="323">
                  <a:moveTo>
                    <a:pt x="170" y="1"/>
                  </a:moveTo>
                  <a:cubicBezTo>
                    <a:pt x="122" y="1"/>
                    <a:pt x="65" y="2"/>
                    <a:pt x="0" y="5"/>
                  </a:cubicBezTo>
                  <a:lnTo>
                    <a:pt x="322" y="5"/>
                  </a:lnTo>
                  <a:cubicBezTo>
                    <a:pt x="322" y="5"/>
                    <a:pt x="266" y="1"/>
                    <a:pt x="1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5807988" y="2955188"/>
              <a:ext cx="44058" cy="816"/>
            </a:xfrm>
            <a:custGeom>
              <a:rect b="b" l="l" r="r" t="t"/>
              <a:pathLst>
                <a:path extrusionOk="0" h="6" w="324">
                  <a:moveTo>
                    <a:pt x="1" y="5"/>
                  </a:moveTo>
                  <a:lnTo>
                    <a:pt x="323" y="5"/>
                  </a:lnTo>
                  <a:cubicBezTo>
                    <a:pt x="257" y="0"/>
                    <a:pt x="200" y="0"/>
                    <a:pt x="154" y="0"/>
                  </a:cubicBezTo>
                  <a:lnTo>
                    <a:pt x="154" y="0"/>
                  </a:lnTo>
                  <a:cubicBezTo>
                    <a:pt x="57" y="0"/>
                    <a:pt x="1" y="5"/>
                    <a:pt x="1" y="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5807988" y="2955188"/>
              <a:ext cx="44058" cy="816"/>
            </a:xfrm>
            <a:custGeom>
              <a:rect b="b" l="l" r="r" t="t"/>
              <a:pathLst>
                <a:path extrusionOk="0" h="6" w="324">
                  <a:moveTo>
                    <a:pt x="153" y="1"/>
                  </a:moveTo>
                  <a:cubicBezTo>
                    <a:pt x="58" y="1"/>
                    <a:pt x="1" y="5"/>
                    <a:pt x="1" y="5"/>
                  </a:cubicBezTo>
                  <a:lnTo>
                    <a:pt x="323" y="5"/>
                  </a:lnTo>
                  <a:cubicBezTo>
                    <a:pt x="258" y="2"/>
                    <a:pt x="201" y="1"/>
                    <a:pt x="1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3" name="Google Shape;413;p19"/>
            <p:cNvGrpSpPr/>
            <p:nvPr/>
          </p:nvGrpSpPr>
          <p:grpSpPr>
            <a:xfrm>
              <a:off x="5333550" y="1508300"/>
              <a:ext cx="1524775" cy="1362600"/>
              <a:chOff x="2285675" y="1508300"/>
              <a:chExt cx="1524775" cy="1362600"/>
            </a:xfrm>
          </p:grpSpPr>
          <p:sp>
            <p:nvSpPr>
              <p:cNvPr id="414" name="Google Shape;414;p19"/>
              <p:cNvSpPr txBox="1"/>
              <p:nvPr/>
            </p:nvSpPr>
            <p:spPr>
              <a:xfrm>
                <a:off x="2285850" y="1921700"/>
                <a:ext cx="1524600" cy="94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2285675" y="1508300"/>
                <a:ext cx="1524000" cy="413400"/>
              </a:xfrm>
              <a:prstGeom prst="roundRect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416" name="Google Shape;416;p19"/>
            <p:cNvSpPr/>
            <p:nvPr/>
          </p:nvSpPr>
          <p:spPr>
            <a:xfrm>
              <a:off x="5333975" y="2871050"/>
              <a:ext cx="1524000" cy="8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7" name="Google Shape;417;p19"/>
            <p:cNvCxnSpPr>
              <a:stCxn id="416" idx="2"/>
              <a:endCxn id="408" idx="0"/>
            </p:cNvCxnSpPr>
            <p:nvPr/>
          </p:nvCxnSpPr>
          <p:spPr>
            <a:xfrm>
              <a:off x="6095975" y="2955350"/>
              <a:ext cx="300" cy="8178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18" name="Google Shape;418;p19"/>
          <p:cNvGrpSpPr/>
          <p:nvPr/>
        </p:nvGrpSpPr>
        <p:grpSpPr>
          <a:xfrm>
            <a:off x="2285450" y="1508300"/>
            <a:ext cx="1524775" cy="3173225"/>
            <a:chOff x="2286313" y="1508300"/>
            <a:chExt cx="1524775" cy="3173225"/>
          </a:xfrm>
        </p:grpSpPr>
        <p:sp>
          <p:nvSpPr>
            <p:cNvPr id="419" name="Google Shape;419;p19"/>
            <p:cNvSpPr/>
            <p:nvPr/>
          </p:nvSpPr>
          <p:spPr>
            <a:xfrm>
              <a:off x="2593825" y="3773125"/>
              <a:ext cx="908400" cy="908400"/>
            </a:xfrm>
            <a:prstGeom prst="ellipse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3293391" y="2955596"/>
              <a:ext cx="43242" cy="1088"/>
            </a:xfrm>
            <a:custGeom>
              <a:rect b="b" l="l" r="r" t="t"/>
              <a:pathLst>
                <a:path extrusionOk="0" h="8" w="318">
                  <a:moveTo>
                    <a:pt x="166" y="1"/>
                  </a:moveTo>
                  <a:cubicBezTo>
                    <a:pt x="119" y="1"/>
                    <a:pt x="63" y="2"/>
                    <a:pt x="0" y="8"/>
                  </a:cubicBezTo>
                  <a:lnTo>
                    <a:pt x="317" y="8"/>
                  </a:lnTo>
                  <a:cubicBezTo>
                    <a:pt x="317" y="8"/>
                    <a:pt x="260" y="1"/>
                    <a:pt x="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2760074" y="2955596"/>
              <a:ext cx="43922" cy="1088"/>
            </a:xfrm>
            <a:custGeom>
              <a:rect b="b" l="l" r="r" t="t"/>
              <a:pathLst>
                <a:path extrusionOk="0" h="8" w="323">
                  <a:moveTo>
                    <a:pt x="155" y="1"/>
                  </a:moveTo>
                  <a:cubicBezTo>
                    <a:pt x="60" y="1"/>
                    <a:pt x="1" y="8"/>
                    <a:pt x="1" y="8"/>
                  </a:cubicBezTo>
                  <a:lnTo>
                    <a:pt x="323" y="8"/>
                  </a:lnTo>
                  <a:cubicBezTo>
                    <a:pt x="260" y="2"/>
                    <a:pt x="203" y="1"/>
                    <a:pt x="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2" name="Google Shape;422;p19"/>
            <p:cNvGrpSpPr/>
            <p:nvPr/>
          </p:nvGrpSpPr>
          <p:grpSpPr>
            <a:xfrm>
              <a:off x="2286313" y="1508300"/>
              <a:ext cx="1524775" cy="1362600"/>
              <a:chOff x="2285675" y="1508300"/>
              <a:chExt cx="1524775" cy="1362600"/>
            </a:xfrm>
          </p:grpSpPr>
          <p:sp>
            <p:nvSpPr>
              <p:cNvPr id="423" name="Google Shape;423;p19"/>
              <p:cNvSpPr txBox="1"/>
              <p:nvPr/>
            </p:nvSpPr>
            <p:spPr>
              <a:xfrm>
                <a:off x="2285850" y="1921700"/>
                <a:ext cx="1524600" cy="94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2285675" y="1508300"/>
                <a:ext cx="1524000" cy="4134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425" name="Google Shape;425;p19"/>
            <p:cNvSpPr/>
            <p:nvPr/>
          </p:nvSpPr>
          <p:spPr>
            <a:xfrm>
              <a:off x="2286600" y="2871050"/>
              <a:ext cx="1524000" cy="8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6" name="Google Shape;426;p19"/>
            <p:cNvCxnSpPr>
              <a:stCxn id="419" idx="0"/>
              <a:endCxn id="425" idx="2"/>
            </p:cNvCxnSpPr>
            <p:nvPr/>
          </p:nvCxnSpPr>
          <p:spPr>
            <a:xfrm flipH="1" rot="10800000">
              <a:off x="3048025" y="2955325"/>
              <a:ext cx="600" cy="8178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0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timeline infographics</a:t>
            </a:r>
            <a:endParaRPr sz="2400"/>
          </a:p>
        </p:txBody>
      </p:sp>
      <p:grpSp>
        <p:nvGrpSpPr>
          <p:cNvPr id="432" name="Google Shape;432;p20"/>
          <p:cNvGrpSpPr/>
          <p:nvPr/>
        </p:nvGrpSpPr>
        <p:grpSpPr>
          <a:xfrm>
            <a:off x="428398" y="1129475"/>
            <a:ext cx="1643269" cy="2349023"/>
            <a:chOff x="861413" y="1129475"/>
            <a:chExt cx="1643269" cy="2349023"/>
          </a:xfrm>
        </p:grpSpPr>
        <p:sp>
          <p:nvSpPr>
            <p:cNvPr id="433" name="Google Shape;433;p20"/>
            <p:cNvSpPr/>
            <p:nvPr/>
          </p:nvSpPr>
          <p:spPr>
            <a:xfrm>
              <a:off x="865031" y="1878792"/>
              <a:ext cx="1639650" cy="1599706"/>
            </a:xfrm>
            <a:custGeom>
              <a:rect b="b" l="l" r="r" t="t"/>
              <a:pathLst>
                <a:path extrusionOk="0" h="11494" w="11781">
                  <a:moveTo>
                    <a:pt x="6519" y="849"/>
                  </a:moveTo>
                  <a:lnTo>
                    <a:pt x="1135" y="6233"/>
                  </a:lnTo>
                  <a:cubicBezTo>
                    <a:pt x="0" y="7373"/>
                    <a:pt x="0" y="9218"/>
                    <a:pt x="1135" y="10353"/>
                  </a:cubicBezTo>
                  <a:lnTo>
                    <a:pt x="1135" y="10353"/>
                  </a:lnTo>
                  <a:cubicBezTo>
                    <a:pt x="2276" y="11494"/>
                    <a:pt x="4121" y="11494"/>
                    <a:pt x="5256" y="10353"/>
                  </a:cubicBezTo>
                  <a:lnTo>
                    <a:pt x="5256" y="10353"/>
                  </a:lnTo>
                  <a:lnTo>
                    <a:pt x="10640" y="4975"/>
                  </a:lnTo>
                  <a:cubicBezTo>
                    <a:pt x="11780" y="3835"/>
                    <a:pt x="11780" y="1989"/>
                    <a:pt x="10640" y="849"/>
                  </a:cubicBezTo>
                  <a:lnTo>
                    <a:pt x="10640" y="849"/>
                  </a:lnTo>
                  <a:cubicBezTo>
                    <a:pt x="10072" y="281"/>
                    <a:pt x="9326" y="0"/>
                    <a:pt x="8580" y="0"/>
                  </a:cubicBezTo>
                  <a:lnTo>
                    <a:pt x="8580" y="0"/>
                  </a:lnTo>
                  <a:cubicBezTo>
                    <a:pt x="7833" y="0"/>
                    <a:pt x="7087" y="281"/>
                    <a:pt x="6519" y="849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861413" y="1129475"/>
              <a:ext cx="1639650" cy="1599706"/>
            </a:xfrm>
            <a:custGeom>
              <a:rect b="b" l="l" r="r" t="t"/>
              <a:pathLst>
                <a:path extrusionOk="0" h="11494" w="11781">
                  <a:moveTo>
                    <a:pt x="6520" y="854"/>
                  </a:moveTo>
                  <a:lnTo>
                    <a:pt x="1141" y="6233"/>
                  </a:lnTo>
                  <a:cubicBezTo>
                    <a:pt x="1" y="7373"/>
                    <a:pt x="1" y="9219"/>
                    <a:pt x="1141" y="10359"/>
                  </a:cubicBezTo>
                  <a:lnTo>
                    <a:pt x="1141" y="10359"/>
                  </a:lnTo>
                  <a:cubicBezTo>
                    <a:pt x="2276" y="11494"/>
                    <a:pt x="4122" y="11494"/>
                    <a:pt x="5262" y="10359"/>
                  </a:cubicBezTo>
                  <a:lnTo>
                    <a:pt x="5262" y="10359"/>
                  </a:lnTo>
                  <a:lnTo>
                    <a:pt x="10640" y="4975"/>
                  </a:lnTo>
                  <a:cubicBezTo>
                    <a:pt x="11781" y="3835"/>
                    <a:pt x="11781" y="1989"/>
                    <a:pt x="10640" y="854"/>
                  </a:cubicBezTo>
                  <a:lnTo>
                    <a:pt x="10640" y="854"/>
                  </a:lnTo>
                  <a:lnTo>
                    <a:pt x="10640" y="854"/>
                  </a:lnTo>
                  <a:cubicBezTo>
                    <a:pt x="10073" y="287"/>
                    <a:pt x="9326" y="1"/>
                    <a:pt x="8580" y="1"/>
                  </a:cubicBezTo>
                  <a:lnTo>
                    <a:pt x="8580" y="1"/>
                  </a:lnTo>
                  <a:cubicBezTo>
                    <a:pt x="7839" y="1"/>
                    <a:pt x="7092" y="287"/>
                    <a:pt x="6520" y="854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901356" y="1878792"/>
              <a:ext cx="1563381" cy="810570"/>
            </a:xfrm>
            <a:custGeom>
              <a:rect b="b" l="l" r="r" t="t"/>
              <a:pathLst>
                <a:path extrusionOk="0" h="5824" w="11233">
                  <a:moveTo>
                    <a:pt x="2914" y="0"/>
                  </a:moveTo>
                  <a:cubicBezTo>
                    <a:pt x="1304" y="0"/>
                    <a:pt x="0" y="1304"/>
                    <a:pt x="0" y="2909"/>
                  </a:cubicBezTo>
                  <a:cubicBezTo>
                    <a:pt x="0" y="4520"/>
                    <a:pt x="1304" y="5824"/>
                    <a:pt x="2914" y="5824"/>
                  </a:cubicBezTo>
                  <a:lnTo>
                    <a:pt x="8319" y="5824"/>
                  </a:lnTo>
                  <a:cubicBezTo>
                    <a:pt x="9929" y="5824"/>
                    <a:pt x="11233" y="4520"/>
                    <a:pt x="11233" y="2909"/>
                  </a:cubicBezTo>
                  <a:cubicBezTo>
                    <a:pt x="11233" y="1304"/>
                    <a:pt x="9929" y="0"/>
                    <a:pt x="831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1802650" y="1221575"/>
              <a:ext cx="572700" cy="572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0"/>
            <p:cNvSpPr txBox="1"/>
            <p:nvPr/>
          </p:nvSpPr>
          <p:spPr>
            <a:xfrm>
              <a:off x="929862" y="2875550"/>
              <a:ext cx="8268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1995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438" name="Google Shape;438;p20"/>
            <p:cNvGrpSpPr/>
            <p:nvPr/>
          </p:nvGrpSpPr>
          <p:grpSpPr>
            <a:xfrm>
              <a:off x="944047" y="1878785"/>
              <a:ext cx="1477805" cy="810543"/>
              <a:chOff x="497055" y="1878805"/>
              <a:chExt cx="1563318" cy="810543"/>
            </a:xfrm>
          </p:grpSpPr>
          <p:sp>
            <p:nvSpPr>
              <p:cNvPr id="439" name="Google Shape;439;p20"/>
              <p:cNvSpPr txBox="1"/>
              <p:nvPr/>
            </p:nvSpPr>
            <p:spPr>
              <a:xfrm>
                <a:off x="497074" y="1878805"/>
                <a:ext cx="1563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Saturn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40" name="Google Shape;440;p20"/>
              <p:cNvSpPr txBox="1"/>
              <p:nvPr/>
            </p:nvSpPr>
            <p:spPr>
              <a:xfrm>
                <a:off x="497055" y="2137948"/>
                <a:ext cx="1563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It’</a:t>
                </a: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 a gas giant and has several rings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441" name="Google Shape;441;p20"/>
          <p:cNvGrpSpPr/>
          <p:nvPr/>
        </p:nvGrpSpPr>
        <p:grpSpPr>
          <a:xfrm>
            <a:off x="1539478" y="2381375"/>
            <a:ext cx="1643269" cy="2349023"/>
            <a:chOff x="1691878" y="2381375"/>
            <a:chExt cx="1643269" cy="2349023"/>
          </a:xfrm>
        </p:grpSpPr>
        <p:sp>
          <p:nvSpPr>
            <p:cNvPr id="442" name="Google Shape;442;p20"/>
            <p:cNvSpPr/>
            <p:nvPr/>
          </p:nvSpPr>
          <p:spPr>
            <a:xfrm>
              <a:off x="1695496" y="3130692"/>
              <a:ext cx="1639650" cy="1599706"/>
            </a:xfrm>
            <a:custGeom>
              <a:rect b="b" l="l" r="r" t="t"/>
              <a:pathLst>
                <a:path extrusionOk="0" h="11494" w="11781">
                  <a:moveTo>
                    <a:pt x="6519" y="849"/>
                  </a:moveTo>
                  <a:lnTo>
                    <a:pt x="1135" y="6233"/>
                  </a:lnTo>
                  <a:cubicBezTo>
                    <a:pt x="0" y="7373"/>
                    <a:pt x="0" y="9218"/>
                    <a:pt x="1135" y="10353"/>
                  </a:cubicBezTo>
                  <a:lnTo>
                    <a:pt x="1135" y="10353"/>
                  </a:lnTo>
                  <a:cubicBezTo>
                    <a:pt x="2276" y="11494"/>
                    <a:pt x="4121" y="11494"/>
                    <a:pt x="5256" y="10353"/>
                  </a:cubicBezTo>
                  <a:lnTo>
                    <a:pt x="5256" y="10353"/>
                  </a:lnTo>
                  <a:lnTo>
                    <a:pt x="10640" y="4975"/>
                  </a:lnTo>
                  <a:cubicBezTo>
                    <a:pt x="11780" y="3835"/>
                    <a:pt x="11780" y="1989"/>
                    <a:pt x="10640" y="849"/>
                  </a:cubicBezTo>
                  <a:lnTo>
                    <a:pt x="10640" y="849"/>
                  </a:lnTo>
                  <a:cubicBezTo>
                    <a:pt x="10072" y="281"/>
                    <a:pt x="9326" y="0"/>
                    <a:pt x="8580" y="0"/>
                  </a:cubicBezTo>
                  <a:lnTo>
                    <a:pt x="8580" y="0"/>
                  </a:lnTo>
                  <a:cubicBezTo>
                    <a:pt x="7833" y="0"/>
                    <a:pt x="7087" y="281"/>
                    <a:pt x="6519" y="849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1691878" y="2381375"/>
              <a:ext cx="1639650" cy="1599706"/>
            </a:xfrm>
            <a:custGeom>
              <a:rect b="b" l="l" r="r" t="t"/>
              <a:pathLst>
                <a:path extrusionOk="0" h="11494" w="11781">
                  <a:moveTo>
                    <a:pt x="6520" y="854"/>
                  </a:moveTo>
                  <a:lnTo>
                    <a:pt x="1141" y="6233"/>
                  </a:lnTo>
                  <a:cubicBezTo>
                    <a:pt x="1" y="7373"/>
                    <a:pt x="1" y="9219"/>
                    <a:pt x="1141" y="10359"/>
                  </a:cubicBezTo>
                  <a:lnTo>
                    <a:pt x="1141" y="10359"/>
                  </a:lnTo>
                  <a:cubicBezTo>
                    <a:pt x="2276" y="11494"/>
                    <a:pt x="4122" y="11494"/>
                    <a:pt x="5262" y="10359"/>
                  </a:cubicBezTo>
                  <a:lnTo>
                    <a:pt x="5262" y="10359"/>
                  </a:lnTo>
                  <a:lnTo>
                    <a:pt x="10640" y="4975"/>
                  </a:lnTo>
                  <a:cubicBezTo>
                    <a:pt x="11781" y="3835"/>
                    <a:pt x="11781" y="1989"/>
                    <a:pt x="10640" y="854"/>
                  </a:cubicBezTo>
                  <a:lnTo>
                    <a:pt x="10640" y="854"/>
                  </a:lnTo>
                  <a:lnTo>
                    <a:pt x="10640" y="854"/>
                  </a:lnTo>
                  <a:cubicBezTo>
                    <a:pt x="10073" y="287"/>
                    <a:pt x="9326" y="1"/>
                    <a:pt x="8580" y="1"/>
                  </a:cubicBezTo>
                  <a:lnTo>
                    <a:pt x="8580" y="1"/>
                  </a:lnTo>
                  <a:cubicBezTo>
                    <a:pt x="7839" y="1"/>
                    <a:pt x="7092" y="287"/>
                    <a:pt x="6520" y="854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1731821" y="3130692"/>
              <a:ext cx="1563381" cy="810570"/>
            </a:xfrm>
            <a:custGeom>
              <a:rect b="b" l="l" r="r" t="t"/>
              <a:pathLst>
                <a:path extrusionOk="0" h="5824" w="11233">
                  <a:moveTo>
                    <a:pt x="2914" y="0"/>
                  </a:moveTo>
                  <a:cubicBezTo>
                    <a:pt x="1304" y="0"/>
                    <a:pt x="0" y="1304"/>
                    <a:pt x="0" y="2909"/>
                  </a:cubicBezTo>
                  <a:cubicBezTo>
                    <a:pt x="0" y="4520"/>
                    <a:pt x="1304" y="5824"/>
                    <a:pt x="2914" y="5824"/>
                  </a:cubicBezTo>
                  <a:lnTo>
                    <a:pt x="8319" y="5824"/>
                  </a:lnTo>
                  <a:cubicBezTo>
                    <a:pt x="9929" y="5824"/>
                    <a:pt x="11233" y="4520"/>
                    <a:pt x="11233" y="2909"/>
                  </a:cubicBezTo>
                  <a:cubicBezTo>
                    <a:pt x="11233" y="1304"/>
                    <a:pt x="9929" y="0"/>
                    <a:pt x="831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2633115" y="2473475"/>
              <a:ext cx="572700" cy="572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0"/>
            <p:cNvSpPr txBox="1"/>
            <p:nvPr/>
          </p:nvSpPr>
          <p:spPr>
            <a:xfrm>
              <a:off x="1760327" y="4127450"/>
              <a:ext cx="8268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2000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447" name="Google Shape;447;p20"/>
            <p:cNvGrpSpPr/>
            <p:nvPr/>
          </p:nvGrpSpPr>
          <p:grpSpPr>
            <a:xfrm>
              <a:off x="1774512" y="3130685"/>
              <a:ext cx="1477805" cy="810543"/>
              <a:chOff x="497055" y="1878805"/>
              <a:chExt cx="1563318" cy="810543"/>
            </a:xfrm>
          </p:grpSpPr>
          <p:sp>
            <p:nvSpPr>
              <p:cNvPr id="448" name="Google Shape;448;p20"/>
              <p:cNvSpPr txBox="1"/>
              <p:nvPr/>
            </p:nvSpPr>
            <p:spPr>
              <a:xfrm>
                <a:off x="497074" y="1878805"/>
                <a:ext cx="1563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49" name="Google Shape;449;p20"/>
              <p:cNvSpPr txBox="1"/>
              <p:nvPr/>
            </p:nvSpPr>
            <p:spPr>
              <a:xfrm>
                <a:off x="497055" y="2137948"/>
                <a:ext cx="1563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Jupiter is the biggest planet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450" name="Google Shape;450;p20"/>
          <p:cNvGrpSpPr/>
          <p:nvPr/>
        </p:nvGrpSpPr>
        <p:grpSpPr>
          <a:xfrm>
            <a:off x="3335138" y="1129475"/>
            <a:ext cx="1643269" cy="2349023"/>
            <a:chOff x="3335138" y="1129475"/>
            <a:chExt cx="1643269" cy="2349023"/>
          </a:xfrm>
        </p:grpSpPr>
        <p:sp>
          <p:nvSpPr>
            <p:cNvPr id="451" name="Google Shape;451;p20"/>
            <p:cNvSpPr/>
            <p:nvPr/>
          </p:nvSpPr>
          <p:spPr>
            <a:xfrm>
              <a:off x="3338756" y="1878792"/>
              <a:ext cx="1639650" cy="1599706"/>
            </a:xfrm>
            <a:custGeom>
              <a:rect b="b" l="l" r="r" t="t"/>
              <a:pathLst>
                <a:path extrusionOk="0" h="11494" w="11781">
                  <a:moveTo>
                    <a:pt x="6519" y="849"/>
                  </a:moveTo>
                  <a:lnTo>
                    <a:pt x="1135" y="6233"/>
                  </a:lnTo>
                  <a:cubicBezTo>
                    <a:pt x="0" y="7373"/>
                    <a:pt x="0" y="9218"/>
                    <a:pt x="1135" y="10353"/>
                  </a:cubicBezTo>
                  <a:lnTo>
                    <a:pt x="1135" y="10353"/>
                  </a:lnTo>
                  <a:cubicBezTo>
                    <a:pt x="2276" y="11494"/>
                    <a:pt x="4121" y="11494"/>
                    <a:pt x="5256" y="10353"/>
                  </a:cubicBezTo>
                  <a:lnTo>
                    <a:pt x="5256" y="10353"/>
                  </a:lnTo>
                  <a:lnTo>
                    <a:pt x="10640" y="4975"/>
                  </a:lnTo>
                  <a:cubicBezTo>
                    <a:pt x="11780" y="3835"/>
                    <a:pt x="11780" y="1989"/>
                    <a:pt x="10640" y="849"/>
                  </a:cubicBezTo>
                  <a:lnTo>
                    <a:pt x="10640" y="849"/>
                  </a:lnTo>
                  <a:cubicBezTo>
                    <a:pt x="10072" y="281"/>
                    <a:pt x="9326" y="0"/>
                    <a:pt x="8580" y="0"/>
                  </a:cubicBezTo>
                  <a:lnTo>
                    <a:pt x="8580" y="0"/>
                  </a:lnTo>
                  <a:cubicBezTo>
                    <a:pt x="7833" y="0"/>
                    <a:pt x="7087" y="281"/>
                    <a:pt x="6519" y="849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3335138" y="1129475"/>
              <a:ext cx="1639650" cy="1599706"/>
            </a:xfrm>
            <a:custGeom>
              <a:rect b="b" l="l" r="r" t="t"/>
              <a:pathLst>
                <a:path extrusionOk="0" h="11494" w="11781">
                  <a:moveTo>
                    <a:pt x="6520" y="854"/>
                  </a:moveTo>
                  <a:lnTo>
                    <a:pt x="1141" y="6233"/>
                  </a:lnTo>
                  <a:cubicBezTo>
                    <a:pt x="1" y="7373"/>
                    <a:pt x="1" y="9219"/>
                    <a:pt x="1141" y="10359"/>
                  </a:cubicBezTo>
                  <a:lnTo>
                    <a:pt x="1141" y="10359"/>
                  </a:lnTo>
                  <a:cubicBezTo>
                    <a:pt x="2276" y="11494"/>
                    <a:pt x="4122" y="11494"/>
                    <a:pt x="5262" y="10359"/>
                  </a:cubicBezTo>
                  <a:lnTo>
                    <a:pt x="5262" y="10359"/>
                  </a:lnTo>
                  <a:lnTo>
                    <a:pt x="10640" y="4975"/>
                  </a:lnTo>
                  <a:cubicBezTo>
                    <a:pt x="11781" y="3835"/>
                    <a:pt x="11781" y="1989"/>
                    <a:pt x="10640" y="854"/>
                  </a:cubicBezTo>
                  <a:lnTo>
                    <a:pt x="10640" y="854"/>
                  </a:lnTo>
                  <a:lnTo>
                    <a:pt x="10640" y="854"/>
                  </a:lnTo>
                  <a:cubicBezTo>
                    <a:pt x="10073" y="287"/>
                    <a:pt x="9326" y="1"/>
                    <a:pt x="8580" y="1"/>
                  </a:cubicBezTo>
                  <a:lnTo>
                    <a:pt x="8580" y="1"/>
                  </a:lnTo>
                  <a:cubicBezTo>
                    <a:pt x="7839" y="1"/>
                    <a:pt x="7092" y="287"/>
                    <a:pt x="6520" y="854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3375081" y="1878792"/>
              <a:ext cx="1563381" cy="810570"/>
            </a:xfrm>
            <a:custGeom>
              <a:rect b="b" l="l" r="r" t="t"/>
              <a:pathLst>
                <a:path extrusionOk="0" h="5824" w="11233">
                  <a:moveTo>
                    <a:pt x="2914" y="0"/>
                  </a:moveTo>
                  <a:cubicBezTo>
                    <a:pt x="1304" y="0"/>
                    <a:pt x="0" y="1304"/>
                    <a:pt x="0" y="2909"/>
                  </a:cubicBezTo>
                  <a:cubicBezTo>
                    <a:pt x="0" y="4520"/>
                    <a:pt x="1304" y="5824"/>
                    <a:pt x="2914" y="5824"/>
                  </a:cubicBezTo>
                  <a:lnTo>
                    <a:pt x="8319" y="5824"/>
                  </a:lnTo>
                  <a:cubicBezTo>
                    <a:pt x="9929" y="5824"/>
                    <a:pt x="11233" y="4520"/>
                    <a:pt x="11233" y="2909"/>
                  </a:cubicBezTo>
                  <a:cubicBezTo>
                    <a:pt x="11233" y="1304"/>
                    <a:pt x="9929" y="0"/>
                    <a:pt x="831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4276375" y="1221575"/>
              <a:ext cx="572700" cy="572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0"/>
            <p:cNvSpPr txBox="1"/>
            <p:nvPr/>
          </p:nvSpPr>
          <p:spPr>
            <a:xfrm>
              <a:off x="3403587" y="2875550"/>
              <a:ext cx="8268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2005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456" name="Google Shape;456;p20"/>
            <p:cNvGrpSpPr/>
            <p:nvPr/>
          </p:nvGrpSpPr>
          <p:grpSpPr>
            <a:xfrm>
              <a:off x="3417772" y="1878785"/>
              <a:ext cx="1477805" cy="810543"/>
              <a:chOff x="497055" y="1878805"/>
              <a:chExt cx="1563318" cy="810543"/>
            </a:xfrm>
          </p:grpSpPr>
          <p:sp>
            <p:nvSpPr>
              <p:cNvPr id="457" name="Google Shape;457;p20"/>
              <p:cNvSpPr txBox="1"/>
              <p:nvPr/>
            </p:nvSpPr>
            <p:spPr>
              <a:xfrm>
                <a:off x="497074" y="1878805"/>
                <a:ext cx="1563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58" name="Google Shape;458;p20"/>
              <p:cNvSpPr txBox="1"/>
              <p:nvPr/>
            </p:nvSpPr>
            <p:spPr>
              <a:xfrm>
                <a:off x="497055" y="2137948"/>
                <a:ext cx="1563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Mercury is the smallest planet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459" name="Google Shape;459;p20"/>
          <p:cNvGrpSpPr/>
          <p:nvPr/>
        </p:nvGrpSpPr>
        <p:grpSpPr>
          <a:xfrm>
            <a:off x="4394203" y="2381375"/>
            <a:ext cx="1643269" cy="2349023"/>
            <a:chOff x="4165603" y="2381375"/>
            <a:chExt cx="1643269" cy="2349023"/>
          </a:xfrm>
        </p:grpSpPr>
        <p:sp>
          <p:nvSpPr>
            <p:cNvPr id="460" name="Google Shape;460;p20"/>
            <p:cNvSpPr/>
            <p:nvPr/>
          </p:nvSpPr>
          <p:spPr>
            <a:xfrm>
              <a:off x="4169221" y="3130692"/>
              <a:ext cx="1639650" cy="1599706"/>
            </a:xfrm>
            <a:custGeom>
              <a:rect b="b" l="l" r="r" t="t"/>
              <a:pathLst>
                <a:path extrusionOk="0" h="11494" w="11781">
                  <a:moveTo>
                    <a:pt x="6519" y="849"/>
                  </a:moveTo>
                  <a:lnTo>
                    <a:pt x="1135" y="6233"/>
                  </a:lnTo>
                  <a:cubicBezTo>
                    <a:pt x="0" y="7373"/>
                    <a:pt x="0" y="9218"/>
                    <a:pt x="1135" y="10353"/>
                  </a:cubicBezTo>
                  <a:lnTo>
                    <a:pt x="1135" y="10353"/>
                  </a:lnTo>
                  <a:cubicBezTo>
                    <a:pt x="2276" y="11494"/>
                    <a:pt x="4121" y="11494"/>
                    <a:pt x="5256" y="10353"/>
                  </a:cubicBezTo>
                  <a:lnTo>
                    <a:pt x="5256" y="10353"/>
                  </a:lnTo>
                  <a:lnTo>
                    <a:pt x="10640" y="4975"/>
                  </a:lnTo>
                  <a:cubicBezTo>
                    <a:pt x="11780" y="3835"/>
                    <a:pt x="11780" y="1989"/>
                    <a:pt x="10640" y="849"/>
                  </a:cubicBezTo>
                  <a:lnTo>
                    <a:pt x="10640" y="849"/>
                  </a:lnTo>
                  <a:cubicBezTo>
                    <a:pt x="10072" y="281"/>
                    <a:pt x="9326" y="0"/>
                    <a:pt x="8580" y="0"/>
                  </a:cubicBezTo>
                  <a:lnTo>
                    <a:pt x="8580" y="0"/>
                  </a:lnTo>
                  <a:cubicBezTo>
                    <a:pt x="7833" y="0"/>
                    <a:pt x="7087" y="281"/>
                    <a:pt x="6519" y="849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4165603" y="2381375"/>
              <a:ext cx="1639650" cy="1599706"/>
            </a:xfrm>
            <a:custGeom>
              <a:rect b="b" l="l" r="r" t="t"/>
              <a:pathLst>
                <a:path extrusionOk="0" h="11494" w="11781">
                  <a:moveTo>
                    <a:pt x="6520" y="854"/>
                  </a:moveTo>
                  <a:lnTo>
                    <a:pt x="1141" y="6233"/>
                  </a:lnTo>
                  <a:cubicBezTo>
                    <a:pt x="1" y="7373"/>
                    <a:pt x="1" y="9219"/>
                    <a:pt x="1141" y="10359"/>
                  </a:cubicBezTo>
                  <a:lnTo>
                    <a:pt x="1141" y="10359"/>
                  </a:lnTo>
                  <a:cubicBezTo>
                    <a:pt x="2276" y="11494"/>
                    <a:pt x="4122" y="11494"/>
                    <a:pt x="5262" y="10359"/>
                  </a:cubicBezTo>
                  <a:lnTo>
                    <a:pt x="5262" y="10359"/>
                  </a:lnTo>
                  <a:lnTo>
                    <a:pt x="10640" y="4975"/>
                  </a:lnTo>
                  <a:cubicBezTo>
                    <a:pt x="11781" y="3835"/>
                    <a:pt x="11781" y="1989"/>
                    <a:pt x="10640" y="854"/>
                  </a:cubicBezTo>
                  <a:lnTo>
                    <a:pt x="10640" y="854"/>
                  </a:lnTo>
                  <a:lnTo>
                    <a:pt x="10640" y="854"/>
                  </a:lnTo>
                  <a:cubicBezTo>
                    <a:pt x="10073" y="287"/>
                    <a:pt x="9326" y="1"/>
                    <a:pt x="8580" y="1"/>
                  </a:cubicBezTo>
                  <a:lnTo>
                    <a:pt x="8580" y="1"/>
                  </a:lnTo>
                  <a:cubicBezTo>
                    <a:pt x="7839" y="1"/>
                    <a:pt x="7092" y="287"/>
                    <a:pt x="6520" y="854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4205546" y="3130692"/>
              <a:ext cx="1563381" cy="810570"/>
            </a:xfrm>
            <a:custGeom>
              <a:rect b="b" l="l" r="r" t="t"/>
              <a:pathLst>
                <a:path extrusionOk="0" h="5824" w="11233">
                  <a:moveTo>
                    <a:pt x="2914" y="0"/>
                  </a:moveTo>
                  <a:cubicBezTo>
                    <a:pt x="1304" y="0"/>
                    <a:pt x="0" y="1304"/>
                    <a:pt x="0" y="2909"/>
                  </a:cubicBezTo>
                  <a:cubicBezTo>
                    <a:pt x="0" y="4520"/>
                    <a:pt x="1304" y="5824"/>
                    <a:pt x="2914" y="5824"/>
                  </a:cubicBezTo>
                  <a:lnTo>
                    <a:pt x="8319" y="5824"/>
                  </a:lnTo>
                  <a:cubicBezTo>
                    <a:pt x="9929" y="5824"/>
                    <a:pt x="11233" y="4520"/>
                    <a:pt x="11233" y="2909"/>
                  </a:cubicBezTo>
                  <a:cubicBezTo>
                    <a:pt x="11233" y="1304"/>
                    <a:pt x="9929" y="0"/>
                    <a:pt x="831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5106840" y="2473475"/>
              <a:ext cx="572700" cy="572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0"/>
            <p:cNvSpPr txBox="1"/>
            <p:nvPr/>
          </p:nvSpPr>
          <p:spPr>
            <a:xfrm>
              <a:off x="4234052" y="4127450"/>
              <a:ext cx="8268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2010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465" name="Google Shape;465;p20"/>
            <p:cNvGrpSpPr/>
            <p:nvPr/>
          </p:nvGrpSpPr>
          <p:grpSpPr>
            <a:xfrm>
              <a:off x="4248237" y="3130685"/>
              <a:ext cx="1477805" cy="810543"/>
              <a:chOff x="497055" y="1878805"/>
              <a:chExt cx="1563318" cy="810543"/>
            </a:xfrm>
          </p:grpSpPr>
          <p:sp>
            <p:nvSpPr>
              <p:cNvPr id="466" name="Google Shape;466;p20"/>
              <p:cNvSpPr txBox="1"/>
              <p:nvPr/>
            </p:nvSpPr>
            <p:spPr>
              <a:xfrm>
                <a:off x="497074" y="1878805"/>
                <a:ext cx="1563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67" name="Google Shape;467;p20"/>
              <p:cNvSpPr txBox="1"/>
              <p:nvPr/>
            </p:nvSpPr>
            <p:spPr>
              <a:xfrm>
                <a:off x="497055" y="2137948"/>
                <a:ext cx="1563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Mars is actually a cold place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468" name="Google Shape;468;p20"/>
          <p:cNvGrpSpPr/>
          <p:nvPr/>
        </p:nvGrpSpPr>
        <p:grpSpPr>
          <a:xfrm>
            <a:off x="6113663" y="1129475"/>
            <a:ext cx="1643269" cy="2349023"/>
            <a:chOff x="5808863" y="1129475"/>
            <a:chExt cx="1643269" cy="2349023"/>
          </a:xfrm>
        </p:grpSpPr>
        <p:sp>
          <p:nvSpPr>
            <p:cNvPr id="469" name="Google Shape;469;p20"/>
            <p:cNvSpPr/>
            <p:nvPr/>
          </p:nvSpPr>
          <p:spPr>
            <a:xfrm>
              <a:off x="5812481" y="1878792"/>
              <a:ext cx="1639650" cy="1599706"/>
            </a:xfrm>
            <a:custGeom>
              <a:rect b="b" l="l" r="r" t="t"/>
              <a:pathLst>
                <a:path extrusionOk="0" h="11494" w="11781">
                  <a:moveTo>
                    <a:pt x="6519" y="849"/>
                  </a:moveTo>
                  <a:lnTo>
                    <a:pt x="1135" y="6233"/>
                  </a:lnTo>
                  <a:cubicBezTo>
                    <a:pt x="0" y="7373"/>
                    <a:pt x="0" y="9218"/>
                    <a:pt x="1135" y="10353"/>
                  </a:cubicBezTo>
                  <a:lnTo>
                    <a:pt x="1135" y="10353"/>
                  </a:lnTo>
                  <a:cubicBezTo>
                    <a:pt x="2276" y="11494"/>
                    <a:pt x="4121" y="11494"/>
                    <a:pt x="5256" y="10353"/>
                  </a:cubicBezTo>
                  <a:lnTo>
                    <a:pt x="5256" y="10353"/>
                  </a:lnTo>
                  <a:lnTo>
                    <a:pt x="10640" y="4975"/>
                  </a:lnTo>
                  <a:cubicBezTo>
                    <a:pt x="11780" y="3835"/>
                    <a:pt x="11780" y="1989"/>
                    <a:pt x="10640" y="849"/>
                  </a:cubicBezTo>
                  <a:lnTo>
                    <a:pt x="10640" y="849"/>
                  </a:lnTo>
                  <a:cubicBezTo>
                    <a:pt x="10072" y="281"/>
                    <a:pt x="9326" y="0"/>
                    <a:pt x="8580" y="0"/>
                  </a:cubicBezTo>
                  <a:lnTo>
                    <a:pt x="8580" y="0"/>
                  </a:lnTo>
                  <a:cubicBezTo>
                    <a:pt x="7833" y="0"/>
                    <a:pt x="7087" y="281"/>
                    <a:pt x="6519" y="849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0"/>
            <p:cNvSpPr/>
            <p:nvPr/>
          </p:nvSpPr>
          <p:spPr>
            <a:xfrm>
              <a:off x="5808862" y="1129475"/>
              <a:ext cx="1639650" cy="1599706"/>
            </a:xfrm>
            <a:custGeom>
              <a:rect b="b" l="l" r="r" t="t"/>
              <a:pathLst>
                <a:path extrusionOk="0" h="11494" w="11781">
                  <a:moveTo>
                    <a:pt x="6520" y="854"/>
                  </a:moveTo>
                  <a:lnTo>
                    <a:pt x="1141" y="6233"/>
                  </a:lnTo>
                  <a:cubicBezTo>
                    <a:pt x="1" y="7373"/>
                    <a:pt x="1" y="9219"/>
                    <a:pt x="1141" y="10359"/>
                  </a:cubicBezTo>
                  <a:lnTo>
                    <a:pt x="1141" y="10359"/>
                  </a:lnTo>
                  <a:cubicBezTo>
                    <a:pt x="2276" y="11494"/>
                    <a:pt x="4122" y="11494"/>
                    <a:pt x="5262" y="10359"/>
                  </a:cubicBezTo>
                  <a:lnTo>
                    <a:pt x="5262" y="10359"/>
                  </a:lnTo>
                  <a:lnTo>
                    <a:pt x="10640" y="4975"/>
                  </a:lnTo>
                  <a:cubicBezTo>
                    <a:pt x="11781" y="3835"/>
                    <a:pt x="11781" y="1989"/>
                    <a:pt x="10640" y="854"/>
                  </a:cubicBezTo>
                  <a:lnTo>
                    <a:pt x="10640" y="854"/>
                  </a:lnTo>
                  <a:lnTo>
                    <a:pt x="10640" y="854"/>
                  </a:lnTo>
                  <a:cubicBezTo>
                    <a:pt x="10073" y="287"/>
                    <a:pt x="9326" y="1"/>
                    <a:pt x="8580" y="1"/>
                  </a:cubicBezTo>
                  <a:lnTo>
                    <a:pt x="8580" y="1"/>
                  </a:lnTo>
                  <a:cubicBezTo>
                    <a:pt x="7839" y="1"/>
                    <a:pt x="7092" y="287"/>
                    <a:pt x="6520" y="854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0"/>
            <p:cNvSpPr/>
            <p:nvPr/>
          </p:nvSpPr>
          <p:spPr>
            <a:xfrm>
              <a:off x="5848806" y="1878792"/>
              <a:ext cx="1563381" cy="810570"/>
            </a:xfrm>
            <a:custGeom>
              <a:rect b="b" l="l" r="r" t="t"/>
              <a:pathLst>
                <a:path extrusionOk="0" h="5824" w="11233">
                  <a:moveTo>
                    <a:pt x="2914" y="0"/>
                  </a:moveTo>
                  <a:cubicBezTo>
                    <a:pt x="1304" y="0"/>
                    <a:pt x="0" y="1304"/>
                    <a:pt x="0" y="2909"/>
                  </a:cubicBezTo>
                  <a:cubicBezTo>
                    <a:pt x="0" y="4520"/>
                    <a:pt x="1304" y="5824"/>
                    <a:pt x="2914" y="5824"/>
                  </a:cubicBezTo>
                  <a:lnTo>
                    <a:pt x="8319" y="5824"/>
                  </a:lnTo>
                  <a:cubicBezTo>
                    <a:pt x="9929" y="5824"/>
                    <a:pt x="11233" y="4520"/>
                    <a:pt x="11233" y="2909"/>
                  </a:cubicBezTo>
                  <a:cubicBezTo>
                    <a:pt x="11233" y="1304"/>
                    <a:pt x="9929" y="0"/>
                    <a:pt x="831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0"/>
            <p:cNvSpPr/>
            <p:nvPr/>
          </p:nvSpPr>
          <p:spPr>
            <a:xfrm>
              <a:off x="6750100" y="1221575"/>
              <a:ext cx="572700" cy="572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0"/>
            <p:cNvSpPr txBox="1"/>
            <p:nvPr/>
          </p:nvSpPr>
          <p:spPr>
            <a:xfrm>
              <a:off x="5877312" y="2875550"/>
              <a:ext cx="8268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2015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474" name="Google Shape;474;p20"/>
            <p:cNvGrpSpPr/>
            <p:nvPr/>
          </p:nvGrpSpPr>
          <p:grpSpPr>
            <a:xfrm>
              <a:off x="5891497" y="1878785"/>
              <a:ext cx="1477805" cy="810543"/>
              <a:chOff x="497055" y="1878805"/>
              <a:chExt cx="1563318" cy="810543"/>
            </a:xfrm>
          </p:grpSpPr>
          <p:sp>
            <p:nvSpPr>
              <p:cNvPr id="475" name="Google Shape;475;p20"/>
              <p:cNvSpPr txBox="1"/>
              <p:nvPr/>
            </p:nvSpPr>
            <p:spPr>
              <a:xfrm>
                <a:off x="497074" y="1878805"/>
                <a:ext cx="1563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76" name="Google Shape;476;p20"/>
              <p:cNvSpPr txBox="1"/>
              <p:nvPr/>
            </p:nvSpPr>
            <p:spPr>
              <a:xfrm>
                <a:off x="497055" y="2137948"/>
                <a:ext cx="1563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Earth is where we all live on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477" name="Google Shape;477;p20"/>
          <p:cNvGrpSpPr/>
          <p:nvPr/>
        </p:nvGrpSpPr>
        <p:grpSpPr>
          <a:xfrm>
            <a:off x="7076761" y="2381375"/>
            <a:ext cx="1643269" cy="2349023"/>
            <a:chOff x="6639327" y="2381375"/>
            <a:chExt cx="1643269" cy="2349023"/>
          </a:xfrm>
        </p:grpSpPr>
        <p:sp>
          <p:nvSpPr>
            <p:cNvPr id="478" name="Google Shape;478;p20"/>
            <p:cNvSpPr/>
            <p:nvPr/>
          </p:nvSpPr>
          <p:spPr>
            <a:xfrm>
              <a:off x="6642946" y="3130692"/>
              <a:ext cx="1639650" cy="1599706"/>
            </a:xfrm>
            <a:custGeom>
              <a:rect b="b" l="l" r="r" t="t"/>
              <a:pathLst>
                <a:path extrusionOk="0" h="11494" w="11781">
                  <a:moveTo>
                    <a:pt x="6519" y="849"/>
                  </a:moveTo>
                  <a:lnTo>
                    <a:pt x="1135" y="6233"/>
                  </a:lnTo>
                  <a:cubicBezTo>
                    <a:pt x="0" y="7373"/>
                    <a:pt x="0" y="9218"/>
                    <a:pt x="1135" y="10353"/>
                  </a:cubicBezTo>
                  <a:lnTo>
                    <a:pt x="1135" y="10353"/>
                  </a:lnTo>
                  <a:cubicBezTo>
                    <a:pt x="2276" y="11494"/>
                    <a:pt x="4121" y="11494"/>
                    <a:pt x="5256" y="10353"/>
                  </a:cubicBezTo>
                  <a:lnTo>
                    <a:pt x="5256" y="10353"/>
                  </a:lnTo>
                  <a:lnTo>
                    <a:pt x="10640" y="4975"/>
                  </a:lnTo>
                  <a:cubicBezTo>
                    <a:pt x="11780" y="3835"/>
                    <a:pt x="11780" y="1989"/>
                    <a:pt x="10640" y="849"/>
                  </a:cubicBezTo>
                  <a:lnTo>
                    <a:pt x="10640" y="849"/>
                  </a:lnTo>
                  <a:cubicBezTo>
                    <a:pt x="10072" y="281"/>
                    <a:pt x="9326" y="0"/>
                    <a:pt x="8580" y="0"/>
                  </a:cubicBezTo>
                  <a:lnTo>
                    <a:pt x="8580" y="0"/>
                  </a:lnTo>
                  <a:cubicBezTo>
                    <a:pt x="7833" y="0"/>
                    <a:pt x="7087" y="281"/>
                    <a:pt x="6519" y="849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0"/>
            <p:cNvSpPr/>
            <p:nvPr/>
          </p:nvSpPr>
          <p:spPr>
            <a:xfrm>
              <a:off x="6639327" y="2381375"/>
              <a:ext cx="1639650" cy="1599706"/>
            </a:xfrm>
            <a:custGeom>
              <a:rect b="b" l="l" r="r" t="t"/>
              <a:pathLst>
                <a:path extrusionOk="0" h="11494" w="11781">
                  <a:moveTo>
                    <a:pt x="6520" y="854"/>
                  </a:moveTo>
                  <a:lnTo>
                    <a:pt x="1141" y="6233"/>
                  </a:lnTo>
                  <a:cubicBezTo>
                    <a:pt x="1" y="7373"/>
                    <a:pt x="1" y="9219"/>
                    <a:pt x="1141" y="10359"/>
                  </a:cubicBezTo>
                  <a:lnTo>
                    <a:pt x="1141" y="10359"/>
                  </a:lnTo>
                  <a:cubicBezTo>
                    <a:pt x="2276" y="11494"/>
                    <a:pt x="4122" y="11494"/>
                    <a:pt x="5262" y="10359"/>
                  </a:cubicBezTo>
                  <a:lnTo>
                    <a:pt x="5262" y="10359"/>
                  </a:lnTo>
                  <a:lnTo>
                    <a:pt x="10640" y="4975"/>
                  </a:lnTo>
                  <a:cubicBezTo>
                    <a:pt x="11781" y="3835"/>
                    <a:pt x="11781" y="1989"/>
                    <a:pt x="10640" y="854"/>
                  </a:cubicBezTo>
                  <a:lnTo>
                    <a:pt x="10640" y="854"/>
                  </a:lnTo>
                  <a:lnTo>
                    <a:pt x="10640" y="854"/>
                  </a:lnTo>
                  <a:cubicBezTo>
                    <a:pt x="10073" y="287"/>
                    <a:pt x="9326" y="1"/>
                    <a:pt x="8580" y="1"/>
                  </a:cubicBezTo>
                  <a:lnTo>
                    <a:pt x="8580" y="1"/>
                  </a:lnTo>
                  <a:cubicBezTo>
                    <a:pt x="7839" y="1"/>
                    <a:pt x="7092" y="287"/>
                    <a:pt x="6520" y="854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0"/>
            <p:cNvSpPr/>
            <p:nvPr/>
          </p:nvSpPr>
          <p:spPr>
            <a:xfrm>
              <a:off x="6679271" y="3130692"/>
              <a:ext cx="1563381" cy="810570"/>
            </a:xfrm>
            <a:custGeom>
              <a:rect b="b" l="l" r="r" t="t"/>
              <a:pathLst>
                <a:path extrusionOk="0" h="5824" w="11233">
                  <a:moveTo>
                    <a:pt x="2914" y="0"/>
                  </a:moveTo>
                  <a:cubicBezTo>
                    <a:pt x="1304" y="0"/>
                    <a:pt x="0" y="1304"/>
                    <a:pt x="0" y="2909"/>
                  </a:cubicBezTo>
                  <a:cubicBezTo>
                    <a:pt x="0" y="4520"/>
                    <a:pt x="1304" y="5824"/>
                    <a:pt x="2914" y="5824"/>
                  </a:cubicBezTo>
                  <a:lnTo>
                    <a:pt x="8319" y="5824"/>
                  </a:lnTo>
                  <a:cubicBezTo>
                    <a:pt x="9929" y="5824"/>
                    <a:pt x="11233" y="4520"/>
                    <a:pt x="11233" y="2909"/>
                  </a:cubicBezTo>
                  <a:cubicBezTo>
                    <a:pt x="11233" y="1304"/>
                    <a:pt x="9929" y="0"/>
                    <a:pt x="831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0"/>
            <p:cNvSpPr/>
            <p:nvPr/>
          </p:nvSpPr>
          <p:spPr>
            <a:xfrm>
              <a:off x="7580565" y="2473475"/>
              <a:ext cx="572700" cy="572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0"/>
            <p:cNvSpPr txBox="1"/>
            <p:nvPr/>
          </p:nvSpPr>
          <p:spPr>
            <a:xfrm>
              <a:off x="6707777" y="4127450"/>
              <a:ext cx="8268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2020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483" name="Google Shape;483;p20"/>
            <p:cNvGrpSpPr/>
            <p:nvPr/>
          </p:nvGrpSpPr>
          <p:grpSpPr>
            <a:xfrm>
              <a:off x="6721962" y="3130685"/>
              <a:ext cx="1477805" cy="810543"/>
              <a:chOff x="497055" y="1878805"/>
              <a:chExt cx="1563318" cy="810543"/>
            </a:xfrm>
          </p:grpSpPr>
          <p:sp>
            <p:nvSpPr>
              <p:cNvPr id="484" name="Google Shape;484;p20"/>
              <p:cNvSpPr txBox="1"/>
              <p:nvPr/>
            </p:nvSpPr>
            <p:spPr>
              <a:xfrm>
                <a:off x="497074" y="1878805"/>
                <a:ext cx="1563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85" name="Google Shape;485;p20"/>
              <p:cNvSpPr txBox="1"/>
              <p:nvPr/>
            </p:nvSpPr>
            <p:spPr>
              <a:xfrm>
                <a:off x="497055" y="2137948"/>
                <a:ext cx="1563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Venus is hotter than Mercury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486" name="Google Shape;486;p20"/>
          <p:cNvGrpSpPr/>
          <p:nvPr/>
        </p:nvGrpSpPr>
        <p:grpSpPr>
          <a:xfrm>
            <a:off x="2641544" y="2609140"/>
            <a:ext cx="253436" cy="301122"/>
            <a:chOff x="-48233050" y="3569725"/>
            <a:chExt cx="252050" cy="299475"/>
          </a:xfrm>
        </p:grpSpPr>
        <p:sp>
          <p:nvSpPr>
            <p:cNvPr id="487" name="Google Shape;487;p20"/>
            <p:cNvSpPr/>
            <p:nvPr/>
          </p:nvSpPr>
          <p:spPr>
            <a:xfrm>
              <a:off x="-48233050" y="3569725"/>
              <a:ext cx="252050" cy="299475"/>
            </a:xfrm>
            <a:custGeom>
              <a:rect b="b" l="l" r="r" t="t"/>
              <a:pathLst>
                <a:path extrusionOk="0" h="11979" w="10082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0"/>
            <p:cNvSpPr/>
            <p:nvPr/>
          </p:nvSpPr>
          <p:spPr>
            <a:xfrm>
              <a:off x="-48170050" y="3622650"/>
              <a:ext cx="100050" cy="103225"/>
            </a:xfrm>
            <a:custGeom>
              <a:rect b="b" l="l" r="r" t="t"/>
              <a:pathLst>
                <a:path extrusionOk="0" h="4129" w="4002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0"/>
            <p:cNvSpPr/>
            <p:nvPr/>
          </p:nvSpPr>
          <p:spPr>
            <a:xfrm>
              <a:off x="-48129100" y="3665200"/>
              <a:ext cx="18150" cy="18125"/>
            </a:xfrm>
            <a:custGeom>
              <a:rect b="b" l="l" r="r" t="t"/>
              <a:pathLst>
                <a:path extrusionOk="0" h="725" w="726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20"/>
          <p:cNvGrpSpPr/>
          <p:nvPr/>
        </p:nvGrpSpPr>
        <p:grpSpPr>
          <a:xfrm>
            <a:off x="7203673" y="1358011"/>
            <a:ext cx="298372" cy="299718"/>
            <a:chOff x="-49764975" y="3551225"/>
            <a:chExt cx="299300" cy="300650"/>
          </a:xfrm>
        </p:grpSpPr>
        <p:sp>
          <p:nvSpPr>
            <p:cNvPr id="491" name="Google Shape;491;p20"/>
            <p:cNvSpPr/>
            <p:nvPr/>
          </p:nvSpPr>
          <p:spPr>
            <a:xfrm>
              <a:off x="-49764975" y="3657325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-49763400" y="3598250"/>
              <a:ext cx="31525" cy="29950"/>
            </a:xfrm>
            <a:custGeom>
              <a:rect b="b" l="l" r="r" t="t"/>
              <a:pathLst>
                <a:path extrusionOk="0" h="1198" w="1261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0"/>
            <p:cNvSpPr/>
            <p:nvPr/>
          </p:nvSpPr>
          <p:spPr>
            <a:xfrm>
              <a:off x="-49763400" y="3703975"/>
              <a:ext cx="31525" cy="30550"/>
            </a:xfrm>
            <a:custGeom>
              <a:rect b="b" l="l" r="r" t="t"/>
              <a:pathLst>
                <a:path extrusionOk="0" h="1222" w="1261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0"/>
            <p:cNvSpPr/>
            <p:nvPr/>
          </p:nvSpPr>
          <p:spPr>
            <a:xfrm>
              <a:off x="-49501125" y="3657325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0"/>
            <p:cNvSpPr/>
            <p:nvPr/>
          </p:nvSpPr>
          <p:spPr>
            <a:xfrm>
              <a:off x="-49499550" y="3598250"/>
              <a:ext cx="31525" cy="30550"/>
            </a:xfrm>
            <a:custGeom>
              <a:rect b="b" l="l" r="r" t="t"/>
              <a:pathLst>
                <a:path extrusionOk="0" h="1222" w="1261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0"/>
            <p:cNvSpPr/>
            <p:nvPr/>
          </p:nvSpPr>
          <p:spPr>
            <a:xfrm>
              <a:off x="-49499550" y="3704575"/>
              <a:ext cx="31525" cy="29950"/>
            </a:xfrm>
            <a:custGeom>
              <a:rect b="b" l="l" r="r" t="t"/>
              <a:pathLst>
                <a:path extrusionOk="0" h="1198" w="1261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0"/>
            <p:cNvSpPr/>
            <p:nvPr/>
          </p:nvSpPr>
          <p:spPr>
            <a:xfrm>
              <a:off x="-49725600" y="3551225"/>
              <a:ext cx="215050" cy="210875"/>
            </a:xfrm>
            <a:custGeom>
              <a:rect b="b" l="l" r="r" t="t"/>
              <a:pathLst>
                <a:path extrusionOk="0" h="8435" w="8602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0"/>
            <p:cNvSpPr/>
            <p:nvPr/>
          </p:nvSpPr>
          <p:spPr>
            <a:xfrm>
              <a:off x="-49633450" y="3697475"/>
              <a:ext cx="35475" cy="65400"/>
            </a:xfrm>
            <a:custGeom>
              <a:rect b="b" l="l" r="r" t="t"/>
              <a:pathLst>
                <a:path extrusionOk="0" h="2616" w="1419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-49676775" y="3780975"/>
              <a:ext cx="123675" cy="34675"/>
            </a:xfrm>
            <a:custGeom>
              <a:rect b="b" l="l" r="r" t="t"/>
              <a:pathLst>
                <a:path extrusionOk="0" h="1387" w="4947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-49630300" y="3651800"/>
              <a:ext cx="29150" cy="31325"/>
            </a:xfrm>
            <a:custGeom>
              <a:rect b="b" l="l" r="r" t="t"/>
              <a:pathLst>
                <a:path extrusionOk="0" h="1253" w="1166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-49657875" y="3833750"/>
              <a:ext cx="85100" cy="18125"/>
            </a:xfrm>
            <a:custGeom>
              <a:rect b="b" l="l" r="r" t="t"/>
              <a:pathLst>
                <a:path extrusionOk="0" h="725" w="3404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20"/>
          <p:cNvGrpSpPr/>
          <p:nvPr/>
        </p:nvGrpSpPr>
        <p:grpSpPr>
          <a:xfrm>
            <a:off x="1506120" y="1357335"/>
            <a:ext cx="298367" cy="301108"/>
            <a:chOff x="-45673275" y="3199325"/>
            <a:chExt cx="299325" cy="302075"/>
          </a:xfrm>
        </p:grpSpPr>
        <p:sp>
          <p:nvSpPr>
            <p:cNvPr id="503" name="Google Shape;503;p20"/>
            <p:cNvSpPr/>
            <p:nvPr/>
          </p:nvSpPr>
          <p:spPr>
            <a:xfrm>
              <a:off x="-45672500" y="3199325"/>
              <a:ext cx="298550" cy="194175"/>
            </a:xfrm>
            <a:custGeom>
              <a:rect b="b" l="l" r="r" t="t"/>
              <a:pathLst>
                <a:path extrusionOk="0" h="7767" w="11942">
                  <a:moveTo>
                    <a:pt x="5947" y="0"/>
                  </a:moveTo>
                  <a:cubicBezTo>
                    <a:pt x="5884" y="0"/>
                    <a:pt x="5829" y="16"/>
                    <a:pt x="5798" y="47"/>
                  </a:cubicBezTo>
                  <a:lnTo>
                    <a:pt x="158" y="3607"/>
                  </a:lnTo>
                  <a:cubicBezTo>
                    <a:pt x="32" y="3670"/>
                    <a:pt x="1" y="3765"/>
                    <a:pt x="1" y="3922"/>
                  </a:cubicBezTo>
                  <a:cubicBezTo>
                    <a:pt x="1" y="4017"/>
                    <a:pt x="64" y="4143"/>
                    <a:pt x="158" y="4237"/>
                  </a:cubicBezTo>
                  <a:lnTo>
                    <a:pt x="5735" y="7735"/>
                  </a:lnTo>
                  <a:cubicBezTo>
                    <a:pt x="5798" y="7766"/>
                    <a:pt x="5861" y="7766"/>
                    <a:pt x="5955" y="7766"/>
                  </a:cubicBezTo>
                  <a:cubicBezTo>
                    <a:pt x="6018" y="7766"/>
                    <a:pt x="6050" y="7766"/>
                    <a:pt x="6144" y="7735"/>
                  </a:cubicBezTo>
                  <a:lnTo>
                    <a:pt x="11784" y="4237"/>
                  </a:lnTo>
                  <a:cubicBezTo>
                    <a:pt x="11878" y="4143"/>
                    <a:pt x="11941" y="4080"/>
                    <a:pt x="11941" y="3922"/>
                  </a:cubicBezTo>
                  <a:cubicBezTo>
                    <a:pt x="11941" y="3796"/>
                    <a:pt x="11847" y="3670"/>
                    <a:pt x="11784" y="3607"/>
                  </a:cubicBezTo>
                  <a:lnTo>
                    <a:pt x="6144" y="47"/>
                  </a:lnTo>
                  <a:cubicBezTo>
                    <a:pt x="6081" y="16"/>
                    <a:pt x="6010" y="0"/>
                    <a:pt x="5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0"/>
            <p:cNvSpPr/>
            <p:nvPr/>
          </p:nvSpPr>
          <p:spPr>
            <a:xfrm>
              <a:off x="-45673275" y="3387150"/>
              <a:ext cx="299325" cy="114250"/>
            </a:xfrm>
            <a:custGeom>
              <a:rect b="b" l="l" r="r" t="t"/>
              <a:pathLst>
                <a:path extrusionOk="0" h="4570" w="11973">
                  <a:moveTo>
                    <a:pt x="693" y="1"/>
                  </a:moveTo>
                  <a:lnTo>
                    <a:pt x="158" y="348"/>
                  </a:lnTo>
                  <a:cubicBezTo>
                    <a:pt x="32" y="411"/>
                    <a:pt x="0" y="505"/>
                    <a:pt x="0" y="663"/>
                  </a:cubicBezTo>
                  <a:cubicBezTo>
                    <a:pt x="0" y="789"/>
                    <a:pt x="63" y="883"/>
                    <a:pt x="158" y="978"/>
                  </a:cubicBezTo>
                  <a:lnTo>
                    <a:pt x="5797" y="4506"/>
                  </a:lnTo>
                  <a:cubicBezTo>
                    <a:pt x="5829" y="4569"/>
                    <a:pt x="5892" y="4569"/>
                    <a:pt x="5986" y="4569"/>
                  </a:cubicBezTo>
                  <a:cubicBezTo>
                    <a:pt x="6049" y="4569"/>
                    <a:pt x="6112" y="4569"/>
                    <a:pt x="6175" y="4506"/>
                  </a:cubicBezTo>
                  <a:lnTo>
                    <a:pt x="11815" y="978"/>
                  </a:lnTo>
                  <a:cubicBezTo>
                    <a:pt x="11941" y="883"/>
                    <a:pt x="11972" y="820"/>
                    <a:pt x="11972" y="663"/>
                  </a:cubicBezTo>
                  <a:cubicBezTo>
                    <a:pt x="11972" y="537"/>
                    <a:pt x="11878" y="411"/>
                    <a:pt x="11815" y="348"/>
                  </a:cubicBezTo>
                  <a:lnTo>
                    <a:pt x="11248" y="1"/>
                  </a:lnTo>
                  <a:lnTo>
                    <a:pt x="6175" y="3151"/>
                  </a:lnTo>
                  <a:cubicBezTo>
                    <a:pt x="6144" y="3183"/>
                    <a:pt x="6049" y="3183"/>
                    <a:pt x="5986" y="3183"/>
                  </a:cubicBezTo>
                  <a:cubicBezTo>
                    <a:pt x="5892" y="3183"/>
                    <a:pt x="5860" y="3183"/>
                    <a:pt x="5797" y="3151"/>
                  </a:cubicBezTo>
                  <a:lnTo>
                    <a:pt x="6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-45673275" y="3334400"/>
              <a:ext cx="299325" cy="113425"/>
            </a:xfrm>
            <a:custGeom>
              <a:rect b="b" l="l" r="r" t="t"/>
              <a:pathLst>
                <a:path extrusionOk="0" h="4537" w="11973">
                  <a:moveTo>
                    <a:pt x="693" y="0"/>
                  </a:moveTo>
                  <a:lnTo>
                    <a:pt x="158" y="378"/>
                  </a:lnTo>
                  <a:cubicBezTo>
                    <a:pt x="32" y="441"/>
                    <a:pt x="0" y="536"/>
                    <a:pt x="0" y="693"/>
                  </a:cubicBezTo>
                  <a:cubicBezTo>
                    <a:pt x="0" y="851"/>
                    <a:pt x="63" y="914"/>
                    <a:pt x="158" y="1008"/>
                  </a:cubicBezTo>
                  <a:lnTo>
                    <a:pt x="5797" y="4505"/>
                  </a:lnTo>
                  <a:cubicBezTo>
                    <a:pt x="5829" y="4537"/>
                    <a:pt x="5892" y="4537"/>
                    <a:pt x="5986" y="4537"/>
                  </a:cubicBezTo>
                  <a:cubicBezTo>
                    <a:pt x="6049" y="4537"/>
                    <a:pt x="6112" y="4537"/>
                    <a:pt x="6175" y="4505"/>
                  </a:cubicBezTo>
                  <a:lnTo>
                    <a:pt x="11815" y="1008"/>
                  </a:lnTo>
                  <a:cubicBezTo>
                    <a:pt x="11941" y="914"/>
                    <a:pt x="11972" y="851"/>
                    <a:pt x="11972" y="693"/>
                  </a:cubicBezTo>
                  <a:cubicBezTo>
                    <a:pt x="11972" y="536"/>
                    <a:pt x="11878" y="441"/>
                    <a:pt x="11815" y="378"/>
                  </a:cubicBezTo>
                  <a:lnTo>
                    <a:pt x="11248" y="0"/>
                  </a:lnTo>
                  <a:lnTo>
                    <a:pt x="6175" y="3214"/>
                  </a:lnTo>
                  <a:cubicBezTo>
                    <a:pt x="6144" y="3245"/>
                    <a:pt x="6049" y="3245"/>
                    <a:pt x="5986" y="3245"/>
                  </a:cubicBezTo>
                  <a:cubicBezTo>
                    <a:pt x="5892" y="3245"/>
                    <a:pt x="5860" y="3245"/>
                    <a:pt x="5797" y="3214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20"/>
          <p:cNvGrpSpPr/>
          <p:nvPr/>
        </p:nvGrpSpPr>
        <p:grpSpPr>
          <a:xfrm>
            <a:off x="8158735" y="2628364"/>
            <a:ext cx="298372" cy="263247"/>
            <a:chOff x="-45674075" y="3586425"/>
            <a:chExt cx="300900" cy="265450"/>
          </a:xfrm>
        </p:grpSpPr>
        <p:sp>
          <p:nvSpPr>
            <p:cNvPr id="507" name="Google Shape;507;p20"/>
            <p:cNvSpPr/>
            <p:nvPr/>
          </p:nvSpPr>
          <p:spPr>
            <a:xfrm>
              <a:off x="-45674075" y="3586425"/>
              <a:ext cx="300125" cy="70925"/>
            </a:xfrm>
            <a:custGeom>
              <a:rect b="b" l="l" r="r" t="t"/>
              <a:pathLst>
                <a:path extrusionOk="0" h="2837" w="12005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>
              <a:off x="-45673275" y="3675425"/>
              <a:ext cx="300100" cy="176450"/>
            </a:xfrm>
            <a:custGeom>
              <a:rect b="b" l="l" r="r" t="t"/>
              <a:pathLst>
                <a:path extrusionOk="0" h="7058" w="12004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20"/>
          <p:cNvGrpSpPr/>
          <p:nvPr/>
        </p:nvGrpSpPr>
        <p:grpSpPr>
          <a:xfrm>
            <a:off x="4414734" y="1358004"/>
            <a:ext cx="298367" cy="299937"/>
            <a:chOff x="-45673275" y="3937700"/>
            <a:chExt cx="299325" cy="300900"/>
          </a:xfrm>
        </p:grpSpPr>
        <p:sp>
          <p:nvSpPr>
            <p:cNvPr id="510" name="Google Shape;510;p20"/>
            <p:cNvSpPr/>
            <p:nvPr/>
          </p:nvSpPr>
          <p:spPr>
            <a:xfrm>
              <a:off x="-45673275" y="3937700"/>
              <a:ext cx="285925" cy="135500"/>
            </a:xfrm>
            <a:custGeom>
              <a:rect b="b" l="l" r="r" t="t"/>
              <a:pathLst>
                <a:path extrusionOk="0" h="5420" w="11437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-45577975" y="3990475"/>
              <a:ext cx="151250" cy="150925"/>
            </a:xfrm>
            <a:custGeom>
              <a:rect b="b" l="l" r="r" t="t"/>
              <a:pathLst>
                <a:path extrusionOk="0" h="6037" w="605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-45509450" y="3951100"/>
              <a:ext cx="135500" cy="286725"/>
            </a:xfrm>
            <a:custGeom>
              <a:rect b="b" l="l" r="r" t="t"/>
              <a:pathLst>
                <a:path extrusionOk="0" h="11469" w="542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-45670925" y="4114125"/>
              <a:ext cx="72500" cy="70325"/>
            </a:xfrm>
            <a:custGeom>
              <a:rect b="b" l="l" r="r" t="t"/>
              <a:pathLst>
                <a:path extrusionOk="0" h="2813" w="290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-45620500" y="4163550"/>
              <a:ext cx="70900" cy="71125"/>
            </a:xfrm>
            <a:custGeom>
              <a:rect b="b" l="l" r="r" t="t"/>
              <a:pathLst>
                <a:path extrusionOk="0" h="2845" w="2836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-45673275" y="4159625"/>
              <a:ext cx="79575" cy="78975"/>
            </a:xfrm>
            <a:custGeom>
              <a:rect b="b" l="l" r="r" t="t"/>
              <a:pathLst>
                <a:path extrusionOk="0" h="3159" w="3183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20"/>
          <p:cNvGrpSpPr/>
          <p:nvPr/>
        </p:nvGrpSpPr>
        <p:grpSpPr>
          <a:xfrm>
            <a:off x="5476134" y="2610625"/>
            <a:ext cx="298367" cy="298397"/>
            <a:chOff x="-49027775" y="3183175"/>
            <a:chExt cx="299325" cy="299325"/>
          </a:xfrm>
        </p:grpSpPr>
        <p:sp>
          <p:nvSpPr>
            <p:cNvPr id="517" name="Google Shape;517;p20"/>
            <p:cNvSpPr/>
            <p:nvPr/>
          </p:nvSpPr>
          <p:spPr>
            <a:xfrm>
              <a:off x="-48870250" y="3183175"/>
              <a:ext cx="141800" cy="185900"/>
            </a:xfrm>
            <a:custGeom>
              <a:rect b="b" l="l" r="r" t="t"/>
              <a:pathLst>
                <a:path extrusionOk="0" h="7436" w="5672">
                  <a:moveTo>
                    <a:pt x="1" y="0"/>
                  </a:moveTo>
                  <a:lnTo>
                    <a:pt x="1" y="1796"/>
                  </a:lnTo>
                  <a:lnTo>
                    <a:pt x="32" y="1796"/>
                  </a:lnTo>
                  <a:cubicBezTo>
                    <a:pt x="158" y="1765"/>
                    <a:pt x="284" y="1765"/>
                    <a:pt x="379" y="1765"/>
                  </a:cubicBezTo>
                  <a:cubicBezTo>
                    <a:pt x="1166" y="1765"/>
                    <a:pt x="1828" y="2395"/>
                    <a:pt x="1828" y="3182"/>
                  </a:cubicBezTo>
                  <a:cubicBezTo>
                    <a:pt x="1828" y="3970"/>
                    <a:pt x="1166" y="4600"/>
                    <a:pt x="379" y="4600"/>
                  </a:cubicBezTo>
                  <a:cubicBezTo>
                    <a:pt x="284" y="4600"/>
                    <a:pt x="158" y="4600"/>
                    <a:pt x="32" y="4568"/>
                  </a:cubicBezTo>
                  <a:lnTo>
                    <a:pt x="32" y="5671"/>
                  </a:lnTo>
                  <a:lnTo>
                    <a:pt x="1702" y="5671"/>
                  </a:lnTo>
                  <a:cubicBezTo>
                    <a:pt x="2017" y="5671"/>
                    <a:pt x="2175" y="6018"/>
                    <a:pt x="1954" y="6270"/>
                  </a:cubicBezTo>
                  <a:cubicBezTo>
                    <a:pt x="1860" y="6364"/>
                    <a:pt x="1765" y="6585"/>
                    <a:pt x="1765" y="6742"/>
                  </a:cubicBezTo>
                  <a:cubicBezTo>
                    <a:pt x="1765" y="7120"/>
                    <a:pt x="2080" y="7435"/>
                    <a:pt x="2490" y="7435"/>
                  </a:cubicBezTo>
                  <a:cubicBezTo>
                    <a:pt x="2868" y="7435"/>
                    <a:pt x="3183" y="7120"/>
                    <a:pt x="3183" y="6742"/>
                  </a:cubicBezTo>
                  <a:cubicBezTo>
                    <a:pt x="3183" y="6585"/>
                    <a:pt x="3120" y="6364"/>
                    <a:pt x="2994" y="6270"/>
                  </a:cubicBezTo>
                  <a:cubicBezTo>
                    <a:pt x="2805" y="6018"/>
                    <a:pt x="2962" y="5671"/>
                    <a:pt x="3277" y="5671"/>
                  </a:cubicBezTo>
                  <a:lnTo>
                    <a:pt x="5672" y="5671"/>
                  </a:lnTo>
                  <a:lnTo>
                    <a:pt x="5672" y="1765"/>
                  </a:lnTo>
                  <a:cubicBezTo>
                    <a:pt x="5672" y="788"/>
                    <a:pt x="4884" y="0"/>
                    <a:pt x="39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-49027775" y="3183175"/>
              <a:ext cx="185900" cy="141800"/>
            </a:xfrm>
            <a:custGeom>
              <a:rect b="b" l="l" r="r" t="t"/>
              <a:pathLst>
                <a:path extrusionOk="0" h="5672" w="7436">
                  <a:moveTo>
                    <a:pt x="1765" y="0"/>
                  </a:moveTo>
                  <a:cubicBezTo>
                    <a:pt x="788" y="0"/>
                    <a:pt x="1" y="788"/>
                    <a:pt x="1" y="1765"/>
                  </a:cubicBezTo>
                  <a:lnTo>
                    <a:pt x="1" y="5671"/>
                  </a:lnTo>
                  <a:lnTo>
                    <a:pt x="1828" y="5671"/>
                  </a:lnTo>
                  <a:lnTo>
                    <a:pt x="1828" y="5640"/>
                  </a:lnTo>
                  <a:cubicBezTo>
                    <a:pt x="1765" y="5514"/>
                    <a:pt x="1765" y="5388"/>
                    <a:pt x="1765" y="5262"/>
                  </a:cubicBezTo>
                  <a:cubicBezTo>
                    <a:pt x="1765" y="4474"/>
                    <a:pt x="2395" y="3844"/>
                    <a:pt x="3183" y="3844"/>
                  </a:cubicBezTo>
                  <a:cubicBezTo>
                    <a:pt x="3970" y="3844"/>
                    <a:pt x="4600" y="4474"/>
                    <a:pt x="4600" y="5262"/>
                  </a:cubicBezTo>
                  <a:cubicBezTo>
                    <a:pt x="4600" y="5388"/>
                    <a:pt x="4569" y="5514"/>
                    <a:pt x="4569" y="5640"/>
                  </a:cubicBezTo>
                  <a:lnTo>
                    <a:pt x="5672" y="5640"/>
                  </a:lnTo>
                  <a:lnTo>
                    <a:pt x="5672" y="3970"/>
                  </a:lnTo>
                  <a:cubicBezTo>
                    <a:pt x="5672" y="3748"/>
                    <a:pt x="5843" y="3605"/>
                    <a:pt x="6032" y="3605"/>
                  </a:cubicBezTo>
                  <a:cubicBezTo>
                    <a:pt x="6112" y="3605"/>
                    <a:pt x="6195" y="3630"/>
                    <a:pt x="6270" y="3686"/>
                  </a:cubicBezTo>
                  <a:cubicBezTo>
                    <a:pt x="6396" y="3812"/>
                    <a:pt x="6585" y="3907"/>
                    <a:pt x="6743" y="3907"/>
                  </a:cubicBezTo>
                  <a:cubicBezTo>
                    <a:pt x="7121" y="3907"/>
                    <a:pt x="7436" y="3592"/>
                    <a:pt x="7436" y="3182"/>
                  </a:cubicBezTo>
                  <a:cubicBezTo>
                    <a:pt x="7436" y="2804"/>
                    <a:pt x="7121" y="2489"/>
                    <a:pt x="6743" y="2489"/>
                  </a:cubicBezTo>
                  <a:cubicBezTo>
                    <a:pt x="6585" y="2489"/>
                    <a:pt x="6396" y="2552"/>
                    <a:pt x="6270" y="2678"/>
                  </a:cubicBezTo>
                  <a:cubicBezTo>
                    <a:pt x="6195" y="2734"/>
                    <a:pt x="6112" y="2760"/>
                    <a:pt x="6032" y="2760"/>
                  </a:cubicBezTo>
                  <a:cubicBezTo>
                    <a:pt x="5843" y="2760"/>
                    <a:pt x="5672" y="2616"/>
                    <a:pt x="5672" y="2395"/>
                  </a:cubicBezTo>
                  <a:lnTo>
                    <a:pt x="56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-49027775" y="3295800"/>
              <a:ext cx="141800" cy="186700"/>
            </a:xfrm>
            <a:custGeom>
              <a:rect b="b" l="l" r="r" t="t"/>
              <a:pathLst>
                <a:path extrusionOk="0" h="7468" w="5672">
                  <a:moveTo>
                    <a:pt x="3183" y="0"/>
                  </a:moveTo>
                  <a:cubicBezTo>
                    <a:pt x="2805" y="0"/>
                    <a:pt x="2490" y="315"/>
                    <a:pt x="2490" y="725"/>
                  </a:cubicBezTo>
                  <a:cubicBezTo>
                    <a:pt x="2490" y="883"/>
                    <a:pt x="2553" y="1072"/>
                    <a:pt x="2679" y="1198"/>
                  </a:cubicBezTo>
                  <a:cubicBezTo>
                    <a:pt x="2868" y="1418"/>
                    <a:pt x="2710" y="1796"/>
                    <a:pt x="2395" y="1796"/>
                  </a:cubicBezTo>
                  <a:lnTo>
                    <a:pt x="1" y="1796"/>
                  </a:lnTo>
                  <a:lnTo>
                    <a:pt x="1" y="5671"/>
                  </a:lnTo>
                  <a:cubicBezTo>
                    <a:pt x="1" y="6679"/>
                    <a:pt x="788" y="7467"/>
                    <a:pt x="1765" y="7467"/>
                  </a:cubicBezTo>
                  <a:lnTo>
                    <a:pt x="5672" y="7467"/>
                  </a:lnTo>
                  <a:lnTo>
                    <a:pt x="5672" y="5640"/>
                  </a:lnTo>
                  <a:lnTo>
                    <a:pt x="5640" y="5640"/>
                  </a:lnTo>
                  <a:cubicBezTo>
                    <a:pt x="5514" y="5703"/>
                    <a:pt x="5388" y="5703"/>
                    <a:pt x="5294" y="5703"/>
                  </a:cubicBezTo>
                  <a:cubicBezTo>
                    <a:pt x="4506" y="5703"/>
                    <a:pt x="3844" y="5041"/>
                    <a:pt x="3844" y="4254"/>
                  </a:cubicBezTo>
                  <a:cubicBezTo>
                    <a:pt x="3844" y="3466"/>
                    <a:pt x="4506" y="2867"/>
                    <a:pt x="5294" y="2867"/>
                  </a:cubicBezTo>
                  <a:cubicBezTo>
                    <a:pt x="5388" y="2867"/>
                    <a:pt x="5514" y="2867"/>
                    <a:pt x="5640" y="2899"/>
                  </a:cubicBezTo>
                  <a:lnTo>
                    <a:pt x="5640" y="1796"/>
                  </a:lnTo>
                  <a:lnTo>
                    <a:pt x="3970" y="1796"/>
                  </a:lnTo>
                  <a:cubicBezTo>
                    <a:pt x="3655" y="1796"/>
                    <a:pt x="3498" y="1418"/>
                    <a:pt x="3718" y="1198"/>
                  </a:cubicBezTo>
                  <a:cubicBezTo>
                    <a:pt x="3813" y="1072"/>
                    <a:pt x="3907" y="883"/>
                    <a:pt x="3907" y="725"/>
                  </a:cubicBezTo>
                  <a:cubicBezTo>
                    <a:pt x="3907" y="315"/>
                    <a:pt x="3592" y="0"/>
                    <a:pt x="3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-48914350" y="3340700"/>
              <a:ext cx="185900" cy="141800"/>
            </a:xfrm>
            <a:custGeom>
              <a:rect b="b" l="l" r="r" t="t"/>
              <a:pathLst>
                <a:path extrusionOk="0" h="5672" w="7436">
                  <a:moveTo>
                    <a:pt x="5608" y="0"/>
                  </a:moveTo>
                  <a:lnTo>
                    <a:pt x="5608" y="32"/>
                  </a:lnTo>
                  <a:cubicBezTo>
                    <a:pt x="5671" y="158"/>
                    <a:pt x="5671" y="284"/>
                    <a:pt x="5671" y="378"/>
                  </a:cubicBezTo>
                  <a:cubicBezTo>
                    <a:pt x="5671" y="1166"/>
                    <a:pt x="5041" y="1796"/>
                    <a:pt x="4254" y="1796"/>
                  </a:cubicBezTo>
                  <a:cubicBezTo>
                    <a:pt x="3466" y="1796"/>
                    <a:pt x="2836" y="1166"/>
                    <a:pt x="2836" y="378"/>
                  </a:cubicBezTo>
                  <a:cubicBezTo>
                    <a:pt x="2836" y="284"/>
                    <a:pt x="2867" y="158"/>
                    <a:pt x="2867" y="32"/>
                  </a:cubicBezTo>
                  <a:lnTo>
                    <a:pt x="1765" y="32"/>
                  </a:lnTo>
                  <a:lnTo>
                    <a:pt x="1765" y="1670"/>
                  </a:lnTo>
                  <a:cubicBezTo>
                    <a:pt x="1765" y="1907"/>
                    <a:pt x="1602" y="2041"/>
                    <a:pt x="1419" y="2041"/>
                  </a:cubicBezTo>
                  <a:cubicBezTo>
                    <a:pt x="1334" y="2041"/>
                    <a:pt x="1245" y="2013"/>
                    <a:pt x="1166" y="1954"/>
                  </a:cubicBezTo>
                  <a:cubicBezTo>
                    <a:pt x="1040" y="1827"/>
                    <a:pt x="851" y="1764"/>
                    <a:pt x="694" y="1764"/>
                  </a:cubicBezTo>
                  <a:cubicBezTo>
                    <a:pt x="315" y="1764"/>
                    <a:pt x="0" y="2080"/>
                    <a:pt x="0" y="2458"/>
                  </a:cubicBezTo>
                  <a:cubicBezTo>
                    <a:pt x="0" y="2867"/>
                    <a:pt x="315" y="3182"/>
                    <a:pt x="694" y="3182"/>
                  </a:cubicBezTo>
                  <a:cubicBezTo>
                    <a:pt x="851" y="3182"/>
                    <a:pt x="1040" y="3119"/>
                    <a:pt x="1166" y="2993"/>
                  </a:cubicBezTo>
                  <a:cubicBezTo>
                    <a:pt x="1247" y="2933"/>
                    <a:pt x="1337" y="2904"/>
                    <a:pt x="1423" y="2904"/>
                  </a:cubicBezTo>
                  <a:cubicBezTo>
                    <a:pt x="1605" y="2904"/>
                    <a:pt x="1765" y="3031"/>
                    <a:pt x="1765" y="3245"/>
                  </a:cubicBezTo>
                  <a:lnTo>
                    <a:pt x="1765" y="5671"/>
                  </a:lnTo>
                  <a:lnTo>
                    <a:pt x="5671" y="5671"/>
                  </a:lnTo>
                  <a:cubicBezTo>
                    <a:pt x="6648" y="5671"/>
                    <a:pt x="7436" y="4883"/>
                    <a:pt x="7436" y="3907"/>
                  </a:cubicBezTo>
                  <a:lnTo>
                    <a:pt x="74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5" name="Google Shape;525;p21"/>
          <p:cNvCxnSpPr/>
          <p:nvPr/>
        </p:nvCxnSpPr>
        <p:spPr>
          <a:xfrm>
            <a:off x="3865000" y="2798000"/>
            <a:ext cx="345600" cy="34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21"/>
          <p:cNvCxnSpPr/>
          <p:nvPr/>
        </p:nvCxnSpPr>
        <p:spPr>
          <a:xfrm flipH="1" rot="10800000">
            <a:off x="4937750" y="2813350"/>
            <a:ext cx="336000" cy="33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" name="Google Shape;527;p21"/>
          <p:cNvCxnSpPr/>
          <p:nvPr/>
        </p:nvCxnSpPr>
        <p:spPr>
          <a:xfrm>
            <a:off x="6034525" y="2798000"/>
            <a:ext cx="345600" cy="34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21"/>
          <p:cNvCxnSpPr/>
          <p:nvPr/>
        </p:nvCxnSpPr>
        <p:spPr>
          <a:xfrm flipH="1" rot="10800000">
            <a:off x="7107275" y="2813350"/>
            <a:ext cx="336000" cy="33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21"/>
          <p:cNvCxnSpPr/>
          <p:nvPr/>
        </p:nvCxnSpPr>
        <p:spPr>
          <a:xfrm>
            <a:off x="1695300" y="2798000"/>
            <a:ext cx="345600" cy="34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21"/>
          <p:cNvCxnSpPr/>
          <p:nvPr/>
        </p:nvCxnSpPr>
        <p:spPr>
          <a:xfrm flipH="1" rot="10800000">
            <a:off x="2768050" y="2813350"/>
            <a:ext cx="336000" cy="33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1" name="Google Shape;531;p21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timeline infographics</a:t>
            </a:r>
            <a:endParaRPr sz="2400"/>
          </a:p>
        </p:txBody>
      </p:sp>
      <p:grpSp>
        <p:nvGrpSpPr>
          <p:cNvPr id="532" name="Google Shape;532;p21"/>
          <p:cNvGrpSpPr/>
          <p:nvPr/>
        </p:nvGrpSpPr>
        <p:grpSpPr>
          <a:xfrm>
            <a:off x="457200" y="1080900"/>
            <a:ext cx="1725628" cy="2065527"/>
            <a:chOff x="457200" y="1080900"/>
            <a:chExt cx="1725628" cy="2065527"/>
          </a:xfrm>
        </p:grpSpPr>
        <p:sp>
          <p:nvSpPr>
            <p:cNvPr id="533" name="Google Shape;533;p21"/>
            <p:cNvSpPr/>
            <p:nvPr/>
          </p:nvSpPr>
          <p:spPr>
            <a:xfrm>
              <a:off x="917832" y="1080908"/>
              <a:ext cx="804537" cy="803752"/>
            </a:xfrm>
            <a:custGeom>
              <a:rect b="b" l="l" r="r" t="t"/>
              <a:pathLst>
                <a:path extrusionOk="0" h="4889" w="4894">
                  <a:moveTo>
                    <a:pt x="0" y="2445"/>
                  </a:moveTo>
                  <a:cubicBezTo>
                    <a:pt x="0" y="3794"/>
                    <a:pt x="1094" y="4888"/>
                    <a:pt x="2444" y="4888"/>
                  </a:cubicBezTo>
                  <a:lnTo>
                    <a:pt x="2444" y="4888"/>
                  </a:lnTo>
                  <a:cubicBezTo>
                    <a:pt x="3799" y="4888"/>
                    <a:pt x="4893" y="3794"/>
                    <a:pt x="4893" y="2445"/>
                  </a:cubicBezTo>
                  <a:lnTo>
                    <a:pt x="4893" y="2445"/>
                  </a:lnTo>
                  <a:cubicBezTo>
                    <a:pt x="4893" y="1095"/>
                    <a:pt x="3799" y="1"/>
                    <a:pt x="2444" y="1"/>
                  </a:cubicBezTo>
                  <a:lnTo>
                    <a:pt x="2444" y="1"/>
                  </a:lnTo>
                  <a:cubicBezTo>
                    <a:pt x="1094" y="1"/>
                    <a:pt x="0" y="1095"/>
                    <a:pt x="0" y="24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1"/>
            <p:cNvSpPr/>
            <p:nvPr/>
          </p:nvSpPr>
          <p:spPr>
            <a:xfrm>
              <a:off x="457200" y="1443901"/>
              <a:ext cx="1725628" cy="1702526"/>
            </a:xfrm>
            <a:custGeom>
              <a:rect b="b" l="l" r="r" t="t"/>
              <a:pathLst>
                <a:path extrusionOk="0" h="10356" w="10497">
                  <a:moveTo>
                    <a:pt x="5248" y="0"/>
                  </a:moveTo>
                  <a:cubicBezTo>
                    <a:pt x="5063" y="0"/>
                    <a:pt x="4878" y="70"/>
                    <a:pt x="4735" y="211"/>
                  </a:cubicBezTo>
                  <a:lnTo>
                    <a:pt x="282" y="4664"/>
                  </a:lnTo>
                  <a:cubicBezTo>
                    <a:pt x="0" y="4950"/>
                    <a:pt x="0" y="5405"/>
                    <a:pt x="282" y="5692"/>
                  </a:cubicBezTo>
                  <a:lnTo>
                    <a:pt x="4735" y="10145"/>
                  </a:lnTo>
                  <a:cubicBezTo>
                    <a:pt x="4878" y="10286"/>
                    <a:pt x="5063" y="10356"/>
                    <a:pt x="5248" y="10356"/>
                  </a:cubicBezTo>
                  <a:cubicBezTo>
                    <a:pt x="5433" y="10356"/>
                    <a:pt x="5617" y="10286"/>
                    <a:pt x="5757" y="10145"/>
                  </a:cubicBezTo>
                  <a:lnTo>
                    <a:pt x="10216" y="5692"/>
                  </a:lnTo>
                  <a:cubicBezTo>
                    <a:pt x="10497" y="5405"/>
                    <a:pt x="10497" y="4950"/>
                    <a:pt x="10216" y="4664"/>
                  </a:cubicBezTo>
                  <a:lnTo>
                    <a:pt x="5757" y="211"/>
                  </a:lnTo>
                  <a:cubicBezTo>
                    <a:pt x="5617" y="70"/>
                    <a:pt x="5433" y="0"/>
                    <a:pt x="52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1"/>
            <p:cNvSpPr/>
            <p:nvPr/>
          </p:nvSpPr>
          <p:spPr>
            <a:xfrm>
              <a:off x="674036" y="2446735"/>
              <a:ext cx="1291961" cy="627186"/>
            </a:xfrm>
            <a:custGeom>
              <a:rect b="b" l="l" r="r" t="t"/>
              <a:pathLst>
                <a:path extrusionOk="0" h="3815" w="7859">
                  <a:moveTo>
                    <a:pt x="1" y="1"/>
                  </a:moveTo>
                  <a:lnTo>
                    <a:pt x="3728" y="3733"/>
                  </a:lnTo>
                  <a:cubicBezTo>
                    <a:pt x="3784" y="3789"/>
                    <a:pt x="3856" y="3815"/>
                    <a:pt x="3927" y="3815"/>
                  </a:cubicBezTo>
                  <a:lnTo>
                    <a:pt x="3927" y="3815"/>
                  </a:lnTo>
                  <a:cubicBezTo>
                    <a:pt x="4004" y="3815"/>
                    <a:pt x="4075" y="3789"/>
                    <a:pt x="4127" y="3733"/>
                  </a:cubicBezTo>
                  <a:lnTo>
                    <a:pt x="4127" y="3733"/>
                  </a:lnTo>
                  <a:lnTo>
                    <a:pt x="78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1"/>
            <p:cNvSpPr txBox="1"/>
            <p:nvPr/>
          </p:nvSpPr>
          <p:spPr>
            <a:xfrm>
              <a:off x="674200" y="2446725"/>
              <a:ext cx="12918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7" name="Google Shape;537;p21"/>
            <p:cNvSpPr txBox="1"/>
            <p:nvPr/>
          </p:nvSpPr>
          <p:spPr>
            <a:xfrm>
              <a:off x="674200" y="1895325"/>
              <a:ext cx="12930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8" name="Google Shape;538;p21"/>
            <p:cNvSpPr txBox="1"/>
            <p:nvPr/>
          </p:nvSpPr>
          <p:spPr>
            <a:xfrm>
              <a:off x="917825" y="1080900"/>
              <a:ext cx="8046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39" name="Google Shape;539;p21"/>
          <p:cNvGrpSpPr/>
          <p:nvPr/>
        </p:nvGrpSpPr>
        <p:grpSpPr>
          <a:xfrm>
            <a:off x="2623326" y="1080900"/>
            <a:ext cx="1725628" cy="2065527"/>
            <a:chOff x="2623326" y="1080900"/>
            <a:chExt cx="1725628" cy="2065527"/>
          </a:xfrm>
        </p:grpSpPr>
        <p:sp>
          <p:nvSpPr>
            <p:cNvPr id="540" name="Google Shape;540;p21"/>
            <p:cNvSpPr/>
            <p:nvPr/>
          </p:nvSpPr>
          <p:spPr>
            <a:xfrm>
              <a:off x="3083957" y="1080908"/>
              <a:ext cx="804537" cy="803752"/>
            </a:xfrm>
            <a:custGeom>
              <a:rect b="b" l="l" r="r" t="t"/>
              <a:pathLst>
                <a:path extrusionOk="0" h="4889" w="4894">
                  <a:moveTo>
                    <a:pt x="0" y="2445"/>
                  </a:moveTo>
                  <a:cubicBezTo>
                    <a:pt x="0" y="3794"/>
                    <a:pt x="1094" y="4888"/>
                    <a:pt x="2444" y="4888"/>
                  </a:cubicBezTo>
                  <a:lnTo>
                    <a:pt x="2444" y="4888"/>
                  </a:lnTo>
                  <a:cubicBezTo>
                    <a:pt x="3799" y="4888"/>
                    <a:pt x="4893" y="3794"/>
                    <a:pt x="4893" y="2445"/>
                  </a:cubicBezTo>
                  <a:lnTo>
                    <a:pt x="4893" y="2445"/>
                  </a:lnTo>
                  <a:cubicBezTo>
                    <a:pt x="4893" y="1095"/>
                    <a:pt x="3799" y="1"/>
                    <a:pt x="2444" y="1"/>
                  </a:cubicBezTo>
                  <a:lnTo>
                    <a:pt x="2444" y="1"/>
                  </a:lnTo>
                  <a:cubicBezTo>
                    <a:pt x="1094" y="1"/>
                    <a:pt x="0" y="1095"/>
                    <a:pt x="0" y="24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2623326" y="1443901"/>
              <a:ext cx="1725628" cy="1702526"/>
            </a:xfrm>
            <a:custGeom>
              <a:rect b="b" l="l" r="r" t="t"/>
              <a:pathLst>
                <a:path extrusionOk="0" h="10356" w="10497">
                  <a:moveTo>
                    <a:pt x="5248" y="0"/>
                  </a:moveTo>
                  <a:cubicBezTo>
                    <a:pt x="5063" y="0"/>
                    <a:pt x="4878" y="70"/>
                    <a:pt x="4735" y="211"/>
                  </a:cubicBezTo>
                  <a:lnTo>
                    <a:pt x="282" y="4664"/>
                  </a:lnTo>
                  <a:cubicBezTo>
                    <a:pt x="0" y="4950"/>
                    <a:pt x="0" y="5405"/>
                    <a:pt x="282" y="5692"/>
                  </a:cubicBezTo>
                  <a:lnTo>
                    <a:pt x="4735" y="10145"/>
                  </a:lnTo>
                  <a:cubicBezTo>
                    <a:pt x="4878" y="10286"/>
                    <a:pt x="5063" y="10356"/>
                    <a:pt x="5248" y="10356"/>
                  </a:cubicBezTo>
                  <a:cubicBezTo>
                    <a:pt x="5433" y="10356"/>
                    <a:pt x="5617" y="10286"/>
                    <a:pt x="5757" y="10145"/>
                  </a:cubicBezTo>
                  <a:lnTo>
                    <a:pt x="10216" y="5692"/>
                  </a:lnTo>
                  <a:cubicBezTo>
                    <a:pt x="10497" y="5405"/>
                    <a:pt x="10497" y="4950"/>
                    <a:pt x="10216" y="4664"/>
                  </a:cubicBezTo>
                  <a:lnTo>
                    <a:pt x="5757" y="211"/>
                  </a:lnTo>
                  <a:cubicBezTo>
                    <a:pt x="5617" y="70"/>
                    <a:pt x="5433" y="0"/>
                    <a:pt x="52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2840161" y="2446735"/>
              <a:ext cx="1291961" cy="627186"/>
            </a:xfrm>
            <a:custGeom>
              <a:rect b="b" l="l" r="r" t="t"/>
              <a:pathLst>
                <a:path extrusionOk="0" h="3815" w="7859">
                  <a:moveTo>
                    <a:pt x="1" y="1"/>
                  </a:moveTo>
                  <a:lnTo>
                    <a:pt x="3728" y="3733"/>
                  </a:lnTo>
                  <a:cubicBezTo>
                    <a:pt x="3784" y="3789"/>
                    <a:pt x="3856" y="3815"/>
                    <a:pt x="3927" y="3815"/>
                  </a:cubicBezTo>
                  <a:lnTo>
                    <a:pt x="3927" y="3815"/>
                  </a:lnTo>
                  <a:cubicBezTo>
                    <a:pt x="4004" y="3815"/>
                    <a:pt x="4075" y="3789"/>
                    <a:pt x="4127" y="3733"/>
                  </a:cubicBezTo>
                  <a:lnTo>
                    <a:pt x="4127" y="3733"/>
                  </a:lnTo>
                  <a:lnTo>
                    <a:pt x="78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1"/>
            <p:cNvSpPr txBox="1"/>
            <p:nvPr/>
          </p:nvSpPr>
          <p:spPr>
            <a:xfrm>
              <a:off x="2839635" y="2446725"/>
              <a:ext cx="12918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4" name="Google Shape;544;p21"/>
            <p:cNvSpPr txBox="1"/>
            <p:nvPr/>
          </p:nvSpPr>
          <p:spPr>
            <a:xfrm>
              <a:off x="2839635" y="1895325"/>
              <a:ext cx="12930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5" name="Google Shape;545;p21"/>
            <p:cNvSpPr txBox="1"/>
            <p:nvPr/>
          </p:nvSpPr>
          <p:spPr>
            <a:xfrm>
              <a:off x="3083835" y="1080900"/>
              <a:ext cx="8046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46" name="Google Shape;546;p21"/>
          <p:cNvGrpSpPr/>
          <p:nvPr/>
        </p:nvGrpSpPr>
        <p:grpSpPr>
          <a:xfrm>
            <a:off x="4789616" y="1080900"/>
            <a:ext cx="1725792" cy="2065527"/>
            <a:chOff x="4789616" y="1080900"/>
            <a:chExt cx="1725792" cy="2065527"/>
          </a:xfrm>
        </p:grpSpPr>
        <p:sp>
          <p:nvSpPr>
            <p:cNvPr id="547" name="Google Shape;547;p21"/>
            <p:cNvSpPr/>
            <p:nvPr/>
          </p:nvSpPr>
          <p:spPr>
            <a:xfrm>
              <a:off x="5250247" y="1080908"/>
              <a:ext cx="804537" cy="803752"/>
            </a:xfrm>
            <a:custGeom>
              <a:rect b="b" l="l" r="r" t="t"/>
              <a:pathLst>
                <a:path extrusionOk="0" h="4889" w="4894">
                  <a:moveTo>
                    <a:pt x="1" y="2445"/>
                  </a:moveTo>
                  <a:cubicBezTo>
                    <a:pt x="1" y="3794"/>
                    <a:pt x="1100" y="4888"/>
                    <a:pt x="2450" y="4888"/>
                  </a:cubicBezTo>
                  <a:lnTo>
                    <a:pt x="2450" y="4888"/>
                  </a:lnTo>
                  <a:cubicBezTo>
                    <a:pt x="3799" y="4888"/>
                    <a:pt x="4893" y="3794"/>
                    <a:pt x="4893" y="2445"/>
                  </a:cubicBezTo>
                  <a:lnTo>
                    <a:pt x="4893" y="2445"/>
                  </a:lnTo>
                  <a:cubicBezTo>
                    <a:pt x="4893" y="1095"/>
                    <a:pt x="3799" y="1"/>
                    <a:pt x="2450" y="1"/>
                  </a:cubicBezTo>
                  <a:lnTo>
                    <a:pt x="2450" y="1"/>
                  </a:lnTo>
                  <a:cubicBezTo>
                    <a:pt x="1100" y="1"/>
                    <a:pt x="1" y="1095"/>
                    <a:pt x="1" y="24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1"/>
            <p:cNvSpPr/>
            <p:nvPr/>
          </p:nvSpPr>
          <p:spPr>
            <a:xfrm>
              <a:off x="4789616" y="1443901"/>
              <a:ext cx="1725792" cy="1702526"/>
            </a:xfrm>
            <a:custGeom>
              <a:rect b="b" l="l" r="r" t="t"/>
              <a:pathLst>
                <a:path extrusionOk="0" h="10356" w="10498">
                  <a:moveTo>
                    <a:pt x="5252" y="0"/>
                  </a:moveTo>
                  <a:cubicBezTo>
                    <a:pt x="5066" y="0"/>
                    <a:pt x="4881" y="70"/>
                    <a:pt x="4740" y="211"/>
                  </a:cubicBezTo>
                  <a:lnTo>
                    <a:pt x="282" y="4664"/>
                  </a:lnTo>
                  <a:cubicBezTo>
                    <a:pt x="1" y="4950"/>
                    <a:pt x="1" y="5405"/>
                    <a:pt x="282" y="5692"/>
                  </a:cubicBezTo>
                  <a:lnTo>
                    <a:pt x="4740" y="10145"/>
                  </a:lnTo>
                  <a:cubicBezTo>
                    <a:pt x="4881" y="10286"/>
                    <a:pt x="5066" y="10356"/>
                    <a:pt x="5252" y="10356"/>
                  </a:cubicBezTo>
                  <a:cubicBezTo>
                    <a:pt x="5437" y="10356"/>
                    <a:pt x="5622" y="10286"/>
                    <a:pt x="5763" y="10145"/>
                  </a:cubicBezTo>
                  <a:lnTo>
                    <a:pt x="10216" y="5692"/>
                  </a:lnTo>
                  <a:cubicBezTo>
                    <a:pt x="10497" y="5405"/>
                    <a:pt x="10497" y="4950"/>
                    <a:pt x="10216" y="4664"/>
                  </a:cubicBezTo>
                  <a:lnTo>
                    <a:pt x="5763" y="211"/>
                  </a:lnTo>
                  <a:cubicBezTo>
                    <a:pt x="5622" y="70"/>
                    <a:pt x="5437" y="0"/>
                    <a:pt x="52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5006451" y="2446735"/>
              <a:ext cx="1292125" cy="627186"/>
            </a:xfrm>
            <a:custGeom>
              <a:rect b="b" l="l" r="r" t="t"/>
              <a:pathLst>
                <a:path extrusionOk="0" h="3815" w="7860">
                  <a:moveTo>
                    <a:pt x="1" y="1"/>
                  </a:moveTo>
                  <a:lnTo>
                    <a:pt x="3733" y="3733"/>
                  </a:lnTo>
                  <a:cubicBezTo>
                    <a:pt x="3784" y="3789"/>
                    <a:pt x="3856" y="3815"/>
                    <a:pt x="3933" y="3815"/>
                  </a:cubicBezTo>
                  <a:lnTo>
                    <a:pt x="3933" y="3815"/>
                  </a:lnTo>
                  <a:cubicBezTo>
                    <a:pt x="4004" y="3815"/>
                    <a:pt x="4076" y="3789"/>
                    <a:pt x="4132" y="3733"/>
                  </a:cubicBezTo>
                  <a:lnTo>
                    <a:pt x="4132" y="3733"/>
                  </a:lnTo>
                  <a:lnTo>
                    <a:pt x="78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1"/>
            <p:cNvSpPr txBox="1"/>
            <p:nvPr/>
          </p:nvSpPr>
          <p:spPr>
            <a:xfrm>
              <a:off x="5008706" y="2446725"/>
              <a:ext cx="12918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51" name="Google Shape;551;p21"/>
            <p:cNvSpPr txBox="1"/>
            <p:nvPr/>
          </p:nvSpPr>
          <p:spPr>
            <a:xfrm>
              <a:off x="5008706" y="1895325"/>
              <a:ext cx="12930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2" name="Google Shape;552;p21"/>
            <p:cNvSpPr txBox="1"/>
            <p:nvPr/>
          </p:nvSpPr>
          <p:spPr>
            <a:xfrm>
              <a:off x="5252906" y="1080900"/>
              <a:ext cx="8046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53" name="Google Shape;553;p21"/>
          <p:cNvGrpSpPr/>
          <p:nvPr/>
        </p:nvGrpSpPr>
        <p:grpSpPr>
          <a:xfrm>
            <a:off x="6955248" y="1080900"/>
            <a:ext cx="1725792" cy="2065527"/>
            <a:chOff x="6955248" y="1080900"/>
            <a:chExt cx="1725792" cy="2065527"/>
          </a:xfrm>
        </p:grpSpPr>
        <p:sp>
          <p:nvSpPr>
            <p:cNvPr id="554" name="Google Shape;554;p21"/>
            <p:cNvSpPr/>
            <p:nvPr/>
          </p:nvSpPr>
          <p:spPr>
            <a:xfrm>
              <a:off x="7415880" y="1080908"/>
              <a:ext cx="804537" cy="803752"/>
            </a:xfrm>
            <a:custGeom>
              <a:rect b="b" l="l" r="r" t="t"/>
              <a:pathLst>
                <a:path extrusionOk="0" h="4889" w="4894">
                  <a:moveTo>
                    <a:pt x="1" y="2445"/>
                  </a:moveTo>
                  <a:cubicBezTo>
                    <a:pt x="1" y="3794"/>
                    <a:pt x="1100" y="4888"/>
                    <a:pt x="2450" y="4888"/>
                  </a:cubicBezTo>
                  <a:lnTo>
                    <a:pt x="2450" y="4888"/>
                  </a:lnTo>
                  <a:cubicBezTo>
                    <a:pt x="3799" y="4888"/>
                    <a:pt x="4893" y="3794"/>
                    <a:pt x="4893" y="2445"/>
                  </a:cubicBezTo>
                  <a:lnTo>
                    <a:pt x="4893" y="2445"/>
                  </a:lnTo>
                  <a:cubicBezTo>
                    <a:pt x="4893" y="1095"/>
                    <a:pt x="3799" y="1"/>
                    <a:pt x="2450" y="1"/>
                  </a:cubicBezTo>
                  <a:lnTo>
                    <a:pt x="2450" y="1"/>
                  </a:lnTo>
                  <a:cubicBezTo>
                    <a:pt x="1100" y="1"/>
                    <a:pt x="1" y="1095"/>
                    <a:pt x="1" y="244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6955248" y="1443901"/>
              <a:ext cx="1725792" cy="1702526"/>
            </a:xfrm>
            <a:custGeom>
              <a:rect b="b" l="l" r="r" t="t"/>
              <a:pathLst>
                <a:path extrusionOk="0" h="10356" w="10498">
                  <a:moveTo>
                    <a:pt x="5252" y="0"/>
                  </a:moveTo>
                  <a:cubicBezTo>
                    <a:pt x="5066" y="0"/>
                    <a:pt x="4881" y="70"/>
                    <a:pt x="4740" y="211"/>
                  </a:cubicBezTo>
                  <a:lnTo>
                    <a:pt x="282" y="4664"/>
                  </a:lnTo>
                  <a:cubicBezTo>
                    <a:pt x="1" y="4950"/>
                    <a:pt x="1" y="5405"/>
                    <a:pt x="282" y="5692"/>
                  </a:cubicBezTo>
                  <a:lnTo>
                    <a:pt x="4740" y="10145"/>
                  </a:lnTo>
                  <a:cubicBezTo>
                    <a:pt x="4881" y="10286"/>
                    <a:pt x="5066" y="10356"/>
                    <a:pt x="5252" y="10356"/>
                  </a:cubicBezTo>
                  <a:cubicBezTo>
                    <a:pt x="5437" y="10356"/>
                    <a:pt x="5622" y="10286"/>
                    <a:pt x="5763" y="10145"/>
                  </a:cubicBezTo>
                  <a:lnTo>
                    <a:pt x="10216" y="5692"/>
                  </a:lnTo>
                  <a:cubicBezTo>
                    <a:pt x="10497" y="5405"/>
                    <a:pt x="10497" y="4950"/>
                    <a:pt x="10216" y="4664"/>
                  </a:cubicBezTo>
                  <a:lnTo>
                    <a:pt x="5763" y="211"/>
                  </a:lnTo>
                  <a:cubicBezTo>
                    <a:pt x="5622" y="70"/>
                    <a:pt x="5437" y="0"/>
                    <a:pt x="52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7172084" y="2446735"/>
              <a:ext cx="1292125" cy="627186"/>
            </a:xfrm>
            <a:custGeom>
              <a:rect b="b" l="l" r="r" t="t"/>
              <a:pathLst>
                <a:path extrusionOk="0" h="3815" w="7860">
                  <a:moveTo>
                    <a:pt x="1" y="1"/>
                  </a:moveTo>
                  <a:lnTo>
                    <a:pt x="3733" y="3733"/>
                  </a:lnTo>
                  <a:cubicBezTo>
                    <a:pt x="3784" y="3789"/>
                    <a:pt x="3856" y="3815"/>
                    <a:pt x="3933" y="3815"/>
                  </a:cubicBezTo>
                  <a:lnTo>
                    <a:pt x="3933" y="3815"/>
                  </a:lnTo>
                  <a:cubicBezTo>
                    <a:pt x="4004" y="3815"/>
                    <a:pt x="4076" y="3789"/>
                    <a:pt x="4132" y="3733"/>
                  </a:cubicBezTo>
                  <a:lnTo>
                    <a:pt x="4132" y="3733"/>
                  </a:lnTo>
                  <a:lnTo>
                    <a:pt x="78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1"/>
            <p:cNvSpPr txBox="1"/>
            <p:nvPr/>
          </p:nvSpPr>
          <p:spPr>
            <a:xfrm>
              <a:off x="7158850" y="2446725"/>
              <a:ext cx="12918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58" name="Google Shape;558;p21"/>
            <p:cNvSpPr txBox="1"/>
            <p:nvPr/>
          </p:nvSpPr>
          <p:spPr>
            <a:xfrm>
              <a:off x="7158850" y="1895325"/>
              <a:ext cx="12930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9" name="Google Shape;559;p21"/>
            <p:cNvSpPr txBox="1"/>
            <p:nvPr/>
          </p:nvSpPr>
          <p:spPr>
            <a:xfrm>
              <a:off x="7410288" y="1080900"/>
              <a:ext cx="8046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60" name="Google Shape;560;p21"/>
          <p:cNvGrpSpPr/>
          <p:nvPr/>
        </p:nvGrpSpPr>
        <p:grpSpPr>
          <a:xfrm>
            <a:off x="5872471" y="2814346"/>
            <a:ext cx="1725714" cy="2066279"/>
            <a:chOff x="5872471" y="2814346"/>
            <a:chExt cx="1725714" cy="2066279"/>
          </a:xfrm>
        </p:grpSpPr>
        <p:sp>
          <p:nvSpPr>
            <p:cNvPr id="561" name="Google Shape;561;p21"/>
            <p:cNvSpPr/>
            <p:nvPr/>
          </p:nvSpPr>
          <p:spPr>
            <a:xfrm>
              <a:off x="6333088" y="4076076"/>
              <a:ext cx="804500" cy="804537"/>
            </a:xfrm>
            <a:custGeom>
              <a:rect b="b" l="l" r="r" t="t"/>
              <a:pathLst>
                <a:path extrusionOk="0" h="4894" w="4894">
                  <a:moveTo>
                    <a:pt x="1" y="2445"/>
                  </a:moveTo>
                  <a:cubicBezTo>
                    <a:pt x="1" y="3794"/>
                    <a:pt x="1095" y="4893"/>
                    <a:pt x="2445" y="4893"/>
                  </a:cubicBezTo>
                  <a:lnTo>
                    <a:pt x="2445" y="4893"/>
                  </a:lnTo>
                  <a:cubicBezTo>
                    <a:pt x="3800" y="4893"/>
                    <a:pt x="4894" y="3794"/>
                    <a:pt x="4894" y="2445"/>
                  </a:cubicBezTo>
                  <a:lnTo>
                    <a:pt x="4894" y="2445"/>
                  </a:lnTo>
                  <a:cubicBezTo>
                    <a:pt x="4894" y="1095"/>
                    <a:pt x="3800" y="1"/>
                    <a:pt x="2445" y="1"/>
                  </a:cubicBezTo>
                  <a:lnTo>
                    <a:pt x="2445" y="1"/>
                  </a:lnTo>
                  <a:cubicBezTo>
                    <a:pt x="1095" y="1"/>
                    <a:pt x="1" y="1095"/>
                    <a:pt x="1" y="24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5872471" y="2814346"/>
              <a:ext cx="1725714" cy="1703271"/>
            </a:xfrm>
            <a:custGeom>
              <a:rect b="b" l="l" r="r" t="t"/>
              <a:pathLst>
                <a:path extrusionOk="0" h="10361" w="10498">
                  <a:moveTo>
                    <a:pt x="5249" y="1"/>
                  </a:moveTo>
                  <a:cubicBezTo>
                    <a:pt x="5064" y="1"/>
                    <a:pt x="4879" y="72"/>
                    <a:pt x="4735" y="215"/>
                  </a:cubicBezTo>
                  <a:lnTo>
                    <a:pt x="282" y="4668"/>
                  </a:lnTo>
                  <a:cubicBezTo>
                    <a:pt x="1" y="4950"/>
                    <a:pt x="1" y="5410"/>
                    <a:pt x="282" y="5691"/>
                  </a:cubicBezTo>
                  <a:lnTo>
                    <a:pt x="4735" y="10149"/>
                  </a:lnTo>
                  <a:cubicBezTo>
                    <a:pt x="4879" y="10290"/>
                    <a:pt x="5064" y="10360"/>
                    <a:pt x="5249" y="10360"/>
                  </a:cubicBezTo>
                  <a:cubicBezTo>
                    <a:pt x="5433" y="10360"/>
                    <a:pt x="5617" y="10290"/>
                    <a:pt x="5758" y="10149"/>
                  </a:cubicBezTo>
                  <a:lnTo>
                    <a:pt x="10216" y="5691"/>
                  </a:lnTo>
                  <a:cubicBezTo>
                    <a:pt x="10497" y="5410"/>
                    <a:pt x="10497" y="4950"/>
                    <a:pt x="10216" y="4668"/>
                  </a:cubicBezTo>
                  <a:lnTo>
                    <a:pt x="5758" y="215"/>
                  </a:lnTo>
                  <a:cubicBezTo>
                    <a:pt x="5617" y="72"/>
                    <a:pt x="5433" y="1"/>
                    <a:pt x="5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6089464" y="2886679"/>
              <a:ext cx="1291902" cy="627157"/>
            </a:xfrm>
            <a:custGeom>
              <a:rect b="b" l="l" r="r" t="t"/>
              <a:pathLst>
                <a:path extrusionOk="0" h="3815" w="7859">
                  <a:moveTo>
                    <a:pt x="3727" y="87"/>
                  </a:moveTo>
                  <a:lnTo>
                    <a:pt x="0" y="3814"/>
                  </a:lnTo>
                  <a:lnTo>
                    <a:pt x="7858" y="3814"/>
                  </a:lnTo>
                  <a:lnTo>
                    <a:pt x="4126" y="87"/>
                  </a:lnTo>
                  <a:cubicBezTo>
                    <a:pt x="4075" y="31"/>
                    <a:pt x="4003" y="0"/>
                    <a:pt x="3927" y="0"/>
                  </a:cubicBezTo>
                  <a:lnTo>
                    <a:pt x="3927" y="0"/>
                  </a:lnTo>
                  <a:cubicBezTo>
                    <a:pt x="3855" y="0"/>
                    <a:pt x="3783" y="31"/>
                    <a:pt x="3727" y="8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1"/>
            <p:cNvSpPr txBox="1"/>
            <p:nvPr/>
          </p:nvSpPr>
          <p:spPr>
            <a:xfrm>
              <a:off x="6088675" y="3165225"/>
              <a:ext cx="12918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5" name="Google Shape;565;p21"/>
            <p:cNvSpPr txBox="1"/>
            <p:nvPr/>
          </p:nvSpPr>
          <p:spPr>
            <a:xfrm>
              <a:off x="6088463" y="3514000"/>
              <a:ext cx="12930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far away from us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6" name="Google Shape;566;p21"/>
            <p:cNvSpPr txBox="1"/>
            <p:nvPr/>
          </p:nvSpPr>
          <p:spPr>
            <a:xfrm>
              <a:off x="6333213" y="4517625"/>
              <a:ext cx="8046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67" name="Google Shape;567;p21"/>
          <p:cNvGrpSpPr/>
          <p:nvPr/>
        </p:nvGrpSpPr>
        <p:grpSpPr>
          <a:xfrm>
            <a:off x="3706017" y="2814346"/>
            <a:ext cx="1726536" cy="2066279"/>
            <a:chOff x="3706017" y="2814346"/>
            <a:chExt cx="1726536" cy="2066279"/>
          </a:xfrm>
        </p:grpSpPr>
        <p:sp>
          <p:nvSpPr>
            <p:cNvPr id="568" name="Google Shape;568;p21"/>
            <p:cNvSpPr/>
            <p:nvPr/>
          </p:nvSpPr>
          <p:spPr>
            <a:xfrm>
              <a:off x="4167455" y="4076076"/>
              <a:ext cx="803678" cy="804537"/>
            </a:xfrm>
            <a:custGeom>
              <a:rect b="b" l="l" r="r" t="t"/>
              <a:pathLst>
                <a:path extrusionOk="0" h="4894" w="4889">
                  <a:moveTo>
                    <a:pt x="0" y="2445"/>
                  </a:moveTo>
                  <a:cubicBezTo>
                    <a:pt x="0" y="3794"/>
                    <a:pt x="1095" y="4893"/>
                    <a:pt x="2444" y="4893"/>
                  </a:cubicBezTo>
                  <a:lnTo>
                    <a:pt x="2444" y="4893"/>
                  </a:lnTo>
                  <a:cubicBezTo>
                    <a:pt x="3794" y="4893"/>
                    <a:pt x="4888" y="3794"/>
                    <a:pt x="4888" y="2445"/>
                  </a:cubicBezTo>
                  <a:lnTo>
                    <a:pt x="4888" y="2445"/>
                  </a:lnTo>
                  <a:cubicBezTo>
                    <a:pt x="4888" y="1095"/>
                    <a:pt x="3794" y="1"/>
                    <a:pt x="2444" y="1"/>
                  </a:cubicBezTo>
                  <a:lnTo>
                    <a:pt x="2444" y="1"/>
                  </a:lnTo>
                  <a:cubicBezTo>
                    <a:pt x="1095" y="1"/>
                    <a:pt x="0" y="1095"/>
                    <a:pt x="0" y="24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3706017" y="2814346"/>
              <a:ext cx="1726536" cy="1703271"/>
            </a:xfrm>
            <a:custGeom>
              <a:rect b="b" l="l" r="r" t="t"/>
              <a:pathLst>
                <a:path extrusionOk="0" h="10361" w="10503">
                  <a:moveTo>
                    <a:pt x="5251" y="1"/>
                  </a:moveTo>
                  <a:cubicBezTo>
                    <a:pt x="5066" y="1"/>
                    <a:pt x="4881" y="72"/>
                    <a:pt x="4740" y="215"/>
                  </a:cubicBezTo>
                  <a:lnTo>
                    <a:pt x="287" y="4668"/>
                  </a:lnTo>
                  <a:cubicBezTo>
                    <a:pt x="1" y="4950"/>
                    <a:pt x="1" y="5410"/>
                    <a:pt x="287" y="5691"/>
                  </a:cubicBezTo>
                  <a:lnTo>
                    <a:pt x="4740" y="10149"/>
                  </a:lnTo>
                  <a:cubicBezTo>
                    <a:pt x="4881" y="10290"/>
                    <a:pt x="5066" y="10360"/>
                    <a:pt x="5251" y="10360"/>
                  </a:cubicBezTo>
                  <a:cubicBezTo>
                    <a:pt x="5437" y="10360"/>
                    <a:pt x="5622" y="10290"/>
                    <a:pt x="5763" y="10149"/>
                  </a:cubicBezTo>
                  <a:lnTo>
                    <a:pt x="10221" y="5691"/>
                  </a:lnTo>
                  <a:cubicBezTo>
                    <a:pt x="10502" y="5410"/>
                    <a:pt x="10502" y="4950"/>
                    <a:pt x="10221" y="4668"/>
                  </a:cubicBezTo>
                  <a:lnTo>
                    <a:pt x="5763" y="215"/>
                  </a:lnTo>
                  <a:cubicBezTo>
                    <a:pt x="5622" y="72"/>
                    <a:pt x="5437" y="1"/>
                    <a:pt x="52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3922845" y="2886679"/>
              <a:ext cx="1292888" cy="627157"/>
            </a:xfrm>
            <a:custGeom>
              <a:rect b="b" l="l" r="r" t="t"/>
              <a:pathLst>
                <a:path extrusionOk="0" h="3815" w="7865">
                  <a:moveTo>
                    <a:pt x="3733" y="87"/>
                  </a:moveTo>
                  <a:lnTo>
                    <a:pt x="1" y="3814"/>
                  </a:lnTo>
                  <a:lnTo>
                    <a:pt x="7864" y="3814"/>
                  </a:lnTo>
                  <a:lnTo>
                    <a:pt x="4132" y="87"/>
                  </a:lnTo>
                  <a:cubicBezTo>
                    <a:pt x="4081" y="31"/>
                    <a:pt x="4009" y="0"/>
                    <a:pt x="3932" y="0"/>
                  </a:cubicBezTo>
                  <a:lnTo>
                    <a:pt x="3932" y="0"/>
                  </a:lnTo>
                  <a:cubicBezTo>
                    <a:pt x="3856" y="0"/>
                    <a:pt x="3784" y="31"/>
                    <a:pt x="3733" y="8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1"/>
            <p:cNvSpPr txBox="1"/>
            <p:nvPr/>
          </p:nvSpPr>
          <p:spPr>
            <a:xfrm>
              <a:off x="3923318" y="3165225"/>
              <a:ext cx="12918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2" name="Google Shape;572;p21"/>
            <p:cNvSpPr txBox="1"/>
            <p:nvPr/>
          </p:nvSpPr>
          <p:spPr>
            <a:xfrm>
              <a:off x="3923105" y="3514000"/>
              <a:ext cx="12930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where we all live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3" name="Google Shape;573;p21"/>
            <p:cNvSpPr txBox="1"/>
            <p:nvPr/>
          </p:nvSpPr>
          <p:spPr>
            <a:xfrm>
              <a:off x="4167305" y="4517625"/>
              <a:ext cx="8046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74" name="Google Shape;574;p21"/>
          <p:cNvGrpSpPr/>
          <p:nvPr/>
        </p:nvGrpSpPr>
        <p:grpSpPr>
          <a:xfrm>
            <a:off x="1539891" y="2814346"/>
            <a:ext cx="1726371" cy="2066279"/>
            <a:chOff x="1539891" y="2814346"/>
            <a:chExt cx="1726371" cy="2066279"/>
          </a:xfrm>
        </p:grpSpPr>
        <p:sp>
          <p:nvSpPr>
            <p:cNvPr id="575" name="Google Shape;575;p21"/>
            <p:cNvSpPr/>
            <p:nvPr/>
          </p:nvSpPr>
          <p:spPr>
            <a:xfrm>
              <a:off x="2000508" y="4076076"/>
              <a:ext cx="804336" cy="804537"/>
            </a:xfrm>
            <a:custGeom>
              <a:rect b="b" l="l" r="r" t="t"/>
              <a:pathLst>
                <a:path extrusionOk="0" h="4894" w="4893">
                  <a:moveTo>
                    <a:pt x="0" y="2445"/>
                  </a:moveTo>
                  <a:cubicBezTo>
                    <a:pt x="0" y="3794"/>
                    <a:pt x="1099" y="4893"/>
                    <a:pt x="2449" y="4893"/>
                  </a:cubicBezTo>
                  <a:lnTo>
                    <a:pt x="2449" y="4893"/>
                  </a:lnTo>
                  <a:cubicBezTo>
                    <a:pt x="3799" y="4893"/>
                    <a:pt x="4893" y="3794"/>
                    <a:pt x="4893" y="2445"/>
                  </a:cubicBezTo>
                  <a:lnTo>
                    <a:pt x="4893" y="2445"/>
                  </a:lnTo>
                  <a:cubicBezTo>
                    <a:pt x="4893" y="1095"/>
                    <a:pt x="3799" y="1"/>
                    <a:pt x="2449" y="1"/>
                  </a:cubicBezTo>
                  <a:lnTo>
                    <a:pt x="2449" y="1"/>
                  </a:lnTo>
                  <a:cubicBezTo>
                    <a:pt x="1099" y="1"/>
                    <a:pt x="0" y="1095"/>
                    <a:pt x="0" y="2445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1539891" y="2814346"/>
              <a:ext cx="1726371" cy="1703271"/>
            </a:xfrm>
            <a:custGeom>
              <a:rect b="b" l="l" r="r" t="t"/>
              <a:pathLst>
                <a:path extrusionOk="0" h="10361" w="10502">
                  <a:moveTo>
                    <a:pt x="5251" y="1"/>
                  </a:moveTo>
                  <a:cubicBezTo>
                    <a:pt x="5066" y="1"/>
                    <a:pt x="4880" y="72"/>
                    <a:pt x="4740" y="215"/>
                  </a:cubicBezTo>
                  <a:lnTo>
                    <a:pt x="281" y="4668"/>
                  </a:lnTo>
                  <a:cubicBezTo>
                    <a:pt x="0" y="4950"/>
                    <a:pt x="0" y="5410"/>
                    <a:pt x="281" y="5691"/>
                  </a:cubicBezTo>
                  <a:lnTo>
                    <a:pt x="4740" y="10149"/>
                  </a:lnTo>
                  <a:cubicBezTo>
                    <a:pt x="4880" y="10290"/>
                    <a:pt x="5066" y="10360"/>
                    <a:pt x="5251" y="10360"/>
                  </a:cubicBezTo>
                  <a:cubicBezTo>
                    <a:pt x="5436" y="10360"/>
                    <a:pt x="5622" y="10290"/>
                    <a:pt x="5762" y="10149"/>
                  </a:cubicBezTo>
                  <a:lnTo>
                    <a:pt x="10215" y="5691"/>
                  </a:lnTo>
                  <a:cubicBezTo>
                    <a:pt x="10502" y="5410"/>
                    <a:pt x="10502" y="4950"/>
                    <a:pt x="10215" y="4668"/>
                  </a:cubicBezTo>
                  <a:lnTo>
                    <a:pt x="5762" y="215"/>
                  </a:lnTo>
                  <a:cubicBezTo>
                    <a:pt x="5622" y="72"/>
                    <a:pt x="5436" y="1"/>
                    <a:pt x="52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1756720" y="2886679"/>
              <a:ext cx="1291902" cy="627157"/>
            </a:xfrm>
            <a:custGeom>
              <a:rect b="b" l="l" r="r" t="t"/>
              <a:pathLst>
                <a:path extrusionOk="0" h="3815" w="7859">
                  <a:moveTo>
                    <a:pt x="3733" y="87"/>
                  </a:moveTo>
                  <a:lnTo>
                    <a:pt x="0" y="3814"/>
                  </a:lnTo>
                  <a:lnTo>
                    <a:pt x="7859" y="3814"/>
                  </a:lnTo>
                  <a:lnTo>
                    <a:pt x="4131" y="87"/>
                  </a:lnTo>
                  <a:cubicBezTo>
                    <a:pt x="4075" y="31"/>
                    <a:pt x="4009" y="0"/>
                    <a:pt x="3932" y="0"/>
                  </a:cubicBezTo>
                  <a:lnTo>
                    <a:pt x="3932" y="0"/>
                  </a:lnTo>
                  <a:cubicBezTo>
                    <a:pt x="3855" y="0"/>
                    <a:pt x="3784" y="31"/>
                    <a:pt x="3733" y="87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1"/>
            <p:cNvSpPr txBox="1"/>
            <p:nvPr/>
          </p:nvSpPr>
          <p:spPr>
            <a:xfrm>
              <a:off x="1756792" y="3165225"/>
              <a:ext cx="12918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9" name="Google Shape;579;p21"/>
            <p:cNvSpPr txBox="1"/>
            <p:nvPr/>
          </p:nvSpPr>
          <p:spPr>
            <a:xfrm>
              <a:off x="1756580" y="3514000"/>
              <a:ext cx="12930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0" name="Google Shape;580;p21"/>
            <p:cNvSpPr txBox="1"/>
            <p:nvPr/>
          </p:nvSpPr>
          <p:spPr>
            <a:xfrm>
              <a:off x="2000355" y="4517625"/>
              <a:ext cx="804600" cy="3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5" name="Google Shape;585;p22"/>
          <p:cNvCxnSpPr/>
          <p:nvPr/>
        </p:nvCxnSpPr>
        <p:spPr>
          <a:xfrm>
            <a:off x="3525968" y="3908829"/>
            <a:ext cx="39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86" name="Google Shape;586;p22"/>
          <p:cNvCxnSpPr/>
          <p:nvPr/>
        </p:nvCxnSpPr>
        <p:spPr>
          <a:xfrm>
            <a:off x="5197655" y="3908829"/>
            <a:ext cx="39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87" name="Google Shape;587;p22"/>
          <p:cNvCxnSpPr/>
          <p:nvPr/>
        </p:nvCxnSpPr>
        <p:spPr>
          <a:xfrm>
            <a:off x="6869343" y="3908829"/>
            <a:ext cx="39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88" name="Google Shape;588;p22"/>
          <p:cNvCxnSpPr/>
          <p:nvPr/>
        </p:nvCxnSpPr>
        <p:spPr>
          <a:xfrm>
            <a:off x="1854268" y="3908829"/>
            <a:ext cx="39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589" name="Google Shape;589;p22"/>
          <p:cNvGrpSpPr/>
          <p:nvPr/>
        </p:nvGrpSpPr>
        <p:grpSpPr>
          <a:xfrm>
            <a:off x="456677" y="1224389"/>
            <a:ext cx="1522874" cy="3177041"/>
            <a:chOff x="467175" y="1224389"/>
            <a:chExt cx="1522874" cy="3177041"/>
          </a:xfrm>
        </p:grpSpPr>
        <p:grpSp>
          <p:nvGrpSpPr>
            <p:cNvPr id="590" name="Google Shape;590;p22"/>
            <p:cNvGrpSpPr/>
            <p:nvPr/>
          </p:nvGrpSpPr>
          <p:grpSpPr>
            <a:xfrm>
              <a:off x="467175" y="1912963"/>
              <a:ext cx="1522874" cy="964335"/>
              <a:chOff x="-2082457" y="1381300"/>
              <a:chExt cx="1980330" cy="964335"/>
            </a:xfrm>
          </p:grpSpPr>
          <p:sp>
            <p:nvSpPr>
              <p:cNvPr id="591" name="Google Shape;591;p22"/>
              <p:cNvSpPr txBox="1"/>
              <p:nvPr/>
            </p:nvSpPr>
            <p:spPr>
              <a:xfrm>
                <a:off x="-2082427" y="1381300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92" name="Google Shape;592;p22"/>
              <p:cNvSpPr txBox="1"/>
              <p:nvPr/>
            </p:nvSpPr>
            <p:spPr>
              <a:xfrm>
                <a:off x="-2082457" y="1660135"/>
                <a:ext cx="1980300" cy="68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Jupiter is the biggest planet in the Solar System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593" name="Google Shape;593;p22"/>
            <p:cNvGrpSpPr/>
            <p:nvPr/>
          </p:nvGrpSpPr>
          <p:grpSpPr>
            <a:xfrm>
              <a:off x="592463" y="3032044"/>
              <a:ext cx="1272306" cy="195486"/>
              <a:chOff x="621575" y="2498644"/>
              <a:chExt cx="1272306" cy="195486"/>
            </a:xfrm>
          </p:grpSpPr>
          <p:sp>
            <p:nvSpPr>
              <p:cNvPr id="594" name="Google Shape;594;p22"/>
              <p:cNvSpPr/>
              <p:nvPr/>
            </p:nvSpPr>
            <p:spPr>
              <a:xfrm>
                <a:off x="1257614" y="2498644"/>
                <a:ext cx="213" cy="195486"/>
              </a:xfrm>
              <a:custGeom>
                <a:rect b="b" l="l" r="r" t="t"/>
                <a:pathLst>
                  <a:path extrusionOk="0" fill="none" h="916" w="1">
                    <a:moveTo>
                      <a:pt x="1" y="1"/>
                    </a:moveTo>
                    <a:lnTo>
                      <a:pt x="1" y="916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2"/>
              <p:cNvSpPr/>
              <p:nvPr/>
            </p:nvSpPr>
            <p:spPr>
              <a:xfrm>
                <a:off x="621575" y="2498644"/>
                <a:ext cx="1272306" cy="213"/>
              </a:xfrm>
              <a:custGeom>
                <a:rect b="b" l="l" r="r" t="t"/>
                <a:pathLst>
                  <a:path extrusionOk="0" fill="none" h="1" w="5962">
                    <a:moveTo>
                      <a:pt x="0" y="1"/>
                    </a:moveTo>
                    <a:lnTo>
                      <a:pt x="5962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6" name="Google Shape;596;p22"/>
            <p:cNvSpPr/>
            <p:nvPr/>
          </p:nvSpPr>
          <p:spPr>
            <a:xfrm>
              <a:off x="945196" y="1224389"/>
              <a:ext cx="566840" cy="607298"/>
            </a:xfrm>
            <a:custGeom>
              <a:rect b="b" l="l" r="r" t="t"/>
              <a:pathLst>
                <a:path extrusionOk="0" h="4985" w="4653">
                  <a:moveTo>
                    <a:pt x="828" y="619"/>
                  </a:moveTo>
                  <a:cubicBezTo>
                    <a:pt x="0" y="1447"/>
                    <a:pt x="0" y="2792"/>
                    <a:pt x="828" y="3620"/>
                  </a:cubicBezTo>
                  <a:lnTo>
                    <a:pt x="828" y="3620"/>
                  </a:lnTo>
                  <a:cubicBezTo>
                    <a:pt x="1089" y="3876"/>
                    <a:pt x="1396" y="4054"/>
                    <a:pt x="1723" y="4152"/>
                  </a:cubicBezTo>
                  <a:lnTo>
                    <a:pt x="1723" y="4152"/>
                  </a:lnTo>
                  <a:lnTo>
                    <a:pt x="2326" y="4985"/>
                  </a:lnTo>
                  <a:lnTo>
                    <a:pt x="2930" y="4152"/>
                  </a:lnTo>
                  <a:cubicBezTo>
                    <a:pt x="3257" y="4054"/>
                    <a:pt x="3569" y="3876"/>
                    <a:pt x="3824" y="3620"/>
                  </a:cubicBezTo>
                  <a:lnTo>
                    <a:pt x="3824" y="3620"/>
                  </a:lnTo>
                  <a:cubicBezTo>
                    <a:pt x="4653" y="2792"/>
                    <a:pt x="4653" y="1447"/>
                    <a:pt x="3824" y="619"/>
                  </a:cubicBezTo>
                  <a:lnTo>
                    <a:pt x="3824" y="619"/>
                  </a:lnTo>
                  <a:cubicBezTo>
                    <a:pt x="3410" y="205"/>
                    <a:pt x="2868" y="0"/>
                    <a:pt x="2326" y="0"/>
                  </a:cubicBezTo>
                  <a:lnTo>
                    <a:pt x="2326" y="0"/>
                  </a:lnTo>
                  <a:cubicBezTo>
                    <a:pt x="1784" y="0"/>
                    <a:pt x="1242" y="205"/>
                    <a:pt x="828" y="61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736016" y="3416229"/>
              <a:ext cx="985200" cy="9852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2"/>
            <p:cNvSpPr txBox="1"/>
            <p:nvPr/>
          </p:nvSpPr>
          <p:spPr>
            <a:xfrm>
              <a:off x="967525" y="1228125"/>
              <a:ext cx="522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99" name="Google Shape;599;p22"/>
          <p:cNvGrpSpPr/>
          <p:nvPr/>
        </p:nvGrpSpPr>
        <p:grpSpPr>
          <a:xfrm>
            <a:off x="2128352" y="1224389"/>
            <a:ext cx="1522874" cy="3177041"/>
            <a:chOff x="2138888" y="1224389"/>
            <a:chExt cx="1522874" cy="3177041"/>
          </a:xfrm>
        </p:grpSpPr>
        <p:grpSp>
          <p:nvGrpSpPr>
            <p:cNvPr id="600" name="Google Shape;600;p22"/>
            <p:cNvGrpSpPr/>
            <p:nvPr/>
          </p:nvGrpSpPr>
          <p:grpSpPr>
            <a:xfrm>
              <a:off x="2264163" y="3032044"/>
              <a:ext cx="1272306" cy="195486"/>
              <a:chOff x="621575" y="2498644"/>
              <a:chExt cx="1272306" cy="195486"/>
            </a:xfrm>
          </p:grpSpPr>
          <p:sp>
            <p:nvSpPr>
              <p:cNvPr id="601" name="Google Shape;601;p22"/>
              <p:cNvSpPr/>
              <p:nvPr/>
            </p:nvSpPr>
            <p:spPr>
              <a:xfrm>
                <a:off x="1257614" y="2498644"/>
                <a:ext cx="213" cy="195486"/>
              </a:xfrm>
              <a:custGeom>
                <a:rect b="b" l="l" r="r" t="t"/>
                <a:pathLst>
                  <a:path extrusionOk="0" fill="none" h="916" w="1">
                    <a:moveTo>
                      <a:pt x="1" y="1"/>
                    </a:moveTo>
                    <a:lnTo>
                      <a:pt x="1" y="916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>
                <a:off x="621575" y="2498644"/>
                <a:ext cx="1272306" cy="213"/>
              </a:xfrm>
              <a:custGeom>
                <a:rect b="b" l="l" r="r" t="t"/>
                <a:pathLst>
                  <a:path extrusionOk="0" fill="none" h="1" w="5962">
                    <a:moveTo>
                      <a:pt x="0" y="1"/>
                    </a:moveTo>
                    <a:lnTo>
                      <a:pt x="5962" y="1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03" name="Google Shape;603;p22"/>
            <p:cNvSpPr/>
            <p:nvPr/>
          </p:nvSpPr>
          <p:spPr>
            <a:xfrm>
              <a:off x="2616896" y="1224389"/>
              <a:ext cx="566840" cy="607298"/>
            </a:xfrm>
            <a:custGeom>
              <a:rect b="b" l="l" r="r" t="t"/>
              <a:pathLst>
                <a:path extrusionOk="0" h="4985" w="4653">
                  <a:moveTo>
                    <a:pt x="828" y="619"/>
                  </a:moveTo>
                  <a:cubicBezTo>
                    <a:pt x="0" y="1447"/>
                    <a:pt x="0" y="2792"/>
                    <a:pt x="828" y="3620"/>
                  </a:cubicBezTo>
                  <a:lnTo>
                    <a:pt x="828" y="3620"/>
                  </a:lnTo>
                  <a:cubicBezTo>
                    <a:pt x="1089" y="3876"/>
                    <a:pt x="1396" y="4054"/>
                    <a:pt x="1723" y="4152"/>
                  </a:cubicBezTo>
                  <a:lnTo>
                    <a:pt x="1723" y="4152"/>
                  </a:lnTo>
                  <a:lnTo>
                    <a:pt x="2326" y="4985"/>
                  </a:lnTo>
                  <a:lnTo>
                    <a:pt x="2930" y="4152"/>
                  </a:lnTo>
                  <a:cubicBezTo>
                    <a:pt x="3257" y="4054"/>
                    <a:pt x="3569" y="3876"/>
                    <a:pt x="3824" y="3620"/>
                  </a:cubicBezTo>
                  <a:lnTo>
                    <a:pt x="3824" y="3620"/>
                  </a:lnTo>
                  <a:cubicBezTo>
                    <a:pt x="4653" y="2792"/>
                    <a:pt x="4653" y="1447"/>
                    <a:pt x="3824" y="619"/>
                  </a:cubicBezTo>
                  <a:lnTo>
                    <a:pt x="3824" y="619"/>
                  </a:lnTo>
                  <a:cubicBezTo>
                    <a:pt x="3410" y="205"/>
                    <a:pt x="2868" y="0"/>
                    <a:pt x="2326" y="0"/>
                  </a:cubicBezTo>
                  <a:lnTo>
                    <a:pt x="2326" y="0"/>
                  </a:lnTo>
                  <a:cubicBezTo>
                    <a:pt x="1784" y="0"/>
                    <a:pt x="1242" y="205"/>
                    <a:pt x="828" y="6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2407716" y="3416229"/>
              <a:ext cx="985200" cy="9852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5" name="Google Shape;605;p22"/>
            <p:cNvGrpSpPr/>
            <p:nvPr/>
          </p:nvGrpSpPr>
          <p:grpSpPr>
            <a:xfrm>
              <a:off x="2138888" y="1912963"/>
              <a:ext cx="1522874" cy="964335"/>
              <a:chOff x="-2082457" y="1381300"/>
              <a:chExt cx="1980330" cy="964335"/>
            </a:xfrm>
          </p:grpSpPr>
          <p:sp>
            <p:nvSpPr>
              <p:cNvPr id="606" name="Google Shape;606;p22"/>
              <p:cNvSpPr txBox="1"/>
              <p:nvPr/>
            </p:nvSpPr>
            <p:spPr>
              <a:xfrm>
                <a:off x="-2082427" y="1381300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07" name="Google Shape;607;p22"/>
              <p:cNvSpPr txBox="1"/>
              <p:nvPr/>
            </p:nvSpPr>
            <p:spPr>
              <a:xfrm>
                <a:off x="-2082457" y="1660135"/>
                <a:ext cx="1980300" cy="68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Earth is the beautiful planet where we all live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08" name="Google Shape;608;p22"/>
            <p:cNvSpPr txBox="1"/>
            <p:nvPr/>
          </p:nvSpPr>
          <p:spPr>
            <a:xfrm>
              <a:off x="2639150" y="1228125"/>
              <a:ext cx="522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b="1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09" name="Google Shape;609;p22"/>
          <p:cNvGrpSpPr/>
          <p:nvPr/>
        </p:nvGrpSpPr>
        <p:grpSpPr>
          <a:xfrm>
            <a:off x="3800027" y="1224389"/>
            <a:ext cx="1522874" cy="3177041"/>
            <a:chOff x="3810563" y="1224389"/>
            <a:chExt cx="1522874" cy="3177041"/>
          </a:xfrm>
        </p:grpSpPr>
        <p:grpSp>
          <p:nvGrpSpPr>
            <p:cNvPr id="610" name="Google Shape;610;p22"/>
            <p:cNvGrpSpPr/>
            <p:nvPr/>
          </p:nvGrpSpPr>
          <p:grpSpPr>
            <a:xfrm>
              <a:off x="3935850" y="3032044"/>
              <a:ext cx="1272306" cy="195486"/>
              <a:chOff x="621575" y="2498644"/>
              <a:chExt cx="1272306" cy="195486"/>
            </a:xfrm>
          </p:grpSpPr>
          <p:sp>
            <p:nvSpPr>
              <p:cNvPr id="611" name="Google Shape;611;p22"/>
              <p:cNvSpPr/>
              <p:nvPr/>
            </p:nvSpPr>
            <p:spPr>
              <a:xfrm>
                <a:off x="1257614" y="2498644"/>
                <a:ext cx="213" cy="195486"/>
              </a:xfrm>
              <a:custGeom>
                <a:rect b="b" l="l" r="r" t="t"/>
                <a:pathLst>
                  <a:path extrusionOk="0" fill="none" h="916" w="1">
                    <a:moveTo>
                      <a:pt x="1" y="1"/>
                    </a:moveTo>
                    <a:lnTo>
                      <a:pt x="1" y="916"/>
                    </a:ln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22"/>
              <p:cNvSpPr/>
              <p:nvPr/>
            </p:nvSpPr>
            <p:spPr>
              <a:xfrm>
                <a:off x="621575" y="2498644"/>
                <a:ext cx="1272306" cy="213"/>
              </a:xfrm>
              <a:custGeom>
                <a:rect b="b" l="l" r="r" t="t"/>
                <a:pathLst>
                  <a:path extrusionOk="0" fill="none" h="1" w="5962">
                    <a:moveTo>
                      <a:pt x="0" y="1"/>
                    </a:moveTo>
                    <a:lnTo>
                      <a:pt x="5962" y="1"/>
                    </a:ln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3" name="Google Shape;613;p22"/>
            <p:cNvSpPr/>
            <p:nvPr/>
          </p:nvSpPr>
          <p:spPr>
            <a:xfrm>
              <a:off x="4288583" y="1224389"/>
              <a:ext cx="566840" cy="607298"/>
            </a:xfrm>
            <a:custGeom>
              <a:rect b="b" l="l" r="r" t="t"/>
              <a:pathLst>
                <a:path extrusionOk="0" h="4985" w="4653">
                  <a:moveTo>
                    <a:pt x="828" y="619"/>
                  </a:moveTo>
                  <a:cubicBezTo>
                    <a:pt x="0" y="1447"/>
                    <a:pt x="0" y="2792"/>
                    <a:pt x="828" y="3620"/>
                  </a:cubicBezTo>
                  <a:lnTo>
                    <a:pt x="828" y="3620"/>
                  </a:lnTo>
                  <a:cubicBezTo>
                    <a:pt x="1089" y="3876"/>
                    <a:pt x="1396" y="4054"/>
                    <a:pt x="1723" y="4152"/>
                  </a:cubicBezTo>
                  <a:lnTo>
                    <a:pt x="1723" y="4152"/>
                  </a:lnTo>
                  <a:lnTo>
                    <a:pt x="2326" y="4985"/>
                  </a:lnTo>
                  <a:lnTo>
                    <a:pt x="2930" y="4152"/>
                  </a:lnTo>
                  <a:cubicBezTo>
                    <a:pt x="3257" y="4054"/>
                    <a:pt x="3569" y="3876"/>
                    <a:pt x="3824" y="3620"/>
                  </a:cubicBezTo>
                  <a:lnTo>
                    <a:pt x="3824" y="3620"/>
                  </a:lnTo>
                  <a:cubicBezTo>
                    <a:pt x="4653" y="2792"/>
                    <a:pt x="4653" y="1447"/>
                    <a:pt x="3824" y="619"/>
                  </a:cubicBezTo>
                  <a:lnTo>
                    <a:pt x="3824" y="619"/>
                  </a:lnTo>
                  <a:cubicBezTo>
                    <a:pt x="3410" y="205"/>
                    <a:pt x="2868" y="0"/>
                    <a:pt x="2326" y="0"/>
                  </a:cubicBezTo>
                  <a:lnTo>
                    <a:pt x="2326" y="0"/>
                  </a:lnTo>
                  <a:cubicBezTo>
                    <a:pt x="1784" y="0"/>
                    <a:pt x="1242" y="205"/>
                    <a:pt x="828" y="6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2"/>
            <p:cNvSpPr/>
            <p:nvPr/>
          </p:nvSpPr>
          <p:spPr>
            <a:xfrm>
              <a:off x="4079403" y="3416229"/>
              <a:ext cx="985200" cy="9852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5" name="Google Shape;615;p22"/>
            <p:cNvGrpSpPr/>
            <p:nvPr/>
          </p:nvGrpSpPr>
          <p:grpSpPr>
            <a:xfrm>
              <a:off x="3810563" y="1912963"/>
              <a:ext cx="1522874" cy="964335"/>
              <a:chOff x="-2082457" y="1381300"/>
              <a:chExt cx="1980330" cy="964335"/>
            </a:xfrm>
          </p:grpSpPr>
          <p:sp>
            <p:nvSpPr>
              <p:cNvPr id="616" name="Google Shape;616;p22"/>
              <p:cNvSpPr txBox="1"/>
              <p:nvPr/>
            </p:nvSpPr>
            <p:spPr>
              <a:xfrm>
                <a:off x="-2082427" y="1381300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17" name="Google Shape;617;p22"/>
              <p:cNvSpPr txBox="1"/>
              <p:nvPr/>
            </p:nvSpPr>
            <p:spPr>
              <a:xfrm>
                <a:off x="-2082457" y="1660135"/>
                <a:ext cx="1980300" cy="68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18" name="Google Shape;618;p22"/>
            <p:cNvSpPr txBox="1"/>
            <p:nvPr/>
          </p:nvSpPr>
          <p:spPr>
            <a:xfrm>
              <a:off x="4310838" y="1228125"/>
              <a:ext cx="522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b="1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19" name="Google Shape;619;p22"/>
          <p:cNvGrpSpPr/>
          <p:nvPr/>
        </p:nvGrpSpPr>
        <p:grpSpPr>
          <a:xfrm>
            <a:off x="5471702" y="1224389"/>
            <a:ext cx="1522874" cy="3177041"/>
            <a:chOff x="5482238" y="1224389"/>
            <a:chExt cx="1522874" cy="3177041"/>
          </a:xfrm>
        </p:grpSpPr>
        <p:grpSp>
          <p:nvGrpSpPr>
            <p:cNvPr id="620" name="Google Shape;620;p22"/>
            <p:cNvGrpSpPr/>
            <p:nvPr/>
          </p:nvGrpSpPr>
          <p:grpSpPr>
            <a:xfrm>
              <a:off x="5607538" y="3032044"/>
              <a:ext cx="1272306" cy="195486"/>
              <a:chOff x="621575" y="2498644"/>
              <a:chExt cx="1272306" cy="195486"/>
            </a:xfrm>
          </p:grpSpPr>
          <p:sp>
            <p:nvSpPr>
              <p:cNvPr id="621" name="Google Shape;621;p22"/>
              <p:cNvSpPr/>
              <p:nvPr/>
            </p:nvSpPr>
            <p:spPr>
              <a:xfrm>
                <a:off x="1257614" y="2498644"/>
                <a:ext cx="213" cy="195486"/>
              </a:xfrm>
              <a:custGeom>
                <a:rect b="b" l="l" r="r" t="t"/>
                <a:pathLst>
                  <a:path extrusionOk="0" fill="none" h="916" w="1">
                    <a:moveTo>
                      <a:pt x="1" y="1"/>
                    </a:moveTo>
                    <a:lnTo>
                      <a:pt x="1" y="916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2"/>
              <p:cNvSpPr/>
              <p:nvPr/>
            </p:nvSpPr>
            <p:spPr>
              <a:xfrm>
                <a:off x="621575" y="2498644"/>
                <a:ext cx="1272306" cy="213"/>
              </a:xfrm>
              <a:custGeom>
                <a:rect b="b" l="l" r="r" t="t"/>
                <a:pathLst>
                  <a:path extrusionOk="0" fill="none" h="1" w="5962">
                    <a:moveTo>
                      <a:pt x="0" y="1"/>
                    </a:moveTo>
                    <a:lnTo>
                      <a:pt x="5962" y="1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23" name="Google Shape;623;p22"/>
            <p:cNvSpPr/>
            <p:nvPr/>
          </p:nvSpPr>
          <p:spPr>
            <a:xfrm>
              <a:off x="5960271" y="1224389"/>
              <a:ext cx="566840" cy="607298"/>
            </a:xfrm>
            <a:custGeom>
              <a:rect b="b" l="l" r="r" t="t"/>
              <a:pathLst>
                <a:path extrusionOk="0" h="4985" w="4653">
                  <a:moveTo>
                    <a:pt x="828" y="619"/>
                  </a:moveTo>
                  <a:cubicBezTo>
                    <a:pt x="0" y="1447"/>
                    <a:pt x="0" y="2792"/>
                    <a:pt x="828" y="3620"/>
                  </a:cubicBezTo>
                  <a:lnTo>
                    <a:pt x="828" y="3620"/>
                  </a:lnTo>
                  <a:cubicBezTo>
                    <a:pt x="1089" y="3876"/>
                    <a:pt x="1396" y="4054"/>
                    <a:pt x="1723" y="4152"/>
                  </a:cubicBezTo>
                  <a:lnTo>
                    <a:pt x="1723" y="4152"/>
                  </a:lnTo>
                  <a:lnTo>
                    <a:pt x="2326" y="4985"/>
                  </a:lnTo>
                  <a:lnTo>
                    <a:pt x="2930" y="4152"/>
                  </a:lnTo>
                  <a:cubicBezTo>
                    <a:pt x="3257" y="4054"/>
                    <a:pt x="3569" y="3876"/>
                    <a:pt x="3824" y="3620"/>
                  </a:cubicBezTo>
                  <a:lnTo>
                    <a:pt x="3824" y="3620"/>
                  </a:lnTo>
                  <a:cubicBezTo>
                    <a:pt x="4653" y="2792"/>
                    <a:pt x="4653" y="1447"/>
                    <a:pt x="3824" y="619"/>
                  </a:cubicBezTo>
                  <a:lnTo>
                    <a:pt x="3824" y="619"/>
                  </a:lnTo>
                  <a:cubicBezTo>
                    <a:pt x="3410" y="205"/>
                    <a:pt x="2868" y="0"/>
                    <a:pt x="2326" y="0"/>
                  </a:cubicBezTo>
                  <a:lnTo>
                    <a:pt x="2326" y="0"/>
                  </a:lnTo>
                  <a:cubicBezTo>
                    <a:pt x="1784" y="0"/>
                    <a:pt x="1242" y="205"/>
                    <a:pt x="828" y="61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5751091" y="3416229"/>
              <a:ext cx="985200" cy="9852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5" name="Google Shape;625;p22"/>
            <p:cNvGrpSpPr/>
            <p:nvPr/>
          </p:nvGrpSpPr>
          <p:grpSpPr>
            <a:xfrm>
              <a:off x="5482238" y="1912963"/>
              <a:ext cx="1522874" cy="964335"/>
              <a:chOff x="-2082457" y="1381300"/>
              <a:chExt cx="1980330" cy="964335"/>
            </a:xfrm>
          </p:grpSpPr>
          <p:sp>
            <p:nvSpPr>
              <p:cNvPr id="626" name="Google Shape;626;p22"/>
              <p:cNvSpPr txBox="1"/>
              <p:nvPr/>
            </p:nvSpPr>
            <p:spPr>
              <a:xfrm>
                <a:off x="-2082427" y="1381300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27" name="Google Shape;627;p22"/>
              <p:cNvSpPr txBox="1"/>
              <p:nvPr/>
            </p:nvSpPr>
            <p:spPr>
              <a:xfrm>
                <a:off x="-2082457" y="1660135"/>
                <a:ext cx="1980300" cy="68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 in the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28" name="Google Shape;628;p22"/>
            <p:cNvSpPr txBox="1"/>
            <p:nvPr/>
          </p:nvSpPr>
          <p:spPr>
            <a:xfrm>
              <a:off x="5982500" y="1228125"/>
              <a:ext cx="522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b="1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29" name="Google Shape;629;p22"/>
          <p:cNvGrpSpPr/>
          <p:nvPr/>
        </p:nvGrpSpPr>
        <p:grpSpPr>
          <a:xfrm>
            <a:off x="7143377" y="1224389"/>
            <a:ext cx="1522874" cy="3177041"/>
            <a:chOff x="7153875" y="1224389"/>
            <a:chExt cx="1522874" cy="3177041"/>
          </a:xfrm>
        </p:grpSpPr>
        <p:grpSp>
          <p:nvGrpSpPr>
            <p:cNvPr id="630" name="Google Shape;630;p22"/>
            <p:cNvGrpSpPr/>
            <p:nvPr/>
          </p:nvGrpSpPr>
          <p:grpSpPr>
            <a:xfrm>
              <a:off x="7279159" y="3032044"/>
              <a:ext cx="1272306" cy="195486"/>
              <a:chOff x="621575" y="2498644"/>
              <a:chExt cx="1272306" cy="195486"/>
            </a:xfrm>
          </p:grpSpPr>
          <p:sp>
            <p:nvSpPr>
              <p:cNvPr id="631" name="Google Shape;631;p22"/>
              <p:cNvSpPr/>
              <p:nvPr/>
            </p:nvSpPr>
            <p:spPr>
              <a:xfrm>
                <a:off x="1257614" y="2498644"/>
                <a:ext cx="213" cy="195486"/>
              </a:xfrm>
              <a:custGeom>
                <a:rect b="b" l="l" r="r" t="t"/>
                <a:pathLst>
                  <a:path extrusionOk="0" fill="none" h="916" w="1">
                    <a:moveTo>
                      <a:pt x="1" y="1"/>
                    </a:moveTo>
                    <a:lnTo>
                      <a:pt x="1" y="916"/>
                    </a:lnTo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22"/>
              <p:cNvSpPr/>
              <p:nvPr/>
            </p:nvSpPr>
            <p:spPr>
              <a:xfrm>
                <a:off x="621575" y="2498644"/>
                <a:ext cx="1272306" cy="213"/>
              </a:xfrm>
              <a:custGeom>
                <a:rect b="b" l="l" r="r" t="t"/>
                <a:pathLst>
                  <a:path extrusionOk="0" fill="none" h="1" w="5962">
                    <a:moveTo>
                      <a:pt x="0" y="1"/>
                    </a:moveTo>
                    <a:lnTo>
                      <a:pt x="5962" y="1"/>
                    </a:lnTo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3" name="Google Shape;633;p22"/>
            <p:cNvSpPr/>
            <p:nvPr/>
          </p:nvSpPr>
          <p:spPr>
            <a:xfrm>
              <a:off x="7631892" y="1224389"/>
              <a:ext cx="566840" cy="607298"/>
            </a:xfrm>
            <a:custGeom>
              <a:rect b="b" l="l" r="r" t="t"/>
              <a:pathLst>
                <a:path extrusionOk="0" h="4985" w="4653">
                  <a:moveTo>
                    <a:pt x="828" y="619"/>
                  </a:moveTo>
                  <a:cubicBezTo>
                    <a:pt x="0" y="1447"/>
                    <a:pt x="0" y="2792"/>
                    <a:pt x="828" y="3620"/>
                  </a:cubicBezTo>
                  <a:lnTo>
                    <a:pt x="828" y="3620"/>
                  </a:lnTo>
                  <a:cubicBezTo>
                    <a:pt x="1089" y="3876"/>
                    <a:pt x="1396" y="4054"/>
                    <a:pt x="1723" y="4152"/>
                  </a:cubicBezTo>
                  <a:lnTo>
                    <a:pt x="1723" y="4152"/>
                  </a:lnTo>
                  <a:lnTo>
                    <a:pt x="2326" y="4985"/>
                  </a:lnTo>
                  <a:lnTo>
                    <a:pt x="2930" y="4152"/>
                  </a:lnTo>
                  <a:cubicBezTo>
                    <a:pt x="3257" y="4054"/>
                    <a:pt x="3569" y="3876"/>
                    <a:pt x="3824" y="3620"/>
                  </a:cubicBezTo>
                  <a:lnTo>
                    <a:pt x="3824" y="3620"/>
                  </a:lnTo>
                  <a:cubicBezTo>
                    <a:pt x="4653" y="2792"/>
                    <a:pt x="4653" y="1447"/>
                    <a:pt x="3824" y="619"/>
                  </a:cubicBezTo>
                  <a:lnTo>
                    <a:pt x="3824" y="619"/>
                  </a:lnTo>
                  <a:cubicBezTo>
                    <a:pt x="3410" y="205"/>
                    <a:pt x="2868" y="0"/>
                    <a:pt x="2326" y="0"/>
                  </a:cubicBezTo>
                  <a:lnTo>
                    <a:pt x="2326" y="0"/>
                  </a:lnTo>
                  <a:cubicBezTo>
                    <a:pt x="1784" y="0"/>
                    <a:pt x="1242" y="205"/>
                    <a:pt x="828" y="6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2"/>
            <p:cNvSpPr/>
            <p:nvPr/>
          </p:nvSpPr>
          <p:spPr>
            <a:xfrm>
              <a:off x="7422712" y="3416229"/>
              <a:ext cx="985200" cy="9852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5" name="Google Shape;635;p22"/>
            <p:cNvGrpSpPr/>
            <p:nvPr/>
          </p:nvGrpSpPr>
          <p:grpSpPr>
            <a:xfrm>
              <a:off x="7153875" y="1912963"/>
              <a:ext cx="1522874" cy="964335"/>
              <a:chOff x="-2082457" y="1381300"/>
              <a:chExt cx="1980330" cy="964335"/>
            </a:xfrm>
          </p:grpSpPr>
          <p:sp>
            <p:nvSpPr>
              <p:cNvPr id="636" name="Google Shape;636;p22"/>
              <p:cNvSpPr txBox="1"/>
              <p:nvPr/>
            </p:nvSpPr>
            <p:spPr>
              <a:xfrm>
                <a:off x="-2082427" y="1381300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37" name="Google Shape;637;p22"/>
              <p:cNvSpPr txBox="1"/>
              <p:nvPr/>
            </p:nvSpPr>
            <p:spPr>
              <a:xfrm>
                <a:off x="-2082457" y="1660135"/>
                <a:ext cx="1980300" cy="68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Venus is terribly hot, even hotter than Mercury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38" name="Google Shape;638;p22"/>
            <p:cNvSpPr txBox="1"/>
            <p:nvPr/>
          </p:nvSpPr>
          <p:spPr>
            <a:xfrm>
              <a:off x="7654175" y="1228125"/>
              <a:ext cx="522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 b="1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39" name="Google Shape;639;p22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timeline infographics</a:t>
            </a:r>
            <a:endParaRPr sz="2400"/>
          </a:p>
        </p:txBody>
      </p:sp>
      <p:sp>
        <p:nvSpPr>
          <p:cNvPr id="640" name="Google Shape;640;p22"/>
          <p:cNvSpPr/>
          <p:nvPr/>
        </p:nvSpPr>
        <p:spPr>
          <a:xfrm>
            <a:off x="7183441" y="4764012"/>
            <a:ext cx="20436" cy="21196"/>
          </a:xfrm>
          <a:custGeom>
            <a:rect b="b" l="l" r="r" t="t"/>
            <a:pathLst>
              <a:path extrusionOk="0" h="251" w="242">
                <a:moveTo>
                  <a:pt x="123" y="46"/>
                </a:moveTo>
                <a:cubicBezTo>
                  <a:pt x="144" y="46"/>
                  <a:pt x="159" y="51"/>
                  <a:pt x="170" y="61"/>
                </a:cubicBezTo>
                <a:cubicBezTo>
                  <a:pt x="180" y="72"/>
                  <a:pt x="185" y="87"/>
                  <a:pt x="185" y="107"/>
                </a:cubicBezTo>
                <a:lnTo>
                  <a:pt x="57" y="107"/>
                </a:lnTo>
                <a:cubicBezTo>
                  <a:pt x="62" y="87"/>
                  <a:pt x="67" y="72"/>
                  <a:pt x="77" y="61"/>
                </a:cubicBezTo>
                <a:cubicBezTo>
                  <a:pt x="93" y="51"/>
                  <a:pt x="108" y="46"/>
                  <a:pt x="123" y="46"/>
                </a:cubicBezTo>
                <a:close/>
                <a:moveTo>
                  <a:pt x="123" y="0"/>
                </a:moveTo>
                <a:cubicBezTo>
                  <a:pt x="98" y="0"/>
                  <a:pt x="77" y="5"/>
                  <a:pt x="57" y="15"/>
                </a:cubicBezTo>
                <a:cubicBezTo>
                  <a:pt x="42" y="26"/>
                  <a:pt x="26" y="41"/>
                  <a:pt x="16" y="61"/>
                </a:cubicBezTo>
                <a:cubicBezTo>
                  <a:pt x="6" y="77"/>
                  <a:pt x="1" y="102"/>
                  <a:pt x="1" y="128"/>
                </a:cubicBezTo>
                <a:cubicBezTo>
                  <a:pt x="1" y="148"/>
                  <a:pt x="6" y="174"/>
                  <a:pt x="16" y="189"/>
                </a:cubicBezTo>
                <a:cubicBezTo>
                  <a:pt x="26" y="210"/>
                  <a:pt x="37" y="225"/>
                  <a:pt x="57" y="235"/>
                </a:cubicBezTo>
                <a:cubicBezTo>
                  <a:pt x="77" y="245"/>
                  <a:pt x="98" y="251"/>
                  <a:pt x="123" y="251"/>
                </a:cubicBezTo>
                <a:cubicBezTo>
                  <a:pt x="144" y="251"/>
                  <a:pt x="164" y="245"/>
                  <a:pt x="185" y="240"/>
                </a:cubicBezTo>
                <a:cubicBezTo>
                  <a:pt x="200" y="230"/>
                  <a:pt x="216" y="220"/>
                  <a:pt x="231" y="210"/>
                </a:cubicBezTo>
                <a:lnTo>
                  <a:pt x="195" y="174"/>
                </a:lnTo>
                <a:cubicBezTo>
                  <a:pt x="190" y="184"/>
                  <a:pt x="180" y="189"/>
                  <a:pt x="164" y="194"/>
                </a:cubicBezTo>
                <a:cubicBezTo>
                  <a:pt x="154" y="199"/>
                  <a:pt x="144" y="199"/>
                  <a:pt x="129" y="199"/>
                </a:cubicBezTo>
                <a:cubicBezTo>
                  <a:pt x="113" y="199"/>
                  <a:pt x="98" y="199"/>
                  <a:pt x="83" y="189"/>
                </a:cubicBezTo>
                <a:cubicBezTo>
                  <a:pt x="72" y="179"/>
                  <a:pt x="62" y="164"/>
                  <a:pt x="57" y="148"/>
                </a:cubicBezTo>
                <a:lnTo>
                  <a:pt x="241" y="148"/>
                </a:lnTo>
                <a:cubicBezTo>
                  <a:pt x="241" y="143"/>
                  <a:pt x="241" y="138"/>
                  <a:pt x="241" y="128"/>
                </a:cubicBezTo>
                <a:cubicBezTo>
                  <a:pt x="241" y="87"/>
                  <a:pt x="231" y="56"/>
                  <a:pt x="210" y="36"/>
                </a:cubicBezTo>
                <a:cubicBezTo>
                  <a:pt x="190" y="10"/>
                  <a:pt x="164" y="0"/>
                  <a:pt x="12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2"/>
          <p:cNvSpPr/>
          <p:nvPr/>
        </p:nvSpPr>
        <p:spPr>
          <a:xfrm>
            <a:off x="7233516" y="4764012"/>
            <a:ext cx="20858" cy="21196"/>
          </a:xfrm>
          <a:custGeom>
            <a:rect b="b" l="l" r="r" t="t"/>
            <a:pathLst>
              <a:path extrusionOk="0" h="251" w="247">
                <a:moveTo>
                  <a:pt x="129" y="46"/>
                </a:moveTo>
                <a:cubicBezTo>
                  <a:pt x="144" y="46"/>
                  <a:pt x="159" y="51"/>
                  <a:pt x="170" y="61"/>
                </a:cubicBezTo>
                <a:cubicBezTo>
                  <a:pt x="185" y="72"/>
                  <a:pt x="190" y="87"/>
                  <a:pt x="190" y="107"/>
                </a:cubicBezTo>
                <a:lnTo>
                  <a:pt x="62" y="107"/>
                </a:lnTo>
                <a:cubicBezTo>
                  <a:pt x="62" y="87"/>
                  <a:pt x="72" y="72"/>
                  <a:pt x="83" y="61"/>
                </a:cubicBezTo>
                <a:cubicBezTo>
                  <a:pt x="93" y="51"/>
                  <a:pt x="108" y="46"/>
                  <a:pt x="129" y="46"/>
                </a:cubicBezTo>
                <a:close/>
                <a:moveTo>
                  <a:pt x="124" y="0"/>
                </a:moveTo>
                <a:cubicBezTo>
                  <a:pt x="103" y="0"/>
                  <a:pt x="83" y="5"/>
                  <a:pt x="62" y="15"/>
                </a:cubicBezTo>
                <a:cubicBezTo>
                  <a:pt x="42" y="26"/>
                  <a:pt x="26" y="41"/>
                  <a:pt x="16" y="61"/>
                </a:cubicBezTo>
                <a:cubicBezTo>
                  <a:pt x="6" y="77"/>
                  <a:pt x="1" y="102"/>
                  <a:pt x="1" y="128"/>
                </a:cubicBezTo>
                <a:cubicBezTo>
                  <a:pt x="1" y="148"/>
                  <a:pt x="6" y="174"/>
                  <a:pt x="16" y="189"/>
                </a:cubicBezTo>
                <a:cubicBezTo>
                  <a:pt x="26" y="210"/>
                  <a:pt x="42" y="225"/>
                  <a:pt x="62" y="235"/>
                </a:cubicBezTo>
                <a:cubicBezTo>
                  <a:pt x="78" y="245"/>
                  <a:pt x="103" y="251"/>
                  <a:pt x="129" y="251"/>
                </a:cubicBezTo>
                <a:cubicBezTo>
                  <a:pt x="149" y="251"/>
                  <a:pt x="170" y="245"/>
                  <a:pt x="185" y="240"/>
                </a:cubicBezTo>
                <a:cubicBezTo>
                  <a:pt x="205" y="230"/>
                  <a:pt x="221" y="220"/>
                  <a:pt x="231" y="210"/>
                </a:cubicBezTo>
                <a:lnTo>
                  <a:pt x="200" y="174"/>
                </a:lnTo>
                <a:cubicBezTo>
                  <a:pt x="190" y="184"/>
                  <a:pt x="180" y="189"/>
                  <a:pt x="170" y="194"/>
                </a:cubicBezTo>
                <a:cubicBezTo>
                  <a:pt x="159" y="199"/>
                  <a:pt x="144" y="199"/>
                  <a:pt x="134" y="199"/>
                </a:cubicBezTo>
                <a:cubicBezTo>
                  <a:pt x="113" y="199"/>
                  <a:pt x="98" y="199"/>
                  <a:pt x="88" y="189"/>
                </a:cubicBezTo>
                <a:cubicBezTo>
                  <a:pt x="72" y="179"/>
                  <a:pt x="67" y="164"/>
                  <a:pt x="62" y="148"/>
                </a:cubicBezTo>
                <a:lnTo>
                  <a:pt x="246" y="148"/>
                </a:lnTo>
                <a:cubicBezTo>
                  <a:pt x="246" y="143"/>
                  <a:pt x="246" y="138"/>
                  <a:pt x="246" y="128"/>
                </a:cubicBezTo>
                <a:cubicBezTo>
                  <a:pt x="246" y="87"/>
                  <a:pt x="236" y="56"/>
                  <a:pt x="216" y="36"/>
                </a:cubicBezTo>
                <a:cubicBezTo>
                  <a:pt x="195" y="10"/>
                  <a:pt x="164" y="0"/>
                  <a:pt x="1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2"/>
          <p:cNvSpPr/>
          <p:nvPr/>
        </p:nvSpPr>
        <p:spPr>
          <a:xfrm>
            <a:off x="7278019" y="4764012"/>
            <a:ext cx="16889" cy="21196"/>
          </a:xfrm>
          <a:custGeom>
            <a:rect b="b" l="l" r="r" t="t"/>
            <a:pathLst>
              <a:path extrusionOk="0" h="251" w="200">
                <a:moveTo>
                  <a:pt x="108" y="0"/>
                </a:moveTo>
                <a:cubicBezTo>
                  <a:pt x="82" y="0"/>
                  <a:pt x="57" y="5"/>
                  <a:pt x="41" y="20"/>
                </a:cubicBezTo>
                <a:cubicBezTo>
                  <a:pt x="21" y="31"/>
                  <a:pt x="16" y="51"/>
                  <a:pt x="16" y="72"/>
                </a:cubicBezTo>
                <a:cubicBezTo>
                  <a:pt x="16" y="87"/>
                  <a:pt x="21" y="102"/>
                  <a:pt x="26" y="112"/>
                </a:cubicBezTo>
                <a:cubicBezTo>
                  <a:pt x="36" y="123"/>
                  <a:pt x="41" y="128"/>
                  <a:pt x="52" y="133"/>
                </a:cubicBezTo>
                <a:cubicBezTo>
                  <a:pt x="62" y="138"/>
                  <a:pt x="77" y="143"/>
                  <a:pt x="93" y="148"/>
                </a:cubicBezTo>
                <a:cubicBezTo>
                  <a:pt x="113" y="153"/>
                  <a:pt x="123" y="158"/>
                  <a:pt x="133" y="164"/>
                </a:cubicBezTo>
                <a:cubicBezTo>
                  <a:pt x="139" y="169"/>
                  <a:pt x="144" y="174"/>
                  <a:pt x="144" y="179"/>
                </a:cubicBezTo>
                <a:cubicBezTo>
                  <a:pt x="144" y="189"/>
                  <a:pt x="139" y="194"/>
                  <a:pt x="133" y="199"/>
                </a:cubicBezTo>
                <a:cubicBezTo>
                  <a:pt x="128" y="205"/>
                  <a:pt x="118" y="205"/>
                  <a:pt x="108" y="205"/>
                </a:cubicBezTo>
                <a:cubicBezTo>
                  <a:pt x="93" y="205"/>
                  <a:pt x="77" y="199"/>
                  <a:pt x="62" y="194"/>
                </a:cubicBezTo>
                <a:cubicBezTo>
                  <a:pt x="46" y="189"/>
                  <a:pt x="36" y="184"/>
                  <a:pt x="21" y="174"/>
                </a:cubicBezTo>
                <a:lnTo>
                  <a:pt x="0" y="215"/>
                </a:lnTo>
                <a:cubicBezTo>
                  <a:pt x="16" y="225"/>
                  <a:pt x="31" y="235"/>
                  <a:pt x="46" y="240"/>
                </a:cubicBezTo>
                <a:cubicBezTo>
                  <a:pt x="67" y="245"/>
                  <a:pt x="87" y="251"/>
                  <a:pt x="103" y="251"/>
                </a:cubicBezTo>
                <a:cubicBezTo>
                  <a:pt x="133" y="251"/>
                  <a:pt x="154" y="245"/>
                  <a:pt x="174" y="230"/>
                </a:cubicBezTo>
                <a:cubicBezTo>
                  <a:pt x="190" y="220"/>
                  <a:pt x="200" y="199"/>
                  <a:pt x="200" y="174"/>
                </a:cubicBezTo>
                <a:cubicBezTo>
                  <a:pt x="200" y="158"/>
                  <a:pt x="195" y="148"/>
                  <a:pt x="190" y="138"/>
                </a:cubicBezTo>
                <a:cubicBezTo>
                  <a:pt x="179" y="128"/>
                  <a:pt x="169" y="118"/>
                  <a:pt x="159" y="112"/>
                </a:cubicBezTo>
                <a:cubicBezTo>
                  <a:pt x="149" y="107"/>
                  <a:pt x="133" y="102"/>
                  <a:pt x="118" y="97"/>
                </a:cubicBezTo>
                <a:cubicBezTo>
                  <a:pt x="103" y="92"/>
                  <a:pt x="87" y="87"/>
                  <a:pt x="82" y="87"/>
                </a:cubicBezTo>
                <a:cubicBezTo>
                  <a:pt x="72" y="82"/>
                  <a:pt x="72" y="77"/>
                  <a:pt x="72" y="66"/>
                </a:cubicBezTo>
                <a:cubicBezTo>
                  <a:pt x="72" y="61"/>
                  <a:pt x="72" y="56"/>
                  <a:pt x="77" y="51"/>
                </a:cubicBezTo>
                <a:cubicBezTo>
                  <a:pt x="87" y="46"/>
                  <a:pt x="93" y="46"/>
                  <a:pt x="103" y="46"/>
                </a:cubicBezTo>
                <a:cubicBezTo>
                  <a:pt x="113" y="46"/>
                  <a:pt x="128" y="46"/>
                  <a:pt x="139" y="51"/>
                </a:cubicBezTo>
                <a:cubicBezTo>
                  <a:pt x="154" y="56"/>
                  <a:pt x="164" y="61"/>
                  <a:pt x="174" y="66"/>
                </a:cubicBezTo>
                <a:lnTo>
                  <a:pt x="200" y="26"/>
                </a:lnTo>
                <a:cubicBezTo>
                  <a:pt x="185" y="15"/>
                  <a:pt x="169" y="10"/>
                  <a:pt x="154" y="5"/>
                </a:cubicBezTo>
                <a:cubicBezTo>
                  <a:pt x="139" y="0"/>
                  <a:pt x="123" y="0"/>
                  <a:pt x="1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2"/>
          <p:cNvSpPr/>
          <p:nvPr/>
        </p:nvSpPr>
        <p:spPr>
          <a:xfrm>
            <a:off x="7298286" y="4764012"/>
            <a:ext cx="20436" cy="21196"/>
          </a:xfrm>
          <a:custGeom>
            <a:rect b="b" l="l" r="r" t="t"/>
            <a:pathLst>
              <a:path extrusionOk="0" h="251" w="242">
                <a:moveTo>
                  <a:pt x="123" y="46"/>
                </a:moveTo>
                <a:cubicBezTo>
                  <a:pt x="144" y="46"/>
                  <a:pt x="159" y="51"/>
                  <a:pt x="169" y="61"/>
                </a:cubicBezTo>
                <a:cubicBezTo>
                  <a:pt x="180" y="72"/>
                  <a:pt x="185" y="87"/>
                  <a:pt x="185" y="107"/>
                </a:cubicBezTo>
                <a:lnTo>
                  <a:pt x="57" y="107"/>
                </a:lnTo>
                <a:cubicBezTo>
                  <a:pt x="62" y="87"/>
                  <a:pt x="67" y="72"/>
                  <a:pt x="77" y="61"/>
                </a:cubicBezTo>
                <a:cubicBezTo>
                  <a:pt x="93" y="51"/>
                  <a:pt x="108" y="46"/>
                  <a:pt x="123" y="46"/>
                </a:cubicBezTo>
                <a:close/>
                <a:moveTo>
                  <a:pt x="123" y="0"/>
                </a:moveTo>
                <a:cubicBezTo>
                  <a:pt x="98" y="0"/>
                  <a:pt x="77" y="5"/>
                  <a:pt x="57" y="15"/>
                </a:cubicBezTo>
                <a:cubicBezTo>
                  <a:pt x="42" y="26"/>
                  <a:pt x="26" y="41"/>
                  <a:pt x="16" y="61"/>
                </a:cubicBezTo>
                <a:cubicBezTo>
                  <a:pt x="6" y="77"/>
                  <a:pt x="1" y="102"/>
                  <a:pt x="1" y="128"/>
                </a:cubicBezTo>
                <a:cubicBezTo>
                  <a:pt x="1" y="148"/>
                  <a:pt x="6" y="174"/>
                  <a:pt x="16" y="189"/>
                </a:cubicBezTo>
                <a:cubicBezTo>
                  <a:pt x="26" y="210"/>
                  <a:pt x="37" y="225"/>
                  <a:pt x="57" y="235"/>
                </a:cubicBezTo>
                <a:cubicBezTo>
                  <a:pt x="77" y="245"/>
                  <a:pt x="98" y="251"/>
                  <a:pt x="123" y="251"/>
                </a:cubicBezTo>
                <a:cubicBezTo>
                  <a:pt x="144" y="251"/>
                  <a:pt x="164" y="245"/>
                  <a:pt x="185" y="240"/>
                </a:cubicBezTo>
                <a:cubicBezTo>
                  <a:pt x="200" y="230"/>
                  <a:pt x="216" y="220"/>
                  <a:pt x="231" y="210"/>
                </a:cubicBezTo>
                <a:lnTo>
                  <a:pt x="195" y="174"/>
                </a:lnTo>
                <a:cubicBezTo>
                  <a:pt x="190" y="184"/>
                  <a:pt x="180" y="189"/>
                  <a:pt x="164" y="194"/>
                </a:cubicBezTo>
                <a:cubicBezTo>
                  <a:pt x="154" y="199"/>
                  <a:pt x="144" y="199"/>
                  <a:pt x="129" y="199"/>
                </a:cubicBezTo>
                <a:cubicBezTo>
                  <a:pt x="113" y="199"/>
                  <a:pt x="98" y="199"/>
                  <a:pt x="83" y="189"/>
                </a:cubicBezTo>
                <a:cubicBezTo>
                  <a:pt x="72" y="179"/>
                  <a:pt x="62" y="164"/>
                  <a:pt x="57" y="148"/>
                </a:cubicBezTo>
                <a:lnTo>
                  <a:pt x="241" y="148"/>
                </a:lnTo>
                <a:cubicBezTo>
                  <a:pt x="241" y="143"/>
                  <a:pt x="241" y="138"/>
                  <a:pt x="241" y="128"/>
                </a:cubicBezTo>
                <a:cubicBezTo>
                  <a:pt x="241" y="87"/>
                  <a:pt x="231" y="56"/>
                  <a:pt x="210" y="36"/>
                </a:cubicBezTo>
                <a:cubicBezTo>
                  <a:pt x="190" y="10"/>
                  <a:pt x="164" y="0"/>
                  <a:pt x="12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2"/>
          <p:cNvSpPr/>
          <p:nvPr/>
        </p:nvSpPr>
        <p:spPr>
          <a:xfrm>
            <a:off x="7322015" y="4764012"/>
            <a:ext cx="19591" cy="21196"/>
          </a:xfrm>
          <a:custGeom>
            <a:rect b="b" l="l" r="r" t="t"/>
            <a:pathLst>
              <a:path extrusionOk="0" h="251" w="232">
                <a:moveTo>
                  <a:pt x="124" y="0"/>
                </a:moveTo>
                <a:cubicBezTo>
                  <a:pt x="98" y="0"/>
                  <a:pt x="78" y="5"/>
                  <a:pt x="57" y="15"/>
                </a:cubicBezTo>
                <a:cubicBezTo>
                  <a:pt x="42" y="26"/>
                  <a:pt x="27" y="41"/>
                  <a:pt x="16" y="61"/>
                </a:cubicBezTo>
                <a:cubicBezTo>
                  <a:pt x="6" y="77"/>
                  <a:pt x="1" y="102"/>
                  <a:pt x="1" y="128"/>
                </a:cubicBezTo>
                <a:cubicBezTo>
                  <a:pt x="1" y="148"/>
                  <a:pt x="6" y="174"/>
                  <a:pt x="16" y="189"/>
                </a:cubicBezTo>
                <a:cubicBezTo>
                  <a:pt x="27" y="210"/>
                  <a:pt x="42" y="225"/>
                  <a:pt x="57" y="235"/>
                </a:cubicBezTo>
                <a:cubicBezTo>
                  <a:pt x="78" y="245"/>
                  <a:pt x="98" y="251"/>
                  <a:pt x="124" y="251"/>
                </a:cubicBezTo>
                <a:cubicBezTo>
                  <a:pt x="149" y="251"/>
                  <a:pt x="170" y="245"/>
                  <a:pt x="185" y="235"/>
                </a:cubicBezTo>
                <a:cubicBezTo>
                  <a:pt x="205" y="230"/>
                  <a:pt x="221" y="215"/>
                  <a:pt x="231" y="199"/>
                </a:cubicBezTo>
                <a:lnTo>
                  <a:pt x="195" y="169"/>
                </a:lnTo>
                <a:cubicBezTo>
                  <a:pt x="180" y="189"/>
                  <a:pt x="154" y="199"/>
                  <a:pt x="129" y="199"/>
                </a:cubicBezTo>
                <a:cubicBezTo>
                  <a:pt x="108" y="199"/>
                  <a:pt x="88" y="194"/>
                  <a:pt x="78" y="179"/>
                </a:cubicBezTo>
                <a:cubicBezTo>
                  <a:pt x="67" y="164"/>
                  <a:pt x="57" y="148"/>
                  <a:pt x="57" y="123"/>
                </a:cubicBezTo>
                <a:cubicBezTo>
                  <a:pt x="57" y="102"/>
                  <a:pt x="67" y="87"/>
                  <a:pt x="78" y="72"/>
                </a:cubicBezTo>
                <a:cubicBezTo>
                  <a:pt x="88" y="61"/>
                  <a:pt x="108" y="51"/>
                  <a:pt x="129" y="51"/>
                </a:cubicBezTo>
                <a:cubicBezTo>
                  <a:pt x="154" y="51"/>
                  <a:pt x="175" y="61"/>
                  <a:pt x="190" y="82"/>
                </a:cubicBezTo>
                <a:lnTo>
                  <a:pt x="226" y="46"/>
                </a:lnTo>
                <a:cubicBezTo>
                  <a:pt x="216" y="31"/>
                  <a:pt x="200" y="20"/>
                  <a:pt x="185" y="10"/>
                </a:cubicBezTo>
                <a:cubicBezTo>
                  <a:pt x="165" y="5"/>
                  <a:pt x="144" y="0"/>
                  <a:pt x="1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2"/>
          <p:cNvSpPr/>
          <p:nvPr/>
        </p:nvSpPr>
        <p:spPr>
          <a:xfrm>
            <a:off x="7365673" y="4764012"/>
            <a:ext cx="19085" cy="21196"/>
          </a:xfrm>
          <a:custGeom>
            <a:rect b="b" l="l" r="r" t="t"/>
            <a:pathLst>
              <a:path extrusionOk="0" h="251" w="226">
                <a:moveTo>
                  <a:pt x="164" y="138"/>
                </a:moveTo>
                <a:lnTo>
                  <a:pt x="164" y="164"/>
                </a:lnTo>
                <a:cubicBezTo>
                  <a:pt x="164" y="174"/>
                  <a:pt x="154" y="184"/>
                  <a:pt x="144" y="194"/>
                </a:cubicBezTo>
                <a:cubicBezTo>
                  <a:pt x="133" y="199"/>
                  <a:pt x="118" y="205"/>
                  <a:pt x="98" y="205"/>
                </a:cubicBezTo>
                <a:cubicBezTo>
                  <a:pt x="87" y="205"/>
                  <a:pt x="77" y="199"/>
                  <a:pt x="67" y="194"/>
                </a:cubicBezTo>
                <a:cubicBezTo>
                  <a:pt x="62" y="189"/>
                  <a:pt x="57" y="179"/>
                  <a:pt x="57" y="169"/>
                </a:cubicBezTo>
                <a:cubicBezTo>
                  <a:pt x="57" y="158"/>
                  <a:pt x="62" y="153"/>
                  <a:pt x="67" y="148"/>
                </a:cubicBezTo>
                <a:cubicBezTo>
                  <a:pt x="77" y="143"/>
                  <a:pt x="87" y="138"/>
                  <a:pt x="103" y="138"/>
                </a:cubicBezTo>
                <a:close/>
                <a:moveTo>
                  <a:pt x="123" y="0"/>
                </a:moveTo>
                <a:cubicBezTo>
                  <a:pt x="103" y="0"/>
                  <a:pt x="82" y="0"/>
                  <a:pt x="67" y="5"/>
                </a:cubicBezTo>
                <a:cubicBezTo>
                  <a:pt x="51" y="10"/>
                  <a:pt x="31" y="20"/>
                  <a:pt x="16" y="31"/>
                </a:cubicBezTo>
                <a:lnTo>
                  <a:pt x="36" y="72"/>
                </a:lnTo>
                <a:cubicBezTo>
                  <a:pt x="62" y="56"/>
                  <a:pt x="87" y="46"/>
                  <a:pt x="108" y="46"/>
                </a:cubicBezTo>
                <a:cubicBezTo>
                  <a:pt x="128" y="46"/>
                  <a:pt x="138" y="51"/>
                  <a:pt x="149" y="61"/>
                </a:cubicBezTo>
                <a:cubicBezTo>
                  <a:pt x="159" y="66"/>
                  <a:pt x="164" y="82"/>
                  <a:pt x="164" y="92"/>
                </a:cubicBezTo>
                <a:lnTo>
                  <a:pt x="164" y="102"/>
                </a:lnTo>
                <a:lnTo>
                  <a:pt x="92" y="102"/>
                </a:lnTo>
                <a:cubicBezTo>
                  <a:pt x="62" y="102"/>
                  <a:pt x="41" y="107"/>
                  <a:pt x="26" y="123"/>
                </a:cubicBezTo>
                <a:cubicBezTo>
                  <a:pt x="5" y="133"/>
                  <a:pt x="0" y="153"/>
                  <a:pt x="0" y="174"/>
                </a:cubicBezTo>
                <a:cubicBezTo>
                  <a:pt x="0" y="189"/>
                  <a:pt x="0" y="199"/>
                  <a:pt x="11" y="215"/>
                </a:cubicBezTo>
                <a:cubicBezTo>
                  <a:pt x="16" y="225"/>
                  <a:pt x="26" y="235"/>
                  <a:pt x="41" y="240"/>
                </a:cubicBezTo>
                <a:cubicBezTo>
                  <a:pt x="51" y="245"/>
                  <a:pt x="67" y="251"/>
                  <a:pt x="87" y="251"/>
                </a:cubicBezTo>
                <a:cubicBezTo>
                  <a:pt x="103" y="251"/>
                  <a:pt x="118" y="245"/>
                  <a:pt x="133" y="240"/>
                </a:cubicBezTo>
                <a:cubicBezTo>
                  <a:pt x="144" y="235"/>
                  <a:pt x="159" y="230"/>
                  <a:pt x="164" y="220"/>
                </a:cubicBezTo>
                <a:lnTo>
                  <a:pt x="164" y="245"/>
                </a:lnTo>
                <a:lnTo>
                  <a:pt x="225" y="245"/>
                </a:lnTo>
                <a:lnTo>
                  <a:pt x="225" y="87"/>
                </a:lnTo>
                <a:cubicBezTo>
                  <a:pt x="225" y="61"/>
                  <a:pt x="215" y="36"/>
                  <a:pt x="195" y="20"/>
                </a:cubicBezTo>
                <a:cubicBezTo>
                  <a:pt x="179" y="5"/>
                  <a:pt x="154" y="0"/>
                  <a:pt x="12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2"/>
          <p:cNvSpPr/>
          <p:nvPr/>
        </p:nvSpPr>
        <p:spPr>
          <a:xfrm>
            <a:off x="7388558" y="4764012"/>
            <a:ext cx="22125" cy="21196"/>
          </a:xfrm>
          <a:custGeom>
            <a:rect b="b" l="l" r="r" t="t"/>
            <a:pathLst>
              <a:path extrusionOk="0" h="251" w="262">
                <a:moveTo>
                  <a:pt x="133" y="51"/>
                </a:moveTo>
                <a:cubicBezTo>
                  <a:pt x="154" y="51"/>
                  <a:pt x="169" y="56"/>
                  <a:pt x="184" y="72"/>
                </a:cubicBezTo>
                <a:cubicBezTo>
                  <a:pt x="195" y="87"/>
                  <a:pt x="200" y="102"/>
                  <a:pt x="200" y="128"/>
                </a:cubicBezTo>
                <a:cubicBezTo>
                  <a:pt x="200" y="148"/>
                  <a:pt x="195" y="164"/>
                  <a:pt x="184" y="179"/>
                </a:cubicBezTo>
                <a:cubicBezTo>
                  <a:pt x="169" y="194"/>
                  <a:pt x="154" y="199"/>
                  <a:pt x="133" y="199"/>
                </a:cubicBezTo>
                <a:cubicBezTo>
                  <a:pt x="113" y="199"/>
                  <a:pt x="97" y="194"/>
                  <a:pt x="82" y="179"/>
                </a:cubicBezTo>
                <a:cubicBezTo>
                  <a:pt x="67" y="164"/>
                  <a:pt x="62" y="148"/>
                  <a:pt x="62" y="128"/>
                </a:cubicBezTo>
                <a:cubicBezTo>
                  <a:pt x="62" y="102"/>
                  <a:pt x="67" y="87"/>
                  <a:pt x="82" y="72"/>
                </a:cubicBezTo>
                <a:cubicBezTo>
                  <a:pt x="97" y="56"/>
                  <a:pt x="113" y="51"/>
                  <a:pt x="133" y="51"/>
                </a:cubicBezTo>
                <a:close/>
                <a:moveTo>
                  <a:pt x="133" y="0"/>
                </a:moveTo>
                <a:cubicBezTo>
                  <a:pt x="108" y="0"/>
                  <a:pt x="82" y="5"/>
                  <a:pt x="67" y="15"/>
                </a:cubicBezTo>
                <a:cubicBezTo>
                  <a:pt x="46" y="26"/>
                  <a:pt x="31" y="41"/>
                  <a:pt x="21" y="61"/>
                </a:cubicBezTo>
                <a:cubicBezTo>
                  <a:pt x="5" y="77"/>
                  <a:pt x="0" y="102"/>
                  <a:pt x="0" y="123"/>
                </a:cubicBezTo>
                <a:cubicBezTo>
                  <a:pt x="0" y="148"/>
                  <a:pt x="5" y="174"/>
                  <a:pt x="21" y="189"/>
                </a:cubicBezTo>
                <a:cubicBezTo>
                  <a:pt x="31" y="210"/>
                  <a:pt x="46" y="225"/>
                  <a:pt x="67" y="235"/>
                </a:cubicBezTo>
                <a:cubicBezTo>
                  <a:pt x="82" y="245"/>
                  <a:pt x="108" y="251"/>
                  <a:pt x="133" y="251"/>
                </a:cubicBezTo>
                <a:cubicBezTo>
                  <a:pt x="159" y="251"/>
                  <a:pt x="179" y="245"/>
                  <a:pt x="200" y="235"/>
                </a:cubicBezTo>
                <a:cubicBezTo>
                  <a:pt x="220" y="225"/>
                  <a:pt x="236" y="210"/>
                  <a:pt x="246" y="189"/>
                </a:cubicBezTo>
                <a:cubicBezTo>
                  <a:pt x="256" y="174"/>
                  <a:pt x="261" y="148"/>
                  <a:pt x="261" y="123"/>
                </a:cubicBezTo>
                <a:cubicBezTo>
                  <a:pt x="261" y="102"/>
                  <a:pt x="256" y="77"/>
                  <a:pt x="246" y="61"/>
                </a:cubicBezTo>
                <a:cubicBezTo>
                  <a:pt x="236" y="41"/>
                  <a:pt x="220" y="26"/>
                  <a:pt x="200" y="15"/>
                </a:cubicBezTo>
                <a:cubicBezTo>
                  <a:pt x="179" y="5"/>
                  <a:pt x="159" y="0"/>
                  <a:pt x="1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2"/>
          <p:cNvSpPr/>
          <p:nvPr/>
        </p:nvSpPr>
        <p:spPr>
          <a:xfrm>
            <a:off x="7415327" y="4764012"/>
            <a:ext cx="12160" cy="20773"/>
          </a:xfrm>
          <a:custGeom>
            <a:rect b="b" l="l" r="r" t="t"/>
            <a:pathLst>
              <a:path extrusionOk="0" h="246" w="144">
                <a:moveTo>
                  <a:pt x="0" y="0"/>
                </a:moveTo>
                <a:lnTo>
                  <a:pt x="0" y="245"/>
                </a:lnTo>
                <a:lnTo>
                  <a:pt x="62" y="245"/>
                </a:lnTo>
                <a:lnTo>
                  <a:pt x="62" y="128"/>
                </a:lnTo>
                <a:cubicBezTo>
                  <a:pt x="62" y="107"/>
                  <a:pt x="67" y="87"/>
                  <a:pt x="82" y="77"/>
                </a:cubicBezTo>
                <a:cubicBezTo>
                  <a:pt x="97" y="61"/>
                  <a:pt x="118" y="56"/>
                  <a:pt x="143" y="56"/>
                </a:cubicBezTo>
                <a:lnTo>
                  <a:pt x="143" y="0"/>
                </a:lnTo>
                <a:cubicBezTo>
                  <a:pt x="123" y="0"/>
                  <a:pt x="108" y="5"/>
                  <a:pt x="92" y="10"/>
                </a:cubicBezTo>
                <a:cubicBezTo>
                  <a:pt x="82" y="20"/>
                  <a:pt x="67" y="31"/>
                  <a:pt x="62" y="51"/>
                </a:cubicBezTo>
                <a:lnTo>
                  <a:pt x="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2"/>
          <p:cNvSpPr/>
          <p:nvPr/>
        </p:nvSpPr>
        <p:spPr>
          <a:xfrm>
            <a:off x="7428669" y="4764012"/>
            <a:ext cx="20858" cy="21196"/>
          </a:xfrm>
          <a:custGeom>
            <a:rect b="b" l="l" r="r" t="t"/>
            <a:pathLst>
              <a:path extrusionOk="0" h="251" w="247">
                <a:moveTo>
                  <a:pt x="129" y="46"/>
                </a:moveTo>
                <a:cubicBezTo>
                  <a:pt x="149" y="46"/>
                  <a:pt x="164" y="51"/>
                  <a:pt x="175" y="61"/>
                </a:cubicBezTo>
                <a:cubicBezTo>
                  <a:pt x="185" y="72"/>
                  <a:pt x="190" y="87"/>
                  <a:pt x="190" y="107"/>
                </a:cubicBezTo>
                <a:lnTo>
                  <a:pt x="62" y="107"/>
                </a:lnTo>
                <a:cubicBezTo>
                  <a:pt x="67" y="87"/>
                  <a:pt x="72" y="72"/>
                  <a:pt x="83" y="61"/>
                </a:cubicBezTo>
                <a:cubicBezTo>
                  <a:pt x="98" y="51"/>
                  <a:pt x="113" y="46"/>
                  <a:pt x="129" y="46"/>
                </a:cubicBezTo>
                <a:close/>
                <a:moveTo>
                  <a:pt x="129" y="0"/>
                </a:moveTo>
                <a:cubicBezTo>
                  <a:pt x="103" y="0"/>
                  <a:pt x="83" y="5"/>
                  <a:pt x="62" y="15"/>
                </a:cubicBezTo>
                <a:cubicBezTo>
                  <a:pt x="47" y="26"/>
                  <a:pt x="31" y="41"/>
                  <a:pt x="16" y="61"/>
                </a:cubicBezTo>
                <a:cubicBezTo>
                  <a:pt x="6" y="77"/>
                  <a:pt x="1" y="102"/>
                  <a:pt x="1" y="128"/>
                </a:cubicBezTo>
                <a:cubicBezTo>
                  <a:pt x="1" y="148"/>
                  <a:pt x="6" y="174"/>
                  <a:pt x="16" y="189"/>
                </a:cubicBezTo>
                <a:cubicBezTo>
                  <a:pt x="31" y="210"/>
                  <a:pt x="42" y="225"/>
                  <a:pt x="62" y="235"/>
                </a:cubicBezTo>
                <a:cubicBezTo>
                  <a:pt x="83" y="245"/>
                  <a:pt x="103" y="251"/>
                  <a:pt x="129" y="251"/>
                </a:cubicBezTo>
                <a:cubicBezTo>
                  <a:pt x="149" y="251"/>
                  <a:pt x="170" y="245"/>
                  <a:pt x="190" y="240"/>
                </a:cubicBezTo>
                <a:cubicBezTo>
                  <a:pt x="205" y="230"/>
                  <a:pt x="221" y="220"/>
                  <a:pt x="231" y="210"/>
                </a:cubicBezTo>
                <a:lnTo>
                  <a:pt x="200" y="174"/>
                </a:lnTo>
                <a:cubicBezTo>
                  <a:pt x="190" y="184"/>
                  <a:pt x="180" y="189"/>
                  <a:pt x="170" y="194"/>
                </a:cubicBezTo>
                <a:cubicBezTo>
                  <a:pt x="159" y="199"/>
                  <a:pt x="149" y="199"/>
                  <a:pt x="134" y="199"/>
                </a:cubicBezTo>
                <a:cubicBezTo>
                  <a:pt x="118" y="199"/>
                  <a:pt x="103" y="199"/>
                  <a:pt x="88" y="189"/>
                </a:cubicBezTo>
                <a:cubicBezTo>
                  <a:pt x="78" y="179"/>
                  <a:pt x="67" y="164"/>
                  <a:pt x="62" y="148"/>
                </a:cubicBezTo>
                <a:lnTo>
                  <a:pt x="246" y="148"/>
                </a:lnTo>
                <a:cubicBezTo>
                  <a:pt x="246" y="143"/>
                  <a:pt x="246" y="138"/>
                  <a:pt x="246" y="128"/>
                </a:cubicBezTo>
                <a:cubicBezTo>
                  <a:pt x="246" y="87"/>
                  <a:pt x="236" y="56"/>
                  <a:pt x="216" y="36"/>
                </a:cubicBezTo>
                <a:cubicBezTo>
                  <a:pt x="195" y="10"/>
                  <a:pt x="170" y="0"/>
                  <a:pt x="1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2"/>
          <p:cNvSpPr/>
          <p:nvPr/>
        </p:nvSpPr>
        <p:spPr>
          <a:xfrm>
            <a:off x="7452905" y="4764012"/>
            <a:ext cx="20351" cy="21196"/>
          </a:xfrm>
          <a:custGeom>
            <a:rect b="b" l="l" r="r" t="t"/>
            <a:pathLst>
              <a:path extrusionOk="0" h="251" w="241">
                <a:moveTo>
                  <a:pt x="123" y="46"/>
                </a:moveTo>
                <a:cubicBezTo>
                  <a:pt x="143" y="46"/>
                  <a:pt x="159" y="51"/>
                  <a:pt x="169" y="61"/>
                </a:cubicBezTo>
                <a:cubicBezTo>
                  <a:pt x="179" y="72"/>
                  <a:pt x="184" y="87"/>
                  <a:pt x="184" y="107"/>
                </a:cubicBezTo>
                <a:lnTo>
                  <a:pt x="56" y="107"/>
                </a:lnTo>
                <a:cubicBezTo>
                  <a:pt x="61" y="87"/>
                  <a:pt x="67" y="72"/>
                  <a:pt x="77" y="61"/>
                </a:cubicBezTo>
                <a:cubicBezTo>
                  <a:pt x="92" y="51"/>
                  <a:pt x="107" y="46"/>
                  <a:pt x="123" y="46"/>
                </a:cubicBezTo>
                <a:close/>
                <a:moveTo>
                  <a:pt x="123" y="0"/>
                </a:moveTo>
                <a:cubicBezTo>
                  <a:pt x="97" y="0"/>
                  <a:pt x="77" y="5"/>
                  <a:pt x="56" y="15"/>
                </a:cubicBezTo>
                <a:cubicBezTo>
                  <a:pt x="41" y="26"/>
                  <a:pt x="26" y="41"/>
                  <a:pt x="15" y="61"/>
                </a:cubicBezTo>
                <a:cubicBezTo>
                  <a:pt x="5" y="77"/>
                  <a:pt x="0" y="102"/>
                  <a:pt x="0" y="128"/>
                </a:cubicBezTo>
                <a:cubicBezTo>
                  <a:pt x="0" y="148"/>
                  <a:pt x="5" y="174"/>
                  <a:pt x="15" y="189"/>
                </a:cubicBezTo>
                <a:cubicBezTo>
                  <a:pt x="26" y="210"/>
                  <a:pt x="41" y="225"/>
                  <a:pt x="56" y="235"/>
                </a:cubicBezTo>
                <a:cubicBezTo>
                  <a:pt x="77" y="245"/>
                  <a:pt x="97" y="251"/>
                  <a:pt x="123" y="251"/>
                </a:cubicBezTo>
                <a:cubicBezTo>
                  <a:pt x="143" y="251"/>
                  <a:pt x="164" y="245"/>
                  <a:pt x="184" y="240"/>
                </a:cubicBezTo>
                <a:cubicBezTo>
                  <a:pt x="200" y="230"/>
                  <a:pt x="215" y="220"/>
                  <a:pt x="230" y="210"/>
                </a:cubicBezTo>
                <a:lnTo>
                  <a:pt x="194" y="174"/>
                </a:lnTo>
                <a:cubicBezTo>
                  <a:pt x="189" y="184"/>
                  <a:pt x="179" y="189"/>
                  <a:pt x="164" y="194"/>
                </a:cubicBezTo>
                <a:cubicBezTo>
                  <a:pt x="154" y="199"/>
                  <a:pt x="143" y="199"/>
                  <a:pt x="128" y="199"/>
                </a:cubicBezTo>
                <a:cubicBezTo>
                  <a:pt x="113" y="199"/>
                  <a:pt x="97" y="199"/>
                  <a:pt x="82" y="189"/>
                </a:cubicBezTo>
                <a:cubicBezTo>
                  <a:pt x="72" y="179"/>
                  <a:pt x="61" y="164"/>
                  <a:pt x="56" y="148"/>
                </a:cubicBezTo>
                <a:lnTo>
                  <a:pt x="240" y="148"/>
                </a:lnTo>
                <a:cubicBezTo>
                  <a:pt x="240" y="143"/>
                  <a:pt x="240" y="138"/>
                  <a:pt x="240" y="128"/>
                </a:cubicBezTo>
                <a:cubicBezTo>
                  <a:pt x="240" y="87"/>
                  <a:pt x="230" y="56"/>
                  <a:pt x="210" y="36"/>
                </a:cubicBezTo>
                <a:cubicBezTo>
                  <a:pt x="189" y="10"/>
                  <a:pt x="164" y="0"/>
                  <a:pt x="12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2"/>
          <p:cNvSpPr/>
          <p:nvPr/>
        </p:nvSpPr>
        <p:spPr>
          <a:xfrm>
            <a:off x="7529328" y="4764012"/>
            <a:ext cx="22040" cy="21196"/>
          </a:xfrm>
          <a:custGeom>
            <a:rect b="b" l="l" r="r" t="t"/>
            <a:pathLst>
              <a:path extrusionOk="0" h="251" w="261">
                <a:moveTo>
                  <a:pt x="133" y="51"/>
                </a:moveTo>
                <a:cubicBezTo>
                  <a:pt x="153" y="51"/>
                  <a:pt x="169" y="56"/>
                  <a:pt x="184" y="72"/>
                </a:cubicBezTo>
                <a:cubicBezTo>
                  <a:pt x="194" y="87"/>
                  <a:pt x="199" y="102"/>
                  <a:pt x="199" y="128"/>
                </a:cubicBezTo>
                <a:cubicBezTo>
                  <a:pt x="199" y="148"/>
                  <a:pt x="194" y="164"/>
                  <a:pt x="184" y="179"/>
                </a:cubicBezTo>
                <a:cubicBezTo>
                  <a:pt x="169" y="194"/>
                  <a:pt x="153" y="199"/>
                  <a:pt x="133" y="199"/>
                </a:cubicBezTo>
                <a:cubicBezTo>
                  <a:pt x="113" y="199"/>
                  <a:pt x="97" y="194"/>
                  <a:pt x="82" y="179"/>
                </a:cubicBezTo>
                <a:cubicBezTo>
                  <a:pt x="72" y="164"/>
                  <a:pt x="61" y="148"/>
                  <a:pt x="61" y="128"/>
                </a:cubicBezTo>
                <a:cubicBezTo>
                  <a:pt x="61" y="102"/>
                  <a:pt x="72" y="87"/>
                  <a:pt x="82" y="72"/>
                </a:cubicBezTo>
                <a:cubicBezTo>
                  <a:pt x="97" y="56"/>
                  <a:pt x="113" y="51"/>
                  <a:pt x="133" y="51"/>
                </a:cubicBezTo>
                <a:close/>
                <a:moveTo>
                  <a:pt x="133" y="0"/>
                </a:moveTo>
                <a:cubicBezTo>
                  <a:pt x="107" y="0"/>
                  <a:pt x="82" y="5"/>
                  <a:pt x="67" y="15"/>
                </a:cubicBezTo>
                <a:cubicBezTo>
                  <a:pt x="46" y="26"/>
                  <a:pt x="31" y="41"/>
                  <a:pt x="21" y="61"/>
                </a:cubicBezTo>
                <a:cubicBezTo>
                  <a:pt x="10" y="77"/>
                  <a:pt x="0" y="102"/>
                  <a:pt x="0" y="123"/>
                </a:cubicBezTo>
                <a:cubicBezTo>
                  <a:pt x="0" y="148"/>
                  <a:pt x="10" y="174"/>
                  <a:pt x="21" y="189"/>
                </a:cubicBezTo>
                <a:cubicBezTo>
                  <a:pt x="31" y="210"/>
                  <a:pt x="46" y="225"/>
                  <a:pt x="67" y="235"/>
                </a:cubicBezTo>
                <a:cubicBezTo>
                  <a:pt x="82" y="245"/>
                  <a:pt x="107" y="251"/>
                  <a:pt x="133" y="251"/>
                </a:cubicBezTo>
                <a:cubicBezTo>
                  <a:pt x="159" y="251"/>
                  <a:pt x="179" y="245"/>
                  <a:pt x="199" y="235"/>
                </a:cubicBezTo>
                <a:cubicBezTo>
                  <a:pt x="220" y="225"/>
                  <a:pt x="235" y="210"/>
                  <a:pt x="245" y="189"/>
                </a:cubicBezTo>
                <a:cubicBezTo>
                  <a:pt x="256" y="174"/>
                  <a:pt x="261" y="148"/>
                  <a:pt x="261" y="123"/>
                </a:cubicBezTo>
                <a:cubicBezTo>
                  <a:pt x="261" y="102"/>
                  <a:pt x="256" y="77"/>
                  <a:pt x="245" y="61"/>
                </a:cubicBezTo>
                <a:cubicBezTo>
                  <a:pt x="235" y="41"/>
                  <a:pt x="220" y="26"/>
                  <a:pt x="199" y="15"/>
                </a:cubicBezTo>
                <a:cubicBezTo>
                  <a:pt x="179" y="5"/>
                  <a:pt x="159" y="0"/>
                  <a:pt x="1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2"/>
          <p:cNvSpPr/>
          <p:nvPr/>
        </p:nvSpPr>
        <p:spPr>
          <a:xfrm>
            <a:off x="7565132" y="4764012"/>
            <a:ext cx="22125" cy="21196"/>
          </a:xfrm>
          <a:custGeom>
            <a:rect b="b" l="l" r="r" t="t"/>
            <a:pathLst>
              <a:path extrusionOk="0" h="251" w="262">
                <a:moveTo>
                  <a:pt x="128" y="51"/>
                </a:moveTo>
                <a:cubicBezTo>
                  <a:pt x="149" y="51"/>
                  <a:pt x="164" y="56"/>
                  <a:pt x="179" y="72"/>
                </a:cubicBezTo>
                <a:cubicBezTo>
                  <a:pt x="190" y="87"/>
                  <a:pt x="200" y="102"/>
                  <a:pt x="200" y="128"/>
                </a:cubicBezTo>
                <a:cubicBezTo>
                  <a:pt x="200" y="148"/>
                  <a:pt x="190" y="164"/>
                  <a:pt x="179" y="179"/>
                </a:cubicBezTo>
                <a:cubicBezTo>
                  <a:pt x="164" y="194"/>
                  <a:pt x="149" y="199"/>
                  <a:pt x="128" y="199"/>
                </a:cubicBezTo>
                <a:cubicBezTo>
                  <a:pt x="108" y="199"/>
                  <a:pt x="92" y="194"/>
                  <a:pt x="77" y="179"/>
                </a:cubicBezTo>
                <a:cubicBezTo>
                  <a:pt x="67" y="164"/>
                  <a:pt x="62" y="148"/>
                  <a:pt x="62" y="128"/>
                </a:cubicBezTo>
                <a:cubicBezTo>
                  <a:pt x="62" y="102"/>
                  <a:pt x="67" y="87"/>
                  <a:pt x="77" y="72"/>
                </a:cubicBezTo>
                <a:cubicBezTo>
                  <a:pt x="92" y="56"/>
                  <a:pt x="108" y="51"/>
                  <a:pt x="128" y="51"/>
                </a:cubicBezTo>
                <a:close/>
                <a:moveTo>
                  <a:pt x="128" y="0"/>
                </a:moveTo>
                <a:cubicBezTo>
                  <a:pt x="103" y="0"/>
                  <a:pt x="82" y="5"/>
                  <a:pt x="62" y="15"/>
                </a:cubicBezTo>
                <a:cubicBezTo>
                  <a:pt x="41" y="26"/>
                  <a:pt x="26" y="41"/>
                  <a:pt x="16" y="61"/>
                </a:cubicBezTo>
                <a:cubicBezTo>
                  <a:pt x="6" y="77"/>
                  <a:pt x="0" y="102"/>
                  <a:pt x="0" y="123"/>
                </a:cubicBezTo>
                <a:cubicBezTo>
                  <a:pt x="0" y="148"/>
                  <a:pt x="6" y="174"/>
                  <a:pt x="16" y="189"/>
                </a:cubicBezTo>
                <a:cubicBezTo>
                  <a:pt x="26" y="210"/>
                  <a:pt x="41" y="225"/>
                  <a:pt x="62" y="235"/>
                </a:cubicBezTo>
                <a:cubicBezTo>
                  <a:pt x="82" y="245"/>
                  <a:pt x="103" y="251"/>
                  <a:pt x="128" y="251"/>
                </a:cubicBezTo>
                <a:cubicBezTo>
                  <a:pt x="154" y="251"/>
                  <a:pt x="179" y="245"/>
                  <a:pt x="195" y="235"/>
                </a:cubicBezTo>
                <a:cubicBezTo>
                  <a:pt x="215" y="225"/>
                  <a:pt x="231" y="210"/>
                  <a:pt x="241" y="189"/>
                </a:cubicBezTo>
                <a:cubicBezTo>
                  <a:pt x="251" y="174"/>
                  <a:pt x="261" y="148"/>
                  <a:pt x="261" y="123"/>
                </a:cubicBezTo>
                <a:cubicBezTo>
                  <a:pt x="261" y="102"/>
                  <a:pt x="251" y="77"/>
                  <a:pt x="241" y="61"/>
                </a:cubicBezTo>
                <a:cubicBezTo>
                  <a:pt x="231" y="41"/>
                  <a:pt x="215" y="26"/>
                  <a:pt x="195" y="15"/>
                </a:cubicBezTo>
                <a:cubicBezTo>
                  <a:pt x="179" y="5"/>
                  <a:pt x="154" y="0"/>
                  <a:pt x="1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2"/>
          <p:cNvSpPr/>
          <p:nvPr/>
        </p:nvSpPr>
        <p:spPr>
          <a:xfrm>
            <a:off x="7591479" y="4764012"/>
            <a:ext cx="12160" cy="20773"/>
          </a:xfrm>
          <a:custGeom>
            <a:rect b="b" l="l" r="r" t="t"/>
            <a:pathLst>
              <a:path extrusionOk="0" h="246" w="144">
                <a:moveTo>
                  <a:pt x="0" y="0"/>
                </a:moveTo>
                <a:lnTo>
                  <a:pt x="0" y="245"/>
                </a:lnTo>
                <a:lnTo>
                  <a:pt x="62" y="245"/>
                </a:lnTo>
                <a:lnTo>
                  <a:pt x="62" y="128"/>
                </a:lnTo>
                <a:cubicBezTo>
                  <a:pt x="62" y="107"/>
                  <a:pt x="72" y="87"/>
                  <a:pt x="82" y="77"/>
                </a:cubicBezTo>
                <a:cubicBezTo>
                  <a:pt x="97" y="61"/>
                  <a:pt x="118" y="56"/>
                  <a:pt x="143" y="56"/>
                </a:cubicBezTo>
                <a:lnTo>
                  <a:pt x="143" y="0"/>
                </a:lnTo>
                <a:cubicBezTo>
                  <a:pt x="128" y="0"/>
                  <a:pt x="108" y="5"/>
                  <a:pt x="97" y="10"/>
                </a:cubicBezTo>
                <a:cubicBezTo>
                  <a:pt x="82" y="20"/>
                  <a:pt x="72" y="31"/>
                  <a:pt x="62" y="51"/>
                </a:cubicBezTo>
                <a:lnTo>
                  <a:pt x="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2"/>
          <p:cNvSpPr/>
          <p:nvPr/>
        </p:nvSpPr>
        <p:spPr>
          <a:xfrm>
            <a:off x="7605244" y="4764012"/>
            <a:ext cx="20436" cy="21196"/>
          </a:xfrm>
          <a:custGeom>
            <a:rect b="b" l="l" r="r" t="t"/>
            <a:pathLst>
              <a:path extrusionOk="0" h="251" w="242">
                <a:moveTo>
                  <a:pt x="124" y="46"/>
                </a:moveTo>
                <a:cubicBezTo>
                  <a:pt x="144" y="46"/>
                  <a:pt x="159" y="51"/>
                  <a:pt x="170" y="61"/>
                </a:cubicBezTo>
                <a:cubicBezTo>
                  <a:pt x="180" y="72"/>
                  <a:pt x="190" y="87"/>
                  <a:pt x="190" y="107"/>
                </a:cubicBezTo>
                <a:lnTo>
                  <a:pt x="57" y="107"/>
                </a:lnTo>
                <a:cubicBezTo>
                  <a:pt x="62" y="87"/>
                  <a:pt x="67" y="72"/>
                  <a:pt x="83" y="61"/>
                </a:cubicBezTo>
                <a:cubicBezTo>
                  <a:pt x="93" y="51"/>
                  <a:pt x="108" y="46"/>
                  <a:pt x="124" y="46"/>
                </a:cubicBezTo>
                <a:close/>
                <a:moveTo>
                  <a:pt x="124" y="0"/>
                </a:moveTo>
                <a:cubicBezTo>
                  <a:pt x="103" y="0"/>
                  <a:pt x="78" y="5"/>
                  <a:pt x="62" y="15"/>
                </a:cubicBezTo>
                <a:cubicBezTo>
                  <a:pt x="42" y="26"/>
                  <a:pt x="26" y="41"/>
                  <a:pt x="16" y="61"/>
                </a:cubicBezTo>
                <a:cubicBezTo>
                  <a:pt x="6" y="77"/>
                  <a:pt x="1" y="102"/>
                  <a:pt x="1" y="128"/>
                </a:cubicBezTo>
                <a:cubicBezTo>
                  <a:pt x="1" y="148"/>
                  <a:pt x="6" y="174"/>
                  <a:pt x="16" y="189"/>
                </a:cubicBezTo>
                <a:cubicBezTo>
                  <a:pt x="26" y="210"/>
                  <a:pt x="42" y="225"/>
                  <a:pt x="57" y="235"/>
                </a:cubicBezTo>
                <a:cubicBezTo>
                  <a:pt x="78" y="245"/>
                  <a:pt x="103" y="251"/>
                  <a:pt x="129" y="251"/>
                </a:cubicBezTo>
                <a:cubicBezTo>
                  <a:pt x="149" y="251"/>
                  <a:pt x="170" y="245"/>
                  <a:pt x="185" y="240"/>
                </a:cubicBezTo>
                <a:cubicBezTo>
                  <a:pt x="200" y="230"/>
                  <a:pt x="216" y="220"/>
                  <a:pt x="231" y="210"/>
                </a:cubicBezTo>
                <a:lnTo>
                  <a:pt x="195" y="174"/>
                </a:lnTo>
                <a:cubicBezTo>
                  <a:pt x="190" y="184"/>
                  <a:pt x="180" y="189"/>
                  <a:pt x="170" y="194"/>
                </a:cubicBezTo>
                <a:cubicBezTo>
                  <a:pt x="154" y="199"/>
                  <a:pt x="144" y="199"/>
                  <a:pt x="134" y="199"/>
                </a:cubicBezTo>
                <a:cubicBezTo>
                  <a:pt x="113" y="199"/>
                  <a:pt x="98" y="199"/>
                  <a:pt x="88" y="189"/>
                </a:cubicBezTo>
                <a:cubicBezTo>
                  <a:pt x="72" y="179"/>
                  <a:pt x="67" y="164"/>
                  <a:pt x="62" y="148"/>
                </a:cubicBezTo>
                <a:lnTo>
                  <a:pt x="241" y="148"/>
                </a:lnTo>
                <a:cubicBezTo>
                  <a:pt x="241" y="143"/>
                  <a:pt x="241" y="138"/>
                  <a:pt x="241" y="128"/>
                </a:cubicBezTo>
                <a:cubicBezTo>
                  <a:pt x="241" y="87"/>
                  <a:pt x="231" y="56"/>
                  <a:pt x="216" y="36"/>
                </a:cubicBezTo>
                <a:cubicBezTo>
                  <a:pt x="195" y="10"/>
                  <a:pt x="165" y="0"/>
                  <a:pt x="1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2"/>
          <p:cNvSpPr/>
          <p:nvPr/>
        </p:nvSpPr>
        <p:spPr>
          <a:xfrm>
            <a:off x="7645862" y="4779550"/>
            <a:ext cx="5236" cy="5658"/>
          </a:xfrm>
          <a:custGeom>
            <a:rect b="b" l="l" r="r" t="t"/>
            <a:pathLst>
              <a:path extrusionOk="0" h="67" w="62">
                <a:moveTo>
                  <a:pt x="31" y="0"/>
                </a:moveTo>
                <a:cubicBezTo>
                  <a:pt x="21" y="0"/>
                  <a:pt x="16" y="5"/>
                  <a:pt x="11" y="10"/>
                </a:cubicBezTo>
                <a:cubicBezTo>
                  <a:pt x="6" y="15"/>
                  <a:pt x="1" y="26"/>
                  <a:pt x="1" y="36"/>
                </a:cubicBezTo>
                <a:cubicBezTo>
                  <a:pt x="1" y="46"/>
                  <a:pt x="6" y="51"/>
                  <a:pt x="11" y="56"/>
                </a:cubicBezTo>
                <a:cubicBezTo>
                  <a:pt x="16" y="67"/>
                  <a:pt x="21" y="67"/>
                  <a:pt x="31" y="67"/>
                </a:cubicBezTo>
                <a:cubicBezTo>
                  <a:pt x="41" y="67"/>
                  <a:pt x="47" y="67"/>
                  <a:pt x="57" y="61"/>
                </a:cubicBezTo>
                <a:cubicBezTo>
                  <a:pt x="62" y="51"/>
                  <a:pt x="62" y="46"/>
                  <a:pt x="62" y="36"/>
                </a:cubicBezTo>
                <a:cubicBezTo>
                  <a:pt x="62" y="26"/>
                  <a:pt x="62" y="15"/>
                  <a:pt x="57" y="10"/>
                </a:cubicBezTo>
                <a:cubicBezTo>
                  <a:pt x="47" y="5"/>
                  <a:pt x="41" y="0"/>
                  <a:pt x="3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2"/>
          <p:cNvSpPr/>
          <p:nvPr/>
        </p:nvSpPr>
        <p:spPr>
          <a:xfrm>
            <a:off x="8219666" y="4764012"/>
            <a:ext cx="20351" cy="21196"/>
          </a:xfrm>
          <a:custGeom>
            <a:rect b="b" l="l" r="r" t="t"/>
            <a:pathLst>
              <a:path extrusionOk="0" h="251" w="241">
                <a:moveTo>
                  <a:pt x="123" y="46"/>
                </a:moveTo>
                <a:cubicBezTo>
                  <a:pt x="143" y="46"/>
                  <a:pt x="159" y="51"/>
                  <a:pt x="169" y="61"/>
                </a:cubicBezTo>
                <a:cubicBezTo>
                  <a:pt x="179" y="72"/>
                  <a:pt x="184" y="87"/>
                  <a:pt x="184" y="107"/>
                </a:cubicBezTo>
                <a:lnTo>
                  <a:pt x="57" y="107"/>
                </a:lnTo>
                <a:cubicBezTo>
                  <a:pt x="62" y="87"/>
                  <a:pt x="67" y="72"/>
                  <a:pt x="77" y="61"/>
                </a:cubicBezTo>
                <a:cubicBezTo>
                  <a:pt x="92" y="51"/>
                  <a:pt x="108" y="46"/>
                  <a:pt x="123" y="46"/>
                </a:cubicBezTo>
                <a:close/>
                <a:moveTo>
                  <a:pt x="123" y="0"/>
                </a:moveTo>
                <a:cubicBezTo>
                  <a:pt x="97" y="0"/>
                  <a:pt x="77" y="5"/>
                  <a:pt x="57" y="15"/>
                </a:cubicBezTo>
                <a:cubicBezTo>
                  <a:pt x="41" y="26"/>
                  <a:pt x="26" y="41"/>
                  <a:pt x="16" y="61"/>
                </a:cubicBezTo>
                <a:cubicBezTo>
                  <a:pt x="5" y="77"/>
                  <a:pt x="0" y="102"/>
                  <a:pt x="0" y="128"/>
                </a:cubicBezTo>
                <a:cubicBezTo>
                  <a:pt x="0" y="148"/>
                  <a:pt x="5" y="174"/>
                  <a:pt x="16" y="189"/>
                </a:cubicBezTo>
                <a:cubicBezTo>
                  <a:pt x="26" y="210"/>
                  <a:pt x="36" y="225"/>
                  <a:pt x="57" y="235"/>
                </a:cubicBezTo>
                <a:cubicBezTo>
                  <a:pt x="77" y="245"/>
                  <a:pt x="97" y="251"/>
                  <a:pt x="123" y="251"/>
                </a:cubicBezTo>
                <a:cubicBezTo>
                  <a:pt x="143" y="251"/>
                  <a:pt x="164" y="245"/>
                  <a:pt x="184" y="240"/>
                </a:cubicBezTo>
                <a:cubicBezTo>
                  <a:pt x="200" y="230"/>
                  <a:pt x="215" y="220"/>
                  <a:pt x="230" y="210"/>
                </a:cubicBezTo>
                <a:lnTo>
                  <a:pt x="195" y="174"/>
                </a:lnTo>
                <a:cubicBezTo>
                  <a:pt x="189" y="184"/>
                  <a:pt x="179" y="189"/>
                  <a:pt x="164" y="194"/>
                </a:cubicBezTo>
                <a:cubicBezTo>
                  <a:pt x="154" y="199"/>
                  <a:pt x="143" y="199"/>
                  <a:pt x="128" y="199"/>
                </a:cubicBezTo>
                <a:cubicBezTo>
                  <a:pt x="113" y="199"/>
                  <a:pt x="97" y="199"/>
                  <a:pt x="82" y="189"/>
                </a:cubicBezTo>
                <a:cubicBezTo>
                  <a:pt x="72" y="179"/>
                  <a:pt x="62" y="164"/>
                  <a:pt x="57" y="148"/>
                </a:cubicBezTo>
                <a:lnTo>
                  <a:pt x="241" y="148"/>
                </a:lnTo>
                <a:cubicBezTo>
                  <a:pt x="241" y="143"/>
                  <a:pt x="241" y="138"/>
                  <a:pt x="241" y="128"/>
                </a:cubicBezTo>
                <a:cubicBezTo>
                  <a:pt x="241" y="87"/>
                  <a:pt x="230" y="56"/>
                  <a:pt x="210" y="36"/>
                </a:cubicBezTo>
                <a:cubicBezTo>
                  <a:pt x="189" y="10"/>
                  <a:pt x="164" y="0"/>
                  <a:pt x="12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2"/>
          <p:cNvSpPr/>
          <p:nvPr/>
        </p:nvSpPr>
        <p:spPr>
          <a:xfrm>
            <a:off x="8269742" y="4764012"/>
            <a:ext cx="20773" cy="21196"/>
          </a:xfrm>
          <a:custGeom>
            <a:rect b="b" l="l" r="r" t="t"/>
            <a:pathLst>
              <a:path extrusionOk="0" h="251" w="246">
                <a:moveTo>
                  <a:pt x="128" y="46"/>
                </a:moveTo>
                <a:cubicBezTo>
                  <a:pt x="144" y="46"/>
                  <a:pt x="159" y="51"/>
                  <a:pt x="169" y="61"/>
                </a:cubicBezTo>
                <a:cubicBezTo>
                  <a:pt x="184" y="72"/>
                  <a:pt x="190" y="87"/>
                  <a:pt x="190" y="107"/>
                </a:cubicBezTo>
                <a:lnTo>
                  <a:pt x="62" y="107"/>
                </a:lnTo>
                <a:cubicBezTo>
                  <a:pt x="62" y="87"/>
                  <a:pt x="72" y="72"/>
                  <a:pt x="82" y="61"/>
                </a:cubicBezTo>
                <a:cubicBezTo>
                  <a:pt x="92" y="51"/>
                  <a:pt x="108" y="46"/>
                  <a:pt x="128" y="46"/>
                </a:cubicBezTo>
                <a:close/>
                <a:moveTo>
                  <a:pt x="123" y="0"/>
                </a:moveTo>
                <a:cubicBezTo>
                  <a:pt x="103" y="0"/>
                  <a:pt x="82" y="5"/>
                  <a:pt x="62" y="15"/>
                </a:cubicBezTo>
                <a:cubicBezTo>
                  <a:pt x="41" y="26"/>
                  <a:pt x="26" y="41"/>
                  <a:pt x="16" y="61"/>
                </a:cubicBezTo>
                <a:cubicBezTo>
                  <a:pt x="6" y="77"/>
                  <a:pt x="0" y="102"/>
                  <a:pt x="0" y="128"/>
                </a:cubicBezTo>
                <a:cubicBezTo>
                  <a:pt x="0" y="148"/>
                  <a:pt x="6" y="174"/>
                  <a:pt x="16" y="189"/>
                </a:cubicBezTo>
                <a:cubicBezTo>
                  <a:pt x="26" y="210"/>
                  <a:pt x="41" y="225"/>
                  <a:pt x="62" y="235"/>
                </a:cubicBezTo>
                <a:cubicBezTo>
                  <a:pt x="77" y="245"/>
                  <a:pt x="103" y="251"/>
                  <a:pt x="128" y="251"/>
                </a:cubicBezTo>
                <a:cubicBezTo>
                  <a:pt x="149" y="251"/>
                  <a:pt x="169" y="245"/>
                  <a:pt x="184" y="240"/>
                </a:cubicBezTo>
                <a:cubicBezTo>
                  <a:pt x="205" y="230"/>
                  <a:pt x="220" y="220"/>
                  <a:pt x="230" y="210"/>
                </a:cubicBezTo>
                <a:lnTo>
                  <a:pt x="200" y="174"/>
                </a:lnTo>
                <a:cubicBezTo>
                  <a:pt x="190" y="184"/>
                  <a:pt x="179" y="189"/>
                  <a:pt x="169" y="194"/>
                </a:cubicBezTo>
                <a:cubicBezTo>
                  <a:pt x="159" y="199"/>
                  <a:pt x="144" y="199"/>
                  <a:pt x="133" y="199"/>
                </a:cubicBezTo>
                <a:cubicBezTo>
                  <a:pt x="113" y="199"/>
                  <a:pt x="98" y="199"/>
                  <a:pt x="87" y="189"/>
                </a:cubicBezTo>
                <a:cubicBezTo>
                  <a:pt x="72" y="179"/>
                  <a:pt x="67" y="164"/>
                  <a:pt x="62" y="148"/>
                </a:cubicBezTo>
                <a:lnTo>
                  <a:pt x="246" y="148"/>
                </a:lnTo>
                <a:cubicBezTo>
                  <a:pt x="246" y="143"/>
                  <a:pt x="246" y="138"/>
                  <a:pt x="246" y="128"/>
                </a:cubicBezTo>
                <a:cubicBezTo>
                  <a:pt x="246" y="87"/>
                  <a:pt x="236" y="56"/>
                  <a:pt x="215" y="36"/>
                </a:cubicBezTo>
                <a:cubicBezTo>
                  <a:pt x="195" y="10"/>
                  <a:pt x="164" y="0"/>
                  <a:pt x="12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2"/>
          <p:cNvSpPr/>
          <p:nvPr/>
        </p:nvSpPr>
        <p:spPr>
          <a:xfrm>
            <a:off x="8314245" y="4764012"/>
            <a:ext cx="16889" cy="21196"/>
          </a:xfrm>
          <a:custGeom>
            <a:rect b="b" l="l" r="r" t="t"/>
            <a:pathLst>
              <a:path extrusionOk="0" h="251" w="200">
                <a:moveTo>
                  <a:pt x="107" y="0"/>
                </a:moveTo>
                <a:cubicBezTo>
                  <a:pt x="82" y="0"/>
                  <a:pt x="56" y="5"/>
                  <a:pt x="41" y="20"/>
                </a:cubicBezTo>
                <a:cubicBezTo>
                  <a:pt x="20" y="31"/>
                  <a:pt x="15" y="51"/>
                  <a:pt x="15" y="72"/>
                </a:cubicBezTo>
                <a:cubicBezTo>
                  <a:pt x="15" y="87"/>
                  <a:pt x="20" y="102"/>
                  <a:pt x="26" y="112"/>
                </a:cubicBezTo>
                <a:cubicBezTo>
                  <a:pt x="36" y="123"/>
                  <a:pt x="41" y="128"/>
                  <a:pt x="51" y="133"/>
                </a:cubicBezTo>
                <a:cubicBezTo>
                  <a:pt x="61" y="138"/>
                  <a:pt x="77" y="143"/>
                  <a:pt x="92" y="148"/>
                </a:cubicBezTo>
                <a:cubicBezTo>
                  <a:pt x="112" y="153"/>
                  <a:pt x="123" y="158"/>
                  <a:pt x="133" y="164"/>
                </a:cubicBezTo>
                <a:cubicBezTo>
                  <a:pt x="138" y="169"/>
                  <a:pt x="143" y="174"/>
                  <a:pt x="143" y="179"/>
                </a:cubicBezTo>
                <a:cubicBezTo>
                  <a:pt x="143" y="189"/>
                  <a:pt x="138" y="194"/>
                  <a:pt x="133" y="199"/>
                </a:cubicBezTo>
                <a:cubicBezTo>
                  <a:pt x="128" y="205"/>
                  <a:pt x="118" y="205"/>
                  <a:pt x="107" y="205"/>
                </a:cubicBezTo>
                <a:cubicBezTo>
                  <a:pt x="92" y="205"/>
                  <a:pt x="77" y="199"/>
                  <a:pt x="61" y="194"/>
                </a:cubicBezTo>
                <a:cubicBezTo>
                  <a:pt x="46" y="189"/>
                  <a:pt x="36" y="184"/>
                  <a:pt x="20" y="174"/>
                </a:cubicBezTo>
                <a:lnTo>
                  <a:pt x="0" y="215"/>
                </a:lnTo>
                <a:cubicBezTo>
                  <a:pt x="15" y="225"/>
                  <a:pt x="31" y="235"/>
                  <a:pt x="46" y="240"/>
                </a:cubicBezTo>
                <a:cubicBezTo>
                  <a:pt x="66" y="245"/>
                  <a:pt x="87" y="251"/>
                  <a:pt x="102" y="251"/>
                </a:cubicBezTo>
                <a:cubicBezTo>
                  <a:pt x="133" y="251"/>
                  <a:pt x="153" y="245"/>
                  <a:pt x="174" y="230"/>
                </a:cubicBezTo>
                <a:cubicBezTo>
                  <a:pt x="189" y="220"/>
                  <a:pt x="199" y="199"/>
                  <a:pt x="199" y="174"/>
                </a:cubicBezTo>
                <a:cubicBezTo>
                  <a:pt x="199" y="158"/>
                  <a:pt x="194" y="148"/>
                  <a:pt x="189" y="138"/>
                </a:cubicBezTo>
                <a:cubicBezTo>
                  <a:pt x="179" y="128"/>
                  <a:pt x="169" y="118"/>
                  <a:pt x="159" y="112"/>
                </a:cubicBezTo>
                <a:cubicBezTo>
                  <a:pt x="148" y="107"/>
                  <a:pt x="133" y="102"/>
                  <a:pt x="118" y="97"/>
                </a:cubicBezTo>
                <a:cubicBezTo>
                  <a:pt x="102" y="92"/>
                  <a:pt x="87" y="87"/>
                  <a:pt x="82" y="87"/>
                </a:cubicBezTo>
                <a:cubicBezTo>
                  <a:pt x="72" y="82"/>
                  <a:pt x="72" y="77"/>
                  <a:pt x="72" y="66"/>
                </a:cubicBezTo>
                <a:cubicBezTo>
                  <a:pt x="72" y="61"/>
                  <a:pt x="72" y="56"/>
                  <a:pt x="77" y="51"/>
                </a:cubicBezTo>
                <a:cubicBezTo>
                  <a:pt x="87" y="46"/>
                  <a:pt x="92" y="46"/>
                  <a:pt x="102" y="46"/>
                </a:cubicBezTo>
                <a:cubicBezTo>
                  <a:pt x="112" y="46"/>
                  <a:pt x="128" y="46"/>
                  <a:pt x="138" y="51"/>
                </a:cubicBezTo>
                <a:cubicBezTo>
                  <a:pt x="153" y="56"/>
                  <a:pt x="164" y="61"/>
                  <a:pt x="174" y="66"/>
                </a:cubicBezTo>
                <a:lnTo>
                  <a:pt x="199" y="26"/>
                </a:lnTo>
                <a:cubicBezTo>
                  <a:pt x="184" y="15"/>
                  <a:pt x="169" y="10"/>
                  <a:pt x="153" y="5"/>
                </a:cubicBezTo>
                <a:cubicBezTo>
                  <a:pt x="138" y="0"/>
                  <a:pt x="123" y="0"/>
                  <a:pt x="10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2"/>
          <p:cNvSpPr/>
          <p:nvPr/>
        </p:nvSpPr>
        <p:spPr>
          <a:xfrm>
            <a:off x="8334511" y="4764012"/>
            <a:ext cx="20351" cy="21196"/>
          </a:xfrm>
          <a:custGeom>
            <a:rect b="b" l="l" r="r" t="t"/>
            <a:pathLst>
              <a:path extrusionOk="0" h="251" w="241">
                <a:moveTo>
                  <a:pt x="123" y="46"/>
                </a:moveTo>
                <a:cubicBezTo>
                  <a:pt x="143" y="46"/>
                  <a:pt x="159" y="51"/>
                  <a:pt x="169" y="61"/>
                </a:cubicBezTo>
                <a:cubicBezTo>
                  <a:pt x="179" y="72"/>
                  <a:pt x="184" y="87"/>
                  <a:pt x="184" y="107"/>
                </a:cubicBezTo>
                <a:lnTo>
                  <a:pt x="57" y="107"/>
                </a:lnTo>
                <a:cubicBezTo>
                  <a:pt x="62" y="87"/>
                  <a:pt x="67" y="72"/>
                  <a:pt x="77" y="61"/>
                </a:cubicBezTo>
                <a:cubicBezTo>
                  <a:pt x="92" y="51"/>
                  <a:pt x="108" y="46"/>
                  <a:pt x="123" y="46"/>
                </a:cubicBezTo>
                <a:close/>
                <a:moveTo>
                  <a:pt x="123" y="0"/>
                </a:moveTo>
                <a:cubicBezTo>
                  <a:pt x="97" y="0"/>
                  <a:pt x="77" y="5"/>
                  <a:pt x="57" y="15"/>
                </a:cubicBezTo>
                <a:cubicBezTo>
                  <a:pt x="41" y="26"/>
                  <a:pt x="26" y="41"/>
                  <a:pt x="16" y="61"/>
                </a:cubicBezTo>
                <a:cubicBezTo>
                  <a:pt x="5" y="77"/>
                  <a:pt x="0" y="102"/>
                  <a:pt x="0" y="128"/>
                </a:cubicBezTo>
                <a:cubicBezTo>
                  <a:pt x="0" y="148"/>
                  <a:pt x="5" y="174"/>
                  <a:pt x="16" y="189"/>
                </a:cubicBezTo>
                <a:cubicBezTo>
                  <a:pt x="26" y="210"/>
                  <a:pt x="36" y="225"/>
                  <a:pt x="57" y="235"/>
                </a:cubicBezTo>
                <a:cubicBezTo>
                  <a:pt x="77" y="245"/>
                  <a:pt x="97" y="251"/>
                  <a:pt x="123" y="251"/>
                </a:cubicBezTo>
                <a:cubicBezTo>
                  <a:pt x="143" y="251"/>
                  <a:pt x="164" y="245"/>
                  <a:pt x="184" y="240"/>
                </a:cubicBezTo>
                <a:cubicBezTo>
                  <a:pt x="200" y="230"/>
                  <a:pt x="215" y="220"/>
                  <a:pt x="230" y="210"/>
                </a:cubicBezTo>
                <a:lnTo>
                  <a:pt x="195" y="174"/>
                </a:lnTo>
                <a:cubicBezTo>
                  <a:pt x="189" y="184"/>
                  <a:pt x="179" y="189"/>
                  <a:pt x="164" y="194"/>
                </a:cubicBezTo>
                <a:cubicBezTo>
                  <a:pt x="154" y="199"/>
                  <a:pt x="143" y="199"/>
                  <a:pt x="128" y="199"/>
                </a:cubicBezTo>
                <a:cubicBezTo>
                  <a:pt x="113" y="199"/>
                  <a:pt x="97" y="199"/>
                  <a:pt x="82" y="189"/>
                </a:cubicBezTo>
                <a:cubicBezTo>
                  <a:pt x="72" y="179"/>
                  <a:pt x="62" y="164"/>
                  <a:pt x="57" y="148"/>
                </a:cubicBezTo>
                <a:lnTo>
                  <a:pt x="241" y="148"/>
                </a:lnTo>
                <a:cubicBezTo>
                  <a:pt x="241" y="143"/>
                  <a:pt x="241" y="138"/>
                  <a:pt x="241" y="128"/>
                </a:cubicBezTo>
                <a:cubicBezTo>
                  <a:pt x="241" y="87"/>
                  <a:pt x="230" y="56"/>
                  <a:pt x="210" y="36"/>
                </a:cubicBezTo>
                <a:cubicBezTo>
                  <a:pt x="189" y="10"/>
                  <a:pt x="164" y="0"/>
                  <a:pt x="12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2"/>
          <p:cNvSpPr/>
          <p:nvPr/>
        </p:nvSpPr>
        <p:spPr>
          <a:xfrm>
            <a:off x="8358240" y="4764012"/>
            <a:ext cx="19507" cy="21196"/>
          </a:xfrm>
          <a:custGeom>
            <a:rect b="b" l="l" r="r" t="t"/>
            <a:pathLst>
              <a:path extrusionOk="0" h="251" w="231">
                <a:moveTo>
                  <a:pt x="123" y="0"/>
                </a:moveTo>
                <a:cubicBezTo>
                  <a:pt x="98" y="0"/>
                  <a:pt x="77" y="5"/>
                  <a:pt x="57" y="15"/>
                </a:cubicBezTo>
                <a:cubicBezTo>
                  <a:pt x="41" y="26"/>
                  <a:pt x="26" y="41"/>
                  <a:pt x="16" y="61"/>
                </a:cubicBezTo>
                <a:cubicBezTo>
                  <a:pt x="6" y="77"/>
                  <a:pt x="1" y="102"/>
                  <a:pt x="1" y="128"/>
                </a:cubicBezTo>
                <a:cubicBezTo>
                  <a:pt x="1" y="148"/>
                  <a:pt x="6" y="174"/>
                  <a:pt x="16" y="189"/>
                </a:cubicBezTo>
                <a:cubicBezTo>
                  <a:pt x="26" y="210"/>
                  <a:pt x="41" y="225"/>
                  <a:pt x="57" y="235"/>
                </a:cubicBezTo>
                <a:cubicBezTo>
                  <a:pt x="77" y="245"/>
                  <a:pt x="98" y="251"/>
                  <a:pt x="123" y="251"/>
                </a:cubicBezTo>
                <a:cubicBezTo>
                  <a:pt x="149" y="251"/>
                  <a:pt x="169" y="245"/>
                  <a:pt x="185" y="235"/>
                </a:cubicBezTo>
                <a:cubicBezTo>
                  <a:pt x="205" y="230"/>
                  <a:pt x="220" y="215"/>
                  <a:pt x="231" y="199"/>
                </a:cubicBezTo>
                <a:lnTo>
                  <a:pt x="195" y="169"/>
                </a:lnTo>
                <a:cubicBezTo>
                  <a:pt x="179" y="189"/>
                  <a:pt x="154" y="199"/>
                  <a:pt x="128" y="199"/>
                </a:cubicBezTo>
                <a:cubicBezTo>
                  <a:pt x="108" y="199"/>
                  <a:pt x="87" y="194"/>
                  <a:pt x="77" y="179"/>
                </a:cubicBezTo>
                <a:cubicBezTo>
                  <a:pt x="67" y="164"/>
                  <a:pt x="57" y="148"/>
                  <a:pt x="57" y="123"/>
                </a:cubicBezTo>
                <a:cubicBezTo>
                  <a:pt x="57" y="102"/>
                  <a:pt x="67" y="87"/>
                  <a:pt x="77" y="72"/>
                </a:cubicBezTo>
                <a:cubicBezTo>
                  <a:pt x="87" y="61"/>
                  <a:pt x="108" y="51"/>
                  <a:pt x="128" y="51"/>
                </a:cubicBezTo>
                <a:cubicBezTo>
                  <a:pt x="154" y="51"/>
                  <a:pt x="174" y="61"/>
                  <a:pt x="190" y="82"/>
                </a:cubicBezTo>
                <a:lnTo>
                  <a:pt x="225" y="46"/>
                </a:lnTo>
                <a:cubicBezTo>
                  <a:pt x="215" y="31"/>
                  <a:pt x="200" y="20"/>
                  <a:pt x="185" y="10"/>
                </a:cubicBezTo>
                <a:cubicBezTo>
                  <a:pt x="164" y="5"/>
                  <a:pt x="144" y="0"/>
                  <a:pt x="12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2"/>
          <p:cNvSpPr/>
          <p:nvPr/>
        </p:nvSpPr>
        <p:spPr>
          <a:xfrm>
            <a:off x="8401814" y="4764012"/>
            <a:ext cx="19085" cy="21196"/>
          </a:xfrm>
          <a:custGeom>
            <a:rect b="b" l="l" r="r" t="t"/>
            <a:pathLst>
              <a:path extrusionOk="0" h="251" w="226">
                <a:moveTo>
                  <a:pt x="164" y="138"/>
                </a:moveTo>
                <a:lnTo>
                  <a:pt x="164" y="164"/>
                </a:lnTo>
                <a:cubicBezTo>
                  <a:pt x="164" y="174"/>
                  <a:pt x="154" y="184"/>
                  <a:pt x="144" y="194"/>
                </a:cubicBezTo>
                <a:cubicBezTo>
                  <a:pt x="134" y="199"/>
                  <a:pt x="118" y="205"/>
                  <a:pt x="98" y="205"/>
                </a:cubicBezTo>
                <a:cubicBezTo>
                  <a:pt x="88" y="205"/>
                  <a:pt x="78" y="199"/>
                  <a:pt x="67" y="194"/>
                </a:cubicBezTo>
                <a:cubicBezTo>
                  <a:pt x="62" y="189"/>
                  <a:pt x="57" y="179"/>
                  <a:pt x="57" y="169"/>
                </a:cubicBezTo>
                <a:cubicBezTo>
                  <a:pt x="57" y="158"/>
                  <a:pt x="62" y="153"/>
                  <a:pt x="67" y="148"/>
                </a:cubicBezTo>
                <a:cubicBezTo>
                  <a:pt x="78" y="143"/>
                  <a:pt x="88" y="138"/>
                  <a:pt x="103" y="138"/>
                </a:cubicBezTo>
                <a:close/>
                <a:moveTo>
                  <a:pt x="124" y="0"/>
                </a:moveTo>
                <a:cubicBezTo>
                  <a:pt x="103" y="0"/>
                  <a:pt x="83" y="0"/>
                  <a:pt x="67" y="5"/>
                </a:cubicBezTo>
                <a:cubicBezTo>
                  <a:pt x="52" y="10"/>
                  <a:pt x="32" y="20"/>
                  <a:pt x="16" y="31"/>
                </a:cubicBezTo>
                <a:lnTo>
                  <a:pt x="37" y="72"/>
                </a:lnTo>
                <a:cubicBezTo>
                  <a:pt x="62" y="56"/>
                  <a:pt x="88" y="46"/>
                  <a:pt x="108" y="46"/>
                </a:cubicBezTo>
                <a:cubicBezTo>
                  <a:pt x="129" y="46"/>
                  <a:pt x="139" y="51"/>
                  <a:pt x="149" y="61"/>
                </a:cubicBezTo>
                <a:cubicBezTo>
                  <a:pt x="159" y="66"/>
                  <a:pt x="164" y="82"/>
                  <a:pt x="164" y="92"/>
                </a:cubicBezTo>
                <a:lnTo>
                  <a:pt x="164" y="102"/>
                </a:lnTo>
                <a:lnTo>
                  <a:pt x="93" y="102"/>
                </a:lnTo>
                <a:cubicBezTo>
                  <a:pt x="62" y="102"/>
                  <a:pt x="42" y="107"/>
                  <a:pt x="26" y="123"/>
                </a:cubicBezTo>
                <a:cubicBezTo>
                  <a:pt x="6" y="133"/>
                  <a:pt x="1" y="153"/>
                  <a:pt x="1" y="174"/>
                </a:cubicBezTo>
                <a:cubicBezTo>
                  <a:pt x="1" y="189"/>
                  <a:pt x="1" y="199"/>
                  <a:pt x="11" y="215"/>
                </a:cubicBezTo>
                <a:cubicBezTo>
                  <a:pt x="16" y="225"/>
                  <a:pt x="26" y="235"/>
                  <a:pt x="42" y="240"/>
                </a:cubicBezTo>
                <a:cubicBezTo>
                  <a:pt x="52" y="245"/>
                  <a:pt x="67" y="251"/>
                  <a:pt x="88" y="251"/>
                </a:cubicBezTo>
                <a:cubicBezTo>
                  <a:pt x="103" y="251"/>
                  <a:pt x="118" y="245"/>
                  <a:pt x="134" y="240"/>
                </a:cubicBezTo>
                <a:cubicBezTo>
                  <a:pt x="144" y="235"/>
                  <a:pt x="159" y="230"/>
                  <a:pt x="164" y="220"/>
                </a:cubicBezTo>
                <a:lnTo>
                  <a:pt x="164" y="245"/>
                </a:lnTo>
                <a:lnTo>
                  <a:pt x="226" y="245"/>
                </a:lnTo>
                <a:lnTo>
                  <a:pt x="226" y="87"/>
                </a:lnTo>
                <a:cubicBezTo>
                  <a:pt x="226" y="61"/>
                  <a:pt x="216" y="36"/>
                  <a:pt x="195" y="20"/>
                </a:cubicBezTo>
                <a:cubicBezTo>
                  <a:pt x="180" y="5"/>
                  <a:pt x="154" y="0"/>
                  <a:pt x="1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2"/>
          <p:cNvSpPr/>
          <p:nvPr/>
        </p:nvSpPr>
        <p:spPr>
          <a:xfrm>
            <a:off x="8424699" y="4764012"/>
            <a:ext cx="22125" cy="21196"/>
          </a:xfrm>
          <a:custGeom>
            <a:rect b="b" l="l" r="r" t="t"/>
            <a:pathLst>
              <a:path extrusionOk="0" h="251" w="262">
                <a:moveTo>
                  <a:pt x="134" y="51"/>
                </a:moveTo>
                <a:cubicBezTo>
                  <a:pt x="154" y="51"/>
                  <a:pt x="170" y="56"/>
                  <a:pt x="185" y="72"/>
                </a:cubicBezTo>
                <a:cubicBezTo>
                  <a:pt x="195" y="87"/>
                  <a:pt x="200" y="102"/>
                  <a:pt x="200" y="128"/>
                </a:cubicBezTo>
                <a:cubicBezTo>
                  <a:pt x="200" y="148"/>
                  <a:pt x="195" y="164"/>
                  <a:pt x="185" y="179"/>
                </a:cubicBezTo>
                <a:cubicBezTo>
                  <a:pt x="170" y="194"/>
                  <a:pt x="154" y="199"/>
                  <a:pt x="134" y="199"/>
                </a:cubicBezTo>
                <a:cubicBezTo>
                  <a:pt x="113" y="199"/>
                  <a:pt x="98" y="194"/>
                  <a:pt x="83" y="179"/>
                </a:cubicBezTo>
                <a:cubicBezTo>
                  <a:pt x="67" y="164"/>
                  <a:pt x="62" y="148"/>
                  <a:pt x="62" y="128"/>
                </a:cubicBezTo>
                <a:cubicBezTo>
                  <a:pt x="62" y="102"/>
                  <a:pt x="67" y="87"/>
                  <a:pt x="83" y="72"/>
                </a:cubicBezTo>
                <a:cubicBezTo>
                  <a:pt x="98" y="56"/>
                  <a:pt x="113" y="51"/>
                  <a:pt x="134" y="51"/>
                </a:cubicBezTo>
                <a:close/>
                <a:moveTo>
                  <a:pt x="134" y="0"/>
                </a:moveTo>
                <a:cubicBezTo>
                  <a:pt x="108" y="0"/>
                  <a:pt x="83" y="5"/>
                  <a:pt x="67" y="15"/>
                </a:cubicBezTo>
                <a:cubicBezTo>
                  <a:pt x="47" y="26"/>
                  <a:pt x="32" y="41"/>
                  <a:pt x="21" y="61"/>
                </a:cubicBezTo>
                <a:cubicBezTo>
                  <a:pt x="6" y="77"/>
                  <a:pt x="1" y="102"/>
                  <a:pt x="1" y="123"/>
                </a:cubicBezTo>
                <a:cubicBezTo>
                  <a:pt x="1" y="148"/>
                  <a:pt x="6" y="174"/>
                  <a:pt x="21" y="189"/>
                </a:cubicBezTo>
                <a:cubicBezTo>
                  <a:pt x="32" y="210"/>
                  <a:pt x="47" y="225"/>
                  <a:pt x="67" y="235"/>
                </a:cubicBezTo>
                <a:cubicBezTo>
                  <a:pt x="83" y="245"/>
                  <a:pt x="108" y="251"/>
                  <a:pt x="134" y="251"/>
                </a:cubicBezTo>
                <a:cubicBezTo>
                  <a:pt x="159" y="251"/>
                  <a:pt x="180" y="245"/>
                  <a:pt x="200" y="235"/>
                </a:cubicBezTo>
                <a:cubicBezTo>
                  <a:pt x="221" y="225"/>
                  <a:pt x="236" y="210"/>
                  <a:pt x="246" y="189"/>
                </a:cubicBezTo>
                <a:cubicBezTo>
                  <a:pt x="257" y="174"/>
                  <a:pt x="262" y="148"/>
                  <a:pt x="262" y="123"/>
                </a:cubicBezTo>
                <a:cubicBezTo>
                  <a:pt x="262" y="102"/>
                  <a:pt x="257" y="77"/>
                  <a:pt x="246" y="61"/>
                </a:cubicBezTo>
                <a:cubicBezTo>
                  <a:pt x="236" y="41"/>
                  <a:pt x="221" y="26"/>
                  <a:pt x="200" y="15"/>
                </a:cubicBezTo>
                <a:cubicBezTo>
                  <a:pt x="180" y="5"/>
                  <a:pt x="159" y="0"/>
                  <a:pt x="13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2"/>
          <p:cNvSpPr/>
          <p:nvPr/>
        </p:nvSpPr>
        <p:spPr>
          <a:xfrm>
            <a:off x="8451468" y="4764012"/>
            <a:ext cx="12160" cy="20773"/>
          </a:xfrm>
          <a:custGeom>
            <a:rect b="b" l="l" r="r" t="t"/>
            <a:pathLst>
              <a:path extrusionOk="0" h="246" w="144">
                <a:moveTo>
                  <a:pt x="1" y="0"/>
                </a:moveTo>
                <a:lnTo>
                  <a:pt x="1" y="245"/>
                </a:lnTo>
                <a:lnTo>
                  <a:pt x="62" y="245"/>
                </a:lnTo>
                <a:lnTo>
                  <a:pt x="62" y="128"/>
                </a:lnTo>
                <a:cubicBezTo>
                  <a:pt x="62" y="107"/>
                  <a:pt x="67" y="87"/>
                  <a:pt x="83" y="77"/>
                </a:cubicBezTo>
                <a:cubicBezTo>
                  <a:pt x="98" y="61"/>
                  <a:pt x="118" y="56"/>
                  <a:pt x="144" y="56"/>
                </a:cubicBezTo>
                <a:lnTo>
                  <a:pt x="144" y="0"/>
                </a:lnTo>
                <a:cubicBezTo>
                  <a:pt x="124" y="0"/>
                  <a:pt x="108" y="5"/>
                  <a:pt x="93" y="10"/>
                </a:cubicBezTo>
                <a:cubicBezTo>
                  <a:pt x="83" y="20"/>
                  <a:pt x="67" y="31"/>
                  <a:pt x="62" y="51"/>
                </a:cubicBezTo>
                <a:lnTo>
                  <a:pt x="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2"/>
          <p:cNvSpPr/>
          <p:nvPr/>
        </p:nvSpPr>
        <p:spPr>
          <a:xfrm>
            <a:off x="8464895" y="4764012"/>
            <a:ext cx="20773" cy="21196"/>
          </a:xfrm>
          <a:custGeom>
            <a:rect b="b" l="l" r="r" t="t"/>
            <a:pathLst>
              <a:path extrusionOk="0" h="251" w="246">
                <a:moveTo>
                  <a:pt x="128" y="46"/>
                </a:moveTo>
                <a:cubicBezTo>
                  <a:pt x="149" y="46"/>
                  <a:pt x="164" y="51"/>
                  <a:pt x="174" y="61"/>
                </a:cubicBezTo>
                <a:cubicBezTo>
                  <a:pt x="184" y="72"/>
                  <a:pt x="190" y="87"/>
                  <a:pt x="190" y="107"/>
                </a:cubicBezTo>
                <a:lnTo>
                  <a:pt x="62" y="107"/>
                </a:lnTo>
                <a:cubicBezTo>
                  <a:pt x="67" y="87"/>
                  <a:pt x="72" y="72"/>
                  <a:pt x="82" y="61"/>
                </a:cubicBezTo>
                <a:cubicBezTo>
                  <a:pt x="97" y="51"/>
                  <a:pt x="113" y="46"/>
                  <a:pt x="128" y="46"/>
                </a:cubicBezTo>
                <a:close/>
                <a:moveTo>
                  <a:pt x="128" y="0"/>
                </a:moveTo>
                <a:cubicBezTo>
                  <a:pt x="103" y="0"/>
                  <a:pt x="82" y="5"/>
                  <a:pt x="62" y="15"/>
                </a:cubicBezTo>
                <a:cubicBezTo>
                  <a:pt x="46" y="26"/>
                  <a:pt x="31" y="41"/>
                  <a:pt x="16" y="61"/>
                </a:cubicBezTo>
                <a:cubicBezTo>
                  <a:pt x="5" y="77"/>
                  <a:pt x="0" y="102"/>
                  <a:pt x="0" y="128"/>
                </a:cubicBezTo>
                <a:cubicBezTo>
                  <a:pt x="0" y="148"/>
                  <a:pt x="5" y="174"/>
                  <a:pt x="16" y="189"/>
                </a:cubicBezTo>
                <a:cubicBezTo>
                  <a:pt x="31" y="210"/>
                  <a:pt x="41" y="225"/>
                  <a:pt x="62" y="235"/>
                </a:cubicBezTo>
                <a:cubicBezTo>
                  <a:pt x="82" y="245"/>
                  <a:pt x="103" y="251"/>
                  <a:pt x="128" y="251"/>
                </a:cubicBezTo>
                <a:cubicBezTo>
                  <a:pt x="149" y="251"/>
                  <a:pt x="169" y="245"/>
                  <a:pt x="190" y="240"/>
                </a:cubicBezTo>
                <a:cubicBezTo>
                  <a:pt x="205" y="230"/>
                  <a:pt x="220" y="220"/>
                  <a:pt x="230" y="210"/>
                </a:cubicBezTo>
                <a:lnTo>
                  <a:pt x="200" y="174"/>
                </a:lnTo>
                <a:cubicBezTo>
                  <a:pt x="190" y="184"/>
                  <a:pt x="179" y="189"/>
                  <a:pt x="169" y="194"/>
                </a:cubicBezTo>
                <a:cubicBezTo>
                  <a:pt x="159" y="199"/>
                  <a:pt x="149" y="199"/>
                  <a:pt x="133" y="199"/>
                </a:cubicBezTo>
                <a:cubicBezTo>
                  <a:pt x="118" y="199"/>
                  <a:pt x="103" y="199"/>
                  <a:pt x="87" y="189"/>
                </a:cubicBezTo>
                <a:cubicBezTo>
                  <a:pt x="77" y="179"/>
                  <a:pt x="67" y="164"/>
                  <a:pt x="62" y="148"/>
                </a:cubicBezTo>
                <a:lnTo>
                  <a:pt x="246" y="148"/>
                </a:lnTo>
                <a:cubicBezTo>
                  <a:pt x="246" y="143"/>
                  <a:pt x="246" y="138"/>
                  <a:pt x="246" y="128"/>
                </a:cubicBezTo>
                <a:cubicBezTo>
                  <a:pt x="246" y="87"/>
                  <a:pt x="236" y="56"/>
                  <a:pt x="215" y="36"/>
                </a:cubicBezTo>
                <a:cubicBezTo>
                  <a:pt x="195" y="10"/>
                  <a:pt x="169" y="0"/>
                  <a:pt x="1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2"/>
          <p:cNvSpPr/>
          <p:nvPr/>
        </p:nvSpPr>
        <p:spPr>
          <a:xfrm>
            <a:off x="8489046" y="4764012"/>
            <a:ext cx="20351" cy="21196"/>
          </a:xfrm>
          <a:custGeom>
            <a:rect b="b" l="l" r="r" t="t"/>
            <a:pathLst>
              <a:path extrusionOk="0" h="251" w="241">
                <a:moveTo>
                  <a:pt x="123" y="46"/>
                </a:moveTo>
                <a:cubicBezTo>
                  <a:pt x="144" y="46"/>
                  <a:pt x="159" y="51"/>
                  <a:pt x="169" y="61"/>
                </a:cubicBezTo>
                <a:cubicBezTo>
                  <a:pt x="180" y="72"/>
                  <a:pt x="185" y="87"/>
                  <a:pt x="185" y="107"/>
                </a:cubicBezTo>
                <a:lnTo>
                  <a:pt x="57" y="107"/>
                </a:lnTo>
                <a:cubicBezTo>
                  <a:pt x="62" y="87"/>
                  <a:pt x="67" y="72"/>
                  <a:pt x="77" y="61"/>
                </a:cubicBezTo>
                <a:cubicBezTo>
                  <a:pt x="93" y="51"/>
                  <a:pt x="108" y="46"/>
                  <a:pt x="123" y="46"/>
                </a:cubicBezTo>
                <a:close/>
                <a:moveTo>
                  <a:pt x="123" y="0"/>
                </a:moveTo>
                <a:cubicBezTo>
                  <a:pt x="98" y="0"/>
                  <a:pt x="77" y="5"/>
                  <a:pt x="57" y="15"/>
                </a:cubicBezTo>
                <a:cubicBezTo>
                  <a:pt x="42" y="26"/>
                  <a:pt x="26" y="41"/>
                  <a:pt x="16" y="61"/>
                </a:cubicBezTo>
                <a:cubicBezTo>
                  <a:pt x="6" y="77"/>
                  <a:pt x="1" y="102"/>
                  <a:pt x="1" y="128"/>
                </a:cubicBezTo>
                <a:cubicBezTo>
                  <a:pt x="1" y="148"/>
                  <a:pt x="6" y="174"/>
                  <a:pt x="16" y="189"/>
                </a:cubicBezTo>
                <a:cubicBezTo>
                  <a:pt x="26" y="210"/>
                  <a:pt x="42" y="225"/>
                  <a:pt x="57" y="235"/>
                </a:cubicBezTo>
                <a:cubicBezTo>
                  <a:pt x="77" y="245"/>
                  <a:pt x="98" y="251"/>
                  <a:pt x="123" y="251"/>
                </a:cubicBezTo>
                <a:cubicBezTo>
                  <a:pt x="144" y="251"/>
                  <a:pt x="164" y="245"/>
                  <a:pt x="185" y="240"/>
                </a:cubicBezTo>
                <a:cubicBezTo>
                  <a:pt x="200" y="230"/>
                  <a:pt x="215" y="220"/>
                  <a:pt x="231" y="210"/>
                </a:cubicBezTo>
                <a:lnTo>
                  <a:pt x="195" y="174"/>
                </a:lnTo>
                <a:cubicBezTo>
                  <a:pt x="190" y="184"/>
                  <a:pt x="180" y="189"/>
                  <a:pt x="164" y="194"/>
                </a:cubicBezTo>
                <a:cubicBezTo>
                  <a:pt x="154" y="199"/>
                  <a:pt x="144" y="199"/>
                  <a:pt x="128" y="199"/>
                </a:cubicBezTo>
                <a:cubicBezTo>
                  <a:pt x="113" y="199"/>
                  <a:pt x="98" y="199"/>
                  <a:pt x="82" y="189"/>
                </a:cubicBezTo>
                <a:cubicBezTo>
                  <a:pt x="72" y="179"/>
                  <a:pt x="62" y="164"/>
                  <a:pt x="57" y="148"/>
                </a:cubicBezTo>
                <a:lnTo>
                  <a:pt x="241" y="148"/>
                </a:lnTo>
                <a:cubicBezTo>
                  <a:pt x="241" y="143"/>
                  <a:pt x="241" y="138"/>
                  <a:pt x="241" y="128"/>
                </a:cubicBezTo>
                <a:cubicBezTo>
                  <a:pt x="241" y="87"/>
                  <a:pt x="231" y="56"/>
                  <a:pt x="210" y="36"/>
                </a:cubicBezTo>
                <a:cubicBezTo>
                  <a:pt x="190" y="10"/>
                  <a:pt x="164" y="0"/>
                  <a:pt x="12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2"/>
          <p:cNvSpPr/>
          <p:nvPr/>
        </p:nvSpPr>
        <p:spPr>
          <a:xfrm>
            <a:off x="8565469" y="4764012"/>
            <a:ext cx="22125" cy="21196"/>
          </a:xfrm>
          <a:custGeom>
            <a:rect b="b" l="l" r="r" t="t"/>
            <a:pathLst>
              <a:path extrusionOk="0" h="251" w="262">
                <a:moveTo>
                  <a:pt x="134" y="51"/>
                </a:moveTo>
                <a:cubicBezTo>
                  <a:pt x="154" y="51"/>
                  <a:pt x="169" y="56"/>
                  <a:pt x="185" y="72"/>
                </a:cubicBezTo>
                <a:cubicBezTo>
                  <a:pt x="195" y="87"/>
                  <a:pt x="200" y="102"/>
                  <a:pt x="200" y="128"/>
                </a:cubicBezTo>
                <a:cubicBezTo>
                  <a:pt x="200" y="148"/>
                  <a:pt x="195" y="164"/>
                  <a:pt x="185" y="179"/>
                </a:cubicBezTo>
                <a:cubicBezTo>
                  <a:pt x="169" y="194"/>
                  <a:pt x="154" y="199"/>
                  <a:pt x="134" y="199"/>
                </a:cubicBezTo>
                <a:cubicBezTo>
                  <a:pt x="113" y="199"/>
                  <a:pt x="98" y="194"/>
                  <a:pt x="82" y="179"/>
                </a:cubicBezTo>
                <a:cubicBezTo>
                  <a:pt x="72" y="164"/>
                  <a:pt x="62" y="148"/>
                  <a:pt x="62" y="128"/>
                </a:cubicBezTo>
                <a:cubicBezTo>
                  <a:pt x="62" y="102"/>
                  <a:pt x="72" y="87"/>
                  <a:pt x="82" y="72"/>
                </a:cubicBezTo>
                <a:cubicBezTo>
                  <a:pt x="98" y="56"/>
                  <a:pt x="113" y="51"/>
                  <a:pt x="134" y="51"/>
                </a:cubicBezTo>
                <a:close/>
                <a:moveTo>
                  <a:pt x="134" y="0"/>
                </a:moveTo>
                <a:cubicBezTo>
                  <a:pt x="108" y="0"/>
                  <a:pt x="82" y="5"/>
                  <a:pt x="67" y="15"/>
                </a:cubicBezTo>
                <a:cubicBezTo>
                  <a:pt x="47" y="26"/>
                  <a:pt x="31" y="41"/>
                  <a:pt x="21" y="61"/>
                </a:cubicBezTo>
                <a:cubicBezTo>
                  <a:pt x="11" y="77"/>
                  <a:pt x="1" y="102"/>
                  <a:pt x="1" y="123"/>
                </a:cubicBezTo>
                <a:cubicBezTo>
                  <a:pt x="1" y="148"/>
                  <a:pt x="11" y="174"/>
                  <a:pt x="21" y="189"/>
                </a:cubicBezTo>
                <a:cubicBezTo>
                  <a:pt x="31" y="210"/>
                  <a:pt x="47" y="225"/>
                  <a:pt x="67" y="235"/>
                </a:cubicBezTo>
                <a:cubicBezTo>
                  <a:pt x="82" y="245"/>
                  <a:pt x="108" y="251"/>
                  <a:pt x="134" y="251"/>
                </a:cubicBezTo>
                <a:cubicBezTo>
                  <a:pt x="159" y="251"/>
                  <a:pt x="180" y="245"/>
                  <a:pt x="200" y="235"/>
                </a:cubicBezTo>
                <a:cubicBezTo>
                  <a:pt x="220" y="225"/>
                  <a:pt x="236" y="210"/>
                  <a:pt x="246" y="189"/>
                </a:cubicBezTo>
                <a:cubicBezTo>
                  <a:pt x="256" y="174"/>
                  <a:pt x="261" y="148"/>
                  <a:pt x="261" y="123"/>
                </a:cubicBezTo>
                <a:cubicBezTo>
                  <a:pt x="261" y="102"/>
                  <a:pt x="256" y="77"/>
                  <a:pt x="246" y="61"/>
                </a:cubicBezTo>
                <a:cubicBezTo>
                  <a:pt x="236" y="41"/>
                  <a:pt x="220" y="26"/>
                  <a:pt x="200" y="15"/>
                </a:cubicBezTo>
                <a:cubicBezTo>
                  <a:pt x="180" y="5"/>
                  <a:pt x="159" y="0"/>
                  <a:pt x="13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2"/>
          <p:cNvSpPr/>
          <p:nvPr/>
        </p:nvSpPr>
        <p:spPr>
          <a:xfrm>
            <a:off x="8601273" y="4764012"/>
            <a:ext cx="22125" cy="21196"/>
          </a:xfrm>
          <a:custGeom>
            <a:rect b="b" l="l" r="r" t="t"/>
            <a:pathLst>
              <a:path extrusionOk="0" h="251" w="262">
                <a:moveTo>
                  <a:pt x="129" y="51"/>
                </a:moveTo>
                <a:cubicBezTo>
                  <a:pt x="149" y="51"/>
                  <a:pt x="165" y="56"/>
                  <a:pt x="180" y="72"/>
                </a:cubicBezTo>
                <a:cubicBezTo>
                  <a:pt x="190" y="87"/>
                  <a:pt x="200" y="102"/>
                  <a:pt x="200" y="128"/>
                </a:cubicBezTo>
                <a:cubicBezTo>
                  <a:pt x="200" y="148"/>
                  <a:pt x="190" y="164"/>
                  <a:pt x="180" y="179"/>
                </a:cubicBezTo>
                <a:cubicBezTo>
                  <a:pt x="165" y="194"/>
                  <a:pt x="149" y="199"/>
                  <a:pt x="129" y="199"/>
                </a:cubicBezTo>
                <a:cubicBezTo>
                  <a:pt x="108" y="199"/>
                  <a:pt x="93" y="194"/>
                  <a:pt x="78" y="179"/>
                </a:cubicBezTo>
                <a:cubicBezTo>
                  <a:pt x="67" y="164"/>
                  <a:pt x="62" y="148"/>
                  <a:pt x="62" y="128"/>
                </a:cubicBezTo>
                <a:cubicBezTo>
                  <a:pt x="62" y="102"/>
                  <a:pt x="67" y="87"/>
                  <a:pt x="78" y="72"/>
                </a:cubicBezTo>
                <a:cubicBezTo>
                  <a:pt x="93" y="56"/>
                  <a:pt x="108" y="51"/>
                  <a:pt x="129" y="51"/>
                </a:cubicBezTo>
                <a:close/>
                <a:moveTo>
                  <a:pt x="129" y="0"/>
                </a:moveTo>
                <a:cubicBezTo>
                  <a:pt x="103" y="0"/>
                  <a:pt x="83" y="5"/>
                  <a:pt x="62" y="15"/>
                </a:cubicBezTo>
                <a:cubicBezTo>
                  <a:pt x="42" y="26"/>
                  <a:pt x="27" y="41"/>
                  <a:pt x="16" y="61"/>
                </a:cubicBezTo>
                <a:cubicBezTo>
                  <a:pt x="6" y="77"/>
                  <a:pt x="1" y="102"/>
                  <a:pt x="1" y="123"/>
                </a:cubicBezTo>
                <a:cubicBezTo>
                  <a:pt x="1" y="148"/>
                  <a:pt x="6" y="174"/>
                  <a:pt x="16" y="189"/>
                </a:cubicBezTo>
                <a:cubicBezTo>
                  <a:pt x="27" y="210"/>
                  <a:pt x="42" y="225"/>
                  <a:pt x="62" y="235"/>
                </a:cubicBezTo>
                <a:cubicBezTo>
                  <a:pt x="83" y="245"/>
                  <a:pt x="103" y="251"/>
                  <a:pt x="129" y="251"/>
                </a:cubicBezTo>
                <a:cubicBezTo>
                  <a:pt x="154" y="251"/>
                  <a:pt x="180" y="245"/>
                  <a:pt x="195" y="235"/>
                </a:cubicBezTo>
                <a:cubicBezTo>
                  <a:pt x="216" y="225"/>
                  <a:pt x="231" y="210"/>
                  <a:pt x="241" y="189"/>
                </a:cubicBezTo>
                <a:cubicBezTo>
                  <a:pt x="251" y="174"/>
                  <a:pt x="262" y="148"/>
                  <a:pt x="262" y="123"/>
                </a:cubicBezTo>
                <a:cubicBezTo>
                  <a:pt x="262" y="102"/>
                  <a:pt x="251" y="77"/>
                  <a:pt x="241" y="61"/>
                </a:cubicBezTo>
                <a:cubicBezTo>
                  <a:pt x="231" y="41"/>
                  <a:pt x="216" y="26"/>
                  <a:pt x="195" y="15"/>
                </a:cubicBezTo>
                <a:cubicBezTo>
                  <a:pt x="180" y="5"/>
                  <a:pt x="154" y="0"/>
                  <a:pt x="1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2"/>
          <p:cNvSpPr/>
          <p:nvPr/>
        </p:nvSpPr>
        <p:spPr>
          <a:xfrm>
            <a:off x="8627620" y="4764012"/>
            <a:ext cx="12160" cy="20773"/>
          </a:xfrm>
          <a:custGeom>
            <a:rect b="b" l="l" r="r" t="t"/>
            <a:pathLst>
              <a:path extrusionOk="0" h="246" w="144">
                <a:moveTo>
                  <a:pt x="1" y="0"/>
                </a:moveTo>
                <a:lnTo>
                  <a:pt x="1" y="245"/>
                </a:lnTo>
                <a:lnTo>
                  <a:pt x="62" y="245"/>
                </a:lnTo>
                <a:lnTo>
                  <a:pt x="62" y="128"/>
                </a:lnTo>
                <a:cubicBezTo>
                  <a:pt x="62" y="107"/>
                  <a:pt x="72" y="87"/>
                  <a:pt x="83" y="77"/>
                </a:cubicBezTo>
                <a:cubicBezTo>
                  <a:pt x="98" y="61"/>
                  <a:pt x="118" y="56"/>
                  <a:pt x="144" y="56"/>
                </a:cubicBezTo>
                <a:lnTo>
                  <a:pt x="144" y="0"/>
                </a:lnTo>
                <a:cubicBezTo>
                  <a:pt x="129" y="0"/>
                  <a:pt x="108" y="5"/>
                  <a:pt x="98" y="10"/>
                </a:cubicBezTo>
                <a:cubicBezTo>
                  <a:pt x="83" y="20"/>
                  <a:pt x="72" y="31"/>
                  <a:pt x="62" y="51"/>
                </a:cubicBezTo>
                <a:lnTo>
                  <a:pt x="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2"/>
          <p:cNvSpPr/>
          <p:nvPr/>
        </p:nvSpPr>
        <p:spPr>
          <a:xfrm>
            <a:off x="8641469" y="4764012"/>
            <a:ext cx="20351" cy="21196"/>
          </a:xfrm>
          <a:custGeom>
            <a:rect b="b" l="l" r="r" t="t"/>
            <a:pathLst>
              <a:path extrusionOk="0" h="251" w="241">
                <a:moveTo>
                  <a:pt x="123" y="46"/>
                </a:moveTo>
                <a:cubicBezTo>
                  <a:pt x="144" y="46"/>
                  <a:pt x="159" y="51"/>
                  <a:pt x="169" y="61"/>
                </a:cubicBezTo>
                <a:cubicBezTo>
                  <a:pt x="179" y="72"/>
                  <a:pt x="190" y="87"/>
                  <a:pt x="190" y="107"/>
                </a:cubicBezTo>
                <a:lnTo>
                  <a:pt x="57" y="107"/>
                </a:lnTo>
                <a:cubicBezTo>
                  <a:pt x="62" y="87"/>
                  <a:pt x="67" y="72"/>
                  <a:pt x="82" y="61"/>
                </a:cubicBezTo>
                <a:cubicBezTo>
                  <a:pt x="92" y="51"/>
                  <a:pt x="108" y="46"/>
                  <a:pt x="123" y="46"/>
                </a:cubicBezTo>
                <a:close/>
                <a:moveTo>
                  <a:pt x="123" y="0"/>
                </a:moveTo>
                <a:cubicBezTo>
                  <a:pt x="103" y="0"/>
                  <a:pt x="77" y="5"/>
                  <a:pt x="62" y="15"/>
                </a:cubicBezTo>
                <a:cubicBezTo>
                  <a:pt x="41" y="26"/>
                  <a:pt x="26" y="41"/>
                  <a:pt x="16" y="61"/>
                </a:cubicBezTo>
                <a:cubicBezTo>
                  <a:pt x="6" y="77"/>
                  <a:pt x="0" y="102"/>
                  <a:pt x="0" y="128"/>
                </a:cubicBezTo>
                <a:cubicBezTo>
                  <a:pt x="0" y="148"/>
                  <a:pt x="6" y="174"/>
                  <a:pt x="16" y="189"/>
                </a:cubicBezTo>
                <a:cubicBezTo>
                  <a:pt x="26" y="210"/>
                  <a:pt x="41" y="225"/>
                  <a:pt x="57" y="235"/>
                </a:cubicBezTo>
                <a:cubicBezTo>
                  <a:pt x="77" y="245"/>
                  <a:pt x="103" y="251"/>
                  <a:pt x="128" y="251"/>
                </a:cubicBezTo>
                <a:cubicBezTo>
                  <a:pt x="149" y="251"/>
                  <a:pt x="169" y="245"/>
                  <a:pt x="185" y="240"/>
                </a:cubicBezTo>
                <a:cubicBezTo>
                  <a:pt x="200" y="230"/>
                  <a:pt x="215" y="220"/>
                  <a:pt x="231" y="210"/>
                </a:cubicBezTo>
                <a:lnTo>
                  <a:pt x="195" y="174"/>
                </a:lnTo>
                <a:cubicBezTo>
                  <a:pt x="190" y="184"/>
                  <a:pt x="179" y="189"/>
                  <a:pt x="169" y="194"/>
                </a:cubicBezTo>
                <a:cubicBezTo>
                  <a:pt x="154" y="199"/>
                  <a:pt x="144" y="199"/>
                  <a:pt x="133" y="199"/>
                </a:cubicBezTo>
                <a:cubicBezTo>
                  <a:pt x="113" y="199"/>
                  <a:pt x="98" y="199"/>
                  <a:pt x="87" y="189"/>
                </a:cubicBezTo>
                <a:cubicBezTo>
                  <a:pt x="72" y="179"/>
                  <a:pt x="67" y="164"/>
                  <a:pt x="62" y="148"/>
                </a:cubicBezTo>
                <a:lnTo>
                  <a:pt x="241" y="148"/>
                </a:lnTo>
                <a:cubicBezTo>
                  <a:pt x="241" y="143"/>
                  <a:pt x="241" y="138"/>
                  <a:pt x="241" y="128"/>
                </a:cubicBezTo>
                <a:cubicBezTo>
                  <a:pt x="241" y="87"/>
                  <a:pt x="231" y="56"/>
                  <a:pt x="215" y="36"/>
                </a:cubicBezTo>
                <a:cubicBezTo>
                  <a:pt x="195" y="10"/>
                  <a:pt x="164" y="0"/>
                  <a:pt x="12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2"/>
          <p:cNvSpPr/>
          <p:nvPr/>
        </p:nvSpPr>
        <p:spPr>
          <a:xfrm>
            <a:off x="8682087" y="4779550"/>
            <a:ext cx="5236" cy="5658"/>
          </a:xfrm>
          <a:custGeom>
            <a:rect b="b" l="l" r="r" t="t"/>
            <a:pathLst>
              <a:path extrusionOk="0" h="67" w="62">
                <a:moveTo>
                  <a:pt x="31" y="0"/>
                </a:moveTo>
                <a:cubicBezTo>
                  <a:pt x="20" y="0"/>
                  <a:pt x="15" y="5"/>
                  <a:pt x="10" y="10"/>
                </a:cubicBezTo>
                <a:cubicBezTo>
                  <a:pt x="5" y="15"/>
                  <a:pt x="0" y="26"/>
                  <a:pt x="0" y="36"/>
                </a:cubicBezTo>
                <a:cubicBezTo>
                  <a:pt x="0" y="46"/>
                  <a:pt x="5" y="51"/>
                  <a:pt x="10" y="56"/>
                </a:cubicBezTo>
                <a:cubicBezTo>
                  <a:pt x="15" y="67"/>
                  <a:pt x="20" y="67"/>
                  <a:pt x="31" y="67"/>
                </a:cubicBezTo>
                <a:cubicBezTo>
                  <a:pt x="41" y="67"/>
                  <a:pt x="46" y="67"/>
                  <a:pt x="56" y="61"/>
                </a:cubicBezTo>
                <a:cubicBezTo>
                  <a:pt x="61" y="51"/>
                  <a:pt x="61" y="46"/>
                  <a:pt x="61" y="36"/>
                </a:cubicBezTo>
                <a:cubicBezTo>
                  <a:pt x="61" y="26"/>
                  <a:pt x="61" y="15"/>
                  <a:pt x="56" y="10"/>
                </a:cubicBezTo>
                <a:cubicBezTo>
                  <a:pt x="46" y="5"/>
                  <a:pt x="41" y="0"/>
                  <a:pt x="3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0" name="Google Shape;670;p22"/>
          <p:cNvGrpSpPr/>
          <p:nvPr/>
        </p:nvGrpSpPr>
        <p:grpSpPr>
          <a:xfrm>
            <a:off x="1018459" y="3630687"/>
            <a:ext cx="399299" cy="556262"/>
            <a:chOff x="792601" y="1399410"/>
            <a:chExt cx="151663" cy="211281"/>
          </a:xfrm>
        </p:grpSpPr>
        <p:sp>
          <p:nvSpPr>
            <p:cNvPr id="671" name="Google Shape;671;p22"/>
            <p:cNvSpPr/>
            <p:nvPr/>
          </p:nvSpPr>
          <p:spPr>
            <a:xfrm>
              <a:off x="792601" y="1399410"/>
              <a:ext cx="151663" cy="211281"/>
            </a:xfrm>
            <a:custGeom>
              <a:rect b="b" l="l" r="r" t="t"/>
              <a:pathLst>
                <a:path extrusionOk="0" h="2502" w="1796">
                  <a:moveTo>
                    <a:pt x="900" y="231"/>
                  </a:moveTo>
                  <a:cubicBezTo>
                    <a:pt x="1269" y="231"/>
                    <a:pt x="1570" y="517"/>
                    <a:pt x="1570" y="870"/>
                  </a:cubicBezTo>
                  <a:cubicBezTo>
                    <a:pt x="1570" y="1110"/>
                    <a:pt x="1473" y="1248"/>
                    <a:pt x="1391" y="1371"/>
                  </a:cubicBezTo>
                  <a:cubicBezTo>
                    <a:pt x="1325" y="1473"/>
                    <a:pt x="1263" y="1565"/>
                    <a:pt x="1263" y="1688"/>
                  </a:cubicBezTo>
                  <a:cubicBezTo>
                    <a:pt x="1263" y="1739"/>
                    <a:pt x="1212" y="1785"/>
                    <a:pt x="1177" y="1811"/>
                  </a:cubicBezTo>
                  <a:lnTo>
                    <a:pt x="619" y="1811"/>
                  </a:lnTo>
                  <a:cubicBezTo>
                    <a:pt x="583" y="1785"/>
                    <a:pt x="537" y="1739"/>
                    <a:pt x="537" y="1688"/>
                  </a:cubicBezTo>
                  <a:cubicBezTo>
                    <a:pt x="537" y="1565"/>
                    <a:pt x="471" y="1473"/>
                    <a:pt x="410" y="1376"/>
                  </a:cubicBezTo>
                  <a:cubicBezTo>
                    <a:pt x="323" y="1248"/>
                    <a:pt x="226" y="1110"/>
                    <a:pt x="226" y="870"/>
                  </a:cubicBezTo>
                  <a:cubicBezTo>
                    <a:pt x="226" y="517"/>
                    <a:pt x="527" y="231"/>
                    <a:pt x="900" y="231"/>
                  </a:cubicBezTo>
                  <a:close/>
                  <a:moveTo>
                    <a:pt x="900" y="1"/>
                  </a:moveTo>
                  <a:cubicBezTo>
                    <a:pt x="405" y="1"/>
                    <a:pt x="1" y="389"/>
                    <a:pt x="1" y="870"/>
                  </a:cubicBezTo>
                  <a:cubicBezTo>
                    <a:pt x="1" y="1182"/>
                    <a:pt x="128" y="1366"/>
                    <a:pt x="220" y="1499"/>
                  </a:cubicBezTo>
                  <a:cubicBezTo>
                    <a:pt x="277" y="1586"/>
                    <a:pt x="307" y="1637"/>
                    <a:pt x="307" y="1688"/>
                  </a:cubicBezTo>
                  <a:cubicBezTo>
                    <a:pt x="307" y="1801"/>
                    <a:pt x="369" y="1903"/>
                    <a:pt x="476" y="1985"/>
                  </a:cubicBezTo>
                  <a:cubicBezTo>
                    <a:pt x="481" y="2051"/>
                    <a:pt x="491" y="2215"/>
                    <a:pt x="491" y="2215"/>
                  </a:cubicBezTo>
                  <a:cubicBezTo>
                    <a:pt x="491" y="2261"/>
                    <a:pt x="512" y="2353"/>
                    <a:pt x="676" y="2409"/>
                  </a:cubicBezTo>
                  <a:cubicBezTo>
                    <a:pt x="696" y="2435"/>
                    <a:pt x="716" y="2460"/>
                    <a:pt x="747" y="2481"/>
                  </a:cubicBezTo>
                  <a:cubicBezTo>
                    <a:pt x="768" y="2496"/>
                    <a:pt x="788" y="2501"/>
                    <a:pt x="814" y="2501"/>
                  </a:cubicBezTo>
                  <a:lnTo>
                    <a:pt x="987" y="2501"/>
                  </a:lnTo>
                  <a:cubicBezTo>
                    <a:pt x="1008" y="2501"/>
                    <a:pt x="1028" y="2496"/>
                    <a:pt x="1049" y="2481"/>
                  </a:cubicBezTo>
                  <a:cubicBezTo>
                    <a:pt x="1079" y="2460"/>
                    <a:pt x="1105" y="2435"/>
                    <a:pt x="1120" y="2409"/>
                  </a:cubicBezTo>
                  <a:cubicBezTo>
                    <a:pt x="1284" y="2358"/>
                    <a:pt x="1304" y="2261"/>
                    <a:pt x="1309" y="2215"/>
                  </a:cubicBezTo>
                  <a:cubicBezTo>
                    <a:pt x="1309" y="2215"/>
                    <a:pt x="1320" y="2051"/>
                    <a:pt x="1320" y="1985"/>
                  </a:cubicBezTo>
                  <a:cubicBezTo>
                    <a:pt x="1427" y="1903"/>
                    <a:pt x="1488" y="1801"/>
                    <a:pt x="1488" y="1688"/>
                  </a:cubicBezTo>
                  <a:cubicBezTo>
                    <a:pt x="1488" y="1637"/>
                    <a:pt x="1519" y="1586"/>
                    <a:pt x="1575" y="1504"/>
                  </a:cubicBezTo>
                  <a:cubicBezTo>
                    <a:pt x="1673" y="1366"/>
                    <a:pt x="1795" y="1182"/>
                    <a:pt x="1795" y="870"/>
                  </a:cubicBezTo>
                  <a:cubicBezTo>
                    <a:pt x="1795" y="389"/>
                    <a:pt x="1391" y="1"/>
                    <a:pt x="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856948" y="1433526"/>
              <a:ext cx="22969" cy="74818"/>
            </a:xfrm>
            <a:custGeom>
              <a:rect b="b" l="l" r="r" t="t"/>
              <a:pathLst>
                <a:path extrusionOk="0" h="886" w="272">
                  <a:moveTo>
                    <a:pt x="138" y="1"/>
                  </a:moveTo>
                  <a:cubicBezTo>
                    <a:pt x="52" y="1"/>
                    <a:pt x="0" y="47"/>
                    <a:pt x="0" y="134"/>
                  </a:cubicBezTo>
                  <a:lnTo>
                    <a:pt x="0" y="338"/>
                  </a:lnTo>
                  <a:cubicBezTo>
                    <a:pt x="0" y="364"/>
                    <a:pt x="6" y="389"/>
                    <a:pt x="6" y="415"/>
                  </a:cubicBezTo>
                  <a:lnTo>
                    <a:pt x="62" y="824"/>
                  </a:lnTo>
                  <a:cubicBezTo>
                    <a:pt x="67" y="870"/>
                    <a:pt x="92" y="885"/>
                    <a:pt x="138" y="885"/>
                  </a:cubicBezTo>
                  <a:cubicBezTo>
                    <a:pt x="179" y="885"/>
                    <a:pt x="205" y="870"/>
                    <a:pt x="215" y="824"/>
                  </a:cubicBezTo>
                  <a:lnTo>
                    <a:pt x="266" y="415"/>
                  </a:lnTo>
                  <a:cubicBezTo>
                    <a:pt x="271" y="389"/>
                    <a:pt x="271" y="364"/>
                    <a:pt x="271" y="338"/>
                  </a:cubicBezTo>
                  <a:lnTo>
                    <a:pt x="271" y="134"/>
                  </a:lnTo>
                  <a:cubicBezTo>
                    <a:pt x="271" y="47"/>
                    <a:pt x="225" y="1"/>
                    <a:pt x="1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856526" y="1517719"/>
              <a:ext cx="23813" cy="24320"/>
            </a:xfrm>
            <a:custGeom>
              <a:rect b="b" l="l" r="r" t="t"/>
              <a:pathLst>
                <a:path extrusionOk="0" h="288" w="282">
                  <a:moveTo>
                    <a:pt x="143" y="1"/>
                  </a:moveTo>
                  <a:cubicBezTo>
                    <a:pt x="62" y="1"/>
                    <a:pt x="0" y="67"/>
                    <a:pt x="0" y="144"/>
                  </a:cubicBezTo>
                  <a:cubicBezTo>
                    <a:pt x="0" y="221"/>
                    <a:pt x="62" y="287"/>
                    <a:pt x="143" y="287"/>
                  </a:cubicBezTo>
                  <a:cubicBezTo>
                    <a:pt x="220" y="287"/>
                    <a:pt x="282" y="221"/>
                    <a:pt x="282" y="144"/>
                  </a:cubicBezTo>
                  <a:cubicBezTo>
                    <a:pt x="282" y="67"/>
                    <a:pt x="220" y="1"/>
                    <a:pt x="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4" name="Google Shape;674;p22"/>
          <p:cNvSpPr/>
          <p:nvPr/>
        </p:nvSpPr>
        <p:spPr>
          <a:xfrm>
            <a:off x="2656148" y="3675164"/>
            <a:ext cx="467258" cy="467331"/>
          </a:xfrm>
          <a:custGeom>
            <a:rect b="b" l="l" r="r" t="t"/>
            <a:pathLst>
              <a:path extrusionOk="0" h="2087" w="2087">
                <a:moveTo>
                  <a:pt x="1043" y="328"/>
                </a:moveTo>
                <a:cubicBezTo>
                  <a:pt x="1135" y="328"/>
                  <a:pt x="1135" y="328"/>
                  <a:pt x="1135" y="420"/>
                </a:cubicBezTo>
                <a:cubicBezTo>
                  <a:pt x="1135" y="481"/>
                  <a:pt x="1135" y="481"/>
                  <a:pt x="1197" y="491"/>
                </a:cubicBezTo>
                <a:cubicBezTo>
                  <a:pt x="1243" y="501"/>
                  <a:pt x="1294" y="512"/>
                  <a:pt x="1335" y="532"/>
                </a:cubicBezTo>
                <a:cubicBezTo>
                  <a:pt x="1360" y="542"/>
                  <a:pt x="1370" y="563"/>
                  <a:pt x="1365" y="588"/>
                </a:cubicBezTo>
                <a:cubicBezTo>
                  <a:pt x="1350" y="624"/>
                  <a:pt x="1340" y="665"/>
                  <a:pt x="1330" y="701"/>
                </a:cubicBezTo>
                <a:cubicBezTo>
                  <a:pt x="1323" y="724"/>
                  <a:pt x="1314" y="734"/>
                  <a:pt x="1299" y="734"/>
                </a:cubicBezTo>
                <a:cubicBezTo>
                  <a:pt x="1290" y="734"/>
                  <a:pt x="1281" y="732"/>
                  <a:pt x="1268" y="726"/>
                </a:cubicBezTo>
                <a:cubicBezTo>
                  <a:pt x="1210" y="700"/>
                  <a:pt x="1144" y="684"/>
                  <a:pt x="1078" y="684"/>
                </a:cubicBezTo>
                <a:cubicBezTo>
                  <a:pt x="1068" y="684"/>
                  <a:pt x="1058" y="685"/>
                  <a:pt x="1048" y="685"/>
                </a:cubicBezTo>
                <a:cubicBezTo>
                  <a:pt x="1028" y="685"/>
                  <a:pt x="1007" y="685"/>
                  <a:pt x="992" y="696"/>
                </a:cubicBezTo>
                <a:cubicBezTo>
                  <a:pt x="926" y="726"/>
                  <a:pt x="915" y="798"/>
                  <a:pt x="972" y="844"/>
                </a:cubicBezTo>
                <a:cubicBezTo>
                  <a:pt x="997" y="869"/>
                  <a:pt x="1033" y="885"/>
                  <a:pt x="1064" y="900"/>
                </a:cubicBezTo>
                <a:cubicBezTo>
                  <a:pt x="1125" y="921"/>
                  <a:pt x="1186" y="946"/>
                  <a:pt x="1243" y="977"/>
                </a:cubicBezTo>
                <a:cubicBezTo>
                  <a:pt x="1422" y="1074"/>
                  <a:pt x="1468" y="1299"/>
                  <a:pt x="1340" y="1452"/>
                </a:cubicBezTo>
                <a:cubicBezTo>
                  <a:pt x="1294" y="1509"/>
                  <a:pt x="1237" y="1544"/>
                  <a:pt x="1166" y="1565"/>
                </a:cubicBezTo>
                <a:cubicBezTo>
                  <a:pt x="1135" y="1575"/>
                  <a:pt x="1125" y="1590"/>
                  <a:pt x="1125" y="1621"/>
                </a:cubicBezTo>
                <a:cubicBezTo>
                  <a:pt x="1125" y="1652"/>
                  <a:pt x="1125" y="1682"/>
                  <a:pt x="1125" y="1713"/>
                </a:cubicBezTo>
                <a:cubicBezTo>
                  <a:pt x="1125" y="1739"/>
                  <a:pt x="1110" y="1754"/>
                  <a:pt x="1084" y="1754"/>
                </a:cubicBezTo>
                <a:lnTo>
                  <a:pt x="982" y="1754"/>
                </a:lnTo>
                <a:cubicBezTo>
                  <a:pt x="956" y="1754"/>
                  <a:pt x="941" y="1739"/>
                  <a:pt x="941" y="1708"/>
                </a:cubicBezTo>
                <a:cubicBezTo>
                  <a:pt x="941" y="1687"/>
                  <a:pt x="941" y="1667"/>
                  <a:pt x="941" y="1641"/>
                </a:cubicBezTo>
                <a:cubicBezTo>
                  <a:pt x="941" y="1590"/>
                  <a:pt x="936" y="1590"/>
                  <a:pt x="890" y="1585"/>
                </a:cubicBezTo>
                <a:cubicBezTo>
                  <a:pt x="828" y="1575"/>
                  <a:pt x="767" y="1560"/>
                  <a:pt x="711" y="1534"/>
                </a:cubicBezTo>
                <a:cubicBezTo>
                  <a:pt x="670" y="1514"/>
                  <a:pt x="665" y="1498"/>
                  <a:pt x="680" y="1452"/>
                </a:cubicBezTo>
                <a:cubicBezTo>
                  <a:pt x="690" y="1422"/>
                  <a:pt x="696" y="1386"/>
                  <a:pt x="706" y="1350"/>
                </a:cubicBezTo>
                <a:cubicBezTo>
                  <a:pt x="716" y="1327"/>
                  <a:pt x="724" y="1316"/>
                  <a:pt x="738" y="1316"/>
                </a:cubicBezTo>
                <a:cubicBezTo>
                  <a:pt x="745" y="1316"/>
                  <a:pt x="755" y="1319"/>
                  <a:pt x="767" y="1324"/>
                </a:cubicBezTo>
                <a:cubicBezTo>
                  <a:pt x="828" y="1360"/>
                  <a:pt x="895" y="1376"/>
                  <a:pt x="967" y="1386"/>
                </a:cubicBezTo>
                <a:cubicBezTo>
                  <a:pt x="976" y="1387"/>
                  <a:pt x="986" y="1388"/>
                  <a:pt x="996" y="1388"/>
                </a:cubicBezTo>
                <a:cubicBezTo>
                  <a:pt x="1029" y="1388"/>
                  <a:pt x="1063" y="1381"/>
                  <a:pt x="1094" y="1365"/>
                </a:cubicBezTo>
                <a:cubicBezTo>
                  <a:pt x="1171" y="1335"/>
                  <a:pt x="1181" y="1243"/>
                  <a:pt x="1115" y="1192"/>
                </a:cubicBezTo>
                <a:cubicBezTo>
                  <a:pt x="1094" y="1176"/>
                  <a:pt x="1069" y="1161"/>
                  <a:pt x="1043" y="1151"/>
                </a:cubicBezTo>
                <a:cubicBezTo>
                  <a:pt x="977" y="1120"/>
                  <a:pt x="905" y="1100"/>
                  <a:pt x="844" y="1059"/>
                </a:cubicBezTo>
                <a:cubicBezTo>
                  <a:pt x="742" y="997"/>
                  <a:pt x="675" y="910"/>
                  <a:pt x="680" y="788"/>
                </a:cubicBezTo>
                <a:cubicBezTo>
                  <a:pt x="690" y="644"/>
                  <a:pt x="772" y="558"/>
                  <a:pt x="900" y="512"/>
                </a:cubicBezTo>
                <a:cubicBezTo>
                  <a:pt x="951" y="491"/>
                  <a:pt x="951" y="491"/>
                  <a:pt x="956" y="435"/>
                </a:cubicBezTo>
                <a:lnTo>
                  <a:pt x="956" y="379"/>
                </a:lnTo>
                <a:cubicBezTo>
                  <a:pt x="956" y="338"/>
                  <a:pt x="961" y="328"/>
                  <a:pt x="1002" y="328"/>
                </a:cubicBezTo>
                <a:close/>
                <a:moveTo>
                  <a:pt x="1043" y="0"/>
                </a:moveTo>
                <a:cubicBezTo>
                  <a:pt x="465" y="0"/>
                  <a:pt x="0" y="466"/>
                  <a:pt x="0" y="1043"/>
                </a:cubicBezTo>
                <a:cubicBezTo>
                  <a:pt x="0" y="1621"/>
                  <a:pt x="465" y="2086"/>
                  <a:pt x="1043" y="2086"/>
                </a:cubicBezTo>
                <a:cubicBezTo>
                  <a:pt x="1621" y="2086"/>
                  <a:pt x="2086" y="1621"/>
                  <a:pt x="2086" y="1043"/>
                </a:cubicBezTo>
                <a:cubicBezTo>
                  <a:pt x="2086" y="466"/>
                  <a:pt x="1621" y="0"/>
                  <a:pt x="10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5" name="Google Shape;675;p22"/>
          <p:cNvGrpSpPr/>
          <p:nvPr/>
        </p:nvGrpSpPr>
        <p:grpSpPr>
          <a:xfrm>
            <a:off x="5977213" y="3664072"/>
            <a:ext cx="511879" cy="489514"/>
            <a:chOff x="5493825" y="4625213"/>
            <a:chExt cx="239655" cy="229184"/>
          </a:xfrm>
        </p:grpSpPr>
        <p:sp>
          <p:nvSpPr>
            <p:cNvPr id="676" name="Google Shape;676;p22"/>
            <p:cNvSpPr/>
            <p:nvPr/>
          </p:nvSpPr>
          <p:spPr>
            <a:xfrm>
              <a:off x="5493825" y="4625213"/>
              <a:ext cx="144654" cy="144232"/>
            </a:xfrm>
            <a:custGeom>
              <a:rect b="b" l="l" r="r" t="t"/>
              <a:pathLst>
                <a:path extrusionOk="0" h="1708" w="1713">
                  <a:moveTo>
                    <a:pt x="317" y="0"/>
                  </a:moveTo>
                  <a:lnTo>
                    <a:pt x="276" y="276"/>
                  </a:lnTo>
                  <a:lnTo>
                    <a:pt x="0" y="312"/>
                  </a:lnTo>
                  <a:lnTo>
                    <a:pt x="368" y="675"/>
                  </a:lnTo>
                  <a:lnTo>
                    <a:pt x="486" y="660"/>
                  </a:lnTo>
                  <a:lnTo>
                    <a:pt x="1202" y="1381"/>
                  </a:lnTo>
                  <a:cubicBezTo>
                    <a:pt x="1196" y="1401"/>
                    <a:pt x="1196" y="1427"/>
                    <a:pt x="1196" y="1452"/>
                  </a:cubicBezTo>
                  <a:cubicBezTo>
                    <a:pt x="1196" y="1595"/>
                    <a:pt x="1309" y="1708"/>
                    <a:pt x="1452" y="1708"/>
                  </a:cubicBezTo>
                  <a:cubicBezTo>
                    <a:pt x="1595" y="1708"/>
                    <a:pt x="1713" y="1595"/>
                    <a:pt x="1713" y="1452"/>
                  </a:cubicBezTo>
                  <a:cubicBezTo>
                    <a:pt x="1713" y="1309"/>
                    <a:pt x="1595" y="1191"/>
                    <a:pt x="1452" y="1191"/>
                  </a:cubicBezTo>
                  <a:cubicBezTo>
                    <a:pt x="1427" y="1191"/>
                    <a:pt x="1406" y="1196"/>
                    <a:pt x="1386" y="1202"/>
                  </a:cubicBezTo>
                  <a:lnTo>
                    <a:pt x="665" y="481"/>
                  </a:lnTo>
                  <a:lnTo>
                    <a:pt x="680" y="363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5549053" y="4684241"/>
              <a:ext cx="136970" cy="126583"/>
            </a:xfrm>
            <a:custGeom>
              <a:rect b="b" l="l" r="r" t="t"/>
              <a:pathLst>
                <a:path extrusionOk="0" h="1499" w="1622">
                  <a:moveTo>
                    <a:pt x="801" y="1"/>
                  </a:moveTo>
                  <a:cubicBezTo>
                    <a:pt x="719" y="1"/>
                    <a:pt x="636" y="15"/>
                    <a:pt x="558" y="42"/>
                  </a:cubicBezTo>
                  <a:lnTo>
                    <a:pt x="773" y="257"/>
                  </a:lnTo>
                  <a:cubicBezTo>
                    <a:pt x="785" y="256"/>
                    <a:pt x="797" y="256"/>
                    <a:pt x="809" y="256"/>
                  </a:cubicBezTo>
                  <a:cubicBezTo>
                    <a:pt x="930" y="256"/>
                    <a:pt x="1053" y="303"/>
                    <a:pt x="1151" y="400"/>
                  </a:cubicBezTo>
                  <a:cubicBezTo>
                    <a:pt x="1345" y="595"/>
                    <a:pt x="1345" y="906"/>
                    <a:pt x="1151" y="1101"/>
                  </a:cubicBezTo>
                  <a:cubicBezTo>
                    <a:pt x="1054" y="1198"/>
                    <a:pt x="926" y="1246"/>
                    <a:pt x="798" y="1246"/>
                  </a:cubicBezTo>
                  <a:cubicBezTo>
                    <a:pt x="670" y="1246"/>
                    <a:pt x="542" y="1198"/>
                    <a:pt x="445" y="1101"/>
                  </a:cubicBezTo>
                  <a:cubicBezTo>
                    <a:pt x="343" y="998"/>
                    <a:pt x="292" y="860"/>
                    <a:pt x="302" y="722"/>
                  </a:cubicBezTo>
                  <a:lnTo>
                    <a:pt x="87" y="508"/>
                  </a:lnTo>
                  <a:lnTo>
                    <a:pt x="87" y="508"/>
                  </a:lnTo>
                  <a:cubicBezTo>
                    <a:pt x="1" y="774"/>
                    <a:pt x="62" y="1070"/>
                    <a:pt x="266" y="1280"/>
                  </a:cubicBezTo>
                  <a:cubicBezTo>
                    <a:pt x="415" y="1425"/>
                    <a:pt x="608" y="1498"/>
                    <a:pt x="800" y="1498"/>
                  </a:cubicBezTo>
                  <a:cubicBezTo>
                    <a:pt x="992" y="1498"/>
                    <a:pt x="1184" y="1425"/>
                    <a:pt x="1330" y="1280"/>
                  </a:cubicBezTo>
                  <a:cubicBezTo>
                    <a:pt x="1621" y="988"/>
                    <a:pt x="1621" y="513"/>
                    <a:pt x="1330" y="221"/>
                  </a:cubicBezTo>
                  <a:cubicBezTo>
                    <a:pt x="1183" y="75"/>
                    <a:pt x="992" y="1"/>
                    <a:pt x="8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5500666" y="4640920"/>
              <a:ext cx="232815" cy="213477"/>
            </a:xfrm>
            <a:custGeom>
              <a:rect b="b" l="l" r="r" t="t"/>
              <a:pathLst>
                <a:path extrusionOk="0" h="2528" w="2757">
                  <a:moveTo>
                    <a:pt x="1372" y="0"/>
                  </a:moveTo>
                  <a:cubicBezTo>
                    <a:pt x="1155" y="0"/>
                    <a:pt x="937" y="56"/>
                    <a:pt x="742" y="167"/>
                  </a:cubicBezTo>
                  <a:lnTo>
                    <a:pt x="947" y="371"/>
                  </a:lnTo>
                  <a:cubicBezTo>
                    <a:pt x="1082" y="308"/>
                    <a:pt x="1228" y="276"/>
                    <a:pt x="1374" y="276"/>
                  </a:cubicBezTo>
                  <a:cubicBezTo>
                    <a:pt x="1626" y="276"/>
                    <a:pt x="1877" y="371"/>
                    <a:pt x="2072" y="566"/>
                  </a:cubicBezTo>
                  <a:cubicBezTo>
                    <a:pt x="2455" y="949"/>
                    <a:pt x="2455" y="1578"/>
                    <a:pt x="2072" y="1961"/>
                  </a:cubicBezTo>
                  <a:cubicBezTo>
                    <a:pt x="1877" y="2156"/>
                    <a:pt x="1624" y="2253"/>
                    <a:pt x="1371" y="2253"/>
                  </a:cubicBezTo>
                  <a:cubicBezTo>
                    <a:pt x="1118" y="2253"/>
                    <a:pt x="865" y="2156"/>
                    <a:pt x="671" y="1961"/>
                  </a:cubicBezTo>
                  <a:cubicBezTo>
                    <a:pt x="369" y="1660"/>
                    <a:pt x="303" y="1205"/>
                    <a:pt x="476" y="842"/>
                  </a:cubicBezTo>
                  <a:lnTo>
                    <a:pt x="277" y="637"/>
                  </a:lnTo>
                  <a:lnTo>
                    <a:pt x="277" y="637"/>
                  </a:lnTo>
                  <a:cubicBezTo>
                    <a:pt x="1" y="1118"/>
                    <a:pt x="67" y="1747"/>
                    <a:pt x="476" y="2156"/>
                  </a:cubicBezTo>
                  <a:cubicBezTo>
                    <a:pt x="724" y="2404"/>
                    <a:pt x="1048" y="2528"/>
                    <a:pt x="1371" y="2528"/>
                  </a:cubicBezTo>
                  <a:cubicBezTo>
                    <a:pt x="1694" y="2528"/>
                    <a:pt x="2018" y="2404"/>
                    <a:pt x="2266" y="2156"/>
                  </a:cubicBezTo>
                  <a:cubicBezTo>
                    <a:pt x="2757" y="1665"/>
                    <a:pt x="2757" y="862"/>
                    <a:pt x="2266" y="371"/>
                  </a:cubicBezTo>
                  <a:cubicBezTo>
                    <a:pt x="2018" y="124"/>
                    <a:pt x="1695" y="0"/>
                    <a:pt x="13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22"/>
          <p:cNvGrpSpPr/>
          <p:nvPr/>
        </p:nvGrpSpPr>
        <p:grpSpPr>
          <a:xfrm>
            <a:off x="7648898" y="3692892"/>
            <a:ext cx="511831" cy="431874"/>
            <a:chOff x="6039323" y="4550694"/>
            <a:chExt cx="212970" cy="179701"/>
          </a:xfrm>
        </p:grpSpPr>
        <p:sp>
          <p:nvSpPr>
            <p:cNvPr id="680" name="Google Shape;680;p22"/>
            <p:cNvSpPr/>
            <p:nvPr/>
          </p:nvSpPr>
          <p:spPr>
            <a:xfrm>
              <a:off x="6054860" y="4666470"/>
              <a:ext cx="34200" cy="63925"/>
            </a:xfrm>
            <a:custGeom>
              <a:rect b="b" l="l" r="r" t="t"/>
              <a:pathLst>
                <a:path extrusionOk="0" h="757" w="405">
                  <a:moveTo>
                    <a:pt x="405" y="0"/>
                  </a:moveTo>
                  <a:lnTo>
                    <a:pt x="174" y="225"/>
                  </a:lnTo>
                  <a:cubicBezTo>
                    <a:pt x="128" y="276"/>
                    <a:pt x="67" y="302"/>
                    <a:pt x="1" y="307"/>
                  </a:cubicBezTo>
                  <a:lnTo>
                    <a:pt x="1" y="711"/>
                  </a:lnTo>
                  <a:cubicBezTo>
                    <a:pt x="1" y="736"/>
                    <a:pt x="21" y="757"/>
                    <a:pt x="47" y="757"/>
                  </a:cubicBezTo>
                  <a:lnTo>
                    <a:pt x="359" y="757"/>
                  </a:lnTo>
                  <a:cubicBezTo>
                    <a:pt x="384" y="757"/>
                    <a:pt x="405" y="736"/>
                    <a:pt x="405" y="711"/>
                  </a:cubicBez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6102403" y="4665963"/>
              <a:ext cx="34116" cy="64432"/>
            </a:xfrm>
            <a:custGeom>
              <a:rect b="b" l="l" r="r" t="t"/>
              <a:pathLst>
                <a:path extrusionOk="0" h="763" w="404">
                  <a:moveTo>
                    <a:pt x="0" y="1"/>
                  </a:moveTo>
                  <a:lnTo>
                    <a:pt x="0" y="717"/>
                  </a:lnTo>
                  <a:cubicBezTo>
                    <a:pt x="0" y="742"/>
                    <a:pt x="21" y="763"/>
                    <a:pt x="46" y="763"/>
                  </a:cubicBezTo>
                  <a:lnTo>
                    <a:pt x="358" y="763"/>
                  </a:lnTo>
                  <a:cubicBezTo>
                    <a:pt x="384" y="763"/>
                    <a:pt x="404" y="742"/>
                    <a:pt x="404" y="717"/>
                  </a:cubicBezTo>
                  <a:lnTo>
                    <a:pt x="404" y="292"/>
                  </a:lnTo>
                  <a:cubicBezTo>
                    <a:pt x="332" y="292"/>
                    <a:pt x="266" y="267"/>
                    <a:pt x="215" y="21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6149861" y="4653465"/>
              <a:ext cx="34200" cy="76929"/>
            </a:xfrm>
            <a:custGeom>
              <a:rect b="b" l="l" r="r" t="t"/>
              <a:pathLst>
                <a:path extrusionOk="0" h="911" w="405">
                  <a:moveTo>
                    <a:pt x="404" y="1"/>
                  </a:moveTo>
                  <a:lnTo>
                    <a:pt x="41" y="364"/>
                  </a:lnTo>
                  <a:cubicBezTo>
                    <a:pt x="31" y="374"/>
                    <a:pt x="16" y="389"/>
                    <a:pt x="0" y="399"/>
                  </a:cubicBezTo>
                  <a:lnTo>
                    <a:pt x="0" y="865"/>
                  </a:lnTo>
                  <a:cubicBezTo>
                    <a:pt x="0" y="890"/>
                    <a:pt x="21" y="911"/>
                    <a:pt x="41" y="911"/>
                  </a:cubicBezTo>
                  <a:lnTo>
                    <a:pt x="358" y="911"/>
                  </a:lnTo>
                  <a:cubicBezTo>
                    <a:pt x="384" y="911"/>
                    <a:pt x="404" y="890"/>
                    <a:pt x="404" y="865"/>
                  </a:cubicBez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6196897" y="4608540"/>
              <a:ext cx="34622" cy="121854"/>
            </a:xfrm>
            <a:custGeom>
              <a:rect b="b" l="l" r="r" t="t"/>
              <a:pathLst>
                <a:path extrusionOk="0" h="1443" w="410">
                  <a:moveTo>
                    <a:pt x="379" y="1"/>
                  </a:moveTo>
                  <a:lnTo>
                    <a:pt x="1" y="374"/>
                  </a:lnTo>
                  <a:lnTo>
                    <a:pt x="1" y="1397"/>
                  </a:lnTo>
                  <a:cubicBezTo>
                    <a:pt x="1" y="1422"/>
                    <a:pt x="21" y="1443"/>
                    <a:pt x="47" y="1443"/>
                  </a:cubicBezTo>
                  <a:lnTo>
                    <a:pt x="364" y="1443"/>
                  </a:lnTo>
                  <a:cubicBezTo>
                    <a:pt x="389" y="1443"/>
                    <a:pt x="410" y="1422"/>
                    <a:pt x="410" y="1397"/>
                  </a:cubicBezTo>
                  <a:lnTo>
                    <a:pt x="410" y="32"/>
                  </a:lnTo>
                  <a:cubicBezTo>
                    <a:pt x="400" y="21"/>
                    <a:pt x="389" y="16"/>
                    <a:pt x="384" y="11"/>
                  </a:cubicBezTo>
                  <a:lnTo>
                    <a:pt x="3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6039323" y="4550694"/>
              <a:ext cx="212970" cy="129201"/>
            </a:xfrm>
            <a:custGeom>
              <a:rect b="b" l="l" r="r" t="t"/>
              <a:pathLst>
                <a:path extrusionOk="0" h="1530" w="2522">
                  <a:moveTo>
                    <a:pt x="2424" y="1"/>
                  </a:moveTo>
                  <a:cubicBezTo>
                    <a:pt x="2281" y="6"/>
                    <a:pt x="2133" y="11"/>
                    <a:pt x="1989" y="21"/>
                  </a:cubicBezTo>
                  <a:cubicBezTo>
                    <a:pt x="1969" y="21"/>
                    <a:pt x="1943" y="21"/>
                    <a:pt x="1918" y="42"/>
                  </a:cubicBezTo>
                  <a:cubicBezTo>
                    <a:pt x="1913" y="52"/>
                    <a:pt x="1908" y="57"/>
                    <a:pt x="1903" y="67"/>
                  </a:cubicBezTo>
                  <a:cubicBezTo>
                    <a:pt x="1882" y="113"/>
                    <a:pt x="1913" y="144"/>
                    <a:pt x="1928" y="159"/>
                  </a:cubicBezTo>
                  <a:lnTo>
                    <a:pt x="1964" y="195"/>
                  </a:lnTo>
                  <a:cubicBezTo>
                    <a:pt x="1989" y="221"/>
                    <a:pt x="2015" y="246"/>
                    <a:pt x="2041" y="272"/>
                  </a:cubicBezTo>
                  <a:lnTo>
                    <a:pt x="1156" y="1156"/>
                  </a:lnTo>
                  <a:lnTo>
                    <a:pt x="757" y="758"/>
                  </a:lnTo>
                  <a:cubicBezTo>
                    <a:pt x="737" y="737"/>
                    <a:pt x="701" y="722"/>
                    <a:pt x="670" y="722"/>
                  </a:cubicBezTo>
                  <a:cubicBezTo>
                    <a:pt x="635" y="722"/>
                    <a:pt x="604" y="737"/>
                    <a:pt x="578" y="758"/>
                  </a:cubicBezTo>
                  <a:lnTo>
                    <a:pt x="52" y="1289"/>
                  </a:lnTo>
                  <a:cubicBezTo>
                    <a:pt x="1" y="1335"/>
                    <a:pt x="1" y="1417"/>
                    <a:pt x="52" y="1468"/>
                  </a:cubicBezTo>
                  <a:lnTo>
                    <a:pt x="72" y="1489"/>
                  </a:lnTo>
                  <a:cubicBezTo>
                    <a:pt x="98" y="1514"/>
                    <a:pt x="128" y="1530"/>
                    <a:pt x="164" y="1530"/>
                  </a:cubicBezTo>
                  <a:cubicBezTo>
                    <a:pt x="200" y="1530"/>
                    <a:pt x="231" y="1514"/>
                    <a:pt x="251" y="1489"/>
                  </a:cubicBezTo>
                  <a:lnTo>
                    <a:pt x="670" y="1074"/>
                  </a:lnTo>
                  <a:lnTo>
                    <a:pt x="1069" y="1473"/>
                  </a:lnTo>
                  <a:cubicBezTo>
                    <a:pt x="1090" y="1494"/>
                    <a:pt x="1120" y="1509"/>
                    <a:pt x="1156" y="1509"/>
                  </a:cubicBezTo>
                  <a:cubicBezTo>
                    <a:pt x="1192" y="1509"/>
                    <a:pt x="1223" y="1494"/>
                    <a:pt x="1248" y="1473"/>
                  </a:cubicBezTo>
                  <a:lnTo>
                    <a:pt x="2245" y="476"/>
                  </a:lnTo>
                  <a:lnTo>
                    <a:pt x="2358" y="589"/>
                  </a:lnTo>
                  <a:cubicBezTo>
                    <a:pt x="2368" y="599"/>
                    <a:pt x="2388" y="619"/>
                    <a:pt x="2419" y="619"/>
                  </a:cubicBezTo>
                  <a:cubicBezTo>
                    <a:pt x="2429" y="619"/>
                    <a:pt x="2439" y="614"/>
                    <a:pt x="2455" y="609"/>
                  </a:cubicBezTo>
                  <a:cubicBezTo>
                    <a:pt x="2460" y="604"/>
                    <a:pt x="2470" y="599"/>
                    <a:pt x="2475" y="594"/>
                  </a:cubicBezTo>
                  <a:cubicBezTo>
                    <a:pt x="2496" y="573"/>
                    <a:pt x="2501" y="543"/>
                    <a:pt x="2501" y="522"/>
                  </a:cubicBezTo>
                  <a:cubicBezTo>
                    <a:pt x="2506" y="425"/>
                    <a:pt x="2511" y="333"/>
                    <a:pt x="2516" y="236"/>
                  </a:cubicBezTo>
                  <a:lnTo>
                    <a:pt x="2521" y="93"/>
                  </a:lnTo>
                  <a:cubicBezTo>
                    <a:pt x="2521" y="62"/>
                    <a:pt x="2516" y="42"/>
                    <a:pt x="2501" y="21"/>
                  </a:cubicBezTo>
                  <a:cubicBezTo>
                    <a:pt x="2485" y="6"/>
                    <a:pt x="2465" y="1"/>
                    <a:pt x="24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5" name="Google Shape;685;p22"/>
          <p:cNvSpPr/>
          <p:nvPr/>
        </p:nvSpPr>
        <p:spPr>
          <a:xfrm>
            <a:off x="4327839" y="3680643"/>
            <a:ext cx="467258" cy="456374"/>
          </a:xfrm>
          <a:custGeom>
            <a:rect b="b" l="l" r="r" t="t"/>
            <a:pathLst>
              <a:path extrusionOk="0" h="1959" w="2006">
                <a:moveTo>
                  <a:pt x="1238" y="302"/>
                </a:moveTo>
                <a:cubicBezTo>
                  <a:pt x="1494" y="302"/>
                  <a:pt x="1703" y="511"/>
                  <a:pt x="1703" y="767"/>
                </a:cubicBezTo>
                <a:cubicBezTo>
                  <a:pt x="1703" y="1023"/>
                  <a:pt x="1494" y="1227"/>
                  <a:pt x="1238" y="1227"/>
                </a:cubicBezTo>
                <a:cubicBezTo>
                  <a:pt x="982" y="1227"/>
                  <a:pt x="773" y="1023"/>
                  <a:pt x="773" y="767"/>
                </a:cubicBezTo>
                <a:cubicBezTo>
                  <a:pt x="773" y="511"/>
                  <a:pt x="982" y="302"/>
                  <a:pt x="1238" y="302"/>
                </a:cubicBezTo>
                <a:close/>
                <a:moveTo>
                  <a:pt x="1238" y="0"/>
                </a:moveTo>
                <a:cubicBezTo>
                  <a:pt x="814" y="0"/>
                  <a:pt x="471" y="343"/>
                  <a:pt x="471" y="767"/>
                </a:cubicBezTo>
                <a:cubicBezTo>
                  <a:pt x="471" y="905"/>
                  <a:pt x="512" y="1038"/>
                  <a:pt x="579" y="1155"/>
                </a:cubicBezTo>
                <a:lnTo>
                  <a:pt x="62" y="1667"/>
                </a:lnTo>
                <a:cubicBezTo>
                  <a:pt x="1" y="1728"/>
                  <a:pt x="1" y="1830"/>
                  <a:pt x="62" y="1887"/>
                </a:cubicBezTo>
                <a:lnTo>
                  <a:pt x="88" y="1912"/>
                </a:lnTo>
                <a:cubicBezTo>
                  <a:pt x="118" y="1943"/>
                  <a:pt x="159" y="1958"/>
                  <a:pt x="200" y="1958"/>
                </a:cubicBezTo>
                <a:cubicBezTo>
                  <a:pt x="240" y="1958"/>
                  <a:pt x="279" y="1943"/>
                  <a:pt x="308" y="1912"/>
                </a:cubicBezTo>
                <a:lnTo>
                  <a:pt x="819" y="1406"/>
                </a:lnTo>
                <a:cubicBezTo>
                  <a:pt x="936" y="1488"/>
                  <a:pt x="1085" y="1534"/>
                  <a:pt x="1238" y="1534"/>
                </a:cubicBezTo>
                <a:cubicBezTo>
                  <a:pt x="1662" y="1534"/>
                  <a:pt x="2005" y="1191"/>
                  <a:pt x="2005" y="767"/>
                </a:cubicBezTo>
                <a:cubicBezTo>
                  <a:pt x="2005" y="343"/>
                  <a:pt x="1662" y="0"/>
                  <a:pt x="1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0" name="Google Shape;690;p23"/>
          <p:cNvGrpSpPr/>
          <p:nvPr/>
        </p:nvGrpSpPr>
        <p:grpSpPr>
          <a:xfrm>
            <a:off x="648566" y="1322170"/>
            <a:ext cx="7846865" cy="3010306"/>
            <a:chOff x="648566" y="1322170"/>
            <a:chExt cx="7846865" cy="3010306"/>
          </a:xfrm>
        </p:grpSpPr>
        <p:sp>
          <p:nvSpPr>
            <p:cNvPr id="691" name="Google Shape;691;p23"/>
            <p:cNvSpPr/>
            <p:nvPr/>
          </p:nvSpPr>
          <p:spPr>
            <a:xfrm>
              <a:off x="5698559" y="1322170"/>
              <a:ext cx="1293318" cy="3010306"/>
            </a:xfrm>
            <a:custGeom>
              <a:rect b="b" l="l" r="r" t="t"/>
              <a:pathLst>
                <a:path extrusionOk="0" h="17783" w="7640">
                  <a:moveTo>
                    <a:pt x="6765" y="1"/>
                  </a:moveTo>
                  <a:cubicBezTo>
                    <a:pt x="4930" y="1"/>
                    <a:pt x="3442" y="1494"/>
                    <a:pt x="3442" y="3329"/>
                  </a:cubicBezTo>
                  <a:lnTo>
                    <a:pt x="3442" y="3329"/>
                  </a:lnTo>
                  <a:lnTo>
                    <a:pt x="3442" y="14459"/>
                  </a:lnTo>
                  <a:cubicBezTo>
                    <a:pt x="3442" y="15917"/>
                    <a:pt x="2256" y="17103"/>
                    <a:pt x="799" y="17103"/>
                  </a:cubicBezTo>
                  <a:lnTo>
                    <a:pt x="799" y="17103"/>
                  </a:lnTo>
                  <a:lnTo>
                    <a:pt x="1" y="17103"/>
                  </a:lnTo>
                  <a:lnTo>
                    <a:pt x="1" y="17783"/>
                  </a:lnTo>
                  <a:lnTo>
                    <a:pt x="799" y="17783"/>
                  </a:lnTo>
                  <a:cubicBezTo>
                    <a:pt x="2629" y="17783"/>
                    <a:pt x="4122" y="16290"/>
                    <a:pt x="4122" y="14459"/>
                  </a:cubicBezTo>
                  <a:lnTo>
                    <a:pt x="4122" y="14459"/>
                  </a:lnTo>
                  <a:lnTo>
                    <a:pt x="4122" y="3329"/>
                  </a:lnTo>
                  <a:cubicBezTo>
                    <a:pt x="4122" y="1872"/>
                    <a:pt x="5308" y="686"/>
                    <a:pt x="6765" y="686"/>
                  </a:cubicBezTo>
                  <a:lnTo>
                    <a:pt x="6765" y="686"/>
                  </a:lnTo>
                  <a:lnTo>
                    <a:pt x="7639" y="686"/>
                  </a:lnTo>
                  <a:lnTo>
                    <a:pt x="76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3"/>
            <p:cNvSpPr/>
            <p:nvPr/>
          </p:nvSpPr>
          <p:spPr>
            <a:xfrm>
              <a:off x="3921614" y="1322170"/>
              <a:ext cx="1319896" cy="3010306"/>
            </a:xfrm>
            <a:custGeom>
              <a:rect b="b" l="l" r="r" t="t"/>
              <a:pathLst>
                <a:path extrusionOk="0" h="17783" w="7797">
                  <a:moveTo>
                    <a:pt x="0" y="1"/>
                  </a:moveTo>
                  <a:lnTo>
                    <a:pt x="0" y="686"/>
                  </a:lnTo>
                  <a:lnTo>
                    <a:pt x="879" y="686"/>
                  </a:lnTo>
                  <a:cubicBezTo>
                    <a:pt x="2331" y="686"/>
                    <a:pt x="3518" y="1872"/>
                    <a:pt x="3518" y="3329"/>
                  </a:cubicBezTo>
                  <a:lnTo>
                    <a:pt x="3518" y="3329"/>
                  </a:lnTo>
                  <a:lnTo>
                    <a:pt x="3518" y="14459"/>
                  </a:lnTo>
                  <a:cubicBezTo>
                    <a:pt x="3518" y="16290"/>
                    <a:pt x="5011" y="17783"/>
                    <a:pt x="6841" y="17783"/>
                  </a:cubicBezTo>
                  <a:lnTo>
                    <a:pt x="6841" y="17783"/>
                  </a:lnTo>
                  <a:lnTo>
                    <a:pt x="7797" y="17783"/>
                  </a:lnTo>
                  <a:lnTo>
                    <a:pt x="7797" y="17103"/>
                  </a:lnTo>
                  <a:lnTo>
                    <a:pt x="6841" y="17103"/>
                  </a:lnTo>
                  <a:cubicBezTo>
                    <a:pt x="5384" y="17103"/>
                    <a:pt x="4203" y="15917"/>
                    <a:pt x="4203" y="14459"/>
                  </a:cubicBezTo>
                  <a:lnTo>
                    <a:pt x="4203" y="14459"/>
                  </a:lnTo>
                  <a:lnTo>
                    <a:pt x="4203" y="3329"/>
                  </a:lnTo>
                  <a:cubicBezTo>
                    <a:pt x="4203" y="1494"/>
                    <a:pt x="2710" y="1"/>
                    <a:pt x="879" y="1"/>
                  </a:cubicBezTo>
                  <a:lnTo>
                    <a:pt x="8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3"/>
            <p:cNvSpPr/>
            <p:nvPr/>
          </p:nvSpPr>
          <p:spPr>
            <a:xfrm>
              <a:off x="648566" y="2770188"/>
              <a:ext cx="1038887" cy="1562285"/>
            </a:xfrm>
            <a:custGeom>
              <a:rect b="b" l="l" r="r" t="t"/>
              <a:pathLst>
                <a:path extrusionOk="0" h="9229" w="6137">
                  <a:moveTo>
                    <a:pt x="338" y="0"/>
                  </a:moveTo>
                  <a:cubicBezTo>
                    <a:pt x="154" y="0"/>
                    <a:pt x="1" y="149"/>
                    <a:pt x="1" y="338"/>
                  </a:cubicBezTo>
                  <a:lnTo>
                    <a:pt x="1" y="338"/>
                  </a:lnTo>
                  <a:cubicBezTo>
                    <a:pt x="1" y="527"/>
                    <a:pt x="154" y="680"/>
                    <a:pt x="338" y="680"/>
                  </a:cubicBezTo>
                  <a:lnTo>
                    <a:pt x="338" y="680"/>
                  </a:lnTo>
                  <a:lnTo>
                    <a:pt x="2015" y="680"/>
                  </a:lnTo>
                  <a:lnTo>
                    <a:pt x="2015" y="5905"/>
                  </a:lnTo>
                  <a:cubicBezTo>
                    <a:pt x="2015" y="7736"/>
                    <a:pt x="3508" y="9229"/>
                    <a:pt x="5339" y="9229"/>
                  </a:cubicBezTo>
                  <a:lnTo>
                    <a:pt x="5339" y="9229"/>
                  </a:lnTo>
                  <a:lnTo>
                    <a:pt x="6136" y="9229"/>
                  </a:lnTo>
                  <a:lnTo>
                    <a:pt x="6136" y="8549"/>
                  </a:lnTo>
                  <a:lnTo>
                    <a:pt x="5339" y="8549"/>
                  </a:lnTo>
                  <a:cubicBezTo>
                    <a:pt x="3881" y="8549"/>
                    <a:pt x="2700" y="7363"/>
                    <a:pt x="2700" y="5905"/>
                  </a:cubicBezTo>
                  <a:lnTo>
                    <a:pt x="2700" y="5905"/>
                  </a:lnTo>
                  <a:lnTo>
                    <a:pt x="2700" y="338"/>
                  </a:lnTo>
                  <a:cubicBezTo>
                    <a:pt x="2700" y="149"/>
                    <a:pt x="2547" y="0"/>
                    <a:pt x="2358" y="0"/>
                  </a:cubicBezTo>
                  <a:lnTo>
                    <a:pt x="23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3"/>
            <p:cNvSpPr/>
            <p:nvPr/>
          </p:nvSpPr>
          <p:spPr>
            <a:xfrm>
              <a:off x="2144499" y="1322170"/>
              <a:ext cx="1320065" cy="3010306"/>
            </a:xfrm>
            <a:custGeom>
              <a:rect b="b" l="l" r="r" t="t"/>
              <a:pathLst>
                <a:path extrusionOk="0" h="17783" w="7798">
                  <a:moveTo>
                    <a:pt x="6923" y="1"/>
                  </a:moveTo>
                  <a:cubicBezTo>
                    <a:pt x="5087" y="1"/>
                    <a:pt x="3600" y="1494"/>
                    <a:pt x="3600" y="3329"/>
                  </a:cubicBezTo>
                  <a:lnTo>
                    <a:pt x="3600" y="3329"/>
                  </a:lnTo>
                  <a:lnTo>
                    <a:pt x="3600" y="14459"/>
                  </a:lnTo>
                  <a:cubicBezTo>
                    <a:pt x="3600" y="15917"/>
                    <a:pt x="2413" y="17103"/>
                    <a:pt x="956" y="17103"/>
                  </a:cubicBezTo>
                  <a:lnTo>
                    <a:pt x="956" y="17103"/>
                  </a:lnTo>
                  <a:lnTo>
                    <a:pt x="0" y="17103"/>
                  </a:lnTo>
                  <a:lnTo>
                    <a:pt x="0" y="17783"/>
                  </a:lnTo>
                  <a:lnTo>
                    <a:pt x="956" y="17783"/>
                  </a:lnTo>
                  <a:cubicBezTo>
                    <a:pt x="2787" y="17783"/>
                    <a:pt x="4280" y="16290"/>
                    <a:pt x="4280" y="14459"/>
                  </a:cubicBezTo>
                  <a:lnTo>
                    <a:pt x="4280" y="14459"/>
                  </a:lnTo>
                  <a:lnTo>
                    <a:pt x="4280" y="3329"/>
                  </a:lnTo>
                  <a:cubicBezTo>
                    <a:pt x="4280" y="1872"/>
                    <a:pt x="5466" y="686"/>
                    <a:pt x="6923" y="686"/>
                  </a:cubicBezTo>
                  <a:lnTo>
                    <a:pt x="6923" y="686"/>
                  </a:lnTo>
                  <a:lnTo>
                    <a:pt x="7797" y="686"/>
                  </a:lnTo>
                  <a:lnTo>
                    <a:pt x="77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3"/>
            <p:cNvSpPr/>
            <p:nvPr/>
          </p:nvSpPr>
          <p:spPr>
            <a:xfrm>
              <a:off x="7448927" y="1322170"/>
              <a:ext cx="1046504" cy="1563301"/>
            </a:xfrm>
            <a:custGeom>
              <a:rect b="b" l="l" r="r" t="t"/>
              <a:pathLst>
                <a:path extrusionOk="0" h="9235" w="6182">
                  <a:moveTo>
                    <a:pt x="0" y="1"/>
                  </a:moveTo>
                  <a:lnTo>
                    <a:pt x="0" y="686"/>
                  </a:lnTo>
                  <a:lnTo>
                    <a:pt x="880" y="686"/>
                  </a:lnTo>
                  <a:cubicBezTo>
                    <a:pt x="2332" y="686"/>
                    <a:pt x="3518" y="1872"/>
                    <a:pt x="3518" y="3329"/>
                  </a:cubicBezTo>
                  <a:lnTo>
                    <a:pt x="3518" y="3329"/>
                  </a:lnTo>
                  <a:lnTo>
                    <a:pt x="3518" y="8892"/>
                  </a:lnTo>
                  <a:cubicBezTo>
                    <a:pt x="3518" y="9081"/>
                    <a:pt x="3671" y="9234"/>
                    <a:pt x="3860" y="9234"/>
                  </a:cubicBezTo>
                  <a:lnTo>
                    <a:pt x="3860" y="9234"/>
                  </a:lnTo>
                  <a:lnTo>
                    <a:pt x="5839" y="9234"/>
                  </a:lnTo>
                  <a:cubicBezTo>
                    <a:pt x="6028" y="9234"/>
                    <a:pt x="6182" y="9081"/>
                    <a:pt x="6182" y="8892"/>
                  </a:cubicBezTo>
                  <a:lnTo>
                    <a:pt x="6182" y="8892"/>
                  </a:lnTo>
                  <a:cubicBezTo>
                    <a:pt x="6182" y="8703"/>
                    <a:pt x="6028" y="8554"/>
                    <a:pt x="5839" y="8554"/>
                  </a:cubicBezTo>
                  <a:lnTo>
                    <a:pt x="5839" y="8554"/>
                  </a:lnTo>
                  <a:lnTo>
                    <a:pt x="4203" y="8554"/>
                  </a:lnTo>
                  <a:lnTo>
                    <a:pt x="4203" y="3329"/>
                  </a:lnTo>
                  <a:cubicBezTo>
                    <a:pt x="4203" y="1494"/>
                    <a:pt x="2710" y="1"/>
                    <a:pt x="880" y="1"/>
                  </a:cubicBezTo>
                  <a:lnTo>
                    <a:pt x="8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23"/>
          <p:cNvGrpSpPr/>
          <p:nvPr/>
        </p:nvGrpSpPr>
        <p:grpSpPr>
          <a:xfrm>
            <a:off x="6573838" y="983102"/>
            <a:ext cx="1335963" cy="3835860"/>
            <a:chOff x="6573838" y="983102"/>
            <a:chExt cx="1335963" cy="3835860"/>
          </a:xfrm>
        </p:grpSpPr>
        <p:sp>
          <p:nvSpPr>
            <p:cNvPr id="697" name="Google Shape;697;p23"/>
            <p:cNvSpPr/>
            <p:nvPr/>
          </p:nvSpPr>
          <p:spPr>
            <a:xfrm>
              <a:off x="6697713" y="983102"/>
              <a:ext cx="1044812" cy="947629"/>
            </a:xfrm>
            <a:custGeom>
              <a:rect b="b" l="l" r="r" t="t"/>
              <a:pathLst>
                <a:path extrusionOk="0" h="5598" w="6172">
                  <a:moveTo>
                    <a:pt x="3091" y="0"/>
                  </a:moveTo>
                  <a:cubicBezTo>
                    <a:pt x="2871" y="0"/>
                    <a:pt x="2647" y="27"/>
                    <a:pt x="2424" y="81"/>
                  </a:cubicBezTo>
                  <a:cubicBezTo>
                    <a:pt x="921" y="450"/>
                    <a:pt x="1" y="1963"/>
                    <a:pt x="369" y="3461"/>
                  </a:cubicBezTo>
                  <a:cubicBezTo>
                    <a:pt x="682" y="4740"/>
                    <a:pt x="1825" y="5597"/>
                    <a:pt x="3085" y="5597"/>
                  </a:cubicBezTo>
                  <a:cubicBezTo>
                    <a:pt x="3305" y="5597"/>
                    <a:pt x="3530" y="5571"/>
                    <a:pt x="3753" y="5516"/>
                  </a:cubicBezTo>
                  <a:cubicBezTo>
                    <a:pt x="5251" y="5148"/>
                    <a:pt x="6172" y="3635"/>
                    <a:pt x="5804" y="2132"/>
                  </a:cubicBezTo>
                  <a:cubicBezTo>
                    <a:pt x="5495" y="857"/>
                    <a:pt x="4349" y="0"/>
                    <a:pt x="30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3"/>
            <p:cNvSpPr/>
            <p:nvPr/>
          </p:nvSpPr>
          <p:spPr>
            <a:xfrm>
              <a:off x="6573838" y="2614775"/>
              <a:ext cx="1293300" cy="4251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99" name="Google Shape;699;p23"/>
            <p:cNvSpPr txBox="1"/>
            <p:nvPr/>
          </p:nvSpPr>
          <p:spPr>
            <a:xfrm>
              <a:off x="6577800" y="3894363"/>
              <a:ext cx="1332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it’s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0" name="Google Shape;700;p23"/>
            <p:cNvSpPr/>
            <p:nvPr/>
          </p:nvSpPr>
          <p:spPr>
            <a:xfrm rot="10800000">
              <a:off x="7050512" y="3472543"/>
              <a:ext cx="367450" cy="179200"/>
            </a:xfrm>
            <a:custGeom>
              <a:rect b="b" l="l" r="r" t="t"/>
              <a:pathLst>
                <a:path extrusionOk="0" h="317" w="650">
                  <a:moveTo>
                    <a:pt x="325" y="1"/>
                  </a:moveTo>
                  <a:cubicBezTo>
                    <a:pt x="307" y="1"/>
                    <a:pt x="289" y="7"/>
                    <a:pt x="276" y="20"/>
                  </a:cubicBezTo>
                  <a:lnTo>
                    <a:pt x="26" y="265"/>
                  </a:lnTo>
                  <a:cubicBezTo>
                    <a:pt x="0" y="296"/>
                    <a:pt x="5" y="316"/>
                    <a:pt x="46" y="316"/>
                  </a:cubicBezTo>
                  <a:lnTo>
                    <a:pt x="598" y="316"/>
                  </a:lnTo>
                  <a:cubicBezTo>
                    <a:pt x="639" y="316"/>
                    <a:pt x="649" y="296"/>
                    <a:pt x="619" y="265"/>
                  </a:cubicBezTo>
                  <a:lnTo>
                    <a:pt x="373" y="20"/>
                  </a:lnTo>
                  <a:cubicBezTo>
                    <a:pt x="361" y="7"/>
                    <a:pt x="343" y="1"/>
                    <a:pt x="3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3"/>
            <p:cNvSpPr/>
            <p:nvPr/>
          </p:nvSpPr>
          <p:spPr>
            <a:xfrm>
              <a:off x="6970200" y="2022851"/>
              <a:ext cx="499800" cy="499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600">
                <a:solidFill>
                  <a:schemeClr val="dk1"/>
                </a:solidFill>
              </a:endParaRPr>
            </a:p>
          </p:txBody>
        </p:sp>
      </p:grpSp>
      <p:grpSp>
        <p:nvGrpSpPr>
          <p:cNvPr id="702" name="Google Shape;702;p23"/>
          <p:cNvGrpSpPr/>
          <p:nvPr/>
        </p:nvGrpSpPr>
        <p:grpSpPr>
          <a:xfrm>
            <a:off x="3033079" y="983102"/>
            <a:ext cx="1332000" cy="3835860"/>
            <a:chOff x="3033079" y="983102"/>
            <a:chExt cx="1332000" cy="3835860"/>
          </a:xfrm>
        </p:grpSpPr>
        <p:sp>
          <p:nvSpPr>
            <p:cNvPr id="703" name="Google Shape;703;p23"/>
            <p:cNvSpPr txBox="1"/>
            <p:nvPr/>
          </p:nvSpPr>
          <p:spPr>
            <a:xfrm>
              <a:off x="3033079" y="3894363"/>
              <a:ext cx="1332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planet where we all live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4" name="Google Shape;704;p23"/>
            <p:cNvSpPr/>
            <p:nvPr/>
          </p:nvSpPr>
          <p:spPr>
            <a:xfrm>
              <a:off x="3176898" y="983102"/>
              <a:ext cx="1044812" cy="947629"/>
            </a:xfrm>
            <a:custGeom>
              <a:rect b="b" l="l" r="r" t="t"/>
              <a:pathLst>
                <a:path extrusionOk="0" h="5598" w="6172">
                  <a:moveTo>
                    <a:pt x="3087" y="0"/>
                  </a:moveTo>
                  <a:cubicBezTo>
                    <a:pt x="2867" y="0"/>
                    <a:pt x="2643" y="27"/>
                    <a:pt x="2419" y="81"/>
                  </a:cubicBezTo>
                  <a:cubicBezTo>
                    <a:pt x="921" y="450"/>
                    <a:pt x="0" y="1963"/>
                    <a:pt x="368" y="3461"/>
                  </a:cubicBezTo>
                  <a:cubicBezTo>
                    <a:pt x="682" y="4740"/>
                    <a:pt x="1825" y="5597"/>
                    <a:pt x="3081" y="5597"/>
                  </a:cubicBezTo>
                  <a:cubicBezTo>
                    <a:pt x="3301" y="5597"/>
                    <a:pt x="3525" y="5571"/>
                    <a:pt x="3748" y="5516"/>
                  </a:cubicBezTo>
                  <a:cubicBezTo>
                    <a:pt x="5251" y="5148"/>
                    <a:pt x="6171" y="3635"/>
                    <a:pt x="5803" y="2132"/>
                  </a:cubicBezTo>
                  <a:cubicBezTo>
                    <a:pt x="5490" y="857"/>
                    <a:pt x="4347" y="0"/>
                    <a:pt x="30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3"/>
            <p:cNvSpPr/>
            <p:nvPr/>
          </p:nvSpPr>
          <p:spPr>
            <a:xfrm>
              <a:off x="3052654" y="2614775"/>
              <a:ext cx="1293300" cy="4251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06" name="Google Shape;706;p23"/>
            <p:cNvSpPr/>
            <p:nvPr/>
          </p:nvSpPr>
          <p:spPr>
            <a:xfrm rot="10800000">
              <a:off x="3524962" y="3472543"/>
              <a:ext cx="367450" cy="179200"/>
            </a:xfrm>
            <a:custGeom>
              <a:rect b="b" l="l" r="r" t="t"/>
              <a:pathLst>
                <a:path extrusionOk="0" h="317" w="650">
                  <a:moveTo>
                    <a:pt x="325" y="1"/>
                  </a:moveTo>
                  <a:cubicBezTo>
                    <a:pt x="307" y="1"/>
                    <a:pt x="289" y="7"/>
                    <a:pt x="276" y="20"/>
                  </a:cubicBezTo>
                  <a:lnTo>
                    <a:pt x="26" y="265"/>
                  </a:lnTo>
                  <a:cubicBezTo>
                    <a:pt x="0" y="296"/>
                    <a:pt x="5" y="316"/>
                    <a:pt x="46" y="316"/>
                  </a:cubicBezTo>
                  <a:lnTo>
                    <a:pt x="598" y="316"/>
                  </a:lnTo>
                  <a:cubicBezTo>
                    <a:pt x="639" y="316"/>
                    <a:pt x="649" y="296"/>
                    <a:pt x="619" y="265"/>
                  </a:cubicBezTo>
                  <a:lnTo>
                    <a:pt x="373" y="20"/>
                  </a:lnTo>
                  <a:cubicBezTo>
                    <a:pt x="361" y="7"/>
                    <a:pt x="343" y="1"/>
                    <a:pt x="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3"/>
            <p:cNvSpPr/>
            <p:nvPr/>
          </p:nvSpPr>
          <p:spPr>
            <a:xfrm>
              <a:off x="3443188" y="2022851"/>
              <a:ext cx="499800" cy="499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600">
                <a:solidFill>
                  <a:schemeClr val="dk1"/>
                </a:solidFill>
              </a:endParaRPr>
            </a:p>
          </p:txBody>
        </p:sp>
      </p:grpSp>
      <p:grpSp>
        <p:nvGrpSpPr>
          <p:cNvPr id="708" name="Google Shape;708;p23"/>
          <p:cNvGrpSpPr/>
          <p:nvPr/>
        </p:nvGrpSpPr>
        <p:grpSpPr>
          <a:xfrm>
            <a:off x="4803458" y="851963"/>
            <a:ext cx="1332000" cy="3869683"/>
            <a:chOff x="4803458" y="851963"/>
            <a:chExt cx="1332000" cy="3869683"/>
          </a:xfrm>
        </p:grpSpPr>
        <p:sp>
          <p:nvSpPr>
            <p:cNvPr id="709" name="Google Shape;709;p23"/>
            <p:cNvSpPr/>
            <p:nvPr/>
          </p:nvSpPr>
          <p:spPr>
            <a:xfrm>
              <a:off x="4960337" y="3773339"/>
              <a:ext cx="1044812" cy="948307"/>
            </a:xfrm>
            <a:custGeom>
              <a:rect b="b" l="l" r="r" t="t"/>
              <a:pathLst>
                <a:path extrusionOk="0" h="5602" w="6172">
                  <a:moveTo>
                    <a:pt x="3087" y="1"/>
                  </a:moveTo>
                  <a:cubicBezTo>
                    <a:pt x="2867" y="1"/>
                    <a:pt x="2642" y="27"/>
                    <a:pt x="2419" y="82"/>
                  </a:cubicBezTo>
                  <a:cubicBezTo>
                    <a:pt x="915" y="450"/>
                    <a:pt x="0" y="1963"/>
                    <a:pt x="368" y="3466"/>
                  </a:cubicBezTo>
                  <a:cubicBezTo>
                    <a:pt x="678" y="4747"/>
                    <a:pt x="1826" y="5601"/>
                    <a:pt x="3086" y="5601"/>
                  </a:cubicBezTo>
                  <a:cubicBezTo>
                    <a:pt x="3304" y="5601"/>
                    <a:pt x="3526" y="5575"/>
                    <a:pt x="3748" y="5522"/>
                  </a:cubicBezTo>
                  <a:cubicBezTo>
                    <a:pt x="5251" y="5154"/>
                    <a:pt x="6171" y="3640"/>
                    <a:pt x="5803" y="2137"/>
                  </a:cubicBezTo>
                  <a:cubicBezTo>
                    <a:pt x="5490" y="858"/>
                    <a:pt x="4347" y="1"/>
                    <a:pt x="30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3"/>
            <p:cNvSpPr/>
            <p:nvPr/>
          </p:nvSpPr>
          <p:spPr>
            <a:xfrm>
              <a:off x="4822796" y="2614775"/>
              <a:ext cx="1293300" cy="4251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11" name="Google Shape;711;p23"/>
            <p:cNvSpPr txBox="1"/>
            <p:nvPr/>
          </p:nvSpPr>
          <p:spPr>
            <a:xfrm>
              <a:off x="4803458" y="851963"/>
              <a:ext cx="1332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smallest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2" name="Google Shape;712;p23"/>
            <p:cNvSpPr/>
            <p:nvPr/>
          </p:nvSpPr>
          <p:spPr>
            <a:xfrm>
              <a:off x="5299013" y="2002907"/>
              <a:ext cx="367450" cy="179200"/>
            </a:xfrm>
            <a:custGeom>
              <a:rect b="b" l="l" r="r" t="t"/>
              <a:pathLst>
                <a:path extrusionOk="0" h="317" w="650">
                  <a:moveTo>
                    <a:pt x="325" y="1"/>
                  </a:moveTo>
                  <a:cubicBezTo>
                    <a:pt x="307" y="1"/>
                    <a:pt x="289" y="7"/>
                    <a:pt x="276" y="20"/>
                  </a:cubicBezTo>
                  <a:lnTo>
                    <a:pt x="26" y="265"/>
                  </a:lnTo>
                  <a:cubicBezTo>
                    <a:pt x="0" y="296"/>
                    <a:pt x="5" y="316"/>
                    <a:pt x="46" y="316"/>
                  </a:cubicBezTo>
                  <a:lnTo>
                    <a:pt x="598" y="316"/>
                  </a:lnTo>
                  <a:cubicBezTo>
                    <a:pt x="639" y="316"/>
                    <a:pt x="649" y="296"/>
                    <a:pt x="619" y="265"/>
                  </a:cubicBezTo>
                  <a:lnTo>
                    <a:pt x="373" y="20"/>
                  </a:lnTo>
                  <a:cubicBezTo>
                    <a:pt x="361" y="7"/>
                    <a:pt x="343" y="1"/>
                    <a:pt x="3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3"/>
            <p:cNvSpPr/>
            <p:nvPr/>
          </p:nvSpPr>
          <p:spPr>
            <a:xfrm>
              <a:off x="5221538" y="3160276"/>
              <a:ext cx="499800" cy="499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600">
                <a:solidFill>
                  <a:schemeClr val="dk1"/>
                </a:solidFill>
              </a:endParaRPr>
            </a:p>
          </p:txBody>
        </p:sp>
      </p:grpSp>
      <p:grpSp>
        <p:nvGrpSpPr>
          <p:cNvPr id="714" name="Google Shape;714;p23"/>
          <p:cNvGrpSpPr/>
          <p:nvPr/>
        </p:nvGrpSpPr>
        <p:grpSpPr>
          <a:xfrm>
            <a:off x="1262700" y="851975"/>
            <a:ext cx="1332000" cy="3869671"/>
            <a:chOff x="1262700" y="851975"/>
            <a:chExt cx="1332000" cy="3869671"/>
          </a:xfrm>
        </p:grpSpPr>
        <p:sp>
          <p:nvSpPr>
            <p:cNvPr id="715" name="Google Shape;715;p23"/>
            <p:cNvSpPr txBox="1"/>
            <p:nvPr/>
          </p:nvSpPr>
          <p:spPr>
            <a:xfrm>
              <a:off x="1262700" y="851975"/>
              <a:ext cx="1332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6" name="Google Shape;716;p23"/>
            <p:cNvSpPr/>
            <p:nvPr/>
          </p:nvSpPr>
          <p:spPr>
            <a:xfrm>
              <a:off x="1406360" y="3773339"/>
              <a:ext cx="1044812" cy="948307"/>
            </a:xfrm>
            <a:custGeom>
              <a:rect b="b" l="l" r="r" t="t"/>
              <a:pathLst>
                <a:path extrusionOk="0" h="5602" w="6172">
                  <a:moveTo>
                    <a:pt x="3087" y="1"/>
                  </a:moveTo>
                  <a:cubicBezTo>
                    <a:pt x="2866" y="1"/>
                    <a:pt x="2642" y="27"/>
                    <a:pt x="2418" y="82"/>
                  </a:cubicBezTo>
                  <a:cubicBezTo>
                    <a:pt x="915" y="450"/>
                    <a:pt x="0" y="1963"/>
                    <a:pt x="363" y="3466"/>
                  </a:cubicBezTo>
                  <a:cubicBezTo>
                    <a:pt x="677" y="4747"/>
                    <a:pt x="1822" y="5601"/>
                    <a:pt x="3084" y="5601"/>
                  </a:cubicBezTo>
                  <a:cubicBezTo>
                    <a:pt x="3303" y="5601"/>
                    <a:pt x="3525" y="5575"/>
                    <a:pt x="3748" y="5522"/>
                  </a:cubicBezTo>
                  <a:cubicBezTo>
                    <a:pt x="5251" y="5154"/>
                    <a:pt x="6171" y="3640"/>
                    <a:pt x="5803" y="2137"/>
                  </a:cubicBezTo>
                  <a:cubicBezTo>
                    <a:pt x="5490" y="858"/>
                    <a:pt x="4347" y="1"/>
                    <a:pt x="30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3"/>
            <p:cNvSpPr/>
            <p:nvPr/>
          </p:nvSpPr>
          <p:spPr>
            <a:xfrm>
              <a:off x="1745038" y="2002907"/>
              <a:ext cx="367450" cy="179200"/>
            </a:xfrm>
            <a:custGeom>
              <a:rect b="b" l="l" r="r" t="t"/>
              <a:pathLst>
                <a:path extrusionOk="0" h="317" w="650">
                  <a:moveTo>
                    <a:pt x="325" y="1"/>
                  </a:moveTo>
                  <a:cubicBezTo>
                    <a:pt x="307" y="1"/>
                    <a:pt x="289" y="7"/>
                    <a:pt x="276" y="20"/>
                  </a:cubicBezTo>
                  <a:lnTo>
                    <a:pt x="26" y="265"/>
                  </a:lnTo>
                  <a:cubicBezTo>
                    <a:pt x="0" y="296"/>
                    <a:pt x="5" y="316"/>
                    <a:pt x="46" y="316"/>
                  </a:cubicBezTo>
                  <a:lnTo>
                    <a:pt x="598" y="316"/>
                  </a:lnTo>
                  <a:cubicBezTo>
                    <a:pt x="639" y="316"/>
                    <a:pt x="649" y="296"/>
                    <a:pt x="619" y="265"/>
                  </a:cubicBezTo>
                  <a:lnTo>
                    <a:pt x="373" y="20"/>
                  </a:lnTo>
                  <a:cubicBezTo>
                    <a:pt x="361" y="7"/>
                    <a:pt x="343" y="1"/>
                    <a:pt x="3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3"/>
            <p:cNvSpPr/>
            <p:nvPr/>
          </p:nvSpPr>
          <p:spPr>
            <a:xfrm>
              <a:off x="1282125" y="2614775"/>
              <a:ext cx="1293300" cy="4251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19" name="Google Shape;719;p23"/>
            <p:cNvSpPr/>
            <p:nvPr/>
          </p:nvSpPr>
          <p:spPr>
            <a:xfrm>
              <a:off x="1678800" y="3160276"/>
              <a:ext cx="499800" cy="499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</a:t>
              </a: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1600">
                <a:solidFill>
                  <a:schemeClr val="dk1"/>
                </a:solidFill>
              </a:endParaRPr>
            </a:p>
          </p:txBody>
        </p:sp>
      </p:grpSp>
      <p:sp>
        <p:nvSpPr>
          <p:cNvPr id="720" name="Google Shape;720;p23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timeline infographics</a:t>
            </a:r>
            <a:endParaRPr sz="2400"/>
          </a:p>
        </p:txBody>
      </p:sp>
      <p:sp>
        <p:nvSpPr>
          <p:cNvPr id="721" name="Google Shape;721;p23"/>
          <p:cNvSpPr/>
          <p:nvPr/>
        </p:nvSpPr>
        <p:spPr>
          <a:xfrm>
            <a:off x="1625245" y="3948036"/>
            <a:ext cx="606031" cy="606869"/>
          </a:xfrm>
          <a:custGeom>
            <a:rect b="b" l="l" r="r" t="t"/>
            <a:pathLst>
              <a:path extrusionOk="0" h="3585" w="3580">
                <a:moveTo>
                  <a:pt x="1" y="1790"/>
                </a:moveTo>
                <a:cubicBezTo>
                  <a:pt x="1" y="2782"/>
                  <a:pt x="798" y="3585"/>
                  <a:pt x="1790" y="3585"/>
                </a:cubicBezTo>
                <a:lnTo>
                  <a:pt x="1790" y="3585"/>
                </a:lnTo>
                <a:cubicBezTo>
                  <a:pt x="2782" y="3585"/>
                  <a:pt x="3579" y="2782"/>
                  <a:pt x="3579" y="1790"/>
                </a:cubicBezTo>
                <a:lnTo>
                  <a:pt x="3579" y="1790"/>
                </a:lnTo>
                <a:cubicBezTo>
                  <a:pt x="3579" y="803"/>
                  <a:pt x="2782" y="1"/>
                  <a:pt x="1790" y="1"/>
                </a:cubicBezTo>
                <a:lnTo>
                  <a:pt x="1790" y="1"/>
                </a:lnTo>
                <a:cubicBezTo>
                  <a:pt x="798" y="1"/>
                  <a:pt x="1" y="803"/>
                  <a:pt x="1" y="17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3"/>
          <p:cNvSpPr/>
          <p:nvPr/>
        </p:nvSpPr>
        <p:spPr>
          <a:xfrm>
            <a:off x="3395865" y="1153398"/>
            <a:ext cx="606878" cy="606869"/>
          </a:xfrm>
          <a:custGeom>
            <a:rect b="b" l="l" r="r" t="t"/>
            <a:pathLst>
              <a:path extrusionOk="0" h="3585" w="3585">
                <a:moveTo>
                  <a:pt x="1" y="1790"/>
                </a:moveTo>
                <a:cubicBezTo>
                  <a:pt x="1" y="2782"/>
                  <a:pt x="804" y="3585"/>
                  <a:pt x="1790" y="3585"/>
                </a:cubicBezTo>
                <a:lnTo>
                  <a:pt x="1790" y="3585"/>
                </a:lnTo>
                <a:cubicBezTo>
                  <a:pt x="2782" y="3585"/>
                  <a:pt x="3585" y="2782"/>
                  <a:pt x="3585" y="1790"/>
                </a:cubicBezTo>
                <a:lnTo>
                  <a:pt x="3585" y="1790"/>
                </a:lnTo>
                <a:cubicBezTo>
                  <a:pt x="3585" y="804"/>
                  <a:pt x="2782" y="1"/>
                  <a:pt x="1790" y="1"/>
                </a:cubicBezTo>
                <a:lnTo>
                  <a:pt x="1790" y="1"/>
                </a:lnTo>
                <a:cubicBezTo>
                  <a:pt x="804" y="1"/>
                  <a:pt x="1" y="804"/>
                  <a:pt x="1" y="17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3"/>
          <p:cNvSpPr/>
          <p:nvPr/>
        </p:nvSpPr>
        <p:spPr>
          <a:xfrm>
            <a:off x="6916680" y="1153398"/>
            <a:ext cx="606878" cy="606869"/>
          </a:xfrm>
          <a:custGeom>
            <a:rect b="b" l="l" r="r" t="t"/>
            <a:pathLst>
              <a:path extrusionOk="0" h="3585" w="3585">
                <a:moveTo>
                  <a:pt x="1" y="1790"/>
                </a:moveTo>
                <a:cubicBezTo>
                  <a:pt x="1" y="2782"/>
                  <a:pt x="803" y="3585"/>
                  <a:pt x="1795" y="3585"/>
                </a:cubicBezTo>
                <a:lnTo>
                  <a:pt x="1795" y="3585"/>
                </a:lnTo>
                <a:cubicBezTo>
                  <a:pt x="2787" y="3585"/>
                  <a:pt x="3585" y="2782"/>
                  <a:pt x="3585" y="1790"/>
                </a:cubicBezTo>
                <a:lnTo>
                  <a:pt x="3585" y="1790"/>
                </a:lnTo>
                <a:cubicBezTo>
                  <a:pt x="3585" y="804"/>
                  <a:pt x="2787" y="1"/>
                  <a:pt x="1795" y="1"/>
                </a:cubicBezTo>
                <a:lnTo>
                  <a:pt x="1795" y="1"/>
                </a:lnTo>
                <a:cubicBezTo>
                  <a:pt x="803" y="1"/>
                  <a:pt x="1" y="804"/>
                  <a:pt x="1" y="179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3"/>
          <p:cNvSpPr/>
          <p:nvPr/>
        </p:nvSpPr>
        <p:spPr>
          <a:xfrm>
            <a:off x="5179304" y="3948036"/>
            <a:ext cx="606878" cy="606869"/>
          </a:xfrm>
          <a:custGeom>
            <a:rect b="b" l="l" r="r" t="t"/>
            <a:pathLst>
              <a:path extrusionOk="0" h="3585" w="3585">
                <a:moveTo>
                  <a:pt x="0" y="1790"/>
                </a:moveTo>
                <a:cubicBezTo>
                  <a:pt x="0" y="2782"/>
                  <a:pt x="803" y="3585"/>
                  <a:pt x="1790" y="3585"/>
                </a:cubicBezTo>
                <a:lnTo>
                  <a:pt x="1790" y="3585"/>
                </a:lnTo>
                <a:cubicBezTo>
                  <a:pt x="2782" y="3585"/>
                  <a:pt x="3584" y="2782"/>
                  <a:pt x="3584" y="1790"/>
                </a:cubicBezTo>
                <a:lnTo>
                  <a:pt x="3584" y="1790"/>
                </a:lnTo>
                <a:cubicBezTo>
                  <a:pt x="3584" y="803"/>
                  <a:pt x="2782" y="1"/>
                  <a:pt x="1790" y="1"/>
                </a:cubicBezTo>
                <a:lnTo>
                  <a:pt x="1790" y="1"/>
                </a:lnTo>
                <a:cubicBezTo>
                  <a:pt x="803" y="1"/>
                  <a:pt x="0" y="803"/>
                  <a:pt x="0" y="179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23"/>
          <p:cNvSpPr/>
          <p:nvPr/>
        </p:nvSpPr>
        <p:spPr>
          <a:xfrm>
            <a:off x="3515322" y="1280017"/>
            <a:ext cx="355557" cy="353645"/>
          </a:xfrm>
          <a:custGeom>
            <a:rect b="b" l="l" r="r" t="t"/>
            <a:pathLst>
              <a:path extrusionOk="0" h="11658" w="11721">
                <a:moveTo>
                  <a:pt x="6144" y="2773"/>
                </a:moveTo>
                <a:cubicBezTo>
                  <a:pt x="7467" y="2868"/>
                  <a:pt x="8570" y="3813"/>
                  <a:pt x="8885" y="5042"/>
                </a:cubicBezTo>
                <a:cubicBezTo>
                  <a:pt x="8917" y="5231"/>
                  <a:pt x="8791" y="5388"/>
                  <a:pt x="8633" y="5483"/>
                </a:cubicBezTo>
                <a:cubicBezTo>
                  <a:pt x="8613" y="5486"/>
                  <a:pt x="8594" y="5487"/>
                  <a:pt x="8575" y="5487"/>
                </a:cubicBezTo>
                <a:cubicBezTo>
                  <a:pt x="8412" y="5487"/>
                  <a:pt x="8277" y="5372"/>
                  <a:pt x="8192" y="5231"/>
                </a:cubicBezTo>
                <a:cubicBezTo>
                  <a:pt x="7972" y="4254"/>
                  <a:pt x="7089" y="3561"/>
                  <a:pt x="6113" y="3466"/>
                </a:cubicBezTo>
                <a:cubicBezTo>
                  <a:pt x="5924" y="3466"/>
                  <a:pt x="5798" y="3277"/>
                  <a:pt x="5798" y="3120"/>
                </a:cubicBezTo>
                <a:cubicBezTo>
                  <a:pt x="5798" y="2868"/>
                  <a:pt x="5955" y="2773"/>
                  <a:pt x="6144" y="2773"/>
                </a:cubicBezTo>
                <a:close/>
                <a:moveTo>
                  <a:pt x="6222" y="1414"/>
                </a:moveTo>
                <a:cubicBezTo>
                  <a:pt x="6238" y="1414"/>
                  <a:pt x="6254" y="1416"/>
                  <a:pt x="6270" y="1418"/>
                </a:cubicBezTo>
                <a:cubicBezTo>
                  <a:pt x="8161" y="1576"/>
                  <a:pt x="9862" y="2962"/>
                  <a:pt x="10240" y="5136"/>
                </a:cubicBezTo>
                <a:cubicBezTo>
                  <a:pt x="10303" y="5325"/>
                  <a:pt x="10177" y="5483"/>
                  <a:pt x="9988" y="5514"/>
                </a:cubicBezTo>
                <a:cubicBezTo>
                  <a:pt x="9960" y="5518"/>
                  <a:pt x="9934" y="5520"/>
                  <a:pt x="9908" y="5520"/>
                </a:cubicBezTo>
                <a:cubicBezTo>
                  <a:pt x="9730" y="5520"/>
                  <a:pt x="9606" y="5424"/>
                  <a:pt x="9578" y="5231"/>
                </a:cubicBezTo>
                <a:cubicBezTo>
                  <a:pt x="9263" y="3466"/>
                  <a:pt x="7846" y="2238"/>
                  <a:pt x="6239" y="2143"/>
                </a:cubicBezTo>
                <a:cubicBezTo>
                  <a:pt x="6050" y="2143"/>
                  <a:pt x="5924" y="1923"/>
                  <a:pt x="5924" y="1765"/>
                </a:cubicBezTo>
                <a:cubicBezTo>
                  <a:pt x="5924" y="1563"/>
                  <a:pt x="6055" y="1414"/>
                  <a:pt x="6222" y="1414"/>
                </a:cubicBezTo>
                <a:close/>
                <a:moveTo>
                  <a:pt x="5907" y="4124"/>
                </a:moveTo>
                <a:cubicBezTo>
                  <a:pt x="5923" y="4124"/>
                  <a:pt x="5939" y="4125"/>
                  <a:pt x="5955" y="4128"/>
                </a:cubicBezTo>
                <a:cubicBezTo>
                  <a:pt x="6680" y="4191"/>
                  <a:pt x="7247" y="4663"/>
                  <a:pt x="7499" y="5325"/>
                </a:cubicBezTo>
                <a:cubicBezTo>
                  <a:pt x="7530" y="5514"/>
                  <a:pt x="7467" y="5672"/>
                  <a:pt x="7247" y="5766"/>
                </a:cubicBezTo>
                <a:cubicBezTo>
                  <a:pt x="7223" y="5770"/>
                  <a:pt x="7199" y="5772"/>
                  <a:pt x="7177" y="5772"/>
                </a:cubicBezTo>
                <a:cubicBezTo>
                  <a:pt x="7019" y="5772"/>
                  <a:pt x="6892" y="5679"/>
                  <a:pt x="6837" y="5514"/>
                </a:cubicBezTo>
                <a:cubicBezTo>
                  <a:pt x="6711" y="5136"/>
                  <a:pt x="6365" y="4852"/>
                  <a:pt x="5924" y="4821"/>
                </a:cubicBezTo>
                <a:cubicBezTo>
                  <a:pt x="5735" y="4821"/>
                  <a:pt x="5609" y="4663"/>
                  <a:pt x="5609" y="4443"/>
                </a:cubicBezTo>
                <a:cubicBezTo>
                  <a:pt x="5609" y="4270"/>
                  <a:pt x="5740" y="4124"/>
                  <a:pt x="5907" y="4124"/>
                </a:cubicBezTo>
                <a:close/>
                <a:moveTo>
                  <a:pt x="3385" y="3199"/>
                </a:moveTo>
                <a:cubicBezTo>
                  <a:pt x="3455" y="3199"/>
                  <a:pt x="3527" y="3225"/>
                  <a:pt x="3592" y="3277"/>
                </a:cubicBezTo>
                <a:lnTo>
                  <a:pt x="4695" y="4096"/>
                </a:lnTo>
                <a:cubicBezTo>
                  <a:pt x="4853" y="4222"/>
                  <a:pt x="4884" y="4411"/>
                  <a:pt x="4790" y="4569"/>
                </a:cubicBezTo>
                <a:lnTo>
                  <a:pt x="4159" y="5388"/>
                </a:lnTo>
                <a:lnTo>
                  <a:pt x="6869" y="7436"/>
                </a:lnTo>
                <a:lnTo>
                  <a:pt x="7499" y="6617"/>
                </a:lnTo>
                <a:cubicBezTo>
                  <a:pt x="7572" y="6525"/>
                  <a:pt x="7667" y="6476"/>
                  <a:pt x="7765" y="6476"/>
                </a:cubicBezTo>
                <a:cubicBezTo>
                  <a:pt x="7835" y="6476"/>
                  <a:pt x="7906" y="6501"/>
                  <a:pt x="7972" y="6554"/>
                </a:cubicBezTo>
                <a:lnTo>
                  <a:pt x="9074" y="7373"/>
                </a:lnTo>
                <a:cubicBezTo>
                  <a:pt x="9232" y="7499"/>
                  <a:pt x="9263" y="7688"/>
                  <a:pt x="9137" y="7845"/>
                </a:cubicBezTo>
                <a:lnTo>
                  <a:pt x="8507" y="8665"/>
                </a:lnTo>
                <a:cubicBezTo>
                  <a:pt x="8225" y="9022"/>
                  <a:pt x="7819" y="9211"/>
                  <a:pt x="7403" y="9211"/>
                </a:cubicBezTo>
                <a:cubicBezTo>
                  <a:pt x="7123" y="9211"/>
                  <a:pt x="6839" y="9126"/>
                  <a:pt x="6585" y="8948"/>
                </a:cubicBezTo>
                <a:lnTo>
                  <a:pt x="2773" y="6081"/>
                </a:lnTo>
                <a:cubicBezTo>
                  <a:pt x="2143" y="5672"/>
                  <a:pt x="2017" y="4821"/>
                  <a:pt x="2490" y="4191"/>
                </a:cubicBezTo>
                <a:lnTo>
                  <a:pt x="3120" y="3340"/>
                </a:lnTo>
                <a:cubicBezTo>
                  <a:pt x="3193" y="3248"/>
                  <a:pt x="3288" y="3199"/>
                  <a:pt x="3385" y="3199"/>
                </a:cubicBezTo>
                <a:close/>
                <a:moveTo>
                  <a:pt x="5829" y="1"/>
                </a:moveTo>
                <a:cubicBezTo>
                  <a:pt x="2647" y="1"/>
                  <a:pt x="1" y="2647"/>
                  <a:pt x="1" y="5829"/>
                </a:cubicBezTo>
                <a:cubicBezTo>
                  <a:pt x="64" y="9011"/>
                  <a:pt x="2647" y="11658"/>
                  <a:pt x="5892" y="11658"/>
                </a:cubicBezTo>
                <a:cubicBezTo>
                  <a:pt x="6900" y="11658"/>
                  <a:pt x="7940" y="11374"/>
                  <a:pt x="8822" y="10838"/>
                </a:cubicBezTo>
                <a:lnTo>
                  <a:pt x="11248" y="11626"/>
                </a:lnTo>
                <a:cubicBezTo>
                  <a:pt x="11272" y="11634"/>
                  <a:pt x="11299" y="11638"/>
                  <a:pt x="11329" y="11638"/>
                </a:cubicBezTo>
                <a:cubicBezTo>
                  <a:pt x="11417" y="11638"/>
                  <a:pt x="11524" y="11602"/>
                  <a:pt x="11595" y="11531"/>
                </a:cubicBezTo>
                <a:cubicBezTo>
                  <a:pt x="11658" y="11468"/>
                  <a:pt x="11721" y="11311"/>
                  <a:pt x="11658" y="11185"/>
                </a:cubicBezTo>
                <a:lnTo>
                  <a:pt x="10838" y="8791"/>
                </a:lnTo>
                <a:cubicBezTo>
                  <a:pt x="11406" y="7877"/>
                  <a:pt x="11658" y="6869"/>
                  <a:pt x="11658" y="5829"/>
                </a:cubicBezTo>
                <a:cubicBezTo>
                  <a:pt x="11658" y="2647"/>
                  <a:pt x="9043" y="1"/>
                  <a:pt x="582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6" name="Google Shape;726;p23"/>
          <p:cNvGrpSpPr/>
          <p:nvPr/>
        </p:nvGrpSpPr>
        <p:grpSpPr>
          <a:xfrm>
            <a:off x="7043096" y="1279543"/>
            <a:ext cx="354616" cy="354586"/>
            <a:chOff x="-30354000" y="3569100"/>
            <a:chExt cx="292250" cy="292225"/>
          </a:xfrm>
        </p:grpSpPr>
        <p:sp>
          <p:nvSpPr>
            <p:cNvPr id="727" name="Google Shape;727;p23"/>
            <p:cNvSpPr/>
            <p:nvPr/>
          </p:nvSpPr>
          <p:spPr>
            <a:xfrm>
              <a:off x="-30354000" y="3604550"/>
              <a:ext cx="137875" cy="256000"/>
            </a:xfrm>
            <a:custGeom>
              <a:rect b="b" l="l" r="r" t="t"/>
              <a:pathLst>
                <a:path extrusionOk="0" h="10240" w="5515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lnTo>
                    <a:pt x="1" y="4411"/>
                  </a:lnTo>
                  <a:cubicBezTo>
                    <a:pt x="1" y="4632"/>
                    <a:pt x="64" y="4884"/>
                    <a:pt x="190" y="5073"/>
                  </a:cubicBezTo>
                  <a:lnTo>
                    <a:pt x="1639" y="7467"/>
                  </a:lnTo>
                  <a:cubicBezTo>
                    <a:pt x="1891" y="7877"/>
                    <a:pt x="2049" y="8097"/>
                    <a:pt x="2049" y="8538"/>
                  </a:cubicBezTo>
                  <a:lnTo>
                    <a:pt x="2049" y="9861"/>
                  </a:lnTo>
                  <a:cubicBezTo>
                    <a:pt x="2049" y="10082"/>
                    <a:pt x="2206" y="10239"/>
                    <a:pt x="2395" y="10239"/>
                  </a:cubicBezTo>
                  <a:lnTo>
                    <a:pt x="5514" y="10239"/>
                  </a:lnTo>
                  <a:lnTo>
                    <a:pt x="5514" y="6364"/>
                  </a:lnTo>
                  <a:cubicBezTo>
                    <a:pt x="5514" y="5986"/>
                    <a:pt x="5357" y="5671"/>
                    <a:pt x="5168" y="5419"/>
                  </a:cubicBezTo>
                  <a:cubicBezTo>
                    <a:pt x="5167" y="5420"/>
                    <a:pt x="5165" y="5421"/>
                    <a:pt x="5163" y="5421"/>
                  </a:cubicBezTo>
                  <a:cubicBezTo>
                    <a:pt x="5042" y="5421"/>
                    <a:pt x="3214" y="3623"/>
                    <a:pt x="3183" y="3592"/>
                  </a:cubicBezTo>
                  <a:cubicBezTo>
                    <a:pt x="3041" y="3432"/>
                    <a:pt x="2828" y="3332"/>
                    <a:pt x="2613" y="3332"/>
                  </a:cubicBezTo>
                  <a:cubicBezTo>
                    <a:pt x="2448" y="3332"/>
                    <a:pt x="2280" y="3392"/>
                    <a:pt x="2143" y="3529"/>
                  </a:cubicBezTo>
                  <a:cubicBezTo>
                    <a:pt x="1891" y="3812"/>
                    <a:pt x="1923" y="4285"/>
                    <a:pt x="2112" y="4442"/>
                  </a:cubicBezTo>
                  <a:lnTo>
                    <a:pt x="3970" y="6301"/>
                  </a:lnTo>
                  <a:cubicBezTo>
                    <a:pt x="4097" y="6427"/>
                    <a:pt x="4097" y="6648"/>
                    <a:pt x="3970" y="6774"/>
                  </a:cubicBezTo>
                  <a:cubicBezTo>
                    <a:pt x="3907" y="6821"/>
                    <a:pt x="3821" y="6845"/>
                    <a:pt x="3734" y="6845"/>
                  </a:cubicBezTo>
                  <a:cubicBezTo>
                    <a:pt x="3648" y="6845"/>
                    <a:pt x="3561" y="6821"/>
                    <a:pt x="3498" y="6774"/>
                  </a:cubicBezTo>
                  <a:lnTo>
                    <a:pt x="1639" y="4915"/>
                  </a:lnTo>
                  <a:cubicBezTo>
                    <a:pt x="1450" y="4726"/>
                    <a:pt x="1324" y="4442"/>
                    <a:pt x="1324" y="4190"/>
                  </a:cubicBezTo>
                  <a:lnTo>
                    <a:pt x="1324" y="662"/>
                  </a:lnTo>
                  <a:cubicBezTo>
                    <a:pt x="1324" y="252"/>
                    <a:pt x="1009" y="0"/>
                    <a:pt x="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3"/>
            <p:cNvSpPr/>
            <p:nvPr/>
          </p:nvSpPr>
          <p:spPr>
            <a:xfrm>
              <a:off x="-30198825" y="3604550"/>
              <a:ext cx="137075" cy="256775"/>
            </a:xfrm>
            <a:custGeom>
              <a:rect b="b" l="l" r="r" t="t"/>
              <a:pathLst>
                <a:path extrusionOk="0" h="10271" w="5483">
                  <a:moveTo>
                    <a:pt x="4758" y="0"/>
                  </a:moveTo>
                  <a:cubicBezTo>
                    <a:pt x="4380" y="0"/>
                    <a:pt x="4096" y="315"/>
                    <a:pt x="4096" y="662"/>
                  </a:cubicBezTo>
                  <a:lnTo>
                    <a:pt x="4096" y="4190"/>
                  </a:lnTo>
                  <a:cubicBezTo>
                    <a:pt x="4096" y="4474"/>
                    <a:pt x="3970" y="4758"/>
                    <a:pt x="3781" y="4915"/>
                  </a:cubicBezTo>
                  <a:lnTo>
                    <a:pt x="1922" y="6774"/>
                  </a:lnTo>
                  <a:cubicBezTo>
                    <a:pt x="1875" y="6821"/>
                    <a:pt x="1788" y="6845"/>
                    <a:pt x="1698" y="6845"/>
                  </a:cubicBezTo>
                  <a:cubicBezTo>
                    <a:pt x="1607" y="6845"/>
                    <a:pt x="1513" y="6821"/>
                    <a:pt x="1450" y="6774"/>
                  </a:cubicBezTo>
                  <a:cubicBezTo>
                    <a:pt x="1355" y="6648"/>
                    <a:pt x="1355" y="6427"/>
                    <a:pt x="1450" y="6301"/>
                  </a:cubicBezTo>
                  <a:lnTo>
                    <a:pt x="3308" y="4442"/>
                  </a:lnTo>
                  <a:cubicBezTo>
                    <a:pt x="3497" y="4285"/>
                    <a:pt x="3560" y="3812"/>
                    <a:pt x="3277" y="3529"/>
                  </a:cubicBezTo>
                  <a:cubicBezTo>
                    <a:pt x="3140" y="3392"/>
                    <a:pt x="2972" y="3332"/>
                    <a:pt x="2807" y="3332"/>
                  </a:cubicBezTo>
                  <a:cubicBezTo>
                    <a:pt x="2592" y="3332"/>
                    <a:pt x="2379" y="3432"/>
                    <a:pt x="2237" y="3592"/>
                  </a:cubicBezTo>
                  <a:cubicBezTo>
                    <a:pt x="2237" y="3592"/>
                    <a:pt x="347" y="5419"/>
                    <a:pt x="347" y="5482"/>
                  </a:cubicBezTo>
                  <a:cubicBezTo>
                    <a:pt x="158" y="5671"/>
                    <a:pt x="0" y="6018"/>
                    <a:pt x="0" y="6427"/>
                  </a:cubicBezTo>
                  <a:lnTo>
                    <a:pt x="0" y="8129"/>
                  </a:lnTo>
                  <a:lnTo>
                    <a:pt x="0" y="8412"/>
                  </a:lnTo>
                  <a:lnTo>
                    <a:pt x="0" y="10271"/>
                  </a:lnTo>
                  <a:lnTo>
                    <a:pt x="3088" y="10271"/>
                  </a:lnTo>
                  <a:cubicBezTo>
                    <a:pt x="3277" y="10271"/>
                    <a:pt x="3434" y="10113"/>
                    <a:pt x="3434" y="9924"/>
                  </a:cubicBezTo>
                  <a:lnTo>
                    <a:pt x="3434" y="8570"/>
                  </a:lnTo>
                  <a:cubicBezTo>
                    <a:pt x="3434" y="8129"/>
                    <a:pt x="3623" y="7908"/>
                    <a:pt x="3812" y="7530"/>
                  </a:cubicBezTo>
                  <a:lnTo>
                    <a:pt x="5293" y="5104"/>
                  </a:lnTo>
                  <a:cubicBezTo>
                    <a:pt x="5388" y="4915"/>
                    <a:pt x="5482" y="4663"/>
                    <a:pt x="5482" y="4411"/>
                  </a:cubicBezTo>
                  <a:lnTo>
                    <a:pt x="5482" y="662"/>
                  </a:lnTo>
                  <a:cubicBezTo>
                    <a:pt x="5451" y="284"/>
                    <a:pt x="5136" y="0"/>
                    <a:pt x="4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3"/>
            <p:cNvSpPr/>
            <p:nvPr/>
          </p:nvSpPr>
          <p:spPr>
            <a:xfrm>
              <a:off x="-30139750" y="3636850"/>
              <a:ext cx="26000" cy="37825"/>
            </a:xfrm>
            <a:custGeom>
              <a:rect b="b" l="l" r="r" t="t"/>
              <a:pathLst>
                <a:path extrusionOk="0" h="1513" w="1040">
                  <a:moveTo>
                    <a:pt x="504" y="0"/>
                  </a:moveTo>
                  <a:cubicBezTo>
                    <a:pt x="252" y="32"/>
                    <a:pt x="0" y="284"/>
                    <a:pt x="0" y="567"/>
                  </a:cubicBezTo>
                  <a:lnTo>
                    <a:pt x="0" y="1418"/>
                  </a:lnTo>
                  <a:cubicBezTo>
                    <a:pt x="126" y="1386"/>
                    <a:pt x="252" y="1355"/>
                    <a:pt x="410" y="1355"/>
                  </a:cubicBezTo>
                  <a:cubicBezTo>
                    <a:pt x="630" y="1355"/>
                    <a:pt x="819" y="1386"/>
                    <a:pt x="1040" y="1512"/>
                  </a:cubicBezTo>
                  <a:lnTo>
                    <a:pt x="1040" y="504"/>
                  </a:lnTo>
                  <a:cubicBezTo>
                    <a:pt x="1040" y="252"/>
                    <a:pt x="788" y="0"/>
                    <a:pt x="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3"/>
            <p:cNvSpPr/>
            <p:nvPr/>
          </p:nvSpPr>
          <p:spPr>
            <a:xfrm>
              <a:off x="-30302800" y="3638950"/>
              <a:ext cx="25225" cy="36500"/>
            </a:xfrm>
            <a:custGeom>
              <a:rect b="b" l="l" r="r" t="t"/>
              <a:pathLst>
                <a:path extrusionOk="0" h="1460" w="1009">
                  <a:moveTo>
                    <a:pt x="418" y="1"/>
                  </a:moveTo>
                  <a:cubicBezTo>
                    <a:pt x="177" y="1"/>
                    <a:pt x="1" y="229"/>
                    <a:pt x="1" y="483"/>
                  </a:cubicBezTo>
                  <a:lnTo>
                    <a:pt x="1" y="1460"/>
                  </a:lnTo>
                  <a:cubicBezTo>
                    <a:pt x="190" y="1334"/>
                    <a:pt x="379" y="1302"/>
                    <a:pt x="631" y="1302"/>
                  </a:cubicBezTo>
                  <a:cubicBezTo>
                    <a:pt x="725" y="1302"/>
                    <a:pt x="883" y="1334"/>
                    <a:pt x="1009" y="1365"/>
                  </a:cubicBezTo>
                  <a:lnTo>
                    <a:pt x="1009" y="515"/>
                  </a:lnTo>
                  <a:cubicBezTo>
                    <a:pt x="1009" y="231"/>
                    <a:pt x="788" y="11"/>
                    <a:pt x="505" y="11"/>
                  </a:cubicBezTo>
                  <a:cubicBezTo>
                    <a:pt x="475" y="4"/>
                    <a:pt x="446" y="1"/>
                    <a:pt x="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3"/>
            <p:cNvSpPr/>
            <p:nvPr/>
          </p:nvSpPr>
          <p:spPr>
            <a:xfrm>
              <a:off x="-30242925" y="3569100"/>
              <a:ext cx="68525" cy="68550"/>
            </a:xfrm>
            <a:custGeom>
              <a:rect b="b" l="l" r="r" t="t"/>
              <a:pathLst>
                <a:path extrusionOk="0" h="2742" w="2741">
                  <a:moveTo>
                    <a:pt x="1386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74"/>
                    <a:pt x="630" y="2742"/>
                    <a:pt x="1386" y="2742"/>
                  </a:cubicBezTo>
                  <a:cubicBezTo>
                    <a:pt x="2111" y="2742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3"/>
            <p:cNvSpPr/>
            <p:nvPr/>
          </p:nvSpPr>
          <p:spPr>
            <a:xfrm>
              <a:off x="-30262625" y="3654950"/>
              <a:ext cx="107925" cy="68550"/>
            </a:xfrm>
            <a:custGeom>
              <a:rect b="b" l="l" r="r" t="t"/>
              <a:pathLst>
                <a:path extrusionOk="0" h="2742" w="4317">
                  <a:moveTo>
                    <a:pt x="2174" y="1"/>
                  </a:moveTo>
                  <a:cubicBezTo>
                    <a:pt x="1292" y="1"/>
                    <a:pt x="505" y="379"/>
                    <a:pt x="0" y="1040"/>
                  </a:cubicBezTo>
                  <a:lnTo>
                    <a:pt x="32" y="1103"/>
                  </a:lnTo>
                  <a:cubicBezTo>
                    <a:pt x="946" y="1985"/>
                    <a:pt x="1450" y="2458"/>
                    <a:pt x="1702" y="2742"/>
                  </a:cubicBezTo>
                  <a:lnTo>
                    <a:pt x="2647" y="2742"/>
                  </a:lnTo>
                  <a:lnTo>
                    <a:pt x="4254" y="1135"/>
                  </a:lnTo>
                  <a:lnTo>
                    <a:pt x="4317" y="1040"/>
                  </a:lnTo>
                  <a:cubicBezTo>
                    <a:pt x="3813" y="410"/>
                    <a:pt x="3025" y="1"/>
                    <a:pt x="2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23"/>
          <p:cNvGrpSpPr/>
          <p:nvPr/>
        </p:nvGrpSpPr>
        <p:grpSpPr>
          <a:xfrm>
            <a:off x="5293193" y="4074657"/>
            <a:ext cx="353645" cy="353615"/>
            <a:chOff x="-31093575" y="3911725"/>
            <a:chExt cx="291450" cy="291425"/>
          </a:xfrm>
        </p:grpSpPr>
        <p:sp>
          <p:nvSpPr>
            <p:cNvPr id="734" name="Google Shape;734;p23"/>
            <p:cNvSpPr/>
            <p:nvPr/>
          </p:nvSpPr>
          <p:spPr>
            <a:xfrm>
              <a:off x="-31093575" y="3911725"/>
              <a:ext cx="291450" cy="291425"/>
            </a:xfrm>
            <a:custGeom>
              <a:rect b="b" l="l" r="r" t="t"/>
              <a:pathLst>
                <a:path extrusionOk="0" h="11657" w="11658">
                  <a:moveTo>
                    <a:pt x="5829" y="0"/>
                  </a:moveTo>
                  <a:cubicBezTo>
                    <a:pt x="3372" y="0"/>
                    <a:pt x="1261" y="1796"/>
                    <a:pt x="788" y="4159"/>
                  </a:cubicBezTo>
                  <a:cubicBezTo>
                    <a:pt x="347" y="4285"/>
                    <a:pt x="1" y="4694"/>
                    <a:pt x="1" y="5167"/>
                  </a:cubicBezTo>
                  <a:lnTo>
                    <a:pt x="1" y="7876"/>
                  </a:lnTo>
                  <a:cubicBezTo>
                    <a:pt x="1" y="8412"/>
                    <a:pt x="473" y="8885"/>
                    <a:pt x="1009" y="8885"/>
                  </a:cubicBezTo>
                  <a:lnTo>
                    <a:pt x="1702" y="8885"/>
                  </a:lnTo>
                  <a:cubicBezTo>
                    <a:pt x="1891" y="8885"/>
                    <a:pt x="2049" y="8727"/>
                    <a:pt x="2049" y="8538"/>
                  </a:cubicBezTo>
                  <a:lnTo>
                    <a:pt x="2049" y="4442"/>
                  </a:lnTo>
                  <a:cubicBezTo>
                    <a:pt x="2049" y="4253"/>
                    <a:pt x="1891" y="4096"/>
                    <a:pt x="1702" y="4096"/>
                  </a:cubicBezTo>
                  <a:lnTo>
                    <a:pt x="1481" y="4096"/>
                  </a:lnTo>
                  <a:cubicBezTo>
                    <a:pt x="1954" y="2111"/>
                    <a:pt x="3781" y="630"/>
                    <a:pt x="5829" y="630"/>
                  </a:cubicBezTo>
                  <a:cubicBezTo>
                    <a:pt x="7877" y="630"/>
                    <a:pt x="9673" y="2111"/>
                    <a:pt x="10145" y="4096"/>
                  </a:cubicBezTo>
                  <a:lnTo>
                    <a:pt x="9956" y="4096"/>
                  </a:lnTo>
                  <a:cubicBezTo>
                    <a:pt x="9767" y="4096"/>
                    <a:pt x="9610" y="4253"/>
                    <a:pt x="9610" y="4442"/>
                  </a:cubicBezTo>
                  <a:lnTo>
                    <a:pt x="9610" y="8538"/>
                  </a:lnTo>
                  <a:cubicBezTo>
                    <a:pt x="9610" y="8727"/>
                    <a:pt x="9767" y="8885"/>
                    <a:pt x="9956" y="8885"/>
                  </a:cubicBezTo>
                  <a:lnTo>
                    <a:pt x="10271" y="8885"/>
                  </a:lnTo>
                  <a:cubicBezTo>
                    <a:pt x="10114" y="9672"/>
                    <a:pt x="9421" y="10271"/>
                    <a:pt x="8570" y="10271"/>
                  </a:cubicBezTo>
                  <a:lnTo>
                    <a:pt x="6774" y="10271"/>
                  </a:lnTo>
                  <a:cubicBezTo>
                    <a:pt x="6617" y="9893"/>
                    <a:pt x="6270" y="9609"/>
                    <a:pt x="5829" y="9609"/>
                  </a:cubicBezTo>
                  <a:cubicBezTo>
                    <a:pt x="5262" y="9609"/>
                    <a:pt x="4789" y="10082"/>
                    <a:pt x="4789" y="10617"/>
                  </a:cubicBezTo>
                  <a:cubicBezTo>
                    <a:pt x="4789" y="11184"/>
                    <a:pt x="5262" y="11657"/>
                    <a:pt x="5829" y="11657"/>
                  </a:cubicBezTo>
                  <a:cubicBezTo>
                    <a:pt x="6270" y="11657"/>
                    <a:pt x="6648" y="11373"/>
                    <a:pt x="6774" y="10995"/>
                  </a:cubicBezTo>
                  <a:lnTo>
                    <a:pt x="8570" y="10995"/>
                  </a:lnTo>
                  <a:cubicBezTo>
                    <a:pt x="9799" y="10995"/>
                    <a:pt x="10775" y="10082"/>
                    <a:pt x="10933" y="8885"/>
                  </a:cubicBezTo>
                  <a:cubicBezTo>
                    <a:pt x="11342" y="8790"/>
                    <a:pt x="11658" y="8380"/>
                    <a:pt x="11658" y="7908"/>
                  </a:cubicBezTo>
                  <a:lnTo>
                    <a:pt x="11658" y="5198"/>
                  </a:lnTo>
                  <a:cubicBezTo>
                    <a:pt x="11658" y="4694"/>
                    <a:pt x="11311" y="4253"/>
                    <a:pt x="10870" y="4159"/>
                  </a:cubicBezTo>
                  <a:cubicBezTo>
                    <a:pt x="10397" y="1796"/>
                    <a:pt x="8255" y="0"/>
                    <a:pt x="5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3"/>
            <p:cNvSpPr/>
            <p:nvPr/>
          </p:nvSpPr>
          <p:spPr>
            <a:xfrm>
              <a:off x="-31025825" y="3980250"/>
              <a:ext cx="156750" cy="154250"/>
            </a:xfrm>
            <a:custGeom>
              <a:rect b="b" l="l" r="r" t="t"/>
              <a:pathLst>
                <a:path extrusionOk="0" h="6170" w="6270">
                  <a:moveTo>
                    <a:pt x="3119" y="1386"/>
                  </a:moveTo>
                  <a:cubicBezTo>
                    <a:pt x="3308" y="1386"/>
                    <a:pt x="3466" y="1544"/>
                    <a:pt x="3466" y="1733"/>
                  </a:cubicBezTo>
                  <a:cubicBezTo>
                    <a:pt x="3466" y="1953"/>
                    <a:pt x="3308" y="2079"/>
                    <a:pt x="3119" y="2079"/>
                  </a:cubicBezTo>
                  <a:cubicBezTo>
                    <a:pt x="2930" y="2079"/>
                    <a:pt x="2773" y="1953"/>
                    <a:pt x="2773" y="1733"/>
                  </a:cubicBezTo>
                  <a:cubicBezTo>
                    <a:pt x="2773" y="1544"/>
                    <a:pt x="2930" y="1386"/>
                    <a:pt x="3119" y="1386"/>
                  </a:cubicBezTo>
                  <a:close/>
                  <a:moveTo>
                    <a:pt x="3119" y="2741"/>
                  </a:moveTo>
                  <a:cubicBezTo>
                    <a:pt x="3308" y="2741"/>
                    <a:pt x="3466" y="2867"/>
                    <a:pt x="3466" y="3088"/>
                  </a:cubicBezTo>
                  <a:lnTo>
                    <a:pt x="3466" y="4474"/>
                  </a:lnTo>
                  <a:cubicBezTo>
                    <a:pt x="3466" y="4663"/>
                    <a:pt x="3308" y="4820"/>
                    <a:pt x="3119" y="4820"/>
                  </a:cubicBezTo>
                  <a:cubicBezTo>
                    <a:pt x="2930" y="4820"/>
                    <a:pt x="2773" y="4663"/>
                    <a:pt x="2773" y="4474"/>
                  </a:cubicBezTo>
                  <a:lnTo>
                    <a:pt x="2773" y="3088"/>
                  </a:lnTo>
                  <a:cubicBezTo>
                    <a:pt x="2773" y="2867"/>
                    <a:pt x="2930" y="2741"/>
                    <a:pt x="3119" y="2741"/>
                  </a:cubicBezTo>
                  <a:close/>
                  <a:moveTo>
                    <a:pt x="3151" y="0"/>
                  </a:moveTo>
                  <a:cubicBezTo>
                    <a:pt x="1449" y="0"/>
                    <a:pt x="63" y="1386"/>
                    <a:pt x="63" y="3088"/>
                  </a:cubicBezTo>
                  <a:cubicBezTo>
                    <a:pt x="63" y="3592"/>
                    <a:pt x="158" y="4096"/>
                    <a:pt x="441" y="4568"/>
                  </a:cubicBezTo>
                  <a:lnTo>
                    <a:pt x="63" y="5734"/>
                  </a:lnTo>
                  <a:cubicBezTo>
                    <a:pt x="0" y="5828"/>
                    <a:pt x="0" y="5955"/>
                    <a:pt x="126" y="6081"/>
                  </a:cubicBezTo>
                  <a:cubicBezTo>
                    <a:pt x="171" y="6125"/>
                    <a:pt x="263" y="6170"/>
                    <a:pt x="357" y="6170"/>
                  </a:cubicBezTo>
                  <a:cubicBezTo>
                    <a:pt x="396" y="6170"/>
                    <a:pt x="436" y="6162"/>
                    <a:pt x="473" y="6144"/>
                  </a:cubicBezTo>
                  <a:lnTo>
                    <a:pt x="1638" y="5765"/>
                  </a:lnTo>
                  <a:cubicBezTo>
                    <a:pt x="2079" y="6049"/>
                    <a:pt x="2615" y="6144"/>
                    <a:pt x="3151" y="6144"/>
                  </a:cubicBezTo>
                  <a:cubicBezTo>
                    <a:pt x="4852" y="6144"/>
                    <a:pt x="6270" y="4789"/>
                    <a:pt x="6270" y="3088"/>
                  </a:cubicBezTo>
                  <a:cubicBezTo>
                    <a:pt x="6270" y="1386"/>
                    <a:pt x="4852" y="0"/>
                    <a:pt x="3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23"/>
          <p:cNvGrpSpPr/>
          <p:nvPr/>
        </p:nvGrpSpPr>
        <p:grpSpPr>
          <a:xfrm>
            <a:off x="1739153" y="4076415"/>
            <a:ext cx="353645" cy="342179"/>
            <a:chOff x="-32568800" y="3232000"/>
            <a:chExt cx="291450" cy="282000"/>
          </a:xfrm>
        </p:grpSpPr>
        <p:sp>
          <p:nvSpPr>
            <p:cNvPr id="737" name="Google Shape;737;p23"/>
            <p:cNvSpPr/>
            <p:nvPr/>
          </p:nvSpPr>
          <p:spPr>
            <a:xfrm>
              <a:off x="-32545150" y="3232000"/>
              <a:ext cx="244175" cy="246550"/>
            </a:xfrm>
            <a:custGeom>
              <a:rect b="b" l="l" r="r" t="t"/>
              <a:pathLst>
                <a:path extrusionOk="0" h="9862" w="9767">
                  <a:moveTo>
                    <a:pt x="4883" y="1"/>
                  </a:moveTo>
                  <a:cubicBezTo>
                    <a:pt x="4505" y="1"/>
                    <a:pt x="4222" y="316"/>
                    <a:pt x="4222" y="662"/>
                  </a:cubicBezTo>
                  <a:lnTo>
                    <a:pt x="4222" y="4128"/>
                  </a:lnTo>
                  <a:cubicBezTo>
                    <a:pt x="4159" y="4033"/>
                    <a:pt x="2899" y="1859"/>
                    <a:pt x="2772" y="1702"/>
                  </a:cubicBezTo>
                  <a:cubicBezTo>
                    <a:pt x="2639" y="1479"/>
                    <a:pt x="2394" y="1350"/>
                    <a:pt x="2151" y="1350"/>
                  </a:cubicBezTo>
                  <a:cubicBezTo>
                    <a:pt x="2051" y="1350"/>
                    <a:pt x="1951" y="1372"/>
                    <a:pt x="1859" y="1418"/>
                  </a:cubicBezTo>
                  <a:cubicBezTo>
                    <a:pt x="1512" y="1576"/>
                    <a:pt x="1386" y="2017"/>
                    <a:pt x="1544" y="2332"/>
                  </a:cubicBezTo>
                  <a:cubicBezTo>
                    <a:pt x="1544" y="2363"/>
                    <a:pt x="2804" y="4947"/>
                    <a:pt x="2836" y="4947"/>
                  </a:cubicBezTo>
                  <a:cubicBezTo>
                    <a:pt x="3434" y="4947"/>
                    <a:pt x="5261" y="4947"/>
                    <a:pt x="5261" y="6617"/>
                  </a:cubicBezTo>
                  <a:cubicBezTo>
                    <a:pt x="5261" y="6806"/>
                    <a:pt x="5104" y="6963"/>
                    <a:pt x="4883" y="6963"/>
                  </a:cubicBezTo>
                  <a:cubicBezTo>
                    <a:pt x="4694" y="6963"/>
                    <a:pt x="4537" y="6806"/>
                    <a:pt x="4537" y="6617"/>
                  </a:cubicBezTo>
                  <a:cubicBezTo>
                    <a:pt x="4537" y="6018"/>
                    <a:pt x="4253" y="5640"/>
                    <a:pt x="3056" y="5608"/>
                  </a:cubicBezTo>
                  <a:cubicBezTo>
                    <a:pt x="3056" y="5608"/>
                    <a:pt x="1260" y="4254"/>
                    <a:pt x="1197" y="4191"/>
                  </a:cubicBezTo>
                  <a:cubicBezTo>
                    <a:pt x="1060" y="4084"/>
                    <a:pt x="901" y="4029"/>
                    <a:pt x="745" y="4029"/>
                  </a:cubicBezTo>
                  <a:cubicBezTo>
                    <a:pt x="578" y="4029"/>
                    <a:pt x="414" y="4092"/>
                    <a:pt x="284" y="4222"/>
                  </a:cubicBezTo>
                  <a:cubicBezTo>
                    <a:pt x="0" y="4506"/>
                    <a:pt x="0" y="4915"/>
                    <a:pt x="284" y="5199"/>
                  </a:cubicBezTo>
                  <a:lnTo>
                    <a:pt x="1859" y="6774"/>
                  </a:lnTo>
                  <a:cubicBezTo>
                    <a:pt x="2048" y="6963"/>
                    <a:pt x="2142" y="7215"/>
                    <a:pt x="2142" y="7436"/>
                  </a:cubicBezTo>
                  <a:cubicBezTo>
                    <a:pt x="2142" y="8034"/>
                    <a:pt x="2520" y="8538"/>
                    <a:pt x="3088" y="8759"/>
                  </a:cubicBezTo>
                  <a:cubicBezTo>
                    <a:pt x="3245" y="8790"/>
                    <a:pt x="3371" y="8948"/>
                    <a:pt x="3434" y="9074"/>
                  </a:cubicBezTo>
                  <a:cubicBezTo>
                    <a:pt x="2426" y="8979"/>
                    <a:pt x="1260" y="8790"/>
                    <a:pt x="1103" y="8475"/>
                  </a:cubicBezTo>
                  <a:cubicBezTo>
                    <a:pt x="1103" y="8475"/>
                    <a:pt x="1197" y="8349"/>
                    <a:pt x="1638" y="8192"/>
                  </a:cubicBezTo>
                  <a:cubicBezTo>
                    <a:pt x="1544" y="8003"/>
                    <a:pt x="1481" y="7751"/>
                    <a:pt x="1481" y="7530"/>
                  </a:cubicBezTo>
                  <a:cubicBezTo>
                    <a:pt x="756" y="7782"/>
                    <a:pt x="441" y="8066"/>
                    <a:pt x="441" y="8475"/>
                  </a:cubicBezTo>
                  <a:cubicBezTo>
                    <a:pt x="441" y="9641"/>
                    <a:pt x="3718" y="9862"/>
                    <a:pt x="4883" y="9862"/>
                  </a:cubicBezTo>
                  <a:cubicBezTo>
                    <a:pt x="6081" y="9862"/>
                    <a:pt x="9357" y="9641"/>
                    <a:pt x="9357" y="8475"/>
                  </a:cubicBezTo>
                  <a:cubicBezTo>
                    <a:pt x="9357" y="8066"/>
                    <a:pt x="8979" y="7751"/>
                    <a:pt x="8317" y="7530"/>
                  </a:cubicBezTo>
                  <a:cubicBezTo>
                    <a:pt x="8317" y="7782"/>
                    <a:pt x="8286" y="8003"/>
                    <a:pt x="8160" y="8192"/>
                  </a:cubicBezTo>
                  <a:cubicBezTo>
                    <a:pt x="8286" y="8255"/>
                    <a:pt x="8349" y="8286"/>
                    <a:pt x="8443" y="8318"/>
                  </a:cubicBezTo>
                  <a:lnTo>
                    <a:pt x="8664" y="8444"/>
                  </a:lnTo>
                  <a:cubicBezTo>
                    <a:pt x="8475" y="8790"/>
                    <a:pt x="7372" y="8948"/>
                    <a:pt x="6364" y="9074"/>
                  </a:cubicBezTo>
                  <a:cubicBezTo>
                    <a:pt x="6427" y="8979"/>
                    <a:pt x="6553" y="8885"/>
                    <a:pt x="6711" y="8822"/>
                  </a:cubicBezTo>
                  <a:cubicBezTo>
                    <a:pt x="7246" y="8633"/>
                    <a:pt x="7656" y="8129"/>
                    <a:pt x="7656" y="7530"/>
                  </a:cubicBezTo>
                  <a:lnTo>
                    <a:pt x="7656" y="6428"/>
                  </a:lnTo>
                  <a:lnTo>
                    <a:pt x="9515" y="4569"/>
                  </a:lnTo>
                  <a:cubicBezTo>
                    <a:pt x="9767" y="4317"/>
                    <a:pt x="9767" y="3876"/>
                    <a:pt x="9515" y="3592"/>
                  </a:cubicBezTo>
                  <a:cubicBezTo>
                    <a:pt x="9373" y="3450"/>
                    <a:pt x="9192" y="3379"/>
                    <a:pt x="9010" y="3379"/>
                  </a:cubicBezTo>
                  <a:cubicBezTo>
                    <a:pt x="8829" y="3379"/>
                    <a:pt x="8648" y="3450"/>
                    <a:pt x="8506" y="3592"/>
                  </a:cubicBezTo>
                  <a:cubicBezTo>
                    <a:pt x="8191" y="3876"/>
                    <a:pt x="7498" y="4411"/>
                    <a:pt x="7026" y="4789"/>
                  </a:cubicBezTo>
                  <a:cubicBezTo>
                    <a:pt x="7089" y="4663"/>
                    <a:pt x="8191" y="2426"/>
                    <a:pt x="8254" y="2332"/>
                  </a:cubicBezTo>
                  <a:cubicBezTo>
                    <a:pt x="8412" y="1985"/>
                    <a:pt x="8286" y="1576"/>
                    <a:pt x="7939" y="1418"/>
                  </a:cubicBezTo>
                  <a:cubicBezTo>
                    <a:pt x="7847" y="1372"/>
                    <a:pt x="7747" y="1350"/>
                    <a:pt x="7647" y="1350"/>
                  </a:cubicBezTo>
                  <a:cubicBezTo>
                    <a:pt x="7404" y="1350"/>
                    <a:pt x="7159" y="1479"/>
                    <a:pt x="7026" y="1702"/>
                  </a:cubicBezTo>
                  <a:cubicBezTo>
                    <a:pt x="6900" y="1859"/>
                    <a:pt x="5639" y="4033"/>
                    <a:pt x="5576" y="4128"/>
                  </a:cubicBezTo>
                  <a:lnTo>
                    <a:pt x="5576" y="662"/>
                  </a:lnTo>
                  <a:cubicBezTo>
                    <a:pt x="5576" y="284"/>
                    <a:pt x="5261" y="1"/>
                    <a:pt x="48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3"/>
            <p:cNvSpPr/>
            <p:nvPr/>
          </p:nvSpPr>
          <p:spPr>
            <a:xfrm>
              <a:off x="-32568800" y="3392675"/>
              <a:ext cx="291450" cy="121325"/>
            </a:xfrm>
            <a:custGeom>
              <a:rect b="b" l="l" r="r" t="t"/>
              <a:pathLst>
                <a:path extrusionOk="0" h="4853" w="11658">
                  <a:moveTo>
                    <a:pt x="9578" y="1"/>
                  </a:moveTo>
                  <a:lnTo>
                    <a:pt x="9263" y="316"/>
                  </a:lnTo>
                  <a:lnTo>
                    <a:pt x="9263" y="631"/>
                  </a:lnTo>
                  <a:cubicBezTo>
                    <a:pt x="10335" y="1040"/>
                    <a:pt x="10965" y="1576"/>
                    <a:pt x="10965" y="2143"/>
                  </a:cubicBezTo>
                  <a:cubicBezTo>
                    <a:pt x="10965" y="3119"/>
                    <a:pt x="8885" y="4191"/>
                    <a:pt x="5829" y="4191"/>
                  </a:cubicBezTo>
                  <a:cubicBezTo>
                    <a:pt x="2805" y="4191"/>
                    <a:pt x="726" y="3119"/>
                    <a:pt x="726" y="2143"/>
                  </a:cubicBezTo>
                  <a:cubicBezTo>
                    <a:pt x="726" y="1607"/>
                    <a:pt x="1261" y="1103"/>
                    <a:pt x="2175" y="725"/>
                  </a:cubicBezTo>
                  <a:lnTo>
                    <a:pt x="1671" y="190"/>
                  </a:lnTo>
                  <a:cubicBezTo>
                    <a:pt x="631" y="725"/>
                    <a:pt x="1" y="1387"/>
                    <a:pt x="1" y="2111"/>
                  </a:cubicBezTo>
                  <a:cubicBezTo>
                    <a:pt x="1" y="3655"/>
                    <a:pt x="2584" y="4852"/>
                    <a:pt x="5829" y="4852"/>
                  </a:cubicBezTo>
                  <a:cubicBezTo>
                    <a:pt x="9106" y="4852"/>
                    <a:pt x="11658" y="3624"/>
                    <a:pt x="11658" y="2111"/>
                  </a:cubicBezTo>
                  <a:cubicBezTo>
                    <a:pt x="11658" y="1261"/>
                    <a:pt x="10870" y="505"/>
                    <a:pt x="9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lat Timeline Infographics by Slidesgo">
  <a:themeElements>
    <a:clrScheme name="Simple Light">
      <a:dk1>
        <a:srgbClr val="000000"/>
      </a:dk1>
      <a:lt1>
        <a:srgbClr val="FFFFFF"/>
      </a:lt1>
      <a:dk2>
        <a:srgbClr val="818181"/>
      </a:dk2>
      <a:lt2>
        <a:srgbClr val="E6E6E6"/>
      </a:lt2>
      <a:accent1>
        <a:srgbClr val="F3729B"/>
      </a:accent1>
      <a:accent2>
        <a:srgbClr val="8553CE"/>
      </a:accent2>
      <a:accent3>
        <a:srgbClr val="1398B4"/>
      </a:accent3>
      <a:accent4>
        <a:srgbClr val="6AC7A1"/>
      </a:accent4>
      <a:accent5>
        <a:srgbClr val="E2C047"/>
      </a:accent5>
      <a:accent6>
        <a:srgbClr val="EC4545"/>
      </a:accent6>
      <a:hlink>
        <a:srgbClr val="04B6C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