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E2FF2-DE57-F1E0-A8FB-1BF61518528B}" v="2" dt="2021-03-10T13:06:34.606"/>
    <p1510:client id="{297622C6-74C4-F01B-0802-00B5BE8865C6}" v="21" dt="2022-02-23T15:23:13.394"/>
    <p1510:client id="{4ED20358-DA28-891D-541F-FBF9629B63BD}" v="82" dt="2020-03-31T12:40:02.401"/>
    <p1510:client id="{86C88378-3479-E6B5-23FA-79F778983151}" v="285" dt="2020-04-01T21:49:45.872"/>
    <p1510:client id="{9C731911-A23E-C139-FA2B-F34EC3D35BC3}" v="57" dt="2020-03-31T02:50:54.696"/>
    <p1510:client id="{B722ECD5-B9C9-4DD7-947C-A7D046D65B93}" v="1008" dt="2020-03-31T02:31:46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56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5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3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3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7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2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7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5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2" r:id="rId6"/>
    <p:sldLayoutId id="2147483808" r:id="rId7"/>
    <p:sldLayoutId id="2147483809" r:id="rId8"/>
    <p:sldLayoutId id="2147483810" r:id="rId9"/>
    <p:sldLayoutId id="2147483811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AD633-5407-4C0C-B8A3-080D25D1F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08" r="9089" b="26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6502" y="2558014"/>
            <a:ext cx="7844403" cy="1680135"/>
          </a:xfrm>
        </p:spPr>
        <p:txBody>
          <a:bodyPr anchor="b">
            <a:normAutofit/>
          </a:bodyPr>
          <a:lstStyle/>
          <a:p>
            <a:r>
              <a:rPr lang="de-DE" sz="4800" b="1"/>
              <a:t>Tp</a:t>
            </a:r>
            <a:endParaRPr lang="de-DE" sz="4800" b="1" dirty="0" err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9B2B2F-838F-4607-8620-A03D1FBD6765}"/>
              </a:ext>
            </a:extLst>
          </p:cNvPr>
          <p:cNvSpPr txBox="1"/>
          <p:nvPr/>
        </p:nvSpPr>
        <p:spPr>
          <a:xfrm>
            <a:off x="969617" y="486796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 dirty="0"/>
              <a:t>Integration web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29D4AC-5569-43F2-A6C5-55496BFC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fr-FR" sz="3200" b="1">
                <a:latin typeface="Arial"/>
                <a:cs typeface="Arial"/>
              </a:rPr>
              <a:t> Maquette desktop</a:t>
            </a:r>
            <a:endParaRPr lang="fr-FR" sz="3200" b="1">
              <a:latin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B3C79-9F3B-4EB7-8649-3D9BD214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AutoNum type="romanLcPeriod"/>
            </a:pPr>
            <a:r>
              <a:rPr lang="fr-FR" sz="1800" dirty="0"/>
              <a:t> </a:t>
            </a:r>
            <a:r>
              <a:rPr lang="fr-FR" sz="1800" dirty="0">
                <a:latin typeface="Arial"/>
                <a:cs typeface="Arial"/>
              </a:rPr>
              <a:t>Réaliser la maquette suivante pour la partie desktop : vous trouverez toutes les images utiliser dans cet exemple dans le dossier images.</a:t>
            </a:r>
            <a:endParaRPr lang="fr-FR" sz="1800"/>
          </a:p>
          <a:p>
            <a:pPr marL="0" indent="0">
              <a:buNone/>
            </a:pPr>
            <a:r>
              <a:rPr lang="fr-FR" sz="1800" dirty="0">
                <a:latin typeface="Arial"/>
                <a:cs typeface="Arial"/>
              </a:rPr>
              <a:t>Pour la font utiliser : Arial</a:t>
            </a:r>
          </a:p>
          <a:p>
            <a:pPr marL="0" indent="0">
              <a:buNone/>
            </a:pPr>
            <a:r>
              <a:rPr lang="fr-FR" sz="1800" dirty="0">
                <a:latin typeface="Arial"/>
                <a:cs typeface="Arial"/>
              </a:rPr>
              <a:t>Sur le select de la home page vous pouvez ajouter les  pays que vous voulez</a:t>
            </a:r>
          </a:p>
          <a:p>
            <a:pPr marL="0" indent="0">
              <a:buNone/>
            </a:pPr>
            <a:r>
              <a:rPr lang="fr-FR" sz="1800" dirty="0">
                <a:latin typeface="Arial"/>
                <a:cs typeface="Arial"/>
              </a:rPr>
              <a:t>penser à utiliser :</a:t>
            </a:r>
          </a:p>
          <a:p>
            <a:pPr marL="285750" indent="-285750">
              <a:buFont typeface="Wingdings" panose="020B0604020202020204" pitchFamily="34" charset="0"/>
              <a:buChar char="q"/>
            </a:pPr>
            <a:r>
              <a:rPr lang="fr-FR" sz="1800" b="1" dirty="0">
                <a:latin typeface="Arial"/>
                <a:cs typeface="Arial"/>
              </a:rPr>
              <a:t>Html 5 , </a:t>
            </a:r>
            <a:r>
              <a:rPr lang="fr-FR" sz="1800" b="1">
                <a:latin typeface="Arial"/>
                <a:cs typeface="Arial"/>
              </a:rPr>
              <a:t>flex</a:t>
            </a:r>
            <a:r>
              <a:rPr lang="fr-FR" sz="1800" b="1" dirty="0">
                <a:latin typeface="Arial"/>
                <a:cs typeface="Arial"/>
              </a:rPr>
              <a:t> , et les </a:t>
            </a:r>
            <a:r>
              <a:rPr lang="fr-FR" sz="1800" b="1">
                <a:latin typeface="Arial"/>
                <a:cs typeface="Arial"/>
              </a:rPr>
              <a:t>grids</a:t>
            </a:r>
            <a:endParaRPr lang="fr-FR" sz="18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sz="1800">
              <a:latin typeface="Arial"/>
              <a:cs typeface="Arial"/>
            </a:endParaRPr>
          </a:p>
          <a:p>
            <a:pPr marL="0" indent="0">
              <a:buNone/>
            </a:pPr>
            <a:endParaRPr lang="fr-FR" sz="1800">
              <a:latin typeface="Consolas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69771D8-5105-41DB-B145-C4C14FB9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2492590"/>
            <a:ext cx="4097657" cy="17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9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5CD981-8B11-420F-9026-F17F3594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fr-FR" sz="5200" b="1">
                <a:latin typeface="Arial"/>
                <a:cs typeface="Arial"/>
              </a:rPr>
              <a:t>2).</a:t>
            </a:r>
            <a:r>
              <a:rPr lang="fr-FR" sz="5200"/>
              <a:t>  </a:t>
            </a:r>
            <a:r>
              <a:rPr lang="fr-FR" sz="5200" b="1">
                <a:latin typeface="Arial"/>
                <a:cs typeface="Arial"/>
              </a:rPr>
              <a:t>Maquette Mobile: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7409BF-7E18-49FA-9340-4C2E5836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AutoNum type="romanLcPeriod"/>
            </a:pPr>
            <a:r>
              <a:rPr lang="fr-FR" sz="1800" dirty="0">
                <a:latin typeface="Arial"/>
                <a:cs typeface="Arial"/>
              </a:rPr>
              <a:t>En utilisant les </a:t>
            </a:r>
            <a:r>
              <a:rPr lang="fr-FR" sz="1800">
                <a:latin typeface="Arial"/>
                <a:cs typeface="Arial"/>
              </a:rPr>
              <a:t>medias</a:t>
            </a:r>
            <a:r>
              <a:rPr lang="fr-FR" sz="1800" dirty="0">
                <a:latin typeface="Arial"/>
                <a:cs typeface="Arial"/>
              </a:rPr>
              <a:t> </a:t>
            </a:r>
            <a:r>
              <a:rPr lang="fr-FR" sz="1800">
                <a:latin typeface="Arial"/>
                <a:cs typeface="Arial"/>
              </a:rPr>
              <a:t>query</a:t>
            </a:r>
            <a:r>
              <a:rPr lang="fr-FR" sz="1800" dirty="0">
                <a:latin typeface="Arial"/>
                <a:cs typeface="Arial"/>
              </a:rPr>
              <a:t> réaliser la maquette suivante pour la partie mobile.</a:t>
            </a:r>
          </a:p>
          <a:p>
            <a:pPr marL="514350" indent="-514350">
              <a:buAutoNum type="romanLcPeriod"/>
            </a:pPr>
            <a:endParaRPr lang="fr-FR" sz="1800">
              <a:latin typeface="Arial"/>
              <a:cs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572396-914A-4A43-86B6-4483AB85CA41}"/>
              </a:ext>
            </a:extLst>
          </p:cNvPr>
          <p:cNvSpPr txBox="1"/>
          <p:nvPr/>
        </p:nvSpPr>
        <p:spPr>
          <a:xfrm>
            <a:off x="616226" y="61158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Arial"/>
              </a:rPr>
              <a:t>Bon courage :)</a:t>
            </a:r>
            <a:endParaRPr lang="fr-FR"/>
          </a:p>
        </p:txBody>
      </p:sp>
      <p:pic>
        <p:nvPicPr>
          <p:cNvPr id="4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746D1A18-9024-4102-8751-0A3466B2D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025" y="183777"/>
            <a:ext cx="2598803" cy="91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493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Calibri</vt:lpstr>
      <vt:lpstr>Consolas</vt:lpstr>
      <vt:lpstr>Wingdings</vt:lpstr>
      <vt:lpstr>AccentBoxVTI</vt:lpstr>
      <vt:lpstr>Tp</vt:lpstr>
      <vt:lpstr> Maquette desktop</vt:lpstr>
      <vt:lpstr>2).  Maquette Mobile: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Sanaa DALLE</cp:lastModifiedBy>
  <cp:revision>282</cp:revision>
  <dcterms:created xsi:type="dcterms:W3CDTF">2020-03-31T02:07:19Z</dcterms:created>
  <dcterms:modified xsi:type="dcterms:W3CDTF">2023-04-02T21:55:46Z</dcterms:modified>
</cp:coreProperties>
</file>