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8649"/>
    <a:srgbClr val="3F3F3F"/>
    <a:srgbClr val="996633"/>
    <a:srgbClr val="696969"/>
    <a:srgbClr val="494949"/>
    <a:srgbClr val="4F4F4F"/>
    <a:srgbClr val="F0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729A8-9C1A-4C7C-B007-A8875D1042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B6EA54-761D-482C-8239-4C1031860630}">
      <dgm:prSet/>
      <dgm:spPr/>
      <dgm:t>
        <a:bodyPr/>
        <a:lstStyle/>
        <a:p>
          <a:r>
            <a:rPr lang="fr-FR" b="1"/>
            <a:t>Introduction</a:t>
          </a:r>
          <a:endParaRPr lang="en-US"/>
        </a:p>
      </dgm:t>
    </dgm:pt>
    <dgm:pt modelId="{AFF40F4F-3A50-4C3E-981B-16896C825E9B}" type="parTrans" cxnId="{205DA729-FD6B-4F8A-AA21-1CFC39057EFE}">
      <dgm:prSet/>
      <dgm:spPr/>
      <dgm:t>
        <a:bodyPr/>
        <a:lstStyle/>
        <a:p>
          <a:endParaRPr lang="en-US"/>
        </a:p>
      </dgm:t>
    </dgm:pt>
    <dgm:pt modelId="{2780CEFE-D1CF-4D17-95DB-470564AC5834}" type="sibTrans" cxnId="{205DA729-FD6B-4F8A-AA21-1CFC39057EFE}">
      <dgm:prSet/>
      <dgm:spPr/>
      <dgm:t>
        <a:bodyPr/>
        <a:lstStyle/>
        <a:p>
          <a:endParaRPr lang="en-US"/>
        </a:p>
      </dgm:t>
    </dgm:pt>
    <dgm:pt modelId="{052B55AE-9739-4B41-8F6F-A796FBAB4BF1}">
      <dgm:prSet/>
      <dgm:spPr/>
      <dgm:t>
        <a:bodyPr/>
        <a:lstStyle/>
        <a:p>
          <a:r>
            <a:rPr lang="fr-FR" b="1" dirty="0"/>
            <a:t>Présentation de l'entreprise </a:t>
          </a:r>
          <a:endParaRPr lang="en-US" dirty="0"/>
        </a:p>
      </dgm:t>
    </dgm:pt>
    <dgm:pt modelId="{41A4E557-A2ED-4627-BC88-71DD6CEBA748}" type="parTrans" cxnId="{B62D4B6B-63C4-4466-8769-AF4CBBE083B2}">
      <dgm:prSet/>
      <dgm:spPr/>
      <dgm:t>
        <a:bodyPr/>
        <a:lstStyle/>
        <a:p>
          <a:endParaRPr lang="en-US"/>
        </a:p>
      </dgm:t>
    </dgm:pt>
    <dgm:pt modelId="{A0D21A64-3B60-4778-AE03-7B294178F303}" type="sibTrans" cxnId="{B62D4B6B-63C4-4466-8769-AF4CBBE083B2}">
      <dgm:prSet/>
      <dgm:spPr/>
      <dgm:t>
        <a:bodyPr/>
        <a:lstStyle/>
        <a:p>
          <a:endParaRPr lang="en-US"/>
        </a:p>
      </dgm:t>
    </dgm:pt>
    <dgm:pt modelId="{941DCCE4-26FF-4081-89C0-D9A443AA1F08}">
      <dgm:prSet/>
      <dgm:spPr/>
      <dgm:t>
        <a:bodyPr/>
        <a:lstStyle/>
        <a:p>
          <a:r>
            <a:rPr lang="fr-FR" b="1"/>
            <a:t>Présentation des travaux réalisés</a:t>
          </a:r>
          <a:endParaRPr lang="en-US"/>
        </a:p>
      </dgm:t>
    </dgm:pt>
    <dgm:pt modelId="{B323DC17-052B-4828-BD1D-8B52BCD1F1E2}" type="parTrans" cxnId="{7EF150EF-FAB6-4A43-B41C-3E12010DDF89}">
      <dgm:prSet/>
      <dgm:spPr/>
      <dgm:t>
        <a:bodyPr/>
        <a:lstStyle/>
        <a:p>
          <a:endParaRPr lang="en-US"/>
        </a:p>
      </dgm:t>
    </dgm:pt>
    <dgm:pt modelId="{ADC4CCF5-C1B1-43A5-A396-5830F7582660}" type="sibTrans" cxnId="{7EF150EF-FAB6-4A43-B41C-3E12010DDF89}">
      <dgm:prSet/>
      <dgm:spPr/>
      <dgm:t>
        <a:bodyPr/>
        <a:lstStyle/>
        <a:p>
          <a:endParaRPr lang="en-US"/>
        </a:p>
      </dgm:t>
    </dgm:pt>
    <dgm:pt modelId="{8DBF66C5-B205-4335-857C-15760DD889F6}">
      <dgm:prSet/>
      <dgm:spPr/>
      <dgm:t>
        <a:bodyPr/>
        <a:lstStyle/>
        <a:p>
          <a:r>
            <a:rPr lang="fr-FR" b="1"/>
            <a:t>Profil personnel </a:t>
          </a:r>
          <a:endParaRPr lang="en-US"/>
        </a:p>
      </dgm:t>
    </dgm:pt>
    <dgm:pt modelId="{06C09D31-1765-446C-868B-64EA24E120D8}" type="parTrans" cxnId="{B83FE92F-28CB-4F37-97CE-21C9C95879E2}">
      <dgm:prSet/>
      <dgm:spPr/>
      <dgm:t>
        <a:bodyPr/>
        <a:lstStyle/>
        <a:p>
          <a:endParaRPr lang="en-US"/>
        </a:p>
      </dgm:t>
    </dgm:pt>
    <dgm:pt modelId="{E42D474C-8488-4387-988F-A3137D97BD23}" type="sibTrans" cxnId="{B83FE92F-28CB-4F37-97CE-21C9C95879E2}">
      <dgm:prSet/>
      <dgm:spPr/>
      <dgm:t>
        <a:bodyPr/>
        <a:lstStyle/>
        <a:p>
          <a:endParaRPr lang="en-US"/>
        </a:p>
      </dgm:t>
    </dgm:pt>
    <dgm:pt modelId="{CF4FD2CA-B5E2-47F8-9B9E-989005F23BAE}">
      <dgm:prSet/>
      <dgm:spPr/>
      <dgm:t>
        <a:bodyPr/>
        <a:lstStyle/>
        <a:p>
          <a:r>
            <a:rPr lang="fr-FR" b="1"/>
            <a:t>Compétence et connaissance </a:t>
          </a:r>
          <a:endParaRPr lang="en-US"/>
        </a:p>
      </dgm:t>
    </dgm:pt>
    <dgm:pt modelId="{7C0D9B41-FCD8-47D0-A6DE-F0BC96815E67}" type="parTrans" cxnId="{572C5F20-5CC8-402D-AB3F-2C4A8C617DF1}">
      <dgm:prSet/>
      <dgm:spPr/>
      <dgm:t>
        <a:bodyPr/>
        <a:lstStyle/>
        <a:p>
          <a:endParaRPr lang="en-US"/>
        </a:p>
      </dgm:t>
    </dgm:pt>
    <dgm:pt modelId="{6925040D-00E0-4D68-9811-D0C723A3A93F}" type="sibTrans" cxnId="{572C5F20-5CC8-402D-AB3F-2C4A8C617DF1}">
      <dgm:prSet/>
      <dgm:spPr/>
      <dgm:t>
        <a:bodyPr/>
        <a:lstStyle/>
        <a:p>
          <a:endParaRPr lang="en-US"/>
        </a:p>
      </dgm:t>
    </dgm:pt>
    <dgm:pt modelId="{4582F06B-33C3-4FA3-BB62-755D22E924EE}">
      <dgm:prSet/>
      <dgm:spPr/>
      <dgm:t>
        <a:bodyPr/>
        <a:lstStyle/>
        <a:p>
          <a:r>
            <a:rPr lang="fr-FR" b="1"/>
            <a:t>Conclusion</a:t>
          </a:r>
          <a:endParaRPr lang="en-US"/>
        </a:p>
      </dgm:t>
    </dgm:pt>
    <dgm:pt modelId="{F21690CB-479E-4339-98BF-278684A86F00}" type="parTrans" cxnId="{34D10714-2883-4CE4-A8BC-FD4A3A0DC796}">
      <dgm:prSet/>
      <dgm:spPr/>
      <dgm:t>
        <a:bodyPr/>
        <a:lstStyle/>
        <a:p>
          <a:endParaRPr lang="en-US"/>
        </a:p>
      </dgm:t>
    </dgm:pt>
    <dgm:pt modelId="{05C85672-7893-4FF0-9833-3E5BCA9F3B79}" type="sibTrans" cxnId="{34D10714-2883-4CE4-A8BC-FD4A3A0DC796}">
      <dgm:prSet/>
      <dgm:spPr/>
      <dgm:t>
        <a:bodyPr/>
        <a:lstStyle/>
        <a:p>
          <a:endParaRPr lang="en-US"/>
        </a:p>
      </dgm:t>
    </dgm:pt>
    <dgm:pt modelId="{F07F8201-FA23-4B8D-93B4-B54220A99AA0}" type="pres">
      <dgm:prSet presAssocID="{D1D729A8-9C1A-4C7C-B007-A8875D1042DB}" presName="linear" presStyleCnt="0">
        <dgm:presLayoutVars>
          <dgm:animLvl val="lvl"/>
          <dgm:resizeHandles val="exact"/>
        </dgm:presLayoutVars>
      </dgm:prSet>
      <dgm:spPr/>
    </dgm:pt>
    <dgm:pt modelId="{C831718C-4920-4460-9D1C-3627FFEB9697}" type="pres">
      <dgm:prSet presAssocID="{0AB6EA54-761D-482C-8239-4C10318606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AC5DD3-DA30-4914-A53E-7014C1EB169F}" type="pres">
      <dgm:prSet presAssocID="{2780CEFE-D1CF-4D17-95DB-470564AC5834}" presName="spacer" presStyleCnt="0"/>
      <dgm:spPr/>
    </dgm:pt>
    <dgm:pt modelId="{4E54A45E-D7C6-4255-92FD-274D7897BE04}" type="pres">
      <dgm:prSet presAssocID="{052B55AE-9739-4B41-8F6F-A796FBAB4BF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7C0F52-3672-4967-A3CB-E3F0609B480F}" type="pres">
      <dgm:prSet presAssocID="{A0D21A64-3B60-4778-AE03-7B294178F303}" presName="spacer" presStyleCnt="0"/>
      <dgm:spPr/>
    </dgm:pt>
    <dgm:pt modelId="{94ADC604-2424-4040-BFF1-40B04CD218A9}" type="pres">
      <dgm:prSet presAssocID="{941DCCE4-26FF-4081-89C0-D9A443AA1F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18CC46-C7E9-4C38-9398-BE01131F650B}" type="pres">
      <dgm:prSet presAssocID="{ADC4CCF5-C1B1-43A5-A396-5830F7582660}" presName="spacer" presStyleCnt="0"/>
      <dgm:spPr/>
    </dgm:pt>
    <dgm:pt modelId="{C0BBE0ED-35CF-4775-B551-F934A71B1E63}" type="pres">
      <dgm:prSet presAssocID="{8DBF66C5-B205-4335-857C-15760DD889F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B8BEEE3-CFD6-4B9E-ACA8-9F9FACBD38ED}" type="pres">
      <dgm:prSet presAssocID="{E42D474C-8488-4387-988F-A3137D97BD23}" presName="spacer" presStyleCnt="0"/>
      <dgm:spPr/>
    </dgm:pt>
    <dgm:pt modelId="{12916F7D-DB83-45C9-8B48-D4F67A3BDE4D}" type="pres">
      <dgm:prSet presAssocID="{CF4FD2CA-B5E2-47F8-9B9E-989005F23BA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971F6A4-1AEA-48DA-9E09-7E074C5294FD}" type="pres">
      <dgm:prSet presAssocID="{6925040D-00E0-4D68-9811-D0C723A3A93F}" presName="spacer" presStyleCnt="0"/>
      <dgm:spPr/>
    </dgm:pt>
    <dgm:pt modelId="{9B9D978A-C048-4306-BAC8-81A393FA8224}" type="pres">
      <dgm:prSet presAssocID="{4582F06B-33C3-4FA3-BB62-755D22E924E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4D10714-2883-4CE4-A8BC-FD4A3A0DC796}" srcId="{D1D729A8-9C1A-4C7C-B007-A8875D1042DB}" destId="{4582F06B-33C3-4FA3-BB62-755D22E924EE}" srcOrd="5" destOrd="0" parTransId="{F21690CB-479E-4339-98BF-278684A86F00}" sibTransId="{05C85672-7893-4FF0-9833-3E5BCA9F3B79}"/>
    <dgm:cxn modelId="{572C5F20-5CC8-402D-AB3F-2C4A8C617DF1}" srcId="{D1D729A8-9C1A-4C7C-B007-A8875D1042DB}" destId="{CF4FD2CA-B5E2-47F8-9B9E-989005F23BAE}" srcOrd="4" destOrd="0" parTransId="{7C0D9B41-FCD8-47D0-A6DE-F0BC96815E67}" sibTransId="{6925040D-00E0-4D68-9811-D0C723A3A93F}"/>
    <dgm:cxn modelId="{205DA729-FD6B-4F8A-AA21-1CFC39057EFE}" srcId="{D1D729A8-9C1A-4C7C-B007-A8875D1042DB}" destId="{0AB6EA54-761D-482C-8239-4C1031860630}" srcOrd="0" destOrd="0" parTransId="{AFF40F4F-3A50-4C3E-981B-16896C825E9B}" sibTransId="{2780CEFE-D1CF-4D17-95DB-470564AC5834}"/>
    <dgm:cxn modelId="{B83FE92F-28CB-4F37-97CE-21C9C95879E2}" srcId="{D1D729A8-9C1A-4C7C-B007-A8875D1042DB}" destId="{8DBF66C5-B205-4335-857C-15760DD889F6}" srcOrd="3" destOrd="0" parTransId="{06C09D31-1765-446C-868B-64EA24E120D8}" sibTransId="{E42D474C-8488-4387-988F-A3137D97BD23}"/>
    <dgm:cxn modelId="{D3D72446-48A0-46BD-B0A6-7FE59C73E1C2}" type="presOf" srcId="{941DCCE4-26FF-4081-89C0-D9A443AA1F08}" destId="{94ADC604-2424-4040-BFF1-40B04CD218A9}" srcOrd="0" destOrd="0" presId="urn:microsoft.com/office/officeart/2005/8/layout/vList2"/>
    <dgm:cxn modelId="{A690334B-8F04-4D1D-A067-5AAA43F3C538}" type="presOf" srcId="{4582F06B-33C3-4FA3-BB62-755D22E924EE}" destId="{9B9D978A-C048-4306-BAC8-81A393FA8224}" srcOrd="0" destOrd="0" presId="urn:microsoft.com/office/officeart/2005/8/layout/vList2"/>
    <dgm:cxn modelId="{B62D4B6B-63C4-4466-8769-AF4CBBE083B2}" srcId="{D1D729A8-9C1A-4C7C-B007-A8875D1042DB}" destId="{052B55AE-9739-4B41-8F6F-A796FBAB4BF1}" srcOrd="1" destOrd="0" parTransId="{41A4E557-A2ED-4627-BC88-71DD6CEBA748}" sibTransId="{A0D21A64-3B60-4778-AE03-7B294178F303}"/>
    <dgm:cxn modelId="{E3A24B52-0E45-46CF-A480-CA51376A1B83}" type="presOf" srcId="{CF4FD2CA-B5E2-47F8-9B9E-989005F23BAE}" destId="{12916F7D-DB83-45C9-8B48-D4F67A3BDE4D}" srcOrd="0" destOrd="0" presId="urn:microsoft.com/office/officeart/2005/8/layout/vList2"/>
    <dgm:cxn modelId="{F06B0090-D642-485C-B538-5F887880A9F7}" type="presOf" srcId="{D1D729A8-9C1A-4C7C-B007-A8875D1042DB}" destId="{F07F8201-FA23-4B8D-93B4-B54220A99AA0}" srcOrd="0" destOrd="0" presId="urn:microsoft.com/office/officeart/2005/8/layout/vList2"/>
    <dgm:cxn modelId="{F6DCEC96-E21D-4602-895B-83A66A00CB2F}" type="presOf" srcId="{0AB6EA54-761D-482C-8239-4C1031860630}" destId="{C831718C-4920-4460-9D1C-3627FFEB9697}" srcOrd="0" destOrd="0" presId="urn:microsoft.com/office/officeart/2005/8/layout/vList2"/>
    <dgm:cxn modelId="{2374D1A1-68B3-4BFC-BB22-DBB24FFFB6FB}" type="presOf" srcId="{8DBF66C5-B205-4335-857C-15760DD889F6}" destId="{C0BBE0ED-35CF-4775-B551-F934A71B1E63}" srcOrd="0" destOrd="0" presId="urn:microsoft.com/office/officeart/2005/8/layout/vList2"/>
    <dgm:cxn modelId="{4DFCFDAC-525A-4750-B13F-FFC8A1DD3141}" type="presOf" srcId="{052B55AE-9739-4B41-8F6F-A796FBAB4BF1}" destId="{4E54A45E-D7C6-4255-92FD-274D7897BE04}" srcOrd="0" destOrd="0" presId="urn:microsoft.com/office/officeart/2005/8/layout/vList2"/>
    <dgm:cxn modelId="{7EF150EF-FAB6-4A43-B41C-3E12010DDF89}" srcId="{D1D729A8-9C1A-4C7C-B007-A8875D1042DB}" destId="{941DCCE4-26FF-4081-89C0-D9A443AA1F08}" srcOrd="2" destOrd="0" parTransId="{B323DC17-052B-4828-BD1D-8B52BCD1F1E2}" sibTransId="{ADC4CCF5-C1B1-43A5-A396-5830F7582660}"/>
    <dgm:cxn modelId="{17F3A47E-5459-423A-94D5-E82D3700B104}" type="presParOf" srcId="{F07F8201-FA23-4B8D-93B4-B54220A99AA0}" destId="{C831718C-4920-4460-9D1C-3627FFEB9697}" srcOrd="0" destOrd="0" presId="urn:microsoft.com/office/officeart/2005/8/layout/vList2"/>
    <dgm:cxn modelId="{1EAC019E-C281-453F-9AA5-6569454F01AB}" type="presParOf" srcId="{F07F8201-FA23-4B8D-93B4-B54220A99AA0}" destId="{CEAC5DD3-DA30-4914-A53E-7014C1EB169F}" srcOrd="1" destOrd="0" presId="urn:microsoft.com/office/officeart/2005/8/layout/vList2"/>
    <dgm:cxn modelId="{5343885B-EC23-4011-92F7-0598E605087F}" type="presParOf" srcId="{F07F8201-FA23-4B8D-93B4-B54220A99AA0}" destId="{4E54A45E-D7C6-4255-92FD-274D7897BE04}" srcOrd="2" destOrd="0" presId="urn:microsoft.com/office/officeart/2005/8/layout/vList2"/>
    <dgm:cxn modelId="{6A4AEE21-CD8C-4679-B4C7-7B599C1D5C17}" type="presParOf" srcId="{F07F8201-FA23-4B8D-93B4-B54220A99AA0}" destId="{AB7C0F52-3672-4967-A3CB-E3F0609B480F}" srcOrd="3" destOrd="0" presId="urn:microsoft.com/office/officeart/2005/8/layout/vList2"/>
    <dgm:cxn modelId="{22E29851-0A03-42EE-AE37-AC2920B0E738}" type="presParOf" srcId="{F07F8201-FA23-4B8D-93B4-B54220A99AA0}" destId="{94ADC604-2424-4040-BFF1-40B04CD218A9}" srcOrd="4" destOrd="0" presId="urn:microsoft.com/office/officeart/2005/8/layout/vList2"/>
    <dgm:cxn modelId="{034DCE86-D778-4581-9E52-CF4EB91A8ADA}" type="presParOf" srcId="{F07F8201-FA23-4B8D-93B4-B54220A99AA0}" destId="{5918CC46-C7E9-4C38-9398-BE01131F650B}" srcOrd="5" destOrd="0" presId="urn:microsoft.com/office/officeart/2005/8/layout/vList2"/>
    <dgm:cxn modelId="{9F3D0BFD-D313-4B05-8571-829231184997}" type="presParOf" srcId="{F07F8201-FA23-4B8D-93B4-B54220A99AA0}" destId="{C0BBE0ED-35CF-4775-B551-F934A71B1E63}" srcOrd="6" destOrd="0" presId="urn:microsoft.com/office/officeart/2005/8/layout/vList2"/>
    <dgm:cxn modelId="{CF4A68B7-31D5-4E8E-8626-DE0AB1BBA97D}" type="presParOf" srcId="{F07F8201-FA23-4B8D-93B4-B54220A99AA0}" destId="{2B8BEEE3-CFD6-4B9E-ACA8-9F9FACBD38ED}" srcOrd="7" destOrd="0" presId="urn:microsoft.com/office/officeart/2005/8/layout/vList2"/>
    <dgm:cxn modelId="{5DD7AE52-CB8C-4555-A439-ED05B9C6B9BF}" type="presParOf" srcId="{F07F8201-FA23-4B8D-93B4-B54220A99AA0}" destId="{12916F7D-DB83-45C9-8B48-D4F67A3BDE4D}" srcOrd="8" destOrd="0" presId="urn:microsoft.com/office/officeart/2005/8/layout/vList2"/>
    <dgm:cxn modelId="{ABA89C35-571B-4F2A-84E6-71E06057F8C2}" type="presParOf" srcId="{F07F8201-FA23-4B8D-93B4-B54220A99AA0}" destId="{1971F6A4-1AEA-48DA-9E09-7E074C5294FD}" srcOrd="9" destOrd="0" presId="urn:microsoft.com/office/officeart/2005/8/layout/vList2"/>
    <dgm:cxn modelId="{71A2E27F-E7A7-4C3A-ABB7-A513812227FD}" type="presParOf" srcId="{F07F8201-FA23-4B8D-93B4-B54220A99AA0}" destId="{9B9D978A-C048-4306-BAC8-81A393FA82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718C-4920-4460-9D1C-3627FFEB9697}">
      <dsp:nvSpPr>
        <dsp:cNvPr id="0" name=""/>
        <dsp:cNvSpPr/>
      </dsp:nvSpPr>
      <dsp:spPr>
        <a:xfrm>
          <a:off x="0" y="18475"/>
          <a:ext cx="66026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Introduction</a:t>
          </a:r>
          <a:endParaRPr lang="en-US" sz="3100" kern="1200"/>
        </a:p>
      </dsp:txBody>
      <dsp:txXfrm>
        <a:off x="36296" y="54771"/>
        <a:ext cx="6530079" cy="670943"/>
      </dsp:txXfrm>
    </dsp:sp>
    <dsp:sp modelId="{4E54A45E-D7C6-4255-92FD-274D7897BE04}">
      <dsp:nvSpPr>
        <dsp:cNvPr id="0" name=""/>
        <dsp:cNvSpPr/>
      </dsp:nvSpPr>
      <dsp:spPr>
        <a:xfrm>
          <a:off x="0" y="851290"/>
          <a:ext cx="6602671" cy="74353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Présentation de l'entreprise </a:t>
          </a:r>
          <a:endParaRPr lang="en-US" sz="3100" kern="1200" dirty="0"/>
        </a:p>
      </dsp:txBody>
      <dsp:txXfrm>
        <a:off x="36296" y="887586"/>
        <a:ext cx="6530079" cy="670943"/>
      </dsp:txXfrm>
    </dsp:sp>
    <dsp:sp modelId="{94ADC604-2424-4040-BFF1-40B04CD218A9}">
      <dsp:nvSpPr>
        <dsp:cNvPr id="0" name=""/>
        <dsp:cNvSpPr/>
      </dsp:nvSpPr>
      <dsp:spPr>
        <a:xfrm>
          <a:off x="0" y="1684105"/>
          <a:ext cx="6602671" cy="74353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Présentation des travaux réalisés</a:t>
          </a:r>
          <a:endParaRPr lang="en-US" sz="3100" kern="1200"/>
        </a:p>
      </dsp:txBody>
      <dsp:txXfrm>
        <a:off x="36296" y="1720401"/>
        <a:ext cx="6530079" cy="670943"/>
      </dsp:txXfrm>
    </dsp:sp>
    <dsp:sp modelId="{C0BBE0ED-35CF-4775-B551-F934A71B1E63}">
      <dsp:nvSpPr>
        <dsp:cNvPr id="0" name=""/>
        <dsp:cNvSpPr/>
      </dsp:nvSpPr>
      <dsp:spPr>
        <a:xfrm>
          <a:off x="0" y="2516920"/>
          <a:ext cx="6602671" cy="74353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Profil personnel </a:t>
          </a:r>
          <a:endParaRPr lang="en-US" sz="3100" kern="1200"/>
        </a:p>
      </dsp:txBody>
      <dsp:txXfrm>
        <a:off x="36296" y="2553216"/>
        <a:ext cx="6530079" cy="670943"/>
      </dsp:txXfrm>
    </dsp:sp>
    <dsp:sp modelId="{12916F7D-DB83-45C9-8B48-D4F67A3BDE4D}">
      <dsp:nvSpPr>
        <dsp:cNvPr id="0" name=""/>
        <dsp:cNvSpPr/>
      </dsp:nvSpPr>
      <dsp:spPr>
        <a:xfrm>
          <a:off x="0" y="3349736"/>
          <a:ext cx="6602671" cy="74353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Compétence et connaissance </a:t>
          </a:r>
          <a:endParaRPr lang="en-US" sz="3100" kern="1200"/>
        </a:p>
      </dsp:txBody>
      <dsp:txXfrm>
        <a:off x="36296" y="3386032"/>
        <a:ext cx="6530079" cy="670943"/>
      </dsp:txXfrm>
    </dsp:sp>
    <dsp:sp modelId="{9B9D978A-C048-4306-BAC8-81A393FA8224}">
      <dsp:nvSpPr>
        <dsp:cNvPr id="0" name=""/>
        <dsp:cNvSpPr/>
      </dsp:nvSpPr>
      <dsp:spPr>
        <a:xfrm>
          <a:off x="0" y="4182551"/>
          <a:ext cx="6602671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Conclusion</a:t>
          </a:r>
          <a:endParaRPr lang="en-US" sz="3100" kern="1200"/>
        </a:p>
      </dsp:txBody>
      <dsp:txXfrm>
        <a:off x="36296" y="4218847"/>
        <a:ext cx="653007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B0F6-F2F3-2F39-67E7-88FDE4E43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5A6B5-375B-32BC-1B3F-18F7840E5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4D27-7A00-8AC5-B4FE-AC4F9DBB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CEF4-BE35-1DDC-88D9-3F9F3EE6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06C5-1E9B-FF40-51ED-AFC4362F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FE7C-300C-1AA2-3246-C522AED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32A7-93C5-CAEC-4579-CE9B4623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511F-49C9-0538-EA8C-B631BCD9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F0B1-9882-39A4-9BFB-9A5C9D8A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9F83-69F6-7489-F668-4A79D652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651BB-A88B-33DB-90B7-142BC4CF8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C2C7D-B76D-5946-3BCC-517100E2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FE2-4071-9E28-FD65-A45A0C10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2B68-0B38-CA83-2C40-65B5F8AE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8323-649E-F3E8-90F2-FDC7302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1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6107-5988-CD7E-8296-3AD19259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AF1E-F4B1-6BFA-F8B9-E1C5AB1D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9DB9-831B-4D76-B967-4C446E4E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B978-26C7-9843-3119-B42FE75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0D17-8E20-BEFF-5F0B-B9910AD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4C17-E20C-5AFF-B429-B3E388FC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AA08-19CF-F4ED-60E2-34D0AB23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66A8-3497-7B26-F412-929AF1C1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7B80-0146-2895-E1A9-0C40FA3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6D8C-AE54-8E1D-2C32-096C233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3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F70A-5B12-1AF1-1955-9B97F859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D04B-80B8-D6C9-D45A-85FFD9715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F6A87-CBBE-7E62-356D-EB0FD198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7F33-30A8-115F-B016-14834D7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59C2-5873-6AA0-4C67-3A1D9049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31C55-6D24-BC37-7D4A-C1F0C2E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F7C8-6697-8CAD-DE46-3A7D7D6D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C08C-E585-854C-4389-282314D0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7A3B5-8D48-E0FC-5844-0555575B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A0D61-C346-B6D7-3F5C-240C4191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44722-80CF-18DE-B80A-E27A672E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6C80-764B-A6D8-1AAD-5508572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8D192-2461-C66E-B98E-51A38C9A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21237-8210-5F87-EA05-D3659F32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8205-6116-FFEC-B458-4476CAC5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D7532-1865-ACDC-7ED3-BAE84EEB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4CA76-5754-AC23-FC1A-ADCE0E0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86AB-D2AD-8638-3669-0DA9F9B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5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FB273-3E41-4845-91A6-82E8D01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1AF44-3CFD-B972-7300-7CE1F5F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864F-C0C7-3CA7-1C21-9F2BDC5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4FE3-9A94-5C7D-89FA-67A97A3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82CD-CA87-9944-763B-1A2E3740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EC00-93DE-4B48-9F0C-ABD37B344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F5AB-60A3-03BC-6839-A192DE6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B1F97-BC33-3BA3-909B-890BFE23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23AB-8962-B3D0-FF28-0ABBE3C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9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1EE-45CF-8B27-89B3-3D09700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E637-0FAD-C912-CB98-2D9405795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4954-5EC7-15C3-74F1-ABFBF78D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F71C-3279-A2BE-A9A6-97E7A753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BA8D-7B29-4379-4AE9-F01A7BA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8BAB-2533-5E2F-10C8-74AD72E3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3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6AD17-51AD-4500-5512-180AAEB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819A-61A3-BADA-5D76-6666F422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926D-13D9-2FD7-C56C-6FC554AF6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8100-D05B-4922-8023-816E8ED340B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82FA-6177-06AC-1D2A-76AAD5BB6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4EFA-B217-2365-C4C5-4A55FBAE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3498-E5B5-4809-9C11-CC57CF89B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5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8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21D171-DDF9-EACD-8C34-AC4A1F160FA0}"/>
              </a:ext>
            </a:extLst>
          </p:cNvPr>
          <p:cNvSpPr txBox="1"/>
          <p:nvPr/>
        </p:nvSpPr>
        <p:spPr>
          <a:xfrm>
            <a:off x="5918663" y="1396289"/>
            <a:ext cx="5689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Meiryo" panose="020B0604030504040204" pitchFamily="34" charset="-128"/>
                <a:ea typeface="Meiryo" panose="020B0604030504040204" pitchFamily="34" charset="-128"/>
                <a:cs typeface="+mj-cs"/>
              </a:rPr>
              <a:t>Soutenance</a:t>
            </a:r>
            <a:r>
              <a:rPr lang="en-US" sz="3600" b="1" dirty="0">
                <a:latin typeface="Meiryo" panose="020B0604030504040204" pitchFamily="34" charset="-128"/>
                <a:ea typeface="Meiryo" panose="020B0604030504040204" pitchFamily="34" charset="-128"/>
                <a:cs typeface="+mj-cs"/>
              </a:rPr>
              <a:t> de Stage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3" descr="Logo&#10;&#10;Description automatically generated">
            <a:extLst>
              <a:ext uri="{FF2B5EF4-FFF2-40B4-BE49-F238E27FC236}">
                <a16:creationId xmlns:a16="http://schemas.microsoft.com/office/drawing/2014/main" id="{9AA2F8A5-4853-CC9D-4BB4-23CBF8B10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999497"/>
            <a:ext cx="3112094" cy="793583"/>
          </a:xfrm>
          <a:prstGeom prst="rect">
            <a:avLst/>
          </a:prstGeom>
        </p:spPr>
      </p:pic>
      <p:pic>
        <p:nvPicPr>
          <p:cNvPr id="2" name="Image 8" descr="Shape&#10;&#10;Description automatically generated with low confidence">
            <a:extLst>
              <a:ext uri="{FF2B5EF4-FFF2-40B4-BE49-F238E27FC236}">
                <a16:creationId xmlns:a16="http://schemas.microsoft.com/office/drawing/2014/main" id="{2673AF09-0E2B-8614-00EA-DAD1234D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211154"/>
            <a:ext cx="2346459" cy="816723"/>
          </a:xfrm>
          <a:prstGeom prst="rect">
            <a:avLst/>
          </a:prstGeom>
        </p:spPr>
      </p:pic>
      <p:pic>
        <p:nvPicPr>
          <p:cNvPr id="4" name="Picture 14" descr="Logo&#10;&#10;Description automatically generated">
            <a:extLst>
              <a:ext uri="{FF2B5EF4-FFF2-40B4-BE49-F238E27FC236}">
                <a16:creationId xmlns:a16="http://schemas.microsoft.com/office/drawing/2014/main" id="{F7EF9503-5A5C-7103-7647-ECDDF6E9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366170"/>
            <a:ext cx="1858273" cy="13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95809-235D-4B39-21B9-73B1C3E134C0}"/>
              </a:ext>
            </a:extLst>
          </p:cNvPr>
          <p:cNvSpPr txBox="1"/>
          <p:nvPr/>
        </p:nvSpPr>
        <p:spPr>
          <a:xfrm>
            <a:off x="6554199" y="2871981"/>
            <a:ext cx="5390151" cy="3843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Ayoub KAMAL</a:t>
            </a:r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Deuxième</a:t>
            </a:r>
            <a:r>
              <a:rPr lang="en-US" sz="2000" b="1" dirty="0"/>
              <a:t> </a:t>
            </a:r>
            <a:r>
              <a:rPr lang="en-US" sz="2000" b="1" dirty="0" err="1"/>
              <a:t>année</a:t>
            </a:r>
            <a:r>
              <a:rPr lang="en-US" sz="2000" b="1" dirty="0"/>
              <a:t> cycle </a:t>
            </a:r>
            <a:r>
              <a:rPr lang="en-US" sz="2000" b="1" dirty="0" err="1"/>
              <a:t>ingénieur</a:t>
            </a:r>
            <a:r>
              <a:rPr lang="en-US" sz="2000" b="1" dirty="0"/>
              <a:t>  - 2022 /2023 </a:t>
            </a:r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Tuteur</a:t>
            </a:r>
            <a:r>
              <a:rPr lang="en-US" sz="2000" b="1" dirty="0"/>
              <a:t> de stage : M. Olivier CALZADA</a:t>
            </a:r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Période</a:t>
            </a:r>
            <a:r>
              <a:rPr lang="en-US" sz="2000" b="1" dirty="0"/>
              <a:t> de stage : du 27 </a:t>
            </a:r>
            <a:r>
              <a:rPr lang="en-US" sz="2000" b="1" dirty="0" err="1"/>
              <a:t>juin</a:t>
            </a:r>
            <a:r>
              <a:rPr lang="en-US" sz="2000" b="1" dirty="0"/>
              <a:t> au 31 </a:t>
            </a:r>
            <a:r>
              <a:rPr lang="en-US" sz="2000" b="1" dirty="0" err="1"/>
              <a:t>juillet</a:t>
            </a:r>
            <a:r>
              <a:rPr lang="en-US" sz="2000" b="1" dirty="0"/>
              <a:t> 2022 </a:t>
            </a:r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Lieu du stage : </a:t>
            </a:r>
            <a:r>
              <a:rPr lang="en-US" sz="2000" b="1" dirty="0" err="1"/>
              <a:t>Plateforme</a:t>
            </a:r>
            <a:r>
              <a:rPr lang="en-US" sz="2000" b="1" dirty="0"/>
              <a:t> </a:t>
            </a:r>
            <a:r>
              <a:rPr lang="en-US" sz="2000" b="1" dirty="0" err="1"/>
              <a:t>industrielle</a:t>
            </a:r>
            <a:r>
              <a:rPr lang="en-US" sz="2000" b="1" dirty="0"/>
              <a:t> </a:t>
            </a:r>
            <a:r>
              <a:rPr lang="en-US" sz="2000" b="1" dirty="0" err="1"/>
              <a:t>Courrier</a:t>
            </a:r>
            <a:r>
              <a:rPr lang="en-US" sz="2000" b="1" dirty="0"/>
              <a:t> Strasbourg Europe, 3 Rue Charles Ehret, 67810 </a:t>
            </a:r>
            <a:r>
              <a:rPr lang="en-US" sz="2000" b="1" dirty="0" err="1"/>
              <a:t>Holtzheim</a:t>
            </a:r>
            <a:r>
              <a:rPr lang="en-US" sz="2000" b="1" dirty="0"/>
              <a:t> , France</a:t>
            </a:r>
          </a:p>
        </p:txBody>
      </p:sp>
    </p:spTree>
    <p:extLst>
      <p:ext uri="{BB962C8B-B14F-4D97-AF65-F5344CB8AC3E}">
        <p14:creationId xmlns:p14="http://schemas.microsoft.com/office/powerpoint/2010/main" val="7371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8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304A1275-7427-D5A0-2343-95D27241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45" y="258330"/>
            <a:ext cx="2091272" cy="12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1D18EB49-9D55-DD5E-534E-578E452E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4" y="449817"/>
            <a:ext cx="2652915" cy="823541"/>
          </a:xfrm>
          <a:prstGeom prst="rect">
            <a:avLst/>
          </a:prstGeom>
        </p:spPr>
      </p:pic>
      <p:pic>
        <p:nvPicPr>
          <p:cNvPr id="6" name="Image 8" descr="Shape&#10;&#10;Description automatically generated with low confidence">
            <a:extLst>
              <a:ext uri="{FF2B5EF4-FFF2-40B4-BE49-F238E27FC236}">
                <a16:creationId xmlns:a16="http://schemas.microsoft.com/office/drawing/2014/main" id="{17A10B62-9F46-85ED-F806-D1BADB604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07" y="472044"/>
            <a:ext cx="2346459" cy="816723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6B708D9B-7AF6-DC14-828D-D2116D86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76" y="2118764"/>
            <a:ext cx="2940831" cy="3120748"/>
          </a:xfrm>
        </p:spPr>
        <p:txBody>
          <a:bodyPr anchor="t">
            <a:normAutofit/>
          </a:bodyPr>
          <a:lstStyle/>
          <a:p>
            <a:r>
              <a:rPr lang="fr-FR" sz="3600" dirty="0"/>
              <a:t>Plan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16C6CF8E-3C2F-231C-5247-52E7EC1C3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513204"/>
              </p:ext>
            </p:extLst>
          </p:nvPr>
        </p:nvGraphicFramePr>
        <p:xfrm>
          <a:off x="5092504" y="1273358"/>
          <a:ext cx="6602671" cy="494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449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Meiryo</vt:lpstr>
      <vt:lpstr>Arial</vt:lpstr>
      <vt:lpstr>Calibri</vt:lpstr>
      <vt:lpstr>Calibri Light</vt:lpstr>
      <vt:lpstr>Office Theme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Ayoub Kamal</dc:creator>
  <cp:lastModifiedBy>Ayoub Kamal</cp:lastModifiedBy>
  <cp:revision>2</cp:revision>
  <dcterms:created xsi:type="dcterms:W3CDTF">2022-10-21T09:58:37Z</dcterms:created>
  <dcterms:modified xsi:type="dcterms:W3CDTF">2022-10-23T14:13:55Z</dcterms:modified>
</cp:coreProperties>
</file>