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8" r:id="rId5"/>
    <p:sldMasterId id="2147483689" r:id="rId6"/>
    <p:sldMasterId id="214748369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D8A9BC-A6A7-48C2-828C-D7D67AD5D706}">
  <a:tblStyle styleId="{CCD8A9BC-A6A7-48C2-828C-D7D67AD5D706}" styleName="Table_0">
    <a:wholeTbl>
      <a:tcTxStyle b="off" i="off">
        <a:font>
          <a:latin typeface="Arial"/>
          <a:ea typeface="Arial"/>
          <a:cs typeface="Arial"/>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40000"/>
            </a:schemeClr>
          </a:solidFill>
        </a:fill>
      </a:tcStyle>
    </a:band1H>
    <a:band2H>
      <a:tcTxStyle/>
    </a:band2H>
    <a:band1V>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fill>
          <a:solidFill>
            <a:schemeClr val="accent3">
              <a:alpha val="40000"/>
            </a:schemeClr>
          </a:solidFill>
        </a:fill>
      </a:tcStyle>
    </a:band1V>
    <a:band2V>
      <a:tcTxStyle/>
    </a:band2V>
    <a:la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firstRow>
    <a:neCell>
      <a:tcTxStyle/>
    </a:neCell>
    <a:nwCell>
      <a:tcTxStyle/>
    </a:nwCell>
  </a:tblStyle>
  <a:tblStyle styleId="{C0D4D1C8-00FF-4885-9D56-247FF5E09BD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D3CD7C5-BDE5-40B4-AA82-3E697E0F4566}"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13" Type="http://schemas.openxmlformats.org/officeDocument/2006/relationships/slide" Target="slides/slide5.xml"/><Relationship Id="rId39" Type="http://schemas.openxmlformats.org/officeDocument/2006/relationships/slide" Target="slides/slide31.xml"/><Relationship Id="rId18" Type="http://schemas.openxmlformats.org/officeDocument/2006/relationships/slide" Target="slides/slide10.xml"/><Relationship Id="rId42" Type="http://schemas.openxmlformats.org/officeDocument/2006/relationships/slide" Target="slides/slide34.xml"/><Relationship Id="rId21" Type="http://schemas.openxmlformats.org/officeDocument/2006/relationships/slide" Target="slides/slide13.xml"/><Relationship Id="rId34" Type="http://schemas.openxmlformats.org/officeDocument/2006/relationships/slide" Target="slides/slide26.xml"/><Relationship Id="rId47" Type="http://schemas.openxmlformats.org/officeDocument/2006/relationships/customXml" Target="../customXml/item2.xml"/><Relationship Id="rId7" Type="http://schemas.openxmlformats.org/officeDocument/2006/relationships/slideMaster" Target="slideMasters/slideMaster3.xml"/><Relationship Id="rId2" Type="http://schemas.openxmlformats.org/officeDocument/2006/relationships/viewProps" Target="viewProps.xml"/><Relationship Id="rId29" Type="http://schemas.openxmlformats.org/officeDocument/2006/relationships/slide" Target="slides/slide21.xml"/><Relationship Id="rId16" Type="http://schemas.openxmlformats.org/officeDocument/2006/relationships/slide" Target="slides/slide8.xml"/><Relationship Id="rId40" Type="http://schemas.openxmlformats.org/officeDocument/2006/relationships/slide" Target="slides/slide32.xml"/><Relationship Id="rId24" Type="http://schemas.openxmlformats.org/officeDocument/2006/relationships/slide" Target="slides/slide16.xml"/><Relationship Id="rId45" Type="http://schemas.openxmlformats.org/officeDocument/2006/relationships/slide" Target="slides/slide37.xml"/><Relationship Id="rId1" Type="http://schemas.openxmlformats.org/officeDocument/2006/relationships/theme" Target="theme/theme3.xml"/><Relationship Id="rId6" Type="http://schemas.openxmlformats.org/officeDocument/2006/relationships/slideMaster" Target="slideMasters/slideMaster2.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23" Type="http://schemas.openxmlformats.org/officeDocument/2006/relationships/slide" Target="slides/slide15.xml"/><Relationship Id="rId28" Type="http://schemas.openxmlformats.org/officeDocument/2006/relationships/slide" Target="slides/slide20.xml"/><Relationship Id="rId5" Type="http://schemas.openxmlformats.org/officeDocument/2006/relationships/slideMaster" Target="slideMasters/slideMaster1.xml"/><Relationship Id="rId15" Type="http://schemas.openxmlformats.org/officeDocument/2006/relationships/slide" Target="slides/slide7.xml"/><Relationship Id="rId36" Type="http://schemas.openxmlformats.org/officeDocument/2006/relationships/slide" Target="slides/slide28.xml"/><Relationship Id="rId44" Type="http://schemas.openxmlformats.org/officeDocument/2006/relationships/slide" Target="slides/slide36.xml"/><Relationship Id="rId31" Type="http://schemas.openxmlformats.org/officeDocument/2006/relationships/slide" Target="slides/slide23.xml"/><Relationship Id="rId10" Type="http://schemas.openxmlformats.org/officeDocument/2006/relationships/slide" Target="slides/slide2.xml"/><Relationship Id="rId19" Type="http://schemas.openxmlformats.org/officeDocument/2006/relationships/slide" Target="slides/slide11.xml"/><Relationship Id="rId22" Type="http://schemas.openxmlformats.org/officeDocument/2006/relationships/slide" Target="slides/slide14.xml"/><Relationship Id="rId43" Type="http://schemas.openxmlformats.org/officeDocument/2006/relationships/slide" Target="slides/slide35.xml"/><Relationship Id="rId4" Type="http://schemas.openxmlformats.org/officeDocument/2006/relationships/tableStyles" Target="tableStyles.xml"/><Relationship Id="rId9" Type="http://schemas.openxmlformats.org/officeDocument/2006/relationships/slide" Target="slides/slide1.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14" Type="http://schemas.openxmlformats.org/officeDocument/2006/relationships/slide" Target="slides/slide6.xml"/><Relationship Id="rId48" Type="http://schemas.openxmlformats.org/officeDocument/2006/relationships/customXml" Target="../customXml/item3.xml"/><Relationship Id="rId8" Type="http://schemas.openxmlformats.org/officeDocument/2006/relationships/notesMaster" Target="notesMasters/notesMaster1.xml"/><Relationship Id="rId3" Type="http://schemas.openxmlformats.org/officeDocument/2006/relationships/presProps" Target="presProps.xml"/><Relationship Id="rId25" Type="http://schemas.openxmlformats.org/officeDocument/2006/relationships/slide" Target="slides/slide17.xml"/><Relationship Id="rId33" Type="http://schemas.openxmlformats.org/officeDocument/2006/relationships/slide" Target="slides/slide25.xml"/><Relationship Id="rId12" Type="http://schemas.openxmlformats.org/officeDocument/2006/relationships/slide" Target="slides/slide4.xml"/><Relationship Id="rId17" Type="http://schemas.openxmlformats.org/officeDocument/2006/relationships/slide" Target="slides/slide9.xml"/><Relationship Id="rId38" Type="http://schemas.openxmlformats.org/officeDocument/2006/relationships/slide" Target="slides/slide30.xml"/><Relationship Id="rId46" Type="http://schemas.openxmlformats.org/officeDocument/2006/relationships/customXml" Target="../customXml/item1.xml"/><Relationship Id="rId20" Type="http://schemas.openxmlformats.org/officeDocument/2006/relationships/slide" Target="slides/slide12.xml"/><Relationship Id="rId41"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3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12192000" cy="6858000"/>
            <a:chOff x="0" y="0"/>
            <a:chExt cx="12192000" cy="6858000"/>
          </a:xfrm>
        </p:grpSpPr>
        <p:sp>
          <p:nvSpPr>
            <p:cNvPr id="11" name="Google Shape;11;p2"/>
            <p:cNvSpPr/>
            <p:nvPr/>
          </p:nvSpPr>
          <p:spPr>
            <a:xfrm>
              <a:off x="0" y="0"/>
              <a:ext cx="12192000" cy="6858000"/>
            </a:xfrm>
            <a:prstGeom prst="rect">
              <a:avLst/>
            </a:prstGeom>
            <a:blipFill rotWithShape="1">
              <a:blip r:embed="rId2">
                <a:alphaModFix/>
              </a:blip>
              <a:tile algn="tl" flip="none" tx="0" sx="100000" ty="0" sy="100000"/>
            </a:blip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descr="image2.png" id="12" name="Google Shape;12;p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sp>
        <p:nvSpPr>
          <p:cNvPr id="13" name="Google Shape;13;p2"/>
          <p:cNvSpPr txBox="1"/>
          <p:nvPr>
            <p:ph type="title"/>
          </p:nvPr>
        </p:nvSpPr>
        <p:spPr>
          <a:xfrm>
            <a:off x="1524000" y="1122362"/>
            <a:ext cx="9144000" cy="2387700"/>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4" name="Google Shape;14;p2"/>
          <p:cNvSpPr txBox="1"/>
          <p:nvPr>
            <p:ph idx="1" type="body"/>
          </p:nvPr>
        </p:nvSpPr>
        <p:spPr>
          <a:xfrm>
            <a:off x="1524000" y="3602037"/>
            <a:ext cx="9144000" cy="1655700"/>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5" name="Google Shape;15;p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pic>
        <p:nvPicPr>
          <p:cNvPr descr="Picture 3" id="16" name="Google Shape;16;p2"/>
          <p:cNvPicPr preferRelativeResize="0"/>
          <p:nvPr/>
        </p:nvPicPr>
        <p:blipFill rotWithShape="1">
          <a:blip r:embed="rId4">
            <a:alphaModFix/>
          </a:blip>
          <a:srcRect b="0" l="0" r="0" t="0"/>
          <a:stretch/>
        </p:blipFill>
        <p:spPr>
          <a:xfrm>
            <a:off x="9017623" y="5816950"/>
            <a:ext cx="1162077" cy="821175"/>
          </a:xfrm>
          <a:prstGeom prst="rect">
            <a:avLst/>
          </a:prstGeom>
          <a:noFill/>
          <a:ln>
            <a:noFill/>
          </a:ln>
        </p:spPr>
      </p:pic>
      <p:pic>
        <p:nvPicPr>
          <p:cNvPr descr="Picture 3" id="17" name="Google Shape;17;p2"/>
          <p:cNvPicPr preferRelativeResize="0"/>
          <p:nvPr/>
        </p:nvPicPr>
        <p:blipFill rotWithShape="1">
          <a:blip r:embed="rId5">
            <a:alphaModFix/>
          </a:blip>
          <a:srcRect b="0" l="0" r="0" t="0"/>
          <a:stretch/>
        </p:blipFill>
        <p:spPr>
          <a:xfrm flipH="1">
            <a:off x="8190279" y="0"/>
            <a:ext cx="3978841" cy="2344124"/>
          </a:xfrm>
          <a:prstGeom prst="rect">
            <a:avLst/>
          </a:prstGeom>
          <a:noFill/>
          <a:ln>
            <a:noFill/>
          </a:ln>
        </p:spPr>
      </p:pic>
      <p:pic>
        <p:nvPicPr>
          <p:cNvPr descr="Image 11" id="18" name="Google Shape;18;p2"/>
          <p:cNvPicPr preferRelativeResize="0"/>
          <p:nvPr/>
        </p:nvPicPr>
        <p:blipFill rotWithShape="1">
          <a:blip r:embed="rId6">
            <a:alphaModFix/>
          </a:blip>
          <a:srcRect b="0" l="0" r="0" t="0"/>
          <a:stretch/>
        </p:blipFill>
        <p:spPr>
          <a:xfrm>
            <a:off x="2368975" y="5820381"/>
            <a:ext cx="1706906" cy="769774"/>
          </a:xfrm>
          <a:prstGeom prst="rect">
            <a:avLst/>
          </a:prstGeom>
          <a:noFill/>
          <a:ln>
            <a:noFill/>
          </a:ln>
        </p:spPr>
      </p:pic>
      <p:pic>
        <p:nvPicPr>
          <p:cNvPr descr="C:\Users\faten\Desktop\CA-19\EURACE.png" id="19" name="Google Shape;19;p2"/>
          <p:cNvPicPr preferRelativeResize="0"/>
          <p:nvPr/>
        </p:nvPicPr>
        <p:blipFill rotWithShape="1">
          <a:blip r:embed="rId7">
            <a:alphaModFix/>
          </a:blip>
          <a:srcRect b="0" l="0" r="0" t="0"/>
          <a:stretch/>
        </p:blipFill>
        <p:spPr>
          <a:xfrm>
            <a:off x="4481743" y="6055277"/>
            <a:ext cx="2399199" cy="478396"/>
          </a:xfrm>
          <a:prstGeom prst="rect">
            <a:avLst/>
          </a:prstGeom>
          <a:noFill/>
          <a:ln>
            <a:noFill/>
          </a:ln>
        </p:spPr>
      </p:pic>
      <p:pic>
        <p:nvPicPr>
          <p:cNvPr descr="C:\Users\faten\Desktop\CA-19\CGE.png" id="20" name="Google Shape;20;p2"/>
          <p:cNvPicPr preferRelativeResize="0"/>
          <p:nvPr/>
        </p:nvPicPr>
        <p:blipFill rotWithShape="1">
          <a:blip r:embed="rId8">
            <a:alphaModFix/>
          </a:blip>
          <a:srcRect b="0" l="0" r="0" t="0"/>
          <a:stretch/>
        </p:blipFill>
        <p:spPr>
          <a:xfrm>
            <a:off x="7138452" y="5952471"/>
            <a:ext cx="1518118" cy="512782"/>
          </a:xfrm>
          <a:prstGeom prst="rect">
            <a:avLst/>
          </a:prstGeom>
          <a:noFill/>
          <a:ln>
            <a:noFill/>
          </a:ln>
        </p:spPr>
      </p:pic>
      <p:pic>
        <p:nvPicPr>
          <p:cNvPr id="21" name="Google Shape;21;p2"/>
          <p:cNvPicPr preferRelativeResize="0"/>
          <p:nvPr/>
        </p:nvPicPr>
        <p:blipFill rotWithShape="1">
          <a:blip r:embed="rId9">
            <a:alphaModFix/>
          </a:blip>
          <a:srcRect b="0" l="0" r="0" t="0"/>
          <a:stretch/>
        </p:blipFill>
        <p:spPr>
          <a:xfrm>
            <a:off x="171625" y="220762"/>
            <a:ext cx="4204723" cy="1902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9" name="Shape 89"/>
        <p:cNvGrpSpPr/>
        <p:nvPr/>
      </p:nvGrpSpPr>
      <p:grpSpPr>
        <a:xfrm>
          <a:off x="0" y="0"/>
          <a:ext cx="0" cy="0"/>
          <a:chOff x="0" y="0"/>
          <a:chExt cx="0" cy="0"/>
        </a:xfrm>
      </p:grpSpPr>
      <p:sp>
        <p:nvSpPr>
          <p:cNvPr id="90" name="Google Shape;90;p11"/>
          <p:cNvSpPr txBox="1"/>
          <p:nvPr>
            <p:ph type="title"/>
          </p:nvPr>
        </p:nvSpPr>
        <p:spPr>
          <a:xfrm>
            <a:off x="839787"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1" name="Google Shape;91;p11"/>
          <p:cNvSpPr txBox="1"/>
          <p:nvPr>
            <p:ph idx="1" type="body"/>
          </p:nvPr>
        </p:nvSpPr>
        <p:spPr>
          <a:xfrm>
            <a:off x="839787" y="1681163"/>
            <a:ext cx="5157900" cy="8238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2" name="Google Shape;92;p11"/>
          <p:cNvSpPr txBox="1"/>
          <p:nvPr>
            <p:ph idx="2" type="body"/>
          </p:nvPr>
        </p:nvSpPr>
        <p:spPr>
          <a:xfrm>
            <a:off x="6172200" y="1681163"/>
            <a:ext cx="5183100" cy="82380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3" name="Google Shape;93;p1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4" name="Shape 94"/>
        <p:cNvGrpSpPr/>
        <p:nvPr/>
      </p:nvGrpSpPr>
      <p:grpSpPr>
        <a:xfrm>
          <a:off x="0" y="0"/>
          <a:ext cx="0" cy="0"/>
          <a:chOff x="0" y="0"/>
          <a:chExt cx="0" cy="0"/>
        </a:xfrm>
      </p:grpSpPr>
      <p:sp>
        <p:nvSpPr>
          <p:cNvPr id="95" name="Google Shape;95;p12"/>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6" name="Google Shape;96;p1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7" name="Shape 97"/>
        <p:cNvGrpSpPr/>
        <p:nvPr/>
      </p:nvGrpSpPr>
      <p:grpSpPr>
        <a:xfrm>
          <a:off x="0" y="0"/>
          <a:ext cx="0" cy="0"/>
          <a:chOff x="0" y="0"/>
          <a:chExt cx="0" cy="0"/>
        </a:xfrm>
      </p:grpSpPr>
      <p:sp>
        <p:nvSpPr>
          <p:cNvPr id="98" name="Google Shape;98;p13"/>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99" name="Shape 99"/>
        <p:cNvGrpSpPr/>
        <p:nvPr/>
      </p:nvGrpSpPr>
      <p:grpSpPr>
        <a:xfrm>
          <a:off x="0" y="0"/>
          <a:ext cx="0" cy="0"/>
          <a:chOff x="0" y="0"/>
          <a:chExt cx="0" cy="0"/>
        </a:xfrm>
      </p:grpSpPr>
      <p:sp>
        <p:nvSpPr>
          <p:cNvPr id="100" name="Google Shape;100;p14"/>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1" name="Google Shape;101;p14"/>
          <p:cNvSpPr txBox="1"/>
          <p:nvPr>
            <p:ph idx="1" type="body"/>
          </p:nvPr>
        </p:nvSpPr>
        <p:spPr>
          <a:xfrm>
            <a:off x="5183187" y="987425"/>
            <a:ext cx="6172200" cy="4873500"/>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2" name="Google Shape;102;p14"/>
          <p:cNvSpPr txBox="1"/>
          <p:nvPr>
            <p:ph idx="2"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3" name="Google Shape;103;p14"/>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04" name="Shape 104"/>
        <p:cNvGrpSpPr/>
        <p:nvPr/>
      </p:nvGrpSpPr>
      <p:grpSpPr>
        <a:xfrm>
          <a:off x="0" y="0"/>
          <a:ext cx="0" cy="0"/>
          <a:chOff x="0" y="0"/>
          <a:chExt cx="0" cy="0"/>
        </a:xfrm>
      </p:grpSpPr>
      <p:sp>
        <p:nvSpPr>
          <p:cNvPr id="105" name="Google Shape;105;p15"/>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6" name="Google Shape;106;p15"/>
          <p:cNvSpPr/>
          <p:nvPr>
            <p:ph idx="2" type="pic"/>
          </p:nvPr>
        </p:nvSpPr>
        <p:spPr>
          <a:xfrm>
            <a:off x="5183187" y="987425"/>
            <a:ext cx="6172200" cy="4873500"/>
          </a:xfrm>
          <a:prstGeom prst="rect">
            <a:avLst/>
          </a:prstGeom>
          <a:noFill/>
          <a:ln>
            <a:noFill/>
          </a:ln>
        </p:spPr>
      </p:sp>
      <p:sp>
        <p:nvSpPr>
          <p:cNvPr id="107" name="Google Shape;107;p15"/>
          <p:cNvSpPr txBox="1"/>
          <p:nvPr>
            <p:ph idx="1"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8" name="Google Shape;108;p1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09" name="Shape 109"/>
        <p:cNvGrpSpPr/>
        <p:nvPr/>
      </p:nvGrpSpPr>
      <p:grpSpPr>
        <a:xfrm>
          <a:off x="0" y="0"/>
          <a:ext cx="0" cy="0"/>
          <a:chOff x="0" y="0"/>
          <a:chExt cx="0" cy="0"/>
        </a:xfrm>
      </p:grpSpPr>
      <p:sp>
        <p:nvSpPr>
          <p:cNvPr id="110" name="Google Shape;110;p16"/>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1" name="Google Shape;111;p16"/>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2" name="Google Shape;112;p16"/>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13" name="Shape 113"/>
        <p:cNvGrpSpPr/>
        <p:nvPr/>
      </p:nvGrpSpPr>
      <p:grpSpPr>
        <a:xfrm>
          <a:off x="0" y="0"/>
          <a:ext cx="0" cy="0"/>
          <a:chOff x="0" y="0"/>
          <a:chExt cx="0" cy="0"/>
        </a:xfrm>
      </p:grpSpPr>
      <p:sp>
        <p:nvSpPr>
          <p:cNvPr id="114" name="Google Shape;114;p17"/>
          <p:cNvSpPr txBox="1"/>
          <p:nvPr>
            <p:ph type="title"/>
          </p:nvPr>
        </p:nvSpPr>
        <p:spPr>
          <a:xfrm>
            <a:off x="8724900" y="365125"/>
            <a:ext cx="2628900" cy="58119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5" name="Google Shape;115;p17"/>
          <p:cNvSpPr txBox="1"/>
          <p:nvPr>
            <p:ph idx="1" type="body"/>
          </p:nvPr>
        </p:nvSpPr>
        <p:spPr>
          <a:xfrm>
            <a:off x="838200" y="365125"/>
            <a:ext cx="7734300" cy="581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6" name="Google Shape;116;p1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117" name="Shape 117"/>
        <p:cNvGrpSpPr/>
        <p:nvPr/>
      </p:nvGrpSpPr>
      <p:grpSpPr>
        <a:xfrm>
          <a:off x="0" y="0"/>
          <a:ext cx="0" cy="0"/>
          <a:chOff x="0" y="0"/>
          <a:chExt cx="0" cy="0"/>
        </a:xfrm>
      </p:grpSpPr>
      <p:sp>
        <p:nvSpPr>
          <p:cNvPr id="118" name="Google Shape;118;p18"/>
          <p:cNvSpPr/>
          <p:nvPr/>
        </p:nvSpPr>
        <p:spPr>
          <a:xfrm>
            <a:off x="0" y="2400300"/>
            <a:ext cx="12192000" cy="2057400"/>
          </a:xfrm>
          <a:prstGeom prst="rect">
            <a:avLst/>
          </a:prstGeom>
          <a:gradFill>
            <a:gsLst>
              <a:gs pos="0">
                <a:srgbClr val="FFFFFF">
                  <a:alpha val="89019"/>
                </a:srgbClr>
              </a:gs>
              <a:gs pos="25000">
                <a:srgbClr val="FFFFFF">
                  <a:alpha val="40000"/>
                </a:srgbClr>
              </a:gs>
              <a:gs pos="51000">
                <a:srgbClr val="FFFFFF">
                  <a:alpha val="0"/>
                </a:srgbClr>
              </a:gs>
              <a:gs pos="80000">
                <a:srgbClr val="FFFFFF">
                  <a:alpha val="0"/>
                </a:srgbClr>
              </a:gs>
              <a:gs pos="100000">
                <a:srgbClr val="FFFFFF">
                  <a:alpha val="49019"/>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19" name="Google Shape;119;p18"/>
          <p:cNvSpPr txBox="1"/>
          <p:nvPr>
            <p:ph type="title"/>
          </p:nvPr>
        </p:nvSpPr>
        <p:spPr>
          <a:xfrm>
            <a:off x="609600" y="2648638"/>
            <a:ext cx="109728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64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20" name="Google Shape;120;p18"/>
          <p:cNvSpPr txBox="1"/>
          <p:nvPr>
            <p:ph idx="1" type="body"/>
          </p:nvPr>
        </p:nvSpPr>
        <p:spPr>
          <a:xfrm>
            <a:off x="605780" y="3639702"/>
            <a:ext cx="109803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4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21" name="Google Shape;121;p18"/>
          <p:cNvSpPr txBox="1"/>
          <p:nvPr>
            <p:ph idx="2" type="body"/>
          </p:nvPr>
        </p:nvSpPr>
        <p:spPr>
          <a:xfrm>
            <a:off x="605780" y="4526407"/>
            <a:ext cx="10980300" cy="432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1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000"/>
                                        <p:tgtEl>
                                          <p:spTgt spid="12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animEffect filter="fade" transition="in">
                                      <p:cBhvr>
                                        <p:cTn dur="1000"/>
                                        <p:tgtEl>
                                          <p:spTgt spid="12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animEffect filter="fade" transition="in">
                                      <p:cBhvr>
                                        <p:cTn dur="1000"/>
                                        <p:tgtEl>
                                          <p:spTgt spid="12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words">
  <p:cSld name="Keywords">
    <p:spTree>
      <p:nvGrpSpPr>
        <p:cNvPr id="122" name="Shape 122"/>
        <p:cNvGrpSpPr/>
        <p:nvPr/>
      </p:nvGrpSpPr>
      <p:grpSpPr>
        <a:xfrm>
          <a:off x="0" y="0"/>
          <a:ext cx="0" cy="0"/>
          <a:chOff x="0" y="0"/>
          <a:chExt cx="0" cy="0"/>
        </a:xfrm>
      </p:grpSpPr>
      <p:sp>
        <p:nvSpPr>
          <p:cNvPr id="123" name="Google Shape;123;p19"/>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24" name="Google Shape;124;p19"/>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125" name="Google Shape;125;p19"/>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126" name="Google Shape;126;p19"/>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27" name="Google Shape;127;p19"/>
          <p:cNvSpPr/>
          <p:nvPr/>
        </p:nvSpPr>
        <p:spPr>
          <a:xfrm>
            <a:off x="0" y="2526979"/>
            <a:ext cx="12192000" cy="1298700"/>
          </a:xfrm>
          <a:prstGeom prst="rect">
            <a:avLst/>
          </a:prstGeom>
          <a:gradFill>
            <a:gsLst>
              <a:gs pos="0">
                <a:srgbClr val="FFFFFF">
                  <a:alpha val="82745"/>
                </a:srgbClr>
              </a:gs>
              <a:gs pos="24000">
                <a:srgbClr val="FFFFFF">
                  <a:alpha val="29803"/>
                </a:srgbClr>
              </a:gs>
              <a:gs pos="67000">
                <a:srgbClr val="FFFFFF">
                  <a:alpha val="3921"/>
                </a:srgbClr>
              </a:gs>
              <a:gs pos="100000">
                <a:srgbClr val="FFFFFF">
                  <a:alpha val="63921"/>
                </a:srgbClr>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28" name="Google Shape;128;p19"/>
          <p:cNvSpPr/>
          <p:nvPr/>
        </p:nvSpPr>
        <p:spPr>
          <a:xfrm rot="-2699792">
            <a:off x="2373610" y="2786242"/>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29" name="Google Shape;129;p19"/>
          <p:cNvSpPr/>
          <p:nvPr/>
        </p:nvSpPr>
        <p:spPr>
          <a:xfrm>
            <a:off x="5324189" y="221559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0" name="Google Shape;130;p19"/>
          <p:cNvSpPr/>
          <p:nvPr/>
        </p:nvSpPr>
        <p:spPr>
          <a:xfrm rot="10800000">
            <a:off x="2287646" y="3825555"/>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1" name="Google Shape;131;p19"/>
          <p:cNvSpPr/>
          <p:nvPr/>
        </p:nvSpPr>
        <p:spPr>
          <a:xfrm rot="-2699792">
            <a:off x="4247049" y="2785931"/>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2" name="Google Shape;132;p19"/>
          <p:cNvSpPr/>
          <p:nvPr/>
        </p:nvSpPr>
        <p:spPr>
          <a:xfrm>
            <a:off x="7197627" y="221528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3" name="Google Shape;133;p19"/>
          <p:cNvSpPr/>
          <p:nvPr/>
        </p:nvSpPr>
        <p:spPr>
          <a:xfrm rot="10800000">
            <a:off x="4161086" y="3825244"/>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4" name="Google Shape;134;p19"/>
          <p:cNvSpPr/>
          <p:nvPr/>
        </p:nvSpPr>
        <p:spPr>
          <a:xfrm rot="-2699792">
            <a:off x="6120487" y="2799769"/>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5" name="Google Shape;135;p19"/>
          <p:cNvSpPr/>
          <p:nvPr/>
        </p:nvSpPr>
        <p:spPr>
          <a:xfrm>
            <a:off x="9071064" y="2229125"/>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6" name="Google Shape;136;p19"/>
          <p:cNvSpPr/>
          <p:nvPr/>
        </p:nvSpPr>
        <p:spPr>
          <a:xfrm rot="10800000">
            <a:off x="6034524"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7" name="Google Shape;137;p19"/>
          <p:cNvSpPr/>
          <p:nvPr/>
        </p:nvSpPr>
        <p:spPr>
          <a:xfrm rot="-2699792">
            <a:off x="7993927" y="279977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8" name="Google Shape;138;p19"/>
          <p:cNvSpPr/>
          <p:nvPr/>
        </p:nvSpPr>
        <p:spPr>
          <a:xfrm>
            <a:off x="10944504" y="222912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39" name="Google Shape;139;p19"/>
          <p:cNvSpPr/>
          <p:nvPr/>
        </p:nvSpPr>
        <p:spPr>
          <a:xfrm rot="10800000">
            <a:off x="7907962"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40" name="Google Shape;140;p19"/>
          <p:cNvSpPr/>
          <p:nvPr/>
        </p:nvSpPr>
        <p:spPr>
          <a:xfrm rot="-2699792">
            <a:off x="500172" y="278562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41" name="Google Shape;141;p19"/>
          <p:cNvSpPr/>
          <p:nvPr/>
        </p:nvSpPr>
        <p:spPr>
          <a:xfrm>
            <a:off x="3450749" y="221497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42" name="Google Shape;142;p19"/>
          <p:cNvSpPr/>
          <p:nvPr/>
        </p:nvSpPr>
        <p:spPr>
          <a:xfrm rot="10800000">
            <a:off x="414208" y="382493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43" name="Google Shape;143;p19"/>
          <p:cNvSpPr txBox="1"/>
          <p:nvPr>
            <p:ph idx="2" type="body"/>
          </p:nvPr>
        </p:nvSpPr>
        <p:spPr>
          <a:xfrm rot="-2700000">
            <a:off x="1077631"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4" name="Google Shape;144;p19"/>
          <p:cNvSpPr txBox="1"/>
          <p:nvPr>
            <p:ph idx="3" type="body"/>
          </p:nvPr>
        </p:nvSpPr>
        <p:spPr>
          <a:xfrm rot="-2700000">
            <a:off x="2954977"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5" name="Google Shape;145;p19"/>
          <p:cNvSpPr txBox="1"/>
          <p:nvPr>
            <p:ph idx="4" type="body"/>
          </p:nvPr>
        </p:nvSpPr>
        <p:spPr>
          <a:xfrm rot="-2700000">
            <a:off x="483232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6" name="Google Shape;146;p19"/>
          <p:cNvSpPr txBox="1"/>
          <p:nvPr>
            <p:ph idx="5" type="body"/>
          </p:nvPr>
        </p:nvSpPr>
        <p:spPr>
          <a:xfrm rot="-2700000">
            <a:off x="6709670"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7" name="Google Shape;147;p19"/>
          <p:cNvSpPr txBox="1"/>
          <p:nvPr>
            <p:ph idx="6" type="body"/>
          </p:nvPr>
        </p:nvSpPr>
        <p:spPr>
          <a:xfrm rot="-2700000">
            <a:off x="858701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8" name="Google Shape;148;p19"/>
          <p:cNvSpPr txBox="1"/>
          <p:nvPr>
            <p:ph idx="7" type="body"/>
          </p:nvPr>
        </p:nvSpPr>
        <p:spPr>
          <a:xfrm>
            <a:off x="795544"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9" name="Google Shape;149;p19"/>
          <p:cNvSpPr txBox="1"/>
          <p:nvPr>
            <p:ph idx="8" type="body"/>
          </p:nvPr>
        </p:nvSpPr>
        <p:spPr>
          <a:xfrm>
            <a:off x="791839"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150" name="Google Shape;150;p19"/>
          <p:cNvPicPr preferRelativeResize="0"/>
          <p:nvPr/>
        </p:nvPicPr>
        <p:blipFill rotWithShape="1">
          <a:blip r:embed="rId2">
            <a:alphaModFix/>
          </a:blip>
          <a:srcRect b="0" l="0" r="0" t="0"/>
          <a:stretch/>
        </p:blipFill>
        <p:spPr>
          <a:xfrm>
            <a:off x="1907626" y="4940635"/>
            <a:ext cx="5417400" cy="396000"/>
          </a:xfrm>
          <a:prstGeom prst="rect">
            <a:avLst/>
          </a:prstGeom>
          <a:noFill/>
          <a:ln>
            <a:noFill/>
          </a:ln>
        </p:spPr>
      </p:pic>
      <p:sp>
        <p:nvSpPr>
          <p:cNvPr id="151" name="Google Shape;151;p19"/>
          <p:cNvSpPr txBox="1"/>
          <p:nvPr>
            <p:ph idx="9" type="body"/>
          </p:nvPr>
        </p:nvSpPr>
        <p:spPr>
          <a:xfrm>
            <a:off x="6293565"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2" name="Google Shape;152;p19"/>
          <p:cNvSpPr txBox="1"/>
          <p:nvPr>
            <p:ph idx="13" type="body"/>
          </p:nvPr>
        </p:nvSpPr>
        <p:spPr>
          <a:xfrm>
            <a:off x="6289860"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500"/>
                                        <p:tgtEl>
                                          <p:spTgt spid="12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500"/>
                                        <p:tgtEl>
                                          <p:spTgt spid="12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500"/>
                                        <p:tgtEl>
                                          <p:spTgt spid="12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500"/>
                                        <p:tgtEl>
                                          <p:spTgt spid="12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500"/>
                                        <p:tgtEl>
                                          <p:spTgt spid="12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500"/>
                                        <p:tgtEl>
                                          <p:spTgt spid="12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500"/>
                                        <p:tgtEl>
                                          <p:spTgt spid="12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500"/>
                                        <p:tgtEl>
                                          <p:spTgt spid="12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animEffect filter="fade" transition="in">
                                      <p:cBhvr>
                                        <p:cTn dur="500"/>
                                        <p:tgtEl>
                                          <p:spTgt spid="126">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250"/>
                                        <p:tgtEl>
                                          <p:spTgt spid="142"/>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500"/>
                                        <p:tgtEl>
                                          <p:spTgt spid="14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500"/>
                                        <p:tgtEl>
                                          <p:spTgt spid="14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500"/>
                                        <p:tgtEl>
                                          <p:spTgt spid="14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500"/>
                                        <p:tgtEl>
                                          <p:spTgt spid="14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animEffect filter="fade" transition="in">
                                      <p:cBhvr>
                                        <p:cTn dur="500"/>
                                        <p:tgtEl>
                                          <p:spTgt spid="14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animEffect filter="fade" transition="in">
                                      <p:cBhvr>
                                        <p:cTn dur="500"/>
                                        <p:tgtEl>
                                          <p:spTgt spid="143">
                                            <p:txEl>
                                              <p:pRg end="8" st="8"/>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250"/>
                                        <p:tgtEl>
                                          <p:spTgt spid="14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250"/>
                                        <p:tgtEl>
                                          <p:spTgt spid="133"/>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500"/>
                                        <p:tgtEl>
                                          <p:spTgt spid="14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500"/>
                                        <p:tgtEl>
                                          <p:spTgt spid="14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500"/>
                                        <p:tgtEl>
                                          <p:spTgt spid="14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500"/>
                                        <p:tgtEl>
                                          <p:spTgt spid="14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Effect filter="fade" transition="in">
                                      <p:cBhvr>
                                        <p:cTn dur="500"/>
                                        <p:tgtEl>
                                          <p:spTgt spid="14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animEffect filter="fade" transition="in">
                                      <p:cBhvr>
                                        <p:cTn dur="500"/>
                                        <p:tgtEl>
                                          <p:spTgt spid="14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animEffect filter="fade" transition="in">
                                      <p:cBhvr>
                                        <p:cTn dur="500"/>
                                        <p:tgtEl>
                                          <p:spTgt spid="14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7" st="7"/>
                                            </p:txEl>
                                          </p:spTgt>
                                        </p:tgtEl>
                                        <p:attrNameLst>
                                          <p:attrName>style.visibility</p:attrName>
                                        </p:attrNameLst>
                                      </p:cBhvr>
                                      <p:to>
                                        <p:strVal val="visible"/>
                                      </p:to>
                                    </p:set>
                                    <p:animEffect filter="fade" transition="in">
                                      <p:cBhvr>
                                        <p:cTn dur="500"/>
                                        <p:tgtEl>
                                          <p:spTgt spid="14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8" st="8"/>
                                            </p:txEl>
                                          </p:spTgt>
                                        </p:tgtEl>
                                        <p:attrNameLst>
                                          <p:attrName>style.visibility</p:attrName>
                                        </p:attrNameLst>
                                      </p:cBhvr>
                                      <p:to>
                                        <p:strVal val="visible"/>
                                      </p:to>
                                    </p:set>
                                    <p:animEffect filter="fade" transition="in">
                                      <p:cBhvr>
                                        <p:cTn dur="500"/>
                                        <p:tgtEl>
                                          <p:spTgt spid="145">
                                            <p:txEl>
                                              <p:pRg end="8" st="8"/>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250"/>
                                        <p:tgtEl>
                                          <p:spTgt spid="13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250"/>
                                        <p:tgtEl>
                                          <p:spTgt spid="139"/>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500"/>
                                        <p:tgtEl>
                                          <p:spTgt spid="14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500"/>
                                        <p:tgtEl>
                                          <p:spTgt spid="14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500"/>
                                        <p:tgtEl>
                                          <p:spTgt spid="14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500"/>
                                        <p:tgtEl>
                                          <p:spTgt spid="14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500"/>
                                        <p:tgtEl>
                                          <p:spTgt spid="14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500"/>
                                        <p:tgtEl>
                                          <p:spTgt spid="147">
                                            <p:txEl>
                                              <p:pRg end="8" st="8"/>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50"/>
                                        <p:tgtEl>
                                          <p:spTgt spid="13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250"/>
                                        <p:tgtEl>
                                          <p:spTgt spid="130"/>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500"/>
                                        <p:tgtEl>
                                          <p:spTgt spid="14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500"/>
                                        <p:tgtEl>
                                          <p:spTgt spid="14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500"/>
                                        <p:tgtEl>
                                          <p:spTgt spid="14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500"/>
                                        <p:tgtEl>
                                          <p:spTgt spid="14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500"/>
                                        <p:tgtEl>
                                          <p:spTgt spid="14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500"/>
                                        <p:tgtEl>
                                          <p:spTgt spid="14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animEffect filter="fade" transition="in">
                                      <p:cBhvr>
                                        <p:cTn dur="500"/>
                                        <p:tgtEl>
                                          <p:spTgt spid="14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animEffect filter="fade" transition="in">
                                      <p:cBhvr>
                                        <p:cTn dur="500"/>
                                        <p:tgtEl>
                                          <p:spTgt spid="14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animEffect filter="fade" transition="in">
                                      <p:cBhvr>
                                        <p:cTn dur="500"/>
                                        <p:tgtEl>
                                          <p:spTgt spid="144">
                                            <p:txEl>
                                              <p:pRg end="8" st="8"/>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250"/>
                                        <p:tgtEl>
                                          <p:spTgt spid="12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50"/>
                                        <p:tgtEl>
                                          <p:spTgt spid="136"/>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500"/>
                                        <p:tgtEl>
                                          <p:spTgt spid="14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500"/>
                                        <p:tgtEl>
                                          <p:spTgt spid="14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500"/>
                                        <p:tgtEl>
                                          <p:spTgt spid="14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500"/>
                                        <p:tgtEl>
                                          <p:spTgt spid="14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500"/>
                                        <p:tgtEl>
                                          <p:spTgt spid="14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500"/>
                                        <p:tgtEl>
                                          <p:spTgt spid="14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animEffect filter="fade" transition="in">
                                      <p:cBhvr>
                                        <p:cTn dur="500"/>
                                        <p:tgtEl>
                                          <p:spTgt spid="14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animEffect filter="fade" transition="in">
                                      <p:cBhvr>
                                        <p:cTn dur="500"/>
                                        <p:tgtEl>
                                          <p:spTgt spid="146">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250"/>
                                        <p:tgtEl>
                                          <p:spTgt spid="135"/>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500"/>
                                        <p:tgtEl>
                                          <p:spTgt spid="148">
                                            <p:txEl>
                                              <p:pRg end="2" st="2"/>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500"/>
                                        <p:tgtEl>
                                          <p:spTgt spid="148">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500"/>
                                        <p:tgtEl>
                                          <p:spTgt spid="148">
                                            <p:txEl>
                                              <p:pRg end="4" st="4"/>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500"/>
                                        <p:tgtEl>
                                          <p:spTgt spid="148">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500"/>
                                        <p:tgtEl>
                                          <p:spTgt spid="148">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500"/>
                                        <p:tgtEl>
                                          <p:spTgt spid="148">
                                            <p:txEl>
                                              <p:pRg end="7" st="7"/>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animEffect filter="fade" transition="in">
                                      <p:cBhvr>
                                        <p:cTn dur="500"/>
                                        <p:tgtEl>
                                          <p:spTgt spid="148">
                                            <p:txEl>
                                              <p:pRg end="8" st="8"/>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750"/>
                                        <p:tgtEl>
                                          <p:spTgt spid="149">
                                            <p:txEl>
                                              <p:pRg end="0" st="0"/>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750"/>
                                        <p:tgtEl>
                                          <p:spTgt spid="149">
                                            <p:txEl>
                                              <p:pRg end="1" st="1"/>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750"/>
                                        <p:tgtEl>
                                          <p:spTgt spid="149">
                                            <p:txEl>
                                              <p:pRg end="2" st="2"/>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750"/>
                                        <p:tgtEl>
                                          <p:spTgt spid="149">
                                            <p:txEl>
                                              <p:pRg end="3" st="3"/>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750"/>
                                        <p:tgtEl>
                                          <p:spTgt spid="149">
                                            <p:txEl>
                                              <p:pRg end="4" st="4"/>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750"/>
                                        <p:tgtEl>
                                          <p:spTgt spid="149">
                                            <p:txEl>
                                              <p:pRg end="5" st="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750"/>
                                        <p:tgtEl>
                                          <p:spTgt spid="149">
                                            <p:txEl>
                                              <p:pRg end="6" st="6"/>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750"/>
                                        <p:tgtEl>
                                          <p:spTgt spid="149">
                                            <p:txEl>
                                              <p:pRg end="7" st="7"/>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animEffect filter="fade" transition="in">
                                      <p:cBhvr>
                                        <p:cTn dur="750"/>
                                        <p:tgtEl>
                                          <p:spTgt spid="149">
                                            <p:txEl>
                                              <p:pRg end="8" st="8"/>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500"/>
                                        <p:tgtEl>
                                          <p:spTgt spid="151">
                                            <p:txEl>
                                              <p:pRg end="1" st="1"/>
                                            </p:txEl>
                                          </p:spTgt>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500"/>
                                        <p:tgtEl>
                                          <p:spTgt spid="151">
                                            <p:txEl>
                                              <p:pRg end="2" st="2"/>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500"/>
                                        <p:tgtEl>
                                          <p:spTgt spid="151">
                                            <p:txEl>
                                              <p:pRg end="3" st="3"/>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500"/>
                                        <p:tgtEl>
                                          <p:spTgt spid="151">
                                            <p:txEl>
                                              <p:pRg end="4" st="4"/>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500"/>
                                        <p:tgtEl>
                                          <p:spTgt spid="151">
                                            <p:txEl>
                                              <p:pRg end="5" st="5"/>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500"/>
                                        <p:tgtEl>
                                          <p:spTgt spid="151">
                                            <p:txEl>
                                              <p:pRg end="6" st="6"/>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500"/>
                                        <p:tgtEl>
                                          <p:spTgt spid="151">
                                            <p:txEl>
                                              <p:pRg end="7" st="7"/>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500"/>
                                        <p:tgtEl>
                                          <p:spTgt spid="151">
                                            <p:txEl>
                                              <p:pRg end="8" st="8"/>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750"/>
                                        <p:tgtEl>
                                          <p:spTgt spid="152">
                                            <p:txEl>
                                              <p:pRg end="0" st="0"/>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750"/>
                                        <p:tgtEl>
                                          <p:spTgt spid="152">
                                            <p:txEl>
                                              <p:pRg end="1" st="1"/>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750"/>
                                        <p:tgtEl>
                                          <p:spTgt spid="152">
                                            <p:txEl>
                                              <p:pRg end="2" st="2"/>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750"/>
                                        <p:tgtEl>
                                          <p:spTgt spid="152">
                                            <p:txEl>
                                              <p:pRg end="3" st="3"/>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750"/>
                                        <p:tgtEl>
                                          <p:spTgt spid="152">
                                            <p:txEl>
                                              <p:pRg end="4" st="4"/>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750"/>
                                        <p:tgtEl>
                                          <p:spTgt spid="152">
                                            <p:txEl>
                                              <p:pRg end="5" st="5"/>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750"/>
                                        <p:tgtEl>
                                          <p:spTgt spid="152">
                                            <p:txEl>
                                              <p:pRg end="6" st="6"/>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750"/>
                                        <p:tgtEl>
                                          <p:spTgt spid="152">
                                            <p:txEl>
                                              <p:pRg end="7" st="7"/>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750"/>
                                        <p:tgtEl>
                                          <p:spTgt spid="1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53" name="Shape 1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a:ea typeface="Times New Roman"/>
                <a:cs typeface="Times New Roman"/>
                <a:sym typeface="Times New Roman"/>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4" name="Google Shape;24;p3"/>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Font typeface="Noto Sans Symbols"/>
              <a:buChar char="▪"/>
              <a:defRPr sz="2400">
                <a:latin typeface="Times New Roman"/>
                <a:ea typeface="Times New Roman"/>
                <a:cs typeface="Times New Roman"/>
                <a:sym typeface="Times New Roman"/>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5" name="Google Shape;25;p3"/>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3"/>
          <p:cNvSpPr txBox="1"/>
          <p:nvPr>
            <p:ph idx="11" type="ftr"/>
          </p:nvPr>
        </p:nvSpPr>
        <p:spPr>
          <a:xfrm>
            <a:off x="4165600" y="6356351"/>
            <a:ext cx="38607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7" name="Google Shape;27;p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58" name="Shape 158"/>
        <p:cNvGrpSpPr/>
        <p:nvPr/>
      </p:nvGrpSpPr>
      <p:grpSpPr>
        <a:xfrm>
          <a:off x="0" y="0"/>
          <a:ext cx="0" cy="0"/>
          <a:chOff x="0" y="0"/>
          <a:chExt cx="0" cy="0"/>
        </a:xfrm>
      </p:grpSpPr>
      <p:sp>
        <p:nvSpPr>
          <p:cNvPr id="159" name="Google Shape;159;p22"/>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a:ea typeface="Times New Roman"/>
                <a:cs typeface="Times New Roman"/>
                <a:sym typeface="Times New Roman"/>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60" name="Google Shape;160;p22"/>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Font typeface="Noto Sans Symbols"/>
              <a:buChar char="▪"/>
              <a:defRPr sz="2400">
                <a:latin typeface="Times New Roman"/>
                <a:ea typeface="Times New Roman"/>
                <a:cs typeface="Times New Roman"/>
                <a:sym typeface="Times New Roman"/>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1" name="Google Shape;161;p22"/>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62" name="Google Shape;162;p22"/>
          <p:cNvSpPr txBox="1"/>
          <p:nvPr>
            <p:ph idx="11" type="ftr"/>
          </p:nvPr>
        </p:nvSpPr>
        <p:spPr>
          <a:xfrm>
            <a:off x="4165600" y="6356351"/>
            <a:ext cx="38607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63" name="Google Shape;163;p2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4" name="Shape 164"/>
        <p:cNvGrpSpPr/>
        <p:nvPr/>
      </p:nvGrpSpPr>
      <p:grpSpPr>
        <a:xfrm>
          <a:off x="0" y="0"/>
          <a:ext cx="0" cy="0"/>
          <a:chOff x="0" y="0"/>
          <a:chExt cx="0" cy="0"/>
        </a:xfrm>
      </p:grpSpPr>
      <p:grpSp>
        <p:nvGrpSpPr>
          <p:cNvPr id="165" name="Google Shape;165;p23"/>
          <p:cNvGrpSpPr/>
          <p:nvPr/>
        </p:nvGrpSpPr>
        <p:grpSpPr>
          <a:xfrm>
            <a:off x="0" y="0"/>
            <a:ext cx="12192000" cy="6858000"/>
            <a:chOff x="0" y="0"/>
            <a:chExt cx="12192000" cy="6858000"/>
          </a:xfrm>
        </p:grpSpPr>
        <p:sp>
          <p:nvSpPr>
            <p:cNvPr id="166" name="Google Shape;166;p23"/>
            <p:cNvSpPr/>
            <p:nvPr/>
          </p:nvSpPr>
          <p:spPr>
            <a:xfrm>
              <a:off x="0" y="0"/>
              <a:ext cx="12192000" cy="6858000"/>
            </a:xfrm>
            <a:prstGeom prst="rect">
              <a:avLst/>
            </a:prstGeom>
            <a:blipFill rotWithShape="1">
              <a:blip r:embed="rId2">
                <a:alphaModFix/>
              </a:blip>
              <a:tile algn="tl" flip="none" tx="0" sx="100000" ty="0" sy="100000"/>
            </a:blip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descr="image2.png" id="167" name="Google Shape;167;p23"/>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sp>
        <p:nvSpPr>
          <p:cNvPr id="168" name="Google Shape;168;p23"/>
          <p:cNvSpPr txBox="1"/>
          <p:nvPr>
            <p:ph type="title"/>
          </p:nvPr>
        </p:nvSpPr>
        <p:spPr>
          <a:xfrm>
            <a:off x="1524000" y="1122362"/>
            <a:ext cx="9144000" cy="2387700"/>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69" name="Google Shape;169;p23"/>
          <p:cNvSpPr txBox="1"/>
          <p:nvPr>
            <p:ph idx="1" type="body"/>
          </p:nvPr>
        </p:nvSpPr>
        <p:spPr>
          <a:xfrm>
            <a:off x="1524000" y="3602037"/>
            <a:ext cx="9144000" cy="1655700"/>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70" name="Google Shape;170;p23"/>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pic>
        <p:nvPicPr>
          <p:cNvPr descr="Picture 3" id="171" name="Google Shape;171;p23"/>
          <p:cNvPicPr preferRelativeResize="0"/>
          <p:nvPr/>
        </p:nvPicPr>
        <p:blipFill rotWithShape="1">
          <a:blip r:embed="rId4">
            <a:alphaModFix/>
          </a:blip>
          <a:srcRect b="0" l="0" r="0" t="0"/>
          <a:stretch/>
        </p:blipFill>
        <p:spPr>
          <a:xfrm>
            <a:off x="9017623" y="5816950"/>
            <a:ext cx="1162077" cy="821175"/>
          </a:xfrm>
          <a:prstGeom prst="rect">
            <a:avLst/>
          </a:prstGeom>
          <a:noFill/>
          <a:ln>
            <a:noFill/>
          </a:ln>
        </p:spPr>
      </p:pic>
      <p:pic>
        <p:nvPicPr>
          <p:cNvPr descr="Picture 3" id="172" name="Google Shape;172;p23"/>
          <p:cNvPicPr preferRelativeResize="0"/>
          <p:nvPr/>
        </p:nvPicPr>
        <p:blipFill rotWithShape="1">
          <a:blip r:embed="rId5">
            <a:alphaModFix/>
          </a:blip>
          <a:srcRect b="0" l="0" r="0" t="0"/>
          <a:stretch/>
        </p:blipFill>
        <p:spPr>
          <a:xfrm flipH="1">
            <a:off x="8190279" y="0"/>
            <a:ext cx="3978841" cy="2344124"/>
          </a:xfrm>
          <a:prstGeom prst="rect">
            <a:avLst/>
          </a:prstGeom>
          <a:noFill/>
          <a:ln>
            <a:noFill/>
          </a:ln>
        </p:spPr>
      </p:pic>
      <p:pic>
        <p:nvPicPr>
          <p:cNvPr descr="Image 11" id="173" name="Google Shape;173;p23"/>
          <p:cNvPicPr preferRelativeResize="0"/>
          <p:nvPr/>
        </p:nvPicPr>
        <p:blipFill rotWithShape="1">
          <a:blip r:embed="rId6">
            <a:alphaModFix/>
          </a:blip>
          <a:srcRect b="0" l="0" r="0" t="0"/>
          <a:stretch/>
        </p:blipFill>
        <p:spPr>
          <a:xfrm>
            <a:off x="2368975" y="5820381"/>
            <a:ext cx="1706906" cy="769774"/>
          </a:xfrm>
          <a:prstGeom prst="rect">
            <a:avLst/>
          </a:prstGeom>
          <a:noFill/>
          <a:ln>
            <a:noFill/>
          </a:ln>
        </p:spPr>
      </p:pic>
      <p:pic>
        <p:nvPicPr>
          <p:cNvPr descr="C:\Users\faten\Desktop\CA-19\EURACE.png" id="174" name="Google Shape;174;p23"/>
          <p:cNvPicPr preferRelativeResize="0"/>
          <p:nvPr/>
        </p:nvPicPr>
        <p:blipFill rotWithShape="1">
          <a:blip r:embed="rId7">
            <a:alphaModFix/>
          </a:blip>
          <a:srcRect b="0" l="0" r="0" t="0"/>
          <a:stretch/>
        </p:blipFill>
        <p:spPr>
          <a:xfrm>
            <a:off x="4481743" y="6055277"/>
            <a:ext cx="2399199" cy="478396"/>
          </a:xfrm>
          <a:prstGeom prst="rect">
            <a:avLst/>
          </a:prstGeom>
          <a:noFill/>
          <a:ln>
            <a:noFill/>
          </a:ln>
        </p:spPr>
      </p:pic>
      <p:pic>
        <p:nvPicPr>
          <p:cNvPr descr="C:\Users\faten\Desktop\CA-19\CGE.png" id="175" name="Google Shape;175;p23"/>
          <p:cNvPicPr preferRelativeResize="0"/>
          <p:nvPr/>
        </p:nvPicPr>
        <p:blipFill rotWithShape="1">
          <a:blip r:embed="rId8">
            <a:alphaModFix/>
          </a:blip>
          <a:srcRect b="0" l="0" r="0" t="0"/>
          <a:stretch/>
        </p:blipFill>
        <p:spPr>
          <a:xfrm>
            <a:off x="7138452" y="5952471"/>
            <a:ext cx="1518118" cy="512782"/>
          </a:xfrm>
          <a:prstGeom prst="rect">
            <a:avLst/>
          </a:prstGeom>
          <a:noFill/>
          <a:ln>
            <a:noFill/>
          </a:ln>
        </p:spPr>
      </p:pic>
      <p:pic>
        <p:nvPicPr>
          <p:cNvPr id="176" name="Google Shape;176;p23"/>
          <p:cNvPicPr preferRelativeResize="0"/>
          <p:nvPr/>
        </p:nvPicPr>
        <p:blipFill rotWithShape="1">
          <a:blip r:embed="rId9">
            <a:alphaModFix/>
          </a:blip>
          <a:srcRect b="0" l="0" r="0" t="0"/>
          <a:stretch/>
        </p:blipFill>
        <p:spPr>
          <a:xfrm>
            <a:off x="171625" y="220762"/>
            <a:ext cx="4204723" cy="1902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177" name="Shape 177"/>
        <p:cNvGrpSpPr/>
        <p:nvPr/>
      </p:nvGrpSpPr>
      <p:grpSpPr>
        <a:xfrm>
          <a:off x="0" y="0"/>
          <a:ext cx="0" cy="0"/>
          <a:chOff x="0" y="0"/>
          <a:chExt cx="0" cy="0"/>
        </a:xfrm>
      </p:grpSpPr>
      <p:sp>
        <p:nvSpPr>
          <p:cNvPr id="178" name="Google Shape;178;p24"/>
          <p:cNvSpPr txBox="1"/>
          <p:nvPr>
            <p:ph idx="1" type="body"/>
          </p:nvPr>
        </p:nvSpPr>
        <p:spPr>
          <a:xfrm>
            <a:off x="323530" y="339511"/>
            <a:ext cx="11573100" cy="724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80"/>
              </a:spcBef>
              <a:spcAft>
                <a:spcPts val="0"/>
              </a:spcAft>
              <a:buClr>
                <a:srgbClr val="262626"/>
              </a:buClr>
              <a:buSzPts val="5400"/>
              <a:buNone/>
              <a:defRPr b="0" sz="5400">
                <a:solidFill>
                  <a:srgbClr val="262626"/>
                </a:solidFill>
                <a:latin typeface="Arial"/>
                <a:ea typeface="Arial"/>
                <a:cs typeface="Arial"/>
                <a:sym typeface="Arial"/>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ogan">
  <p:cSld name="Slogan">
    <p:spTree>
      <p:nvGrpSpPr>
        <p:cNvPr id="179" name="Shape 179"/>
        <p:cNvGrpSpPr/>
        <p:nvPr/>
      </p:nvGrpSpPr>
      <p:grpSpPr>
        <a:xfrm>
          <a:off x="0" y="0"/>
          <a:ext cx="0" cy="0"/>
          <a:chOff x="0" y="0"/>
          <a:chExt cx="0" cy="0"/>
        </a:xfrm>
      </p:grpSpPr>
      <p:sp>
        <p:nvSpPr>
          <p:cNvPr id="180" name="Google Shape;180;p25"/>
          <p:cNvSpPr/>
          <p:nvPr/>
        </p:nvSpPr>
        <p:spPr>
          <a:xfrm>
            <a:off x="0" y="2878390"/>
            <a:ext cx="12192000" cy="1686600"/>
          </a:xfrm>
          <a:prstGeom prst="rect">
            <a:avLst/>
          </a:prstGeom>
          <a:gradFill>
            <a:gsLst>
              <a:gs pos="0">
                <a:schemeClr val="dk2"/>
              </a:gs>
              <a:gs pos="31000">
                <a:srgbClr val="FFFFFF">
                  <a:alpha val="51764"/>
                </a:srgbClr>
              </a:gs>
              <a:gs pos="67000">
                <a:srgbClr val="FFFFFF">
                  <a:alpha val="0"/>
                </a:srgbClr>
              </a:gs>
              <a:gs pos="88000">
                <a:srgbClr val="FFFFFF">
                  <a:alpha val="45882"/>
                </a:srgbClr>
              </a:gs>
              <a:gs pos="100000">
                <a:schemeClr val="dk2"/>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81" name="Google Shape;181;p25"/>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82" name="Google Shape;182;p25"/>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183" name="Google Shape;183;p25"/>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184" name="Google Shape;184;p25"/>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85" name="Google Shape;185;p25"/>
          <p:cNvSpPr txBox="1"/>
          <p:nvPr>
            <p:ph idx="2" type="body"/>
          </p:nvPr>
        </p:nvSpPr>
        <p:spPr>
          <a:xfrm>
            <a:off x="1130277" y="3034611"/>
            <a:ext cx="9931500" cy="13743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6060"/>
              </a:lnSpc>
              <a:spcBef>
                <a:spcPts val="0"/>
              </a:spcBef>
              <a:spcAft>
                <a:spcPts val="0"/>
              </a:spcAft>
              <a:buClr>
                <a:schemeClr val="accent2"/>
              </a:buClr>
              <a:buSzPts val="2800"/>
              <a:buFont typeface="Arial"/>
              <a:buNone/>
              <a:defRPr b="0" i="0" sz="44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500"/>
                                        <p:tgtEl>
                                          <p:spTgt spid="18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500"/>
                                        <p:tgtEl>
                                          <p:spTgt spid="18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500"/>
                                        <p:tgtEl>
                                          <p:spTgt spid="18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500"/>
                                        <p:tgtEl>
                                          <p:spTgt spid="18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500"/>
                                        <p:tgtEl>
                                          <p:spTgt spid="18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animEffect filter="fade" transition="in">
                                      <p:cBhvr>
                                        <p:cTn dur="500"/>
                                        <p:tgtEl>
                                          <p:spTgt spid="18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6" st="6"/>
                                            </p:txEl>
                                          </p:spTgt>
                                        </p:tgtEl>
                                        <p:attrNameLst>
                                          <p:attrName>style.visibility</p:attrName>
                                        </p:attrNameLst>
                                      </p:cBhvr>
                                      <p:to>
                                        <p:strVal val="visible"/>
                                      </p:to>
                                    </p:set>
                                    <p:animEffect filter="fade" transition="in">
                                      <p:cBhvr>
                                        <p:cTn dur="500"/>
                                        <p:tgtEl>
                                          <p:spTgt spid="18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7" st="7"/>
                                            </p:txEl>
                                          </p:spTgt>
                                        </p:tgtEl>
                                        <p:attrNameLst>
                                          <p:attrName>style.visibility</p:attrName>
                                        </p:attrNameLst>
                                      </p:cBhvr>
                                      <p:to>
                                        <p:strVal val="visible"/>
                                      </p:to>
                                    </p:set>
                                    <p:animEffect filter="fade" transition="in">
                                      <p:cBhvr>
                                        <p:cTn dur="500"/>
                                        <p:tgtEl>
                                          <p:spTgt spid="18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8" st="8"/>
                                            </p:txEl>
                                          </p:spTgt>
                                        </p:tgtEl>
                                        <p:attrNameLst>
                                          <p:attrName>style.visibility</p:attrName>
                                        </p:attrNameLst>
                                      </p:cBhvr>
                                      <p:to>
                                        <p:strVal val="visible"/>
                                      </p:to>
                                    </p:set>
                                    <p:animEffect filter="fade" transition="in">
                                      <p:cBhvr>
                                        <p:cTn dur="500"/>
                                        <p:tgtEl>
                                          <p:spTgt spid="184">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500"/>
                                        <p:tgtEl>
                                          <p:spTgt spid="185">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500"/>
                                        <p:tgtEl>
                                          <p:spTgt spid="18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500"/>
                                        <p:tgtEl>
                                          <p:spTgt spid="185">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500"/>
                                        <p:tgtEl>
                                          <p:spTgt spid="185">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500"/>
                                        <p:tgtEl>
                                          <p:spTgt spid="185">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500"/>
                                        <p:tgtEl>
                                          <p:spTgt spid="185">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animEffect filter="fade" transition="in">
                                      <p:cBhvr>
                                        <p:cTn dur="500"/>
                                        <p:tgtEl>
                                          <p:spTgt spid="185">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animEffect filter="fade" transition="in">
                                      <p:cBhvr>
                                        <p:cTn dur="500"/>
                                        <p:tgtEl>
                                          <p:spTgt spid="185">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85">
                                            <p:txEl>
                                              <p:pRg end="8" st="8"/>
                                            </p:txEl>
                                          </p:spTgt>
                                        </p:tgtEl>
                                        <p:attrNameLst>
                                          <p:attrName>style.visibility</p:attrName>
                                        </p:attrNameLst>
                                      </p:cBhvr>
                                      <p:to>
                                        <p:strVal val="visible"/>
                                      </p:to>
                                    </p:set>
                                    <p:animEffect filter="fade" transition="in">
                                      <p:cBhvr>
                                        <p:cTn dur="500"/>
                                        <p:tgtEl>
                                          <p:spTgt spid="18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7">
  <p:cSld name="Section Break 7">
    <p:spTree>
      <p:nvGrpSpPr>
        <p:cNvPr id="186" name="Shape 186"/>
        <p:cNvGrpSpPr/>
        <p:nvPr/>
      </p:nvGrpSpPr>
      <p:grpSpPr>
        <a:xfrm>
          <a:off x="0" y="0"/>
          <a:ext cx="0" cy="0"/>
          <a:chOff x="0" y="0"/>
          <a:chExt cx="0" cy="0"/>
        </a:xfrm>
      </p:grpSpPr>
      <p:sp>
        <p:nvSpPr>
          <p:cNvPr id="187" name="Google Shape;187;p26"/>
          <p:cNvSpPr/>
          <p:nvPr>
            <p:ph idx="2" type="pic"/>
          </p:nvPr>
        </p:nvSpPr>
        <p:spPr>
          <a:xfrm>
            <a:off x="0" y="0"/>
            <a:ext cx="12192000" cy="6858000"/>
          </a:xfrm>
          <a:prstGeom prst="rect">
            <a:avLst/>
          </a:prstGeom>
          <a:noFill/>
          <a:ln>
            <a:noFill/>
          </a:ln>
        </p:spPr>
      </p:sp>
      <p:sp>
        <p:nvSpPr>
          <p:cNvPr id="188" name="Google Shape;188;p26"/>
          <p:cNvSpPr/>
          <p:nvPr>
            <p:ph idx="1" type="body"/>
          </p:nvPr>
        </p:nvSpPr>
        <p:spPr>
          <a:xfrm>
            <a:off x="600418" y="1184939"/>
            <a:ext cx="5034300" cy="5033400"/>
          </a:xfrm>
          <a:prstGeom prst="ellipse">
            <a:avLst/>
          </a:prstGeom>
          <a:gradFill>
            <a:gsLst>
              <a:gs pos="0">
                <a:schemeClr val="dk2"/>
              </a:gs>
              <a:gs pos="31000">
                <a:srgbClr val="FFFFFF">
                  <a:alpha val="67843"/>
                </a:srgbClr>
              </a:gs>
              <a:gs pos="67000">
                <a:srgbClr val="FFFFFF">
                  <a:alpha val="0"/>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89" name="Google Shape;189;p26"/>
          <p:cNvSpPr/>
          <p:nvPr>
            <p:ph idx="3" type="body"/>
          </p:nvPr>
        </p:nvSpPr>
        <p:spPr>
          <a:xfrm>
            <a:off x="1209632" y="1794050"/>
            <a:ext cx="3815700" cy="3815100"/>
          </a:xfrm>
          <a:prstGeom prst="ellipse">
            <a:avLst/>
          </a:prstGeom>
          <a:gradFill>
            <a:gsLst>
              <a:gs pos="0">
                <a:schemeClr val="dk2"/>
              </a:gs>
              <a:gs pos="31000">
                <a:srgbClr val="FFFFFF">
                  <a:alpha val="75686"/>
                </a:srgbClr>
              </a:gs>
              <a:gs pos="67000">
                <a:srgbClr val="FFFFFF">
                  <a:alpha val="14901"/>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90" name="Google Shape;190;p26"/>
          <p:cNvSpPr txBox="1"/>
          <p:nvPr>
            <p:ph type="title"/>
          </p:nvPr>
        </p:nvSpPr>
        <p:spPr>
          <a:xfrm>
            <a:off x="1233163" y="2768926"/>
            <a:ext cx="37686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48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91" name="Google Shape;191;p26"/>
          <p:cNvSpPr txBox="1"/>
          <p:nvPr>
            <p:ph idx="4" type="body"/>
          </p:nvPr>
        </p:nvSpPr>
        <p:spPr>
          <a:xfrm>
            <a:off x="1237782" y="3759990"/>
            <a:ext cx="37596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75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750"/>
                                        <p:tgtEl>
                                          <p:spTgt spid="19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750"/>
                                        <p:tgtEl>
                                          <p:spTgt spid="19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750"/>
                                        <p:tgtEl>
                                          <p:spTgt spid="19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750"/>
                                        <p:tgtEl>
                                          <p:spTgt spid="19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750"/>
                                        <p:tgtEl>
                                          <p:spTgt spid="19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animEffect filter="fade" transition="in">
                                      <p:cBhvr>
                                        <p:cTn dur="750"/>
                                        <p:tgtEl>
                                          <p:spTgt spid="19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animEffect filter="fade" transition="in">
                                      <p:cBhvr>
                                        <p:cTn dur="750"/>
                                        <p:tgtEl>
                                          <p:spTgt spid="19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animEffect filter="fade" transition="in">
                                      <p:cBhvr>
                                        <p:cTn dur="750"/>
                                        <p:tgtEl>
                                          <p:spTgt spid="19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animEffect filter="fade" transition="in">
                                      <p:cBhvr>
                                        <p:cTn dur="750"/>
                                        <p:tgtEl>
                                          <p:spTgt spid="191">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75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750"/>
                                        <p:tgtEl>
                                          <p:spTgt spid="1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192" name="Shape 192"/>
        <p:cNvGrpSpPr/>
        <p:nvPr/>
      </p:nvGrpSpPr>
      <p:grpSpPr>
        <a:xfrm>
          <a:off x="0" y="0"/>
          <a:ext cx="0" cy="0"/>
          <a:chOff x="0" y="0"/>
          <a:chExt cx="0" cy="0"/>
        </a:xfrm>
      </p:grpSpPr>
      <p:sp>
        <p:nvSpPr>
          <p:cNvPr id="193" name="Google Shape;193;p27"/>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94" name="Google Shape;194;p27"/>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195" name="Google Shape;195;p27"/>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196" name="Google Shape;196;p27"/>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97" name="Google Shape;197;p27"/>
          <p:cNvSpPr txBox="1"/>
          <p:nvPr>
            <p:ph idx="2" type="body"/>
          </p:nvPr>
        </p:nvSpPr>
        <p:spPr>
          <a:xfrm>
            <a:off x="825042" y="2802467"/>
            <a:ext cx="10542000" cy="564300"/>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98" name="Google Shape;198;p27"/>
          <p:cNvSpPr txBox="1"/>
          <p:nvPr>
            <p:ph idx="3" type="body"/>
          </p:nvPr>
        </p:nvSpPr>
        <p:spPr>
          <a:xfrm>
            <a:off x="821339" y="3344333"/>
            <a:ext cx="10542000" cy="1845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2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199" name="Google Shape;199;p27"/>
          <p:cNvPicPr preferRelativeResize="0"/>
          <p:nvPr/>
        </p:nvPicPr>
        <p:blipFill rotWithShape="1">
          <a:blip r:embed="rId2">
            <a:alphaModFix/>
          </a:blip>
          <a:srcRect b="0" l="0" r="0" t="0"/>
          <a:stretch/>
        </p:blipFill>
        <p:spPr>
          <a:xfrm>
            <a:off x="1354406" y="2539696"/>
            <a:ext cx="5417400" cy="396000"/>
          </a:xfrm>
          <a:prstGeom prst="rect">
            <a:avLst/>
          </a:prstGeom>
          <a:noFill/>
          <a:ln>
            <a:noFill/>
          </a:ln>
        </p:spPr>
      </p:pic>
      <p:pic>
        <p:nvPicPr>
          <p:cNvPr id="200" name="Google Shape;200;p27"/>
          <p:cNvPicPr preferRelativeResize="0"/>
          <p:nvPr/>
        </p:nvPicPr>
        <p:blipFill rotWithShape="1">
          <a:blip r:embed="rId2">
            <a:alphaModFix/>
          </a:blip>
          <a:srcRect b="0" l="0" r="0" t="0"/>
          <a:stretch/>
        </p:blipFill>
        <p:spPr>
          <a:xfrm>
            <a:off x="5684882" y="3171751"/>
            <a:ext cx="5417400" cy="39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500"/>
                                        <p:tgtEl>
                                          <p:spTgt spid="19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500"/>
                                        <p:tgtEl>
                                          <p:spTgt spid="19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500"/>
                                        <p:tgtEl>
                                          <p:spTgt spid="19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500"/>
                                        <p:tgtEl>
                                          <p:spTgt spid="19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animEffect filter="fade" transition="in">
                                      <p:cBhvr>
                                        <p:cTn dur="500"/>
                                        <p:tgtEl>
                                          <p:spTgt spid="19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animEffect filter="fade" transition="in">
                                      <p:cBhvr>
                                        <p:cTn dur="500"/>
                                        <p:tgtEl>
                                          <p:spTgt spid="19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animEffect filter="fade" transition="in">
                                      <p:cBhvr>
                                        <p:cTn dur="500"/>
                                        <p:tgtEl>
                                          <p:spTgt spid="19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8" st="8"/>
                                            </p:txEl>
                                          </p:spTgt>
                                        </p:tgtEl>
                                        <p:attrNameLst>
                                          <p:attrName>style.visibility</p:attrName>
                                        </p:attrNameLst>
                                      </p:cBhvr>
                                      <p:to>
                                        <p:strVal val="visible"/>
                                      </p:to>
                                    </p:set>
                                    <p:animEffect filter="fade" transition="in">
                                      <p:cBhvr>
                                        <p:cTn dur="500"/>
                                        <p:tgtEl>
                                          <p:spTgt spid="196">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500"/>
                                        <p:tgtEl>
                                          <p:spTgt spid="197">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500"/>
                                        <p:tgtEl>
                                          <p:spTgt spid="197">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500"/>
                                        <p:tgtEl>
                                          <p:spTgt spid="197">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500"/>
                                        <p:tgtEl>
                                          <p:spTgt spid="197">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500"/>
                                        <p:tgtEl>
                                          <p:spTgt spid="197">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500"/>
                                        <p:tgtEl>
                                          <p:spTgt spid="197">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500"/>
                                        <p:tgtEl>
                                          <p:spTgt spid="197">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75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201" name="Shape 201"/>
        <p:cNvGrpSpPr/>
        <p:nvPr/>
      </p:nvGrpSpPr>
      <p:grpSpPr>
        <a:xfrm>
          <a:off x="0" y="0"/>
          <a:ext cx="0" cy="0"/>
          <a:chOff x="0" y="0"/>
          <a:chExt cx="0" cy="0"/>
        </a:xfrm>
      </p:grpSpPr>
      <p:sp>
        <p:nvSpPr>
          <p:cNvPr id="202" name="Google Shape;202;p28"/>
          <p:cNvSpPr/>
          <p:nvPr/>
        </p:nvSpPr>
        <p:spPr>
          <a:xfrm>
            <a:off x="0" y="1236133"/>
            <a:ext cx="6546300" cy="321900"/>
          </a:xfrm>
          <a:prstGeom prst="rect">
            <a:avLst/>
          </a:prstGeom>
          <a:gradFill>
            <a:gsLst>
              <a:gs pos="0">
                <a:srgbClr val="FFFFFF">
                  <a:alpha val="67843"/>
                </a:srgbClr>
              </a:gs>
              <a:gs pos="29000">
                <a:srgbClr val="FFFFFF">
                  <a:alpha val="40000"/>
                </a:srgbClr>
              </a:gs>
              <a:gs pos="62000">
                <a:srgbClr val="FFFFFF">
                  <a:alpha val="0"/>
                </a:srgbClr>
              </a:gs>
              <a:gs pos="100000">
                <a:srgbClr val="FFFFFF">
                  <a:alpha val="23921"/>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03" name="Google Shape;203;p28"/>
          <p:cNvSpPr/>
          <p:nvPr/>
        </p:nvSpPr>
        <p:spPr>
          <a:xfrm>
            <a:off x="7491019" y="0"/>
            <a:ext cx="4701000" cy="6858000"/>
          </a:xfrm>
          <a:prstGeom prst="rect">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04" name="Google Shape;204;p28"/>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205" name="Google Shape;205;p28"/>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206" name="Google Shape;206;p28"/>
          <p:cNvSpPr/>
          <p:nvPr/>
        </p:nvSpPr>
        <p:spPr>
          <a:xfrm>
            <a:off x="521004" y="1681150"/>
            <a:ext cx="6025200" cy="4472700"/>
          </a:xfrm>
          <a:prstGeom prst="round2DiagRect">
            <a:avLst>
              <a:gd fmla="val 2886" name="adj1"/>
              <a:gd fmla="val 0" name="adj2"/>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07" name="Google Shape;207;p28"/>
          <p:cNvSpPr/>
          <p:nvPr>
            <p:ph idx="2" type="pic"/>
          </p:nvPr>
        </p:nvSpPr>
        <p:spPr>
          <a:xfrm>
            <a:off x="641450" y="1805473"/>
            <a:ext cx="5784000" cy="4224000"/>
          </a:xfrm>
          <a:prstGeom prst="round2DiagRect">
            <a:avLst>
              <a:gd fmla="val 1663" name="adj1"/>
              <a:gd fmla="val 0" name="adj2"/>
            </a:avLst>
          </a:prstGeom>
          <a:solidFill>
            <a:schemeClr val="dk1">
              <a:alpha val="28235"/>
            </a:schemeClr>
          </a:solidFill>
          <a:ln>
            <a:noFill/>
          </a:ln>
        </p:spPr>
      </p:sp>
      <p:sp>
        <p:nvSpPr>
          <p:cNvPr id="208" name="Google Shape;208;p28"/>
          <p:cNvSpPr/>
          <p:nvPr/>
        </p:nvSpPr>
        <p:spPr>
          <a:xfrm>
            <a:off x="7070728" y="6256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09" name="Google Shape;209;p28"/>
          <p:cNvSpPr/>
          <p:nvPr>
            <p:ph idx="3" type="pic"/>
          </p:nvPr>
        </p:nvSpPr>
        <p:spPr>
          <a:xfrm>
            <a:off x="7306181" y="860707"/>
            <a:ext cx="369600" cy="370500"/>
          </a:xfrm>
          <a:prstGeom prst="rect">
            <a:avLst/>
          </a:prstGeom>
          <a:noFill/>
          <a:ln>
            <a:noFill/>
          </a:ln>
        </p:spPr>
      </p:sp>
      <p:sp>
        <p:nvSpPr>
          <p:cNvPr id="210" name="Google Shape;210;p28"/>
          <p:cNvSpPr txBox="1"/>
          <p:nvPr>
            <p:ph idx="1" type="body"/>
          </p:nvPr>
        </p:nvSpPr>
        <p:spPr>
          <a:xfrm>
            <a:off x="7987832" y="608686"/>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11" name="Google Shape;211;p28"/>
          <p:cNvSpPr txBox="1"/>
          <p:nvPr>
            <p:ph idx="4" type="body"/>
          </p:nvPr>
        </p:nvSpPr>
        <p:spPr>
          <a:xfrm>
            <a:off x="7980696" y="10717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12" name="Google Shape;212;p28"/>
          <p:cNvSpPr/>
          <p:nvPr/>
        </p:nvSpPr>
        <p:spPr>
          <a:xfrm>
            <a:off x="7070728" y="17975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13" name="Google Shape;213;p28"/>
          <p:cNvSpPr/>
          <p:nvPr>
            <p:ph idx="5" type="pic"/>
          </p:nvPr>
        </p:nvSpPr>
        <p:spPr>
          <a:xfrm>
            <a:off x="7306181" y="2032606"/>
            <a:ext cx="369600" cy="370500"/>
          </a:xfrm>
          <a:prstGeom prst="rect">
            <a:avLst/>
          </a:prstGeom>
          <a:noFill/>
          <a:ln>
            <a:noFill/>
          </a:ln>
        </p:spPr>
      </p:sp>
      <p:sp>
        <p:nvSpPr>
          <p:cNvPr id="214" name="Google Shape;214;p28"/>
          <p:cNvSpPr txBox="1"/>
          <p:nvPr>
            <p:ph idx="6" type="body"/>
          </p:nvPr>
        </p:nvSpPr>
        <p:spPr>
          <a:xfrm>
            <a:off x="7987832" y="17805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15" name="Google Shape;215;p28"/>
          <p:cNvSpPr txBox="1"/>
          <p:nvPr>
            <p:ph idx="7" type="body"/>
          </p:nvPr>
        </p:nvSpPr>
        <p:spPr>
          <a:xfrm>
            <a:off x="7980696" y="22436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16" name="Google Shape;216;p28"/>
          <p:cNvSpPr/>
          <p:nvPr/>
        </p:nvSpPr>
        <p:spPr>
          <a:xfrm>
            <a:off x="7070728" y="29694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17" name="Google Shape;217;p28"/>
          <p:cNvSpPr/>
          <p:nvPr>
            <p:ph idx="8" type="pic"/>
          </p:nvPr>
        </p:nvSpPr>
        <p:spPr>
          <a:xfrm>
            <a:off x="7306181" y="3204507"/>
            <a:ext cx="369600" cy="370500"/>
          </a:xfrm>
          <a:prstGeom prst="rect">
            <a:avLst/>
          </a:prstGeom>
          <a:noFill/>
          <a:ln>
            <a:noFill/>
          </a:ln>
        </p:spPr>
      </p:sp>
      <p:sp>
        <p:nvSpPr>
          <p:cNvPr id="218" name="Google Shape;218;p28"/>
          <p:cNvSpPr txBox="1"/>
          <p:nvPr>
            <p:ph idx="9" type="body"/>
          </p:nvPr>
        </p:nvSpPr>
        <p:spPr>
          <a:xfrm>
            <a:off x="7987832" y="29524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19" name="Google Shape;219;p28"/>
          <p:cNvSpPr txBox="1"/>
          <p:nvPr>
            <p:ph idx="13" type="body"/>
          </p:nvPr>
        </p:nvSpPr>
        <p:spPr>
          <a:xfrm>
            <a:off x="7980696" y="34155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20" name="Google Shape;220;p28"/>
          <p:cNvSpPr/>
          <p:nvPr/>
        </p:nvSpPr>
        <p:spPr>
          <a:xfrm>
            <a:off x="7070728" y="41413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21" name="Google Shape;221;p28"/>
          <p:cNvSpPr/>
          <p:nvPr>
            <p:ph idx="14" type="pic"/>
          </p:nvPr>
        </p:nvSpPr>
        <p:spPr>
          <a:xfrm>
            <a:off x="7306181" y="4376407"/>
            <a:ext cx="369600" cy="370500"/>
          </a:xfrm>
          <a:prstGeom prst="rect">
            <a:avLst/>
          </a:prstGeom>
          <a:noFill/>
          <a:ln>
            <a:noFill/>
          </a:ln>
        </p:spPr>
      </p:sp>
      <p:sp>
        <p:nvSpPr>
          <p:cNvPr id="222" name="Google Shape;222;p28"/>
          <p:cNvSpPr txBox="1"/>
          <p:nvPr>
            <p:ph idx="15" type="body"/>
          </p:nvPr>
        </p:nvSpPr>
        <p:spPr>
          <a:xfrm>
            <a:off x="7987832" y="41243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23" name="Google Shape;223;p28"/>
          <p:cNvSpPr txBox="1"/>
          <p:nvPr>
            <p:ph idx="16" type="body"/>
          </p:nvPr>
        </p:nvSpPr>
        <p:spPr>
          <a:xfrm>
            <a:off x="7980696" y="45874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24" name="Google Shape;224;p28"/>
          <p:cNvSpPr/>
          <p:nvPr/>
        </p:nvSpPr>
        <p:spPr>
          <a:xfrm>
            <a:off x="7070728" y="53132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25" name="Google Shape;225;p28"/>
          <p:cNvSpPr/>
          <p:nvPr>
            <p:ph idx="17" type="pic"/>
          </p:nvPr>
        </p:nvSpPr>
        <p:spPr>
          <a:xfrm>
            <a:off x="7306181" y="5548306"/>
            <a:ext cx="369600" cy="370500"/>
          </a:xfrm>
          <a:prstGeom prst="rect">
            <a:avLst/>
          </a:prstGeom>
          <a:noFill/>
          <a:ln>
            <a:noFill/>
          </a:ln>
        </p:spPr>
      </p:sp>
      <p:sp>
        <p:nvSpPr>
          <p:cNvPr id="226" name="Google Shape;226;p28"/>
          <p:cNvSpPr txBox="1"/>
          <p:nvPr>
            <p:ph idx="18" type="body"/>
          </p:nvPr>
        </p:nvSpPr>
        <p:spPr>
          <a:xfrm>
            <a:off x="7987832" y="5296285"/>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27" name="Google Shape;227;p28"/>
          <p:cNvSpPr txBox="1"/>
          <p:nvPr>
            <p:ph idx="19" type="body"/>
          </p:nvPr>
        </p:nvSpPr>
        <p:spPr>
          <a:xfrm>
            <a:off x="7980696" y="5759333"/>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28" name="Google Shape;228;p28"/>
          <p:cNvSpPr txBox="1"/>
          <p:nvPr>
            <p:ph type="title"/>
          </p:nvPr>
        </p:nvSpPr>
        <p:spPr>
          <a:xfrm>
            <a:off x="521004" y="278400"/>
            <a:ext cx="6025200" cy="1038900"/>
          </a:xfrm>
          <a:prstGeom prst="rect">
            <a:avLst/>
          </a:prstGeom>
          <a:noFill/>
          <a:ln>
            <a:noFill/>
          </a:ln>
        </p:spPr>
        <p:txBody>
          <a:bodyPr anchorCtr="0" anchor="b" bIns="45700" lIns="45700" spcFirstLastPara="1" rIns="45700" wrap="square" tIns="45700">
            <a:normAutofit/>
          </a:bodyPr>
          <a:lstStyle>
            <a:lvl1pPr lvl="0" marR="0" algn="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229" name="Google Shape;229;p28"/>
          <p:cNvSpPr txBox="1"/>
          <p:nvPr>
            <p:ph idx="20" type="body"/>
          </p:nvPr>
        </p:nvSpPr>
        <p:spPr>
          <a:xfrm>
            <a:off x="454884" y="1202267"/>
            <a:ext cx="6025200" cy="411900"/>
          </a:xfrm>
          <a:prstGeom prst="rect">
            <a:avLst/>
          </a:prstGeom>
          <a:noFill/>
          <a:ln>
            <a:noFill/>
          </a:ln>
        </p:spPr>
        <p:txBody>
          <a:bodyPr anchorCtr="0" anchor="ctr" bIns="45700" lIns="45700" spcFirstLastPara="1" rIns="45700" wrap="square" tIns="45700">
            <a:normAutofit/>
          </a:bodyPr>
          <a:lstStyle>
            <a:lvl1pPr indent="-228600" lvl="0" marL="457200" marR="0" algn="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500"/>
                                        <p:tgtEl>
                                          <p:spTgt spid="22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500"/>
                                        <p:tgtEl>
                                          <p:spTgt spid="229">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500"/>
                                        <p:tgtEl>
                                          <p:spTgt spid="22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500"/>
                                        <p:tgtEl>
                                          <p:spTgt spid="229">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500"/>
                                        <p:tgtEl>
                                          <p:spTgt spid="229">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500"/>
                                        <p:tgtEl>
                                          <p:spTgt spid="229">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500"/>
                                        <p:tgtEl>
                                          <p:spTgt spid="229">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500"/>
                                        <p:tgtEl>
                                          <p:spTgt spid="229">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500"/>
                                        <p:tgtEl>
                                          <p:spTgt spid="229">
                                            <p:txEl>
                                              <p:pRg end="8" st="8"/>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25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500"/>
                                        <p:tgtEl>
                                          <p:spTgt spid="210">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500"/>
                                        <p:tgtEl>
                                          <p:spTgt spid="210">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500"/>
                                        <p:tgtEl>
                                          <p:spTgt spid="210">
                                            <p:txEl>
                                              <p:pRg end="2" st="2"/>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500"/>
                                        <p:tgtEl>
                                          <p:spTgt spid="210">
                                            <p:txEl>
                                              <p:pRg end="3" st="3"/>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500"/>
                                        <p:tgtEl>
                                          <p:spTgt spid="210">
                                            <p:txEl>
                                              <p:pRg end="4" st="4"/>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500"/>
                                        <p:tgtEl>
                                          <p:spTgt spid="210">
                                            <p:txEl>
                                              <p:pRg end="5" st="5"/>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Effect filter="fade" transition="in">
                                      <p:cBhvr>
                                        <p:cTn dur="500"/>
                                        <p:tgtEl>
                                          <p:spTgt spid="210">
                                            <p:txEl>
                                              <p:pRg end="6" st="6"/>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animEffect filter="fade" transition="in">
                                      <p:cBhvr>
                                        <p:cTn dur="500"/>
                                        <p:tgtEl>
                                          <p:spTgt spid="210">
                                            <p:txEl>
                                              <p:pRg end="7" st="7"/>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animEffect filter="fade" transition="in">
                                      <p:cBhvr>
                                        <p:cTn dur="500"/>
                                        <p:tgtEl>
                                          <p:spTgt spid="210">
                                            <p:txEl>
                                              <p:pRg end="8" st="8"/>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500"/>
                                        <p:tgtEl>
                                          <p:spTgt spid="211">
                                            <p:txEl>
                                              <p:pRg end="1" st="1"/>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500"/>
                                        <p:tgtEl>
                                          <p:spTgt spid="211">
                                            <p:txEl>
                                              <p:pRg end="2" st="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500"/>
                                        <p:tgtEl>
                                          <p:spTgt spid="211">
                                            <p:txEl>
                                              <p:pRg end="3" st="3"/>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animEffect filter="fade" transition="in">
                                      <p:cBhvr>
                                        <p:cTn dur="500"/>
                                        <p:tgtEl>
                                          <p:spTgt spid="211">
                                            <p:txEl>
                                              <p:pRg end="4" st="4"/>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animEffect filter="fade" transition="in">
                                      <p:cBhvr>
                                        <p:cTn dur="500"/>
                                        <p:tgtEl>
                                          <p:spTgt spid="211">
                                            <p:txEl>
                                              <p:pRg end="5" st="5"/>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animEffect filter="fade" transition="in">
                                      <p:cBhvr>
                                        <p:cTn dur="500"/>
                                        <p:tgtEl>
                                          <p:spTgt spid="211">
                                            <p:txEl>
                                              <p:pRg end="6" st="6"/>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211">
                                            <p:txEl>
                                              <p:pRg end="7" st="7"/>
                                            </p:txEl>
                                          </p:spTgt>
                                        </p:tgtEl>
                                        <p:attrNameLst>
                                          <p:attrName>style.visibility</p:attrName>
                                        </p:attrNameLst>
                                      </p:cBhvr>
                                      <p:to>
                                        <p:strVal val="visible"/>
                                      </p:to>
                                    </p:set>
                                    <p:animEffect filter="fade" transition="in">
                                      <p:cBhvr>
                                        <p:cTn dur="500"/>
                                        <p:tgtEl>
                                          <p:spTgt spid="211">
                                            <p:txEl>
                                              <p:pRg end="7" st="7"/>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211">
                                            <p:txEl>
                                              <p:pRg end="8" st="8"/>
                                            </p:txEl>
                                          </p:spTgt>
                                        </p:tgtEl>
                                        <p:attrNameLst>
                                          <p:attrName>style.visibility</p:attrName>
                                        </p:attrNameLst>
                                      </p:cBhvr>
                                      <p:to>
                                        <p:strVal val="visible"/>
                                      </p:to>
                                    </p:set>
                                    <p:animEffect filter="fade" transition="in">
                                      <p:cBhvr>
                                        <p:cTn dur="500"/>
                                        <p:tgtEl>
                                          <p:spTgt spid="211">
                                            <p:txEl>
                                              <p:pRg end="8" st="8"/>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25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500"/>
                                        <p:tgtEl>
                                          <p:spTgt spid="214">
                                            <p:txEl>
                                              <p:pRg end="0" st="0"/>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500"/>
                                        <p:tgtEl>
                                          <p:spTgt spid="214">
                                            <p:txEl>
                                              <p:pRg end="1" st="1"/>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500"/>
                                        <p:tgtEl>
                                          <p:spTgt spid="214">
                                            <p:txEl>
                                              <p:pRg end="2" st="2"/>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500"/>
                                        <p:tgtEl>
                                          <p:spTgt spid="214">
                                            <p:txEl>
                                              <p:pRg end="3" st="3"/>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Effect filter="fade" transition="in">
                                      <p:cBhvr>
                                        <p:cTn dur="500"/>
                                        <p:tgtEl>
                                          <p:spTgt spid="214">
                                            <p:txEl>
                                              <p:pRg end="4" st="4"/>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animEffect filter="fade" transition="in">
                                      <p:cBhvr>
                                        <p:cTn dur="500"/>
                                        <p:tgtEl>
                                          <p:spTgt spid="214">
                                            <p:txEl>
                                              <p:pRg end="5" st="5"/>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animEffect filter="fade" transition="in">
                                      <p:cBhvr>
                                        <p:cTn dur="500"/>
                                        <p:tgtEl>
                                          <p:spTgt spid="214">
                                            <p:txEl>
                                              <p:pRg end="6" st="6"/>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214">
                                            <p:txEl>
                                              <p:pRg end="7" st="7"/>
                                            </p:txEl>
                                          </p:spTgt>
                                        </p:tgtEl>
                                        <p:attrNameLst>
                                          <p:attrName>style.visibility</p:attrName>
                                        </p:attrNameLst>
                                      </p:cBhvr>
                                      <p:to>
                                        <p:strVal val="visible"/>
                                      </p:to>
                                    </p:set>
                                    <p:animEffect filter="fade" transition="in">
                                      <p:cBhvr>
                                        <p:cTn dur="500"/>
                                        <p:tgtEl>
                                          <p:spTgt spid="214">
                                            <p:txEl>
                                              <p:pRg end="7" st="7"/>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214">
                                            <p:txEl>
                                              <p:pRg end="8" st="8"/>
                                            </p:txEl>
                                          </p:spTgt>
                                        </p:tgtEl>
                                        <p:attrNameLst>
                                          <p:attrName>style.visibility</p:attrName>
                                        </p:attrNameLst>
                                      </p:cBhvr>
                                      <p:to>
                                        <p:strVal val="visible"/>
                                      </p:to>
                                    </p:set>
                                    <p:animEffect filter="fade" transition="in">
                                      <p:cBhvr>
                                        <p:cTn dur="500"/>
                                        <p:tgtEl>
                                          <p:spTgt spid="214">
                                            <p:txEl>
                                              <p:pRg end="8" st="8"/>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500"/>
                                        <p:tgtEl>
                                          <p:spTgt spid="215">
                                            <p:txEl>
                                              <p:pRg end="0" st="0"/>
                                            </p:txEl>
                                          </p:spTgt>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500"/>
                                        <p:tgtEl>
                                          <p:spTgt spid="215">
                                            <p:txEl>
                                              <p:pRg end="1" st="1"/>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500"/>
                                        <p:tgtEl>
                                          <p:spTgt spid="215">
                                            <p:txEl>
                                              <p:pRg end="2" st="2"/>
                                            </p:txEl>
                                          </p:spTgt>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500"/>
                                        <p:tgtEl>
                                          <p:spTgt spid="215">
                                            <p:txEl>
                                              <p:pRg end="3" st="3"/>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500"/>
                                        <p:tgtEl>
                                          <p:spTgt spid="215">
                                            <p:txEl>
                                              <p:pRg end="4" st="4"/>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500"/>
                                        <p:tgtEl>
                                          <p:spTgt spid="215">
                                            <p:txEl>
                                              <p:pRg end="5" st="5"/>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500"/>
                                        <p:tgtEl>
                                          <p:spTgt spid="215">
                                            <p:txEl>
                                              <p:pRg end="6" st="6"/>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500"/>
                                        <p:tgtEl>
                                          <p:spTgt spid="215">
                                            <p:txEl>
                                              <p:pRg end="7" st="7"/>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500"/>
                                        <p:tgtEl>
                                          <p:spTgt spid="215">
                                            <p:txEl>
                                              <p:pRg end="8" st="8"/>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25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500"/>
                                        <p:tgtEl>
                                          <p:spTgt spid="218">
                                            <p:txEl>
                                              <p:pRg end="0" st="0"/>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500"/>
                                        <p:tgtEl>
                                          <p:spTgt spid="218">
                                            <p:txEl>
                                              <p:pRg end="1" st="1"/>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500"/>
                                        <p:tgtEl>
                                          <p:spTgt spid="218">
                                            <p:txEl>
                                              <p:pRg end="2" st="2"/>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500"/>
                                        <p:tgtEl>
                                          <p:spTgt spid="218">
                                            <p:txEl>
                                              <p:pRg end="3" st="3"/>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500"/>
                                        <p:tgtEl>
                                          <p:spTgt spid="218">
                                            <p:txEl>
                                              <p:pRg end="4" st="4"/>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animEffect filter="fade" transition="in">
                                      <p:cBhvr>
                                        <p:cTn dur="500"/>
                                        <p:tgtEl>
                                          <p:spTgt spid="218">
                                            <p:txEl>
                                              <p:pRg end="5" st="5"/>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animEffect filter="fade" transition="in">
                                      <p:cBhvr>
                                        <p:cTn dur="500"/>
                                        <p:tgtEl>
                                          <p:spTgt spid="218">
                                            <p:txEl>
                                              <p:pRg end="6" st="6"/>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218">
                                            <p:txEl>
                                              <p:pRg end="7" st="7"/>
                                            </p:txEl>
                                          </p:spTgt>
                                        </p:tgtEl>
                                        <p:attrNameLst>
                                          <p:attrName>style.visibility</p:attrName>
                                        </p:attrNameLst>
                                      </p:cBhvr>
                                      <p:to>
                                        <p:strVal val="visible"/>
                                      </p:to>
                                    </p:set>
                                    <p:animEffect filter="fade" transition="in">
                                      <p:cBhvr>
                                        <p:cTn dur="500"/>
                                        <p:tgtEl>
                                          <p:spTgt spid="218">
                                            <p:txEl>
                                              <p:pRg end="7" st="7"/>
                                            </p:txEl>
                                          </p:spTgt>
                                        </p:tgtEl>
                                      </p:cBhvr>
                                    </p:animEffect>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218">
                                            <p:txEl>
                                              <p:pRg end="8" st="8"/>
                                            </p:txEl>
                                          </p:spTgt>
                                        </p:tgtEl>
                                        <p:attrNameLst>
                                          <p:attrName>style.visibility</p:attrName>
                                        </p:attrNameLst>
                                      </p:cBhvr>
                                      <p:to>
                                        <p:strVal val="visible"/>
                                      </p:to>
                                    </p:set>
                                    <p:animEffect filter="fade" transition="in">
                                      <p:cBhvr>
                                        <p:cTn dur="500"/>
                                        <p:tgtEl>
                                          <p:spTgt spid="218">
                                            <p:txEl>
                                              <p:pRg end="8" st="8"/>
                                            </p:txEl>
                                          </p:spTgt>
                                        </p:tgtEl>
                                      </p:cBhvr>
                                    </p:animEffect>
                                  </p:childTnLst>
                                </p:cTn>
                              </p:par>
                            </p:childTnLst>
                          </p:cTn>
                        </p:par>
                        <p:par>
                          <p:cTn fill="hold">
                            <p:stCondLst>
                              <p:cond delay="30500"/>
                            </p:stCondLst>
                            <p:childTnLst>
                              <p:par>
                                <p:cTn fill="hold" nodeType="after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500"/>
                                        <p:tgtEl>
                                          <p:spTgt spid="219">
                                            <p:txEl>
                                              <p:pRg end="0" st="0"/>
                                            </p:txEl>
                                          </p:spTgt>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500"/>
                                        <p:tgtEl>
                                          <p:spTgt spid="219">
                                            <p:txEl>
                                              <p:pRg end="1" st="1"/>
                                            </p:txEl>
                                          </p:spTgt>
                                        </p:tgtEl>
                                      </p:cBhvr>
                                    </p:animEffect>
                                  </p:childTnLst>
                                </p:cTn>
                              </p:par>
                            </p:childTnLst>
                          </p:cTn>
                        </p:par>
                        <p:par>
                          <p:cTn fill="hold">
                            <p:stCondLst>
                              <p:cond delay="31500"/>
                            </p:stCondLst>
                            <p:childTnLst>
                              <p:par>
                                <p:cTn fill="hold" nodeType="after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500"/>
                                        <p:tgtEl>
                                          <p:spTgt spid="219">
                                            <p:txEl>
                                              <p:pRg end="2" st="2"/>
                                            </p:txEl>
                                          </p:spTgt>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500"/>
                                        <p:tgtEl>
                                          <p:spTgt spid="219">
                                            <p:txEl>
                                              <p:pRg end="3" st="3"/>
                                            </p:txEl>
                                          </p:spTgt>
                                        </p:tgtEl>
                                      </p:cBhvr>
                                    </p:animEffect>
                                  </p:childTnLst>
                                </p:cTn>
                              </p:par>
                            </p:childTnLst>
                          </p:cTn>
                        </p:par>
                        <p:par>
                          <p:cTn fill="hold">
                            <p:stCondLst>
                              <p:cond delay="32500"/>
                            </p:stCondLst>
                            <p:childTnLst>
                              <p:par>
                                <p:cTn fill="hold" nodeType="after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500"/>
                                        <p:tgtEl>
                                          <p:spTgt spid="219">
                                            <p:txEl>
                                              <p:pRg end="4" st="4"/>
                                            </p:txEl>
                                          </p:spTgt>
                                        </p:tgtEl>
                                      </p:cBhvr>
                                    </p:animEffect>
                                  </p:childTnLst>
                                </p:cTn>
                              </p:par>
                            </p:childTnLst>
                          </p:cTn>
                        </p:par>
                        <p:par>
                          <p:cTn fill="hold">
                            <p:stCondLst>
                              <p:cond delay="33000"/>
                            </p:stCondLst>
                            <p:childTnLst>
                              <p:par>
                                <p:cTn fill="hold" nodeType="afterEffect" presetClass="entr" presetID="10"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Effect filter="fade" transition="in">
                                      <p:cBhvr>
                                        <p:cTn dur="500"/>
                                        <p:tgtEl>
                                          <p:spTgt spid="219">
                                            <p:txEl>
                                              <p:pRg end="5" st="5"/>
                                            </p:txEl>
                                          </p:spTgt>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animEffect filter="fade" transition="in">
                                      <p:cBhvr>
                                        <p:cTn dur="500"/>
                                        <p:tgtEl>
                                          <p:spTgt spid="219">
                                            <p:txEl>
                                              <p:pRg end="6" st="6"/>
                                            </p:txEl>
                                          </p:spTgt>
                                        </p:tgtEl>
                                      </p:cBhvr>
                                    </p:animEffect>
                                  </p:childTnLst>
                                </p:cTn>
                              </p:par>
                            </p:childTnLst>
                          </p:cTn>
                        </p:par>
                        <p:par>
                          <p:cTn fill="hold">
                            <p:stCondLst>
                              <p:cond delay="34000"/>
                            </p:stCondLst>
                            <p:childTnLst>
                              <p:par>
                                <p:cTn fill="hold" nodeType="afterEffect" presetClass="entr" presetID="10"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animEffect filter="fade" transition="in">
                                      <p:cBhvr>
                                        <p:cTn dur="500"/>
                                        <p:tgtEl>
                                          <p:spTgt spid="219">
                                            <p:txEl>
                                              <p:pRg end="7" st="7"/>
                                            </p:txEl>
                                          </p:spTgt>
                                        </p:tgtEl>
                                      </p:cBhvr>
                                    </p:animEffect>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219">
                                            <p:txEl>
                                              <p:pRg end="8" st="8"/>
                                            </p:txEl>
                                          </p:spTgt>
                                        </p:tgtEl>
                                        <p:attrNameLst>
                                          <p:attrName>style.visibility</p:attrName>
                                        </p:attrNameLst>
                                      </p:cBhvr>
                                      <p:to>
                                        <p:strVal val="visible"/>
                                      </p:to>
                                    </p:set>
                                    <p:animEffect filter="fade" transition="in">
                                      <p:cBhvr>
                                        <p:cTn dur="500"/>
                                        <p:tgtEl>
                                          <p:spTgt spid="219">
                                            <p:txEl>
                                              <p:pRg end="8" st="8"/>
                                            </p:txEl>
                                          </p:spTgt>
                                        </p:tgtEl>
                                      </p:cBhvr>
                                    </p:animEffect>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25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500"/>
                                        <p:tgtEl>
                                          <p:spTgt spid="222">
                                            <p:txEl>
                                              <p:pRg end="0" st="0"/>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500"/>
                                        <p:tgtEl>
                                          <p:spTgt spid="222">
                                            <p:txEl>
                                              <p:pRg end="1" st="1"/>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500"/>
                                        <p:tgtEl>
                                          <p:spTgt spid="222">
                                            <p:txEl>
                                              <p:pRg end="2" st="2"/>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500"/>
                                        <p:tgtEl>
                                          <p:spTgt spid="222">
                                            <p:txEl>
                                              <p:pRg end="3" st="3"/>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500"/>
                                        <p:tgtEl>
                                          <p:spTgt spid="222">
                                            <p:txEl>
                                              <p:pRg end="4" st="4"/>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500"/>
                                        <p:tgtEl>
                                          <p:spTgt spid="222">
                                            <p:txEl>
                                              <p:pRg end="5" st="5"/>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500"/>
                                        <p:tgtEl>
                                          <p:spTgt spid="222">
                                            <p:txEl>
                                              <p:pRg end="6" st="6"/>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500"/>
                                        <p:tgtEl>
                                          <p:spTgt spid="222">
                                            <p:txEl>
                                              <p:pRg end="7" st="7"/>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500"/>
                                        <p:tgtEl>
                                          <p:spTgt spid="222">
                                            <p:txEl>
                                              <p:pRg end="8" st="8"/>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500"/>
                                        <p:tgtEl>
                                          <p:spTgt spid="223">
                                            <p:txEl>
                                              <p:pRg end="0" st="0"/>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500"/>
                                        <p:tgtEl>
                                          <p:spTgt spid="223">
                                            <p:txEl>
                                              <p:pRg end="1" st="1"/>
                                            </p:txEl>
                                          </p:spTgt>
                                        </p:tgtEl>
                                      </p:cBhvr>
                                    </p:animEffect>
                                  </p:childTnLst>
                                </p:cTn>
                              </p:par>
                            </p:childTnLst>
                          </p:cTn>
                        </p:par>
                        <p:par>
                          <p:cTn fill="hold">
                            <p:stCondLst>
                              <p:cond delay="41000"/>
                            </p:stCondLst>
                            <p:childTnLst>
                              <p:par>
                                <p:cTn fill="hold" nodeType="after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500"/>
                                        <p:tgtEl>
                                          <p:spTgt spid="223">
                                            <p:txEl>
                                              <p:pRg end="2" st="2"/>
                                            </p:txEl>
                                          </p:spTgt>
                                        </p:tgtEl>
                                      </p:cBhvr>
                                    </p:animEffect>
                                  </p:childTnLst>
                                </p:cTn>
                              </p:par>
                            </p:childTnLst>
                          </p:cTn>
                        </p:par>
                        <p:par>
                          <p:cTn fill="hold">
                            <p:stCondLst>
                              <p:cond delay="41500"/>
                            </p:stCondLst>
                            <p:childTnLst>
                              <p:par>
                                <p:cTn fill="hold" nodeType="after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500"/>
                                        <p:tgtEl>
                                          <p:spTgt spid="223">
                                            <p:txEl>
                                              <p:pRg end="3" st="3"/>
                                            </p:txEl>
                                          </p:spTgt>
                                        </p:tgtEl>
                                      </p:cBhvr>
                                    </p:animEffect>
                                  </p:childTnLst>
                                </p:cTn>
                              </p:par>
                            </p:childTnLst>
                          </p:cTn>
                        </p:par>
                        <p:par>
                          <p:cTn fill="hold">
                            <p:stCondLst>
                              <p:cond delay="42000"/>
                            </p:stCondLst>
                            <p:childTnLst>
                              <p:par>
                                <p:cTn fill="hold" nodeType="after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500"/>
                                        <p:tgtEl>
                                          <p:spTgt spid="223">
                                            <p:txEl>
                                              <p:pRg end="4" st="4"/>
                                            </p:txEl>
                                          </p:spTgt>
                                        </p:tgtEl>
                                      </p:cBhvr>
                                    </p:animEffect>
                                  </p:childTnLst>
                                </p:cTn>
                              </p:par>
                            </p:childTnLst>
                          </p:cTn>
                        </p:par>
                        <p:par>
                          <p:cTn fill="hold">
                            <p:stCondLst>
                              <p:cond delay="42500"/>
                            </p:stCondLst>
                            <p:childTnLst>
                              <p:par>
                                <p:cTn fill="hold" nodeType="after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500"/>
                                        <p:tgtEl>
                                          <p:spTgt spid="223">
                                            <p:txEl>
                                              <p:pRg end="5" st="5"/>
                                            </p:txEl>
                                          </p:spTgt>
                                        </p:tgtEl>
                                      </p:cBhvr>
                                    </p:animEffect>
                                  </p:childTnLst>
                                </p:cTn>
                              </p:par>
                            </p:childTnLst>
                          </p:cTn>
                        </p:par>
                        <p:par>
                          <p:cTn fill="hold">
                            <p:stCondLst>
                              <p:cond delay="43000"/>
                            </p:stCondLst>
                            <p:childTnLst>
                              <p:par>
                                <p:cTn fill="hold" nodeType="after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500"/>
                                        <p:tgtEl>
                                          <p:spTgt spid="223">
                                            <p:txEl>
                                              <p:pRg end="6" st="6"/>
                                            </p:txEl>
                                          </p:spTgt>
                                        </p:tgtEl>
                                      </p:cBhvr>
                                    </p:animEffect>
                                  </p:childTnLst>
                                </p:cTn>
                              </p:par>
                            </p:childTnLst>
                          </p:cTn>
                        </p:par>
                        <p:par>
                          <p:cTn fill="hold">
                            <p:stCondLst>
                              <p:cond delay="43500"/>
                            </p:stCondLst>
                            <p:childTnLst>
                              <p:par>
                                <p:cTn fill="hold" nodeType="after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500"/>
                                        <p:tgtEl>
                                          <p:spTgt spid="223">
                                            <p:txEl>
                                              <p:pRg end="7" st="7"/>
                                            </p:txEl>
                                          </p:spTgt>
                                        </p:tgtEl>
                                      </p:cBhvr>
                                    </p:animEffect>
                                  </p:childTnLst>
                                </p:cTn>
                              </p:par>
                            </p:childTnLst>
                          </p:cTn>
                        </p:par>
                        <p:par>
                          <p:cTn fill="hold">
                            <p:stCondLst>
                              <p:cond delay="44000"/>
                            </p:stCondLst>
                            <p:childTnLst>
                              <p:par>
                                <p:cTn fill="hold" nodeType="after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500"/>
                                        <p:tgtEl>
                                          <p:spTgt spid="223">
                                            <p:txEl>
                                              <p:pRg end="8" st="8"/>
                                            </p:txEl>
                                          </p:spTgt>
                                        </p:tgtEl>
                                      </p:cBhvr>
                                    </p:animEffect>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25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500"/>
                                        <p:tgtEl>
                                          <p:spTgt spid="226">
                                            <p:txEl>
                                              <p:pRg end="0" st="0"/>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500"/>
                                        <p:tgtEl>
                                          <p:spTgt spid="226">
                                            <p:txEl>
                                              <p:pRg end="1" st="1"/>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500"/>
                                        <p:tgtEl>
                                          <p:spTgt spid="226">
                                            <p:txEl>
                                              <p:pRg end="2" st="2"/>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500"/>
                                        <p:tgtEl>
                                          <p:spTgt spid="226">
                                            <p:txEl>
                                              <p:pRg end="3" st="3"/>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Effect filter="fade" transition="in">
                                      <p:cBhvr>
                                        <p:cTn dur="500"/>
                                        <p:tgtEl>
                                          <p:spTgt spid="226">
                                            <p:txEl>
                                              <p:pRg end="4" st="4"/>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animEffect filter="fade" transition="in">
                                      <p:cBhvr>
                                        <p:cTn dur="500"/>
                                        <p:tgtEl>
                                          <p:spTgt spid="226">
                                            <p:txEl>
                                              <p:pRg end="5" st="5"/>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animEffect filter="fade" transition="in">
                                      <p:cBhvr>
                                        <p:cTn dur="500"/>
                                        <p:tgtEl>
                                          <p:spTgt spid="226">
                                            <p:txEl>
                                              <p:pRg end="6" st="6"/>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animEffect filter="fade" transition="in">
                                      <p:cBhvr>
                                        <p:cTn dur="500"/>
                                        <p:tgtEl>
                                          <p:spTgt spid="226">
                                            <p:txEl>
                                              <p:pRg end="7" st="7"/>
                                            </p:txEl>
                                          </p:spTgt>
                                        </p:tgtEl>
                                      </p:cBhvr>
                                    </p:animEffect>
                                  </p:childTnLst>
                                </p:cTn>
                              </p:par>
                            </p:childTnLst>
                          </p:cTn>
                        </p:par>
                        <p:par>
                          <p:cTn fill="hold">
                            <p:stCondLst>
                              <p:cond delay="49000"/>
                            </p:stCondLst>
                            <p:childTnLst>
                              <p:par>
                                <p:cTn fill="hold" nodeType="afterEffect" presetClass="entr" presetID="10" presetSubtype="0">
                                  <p:stCondLst>
                                    <p:cond delay="0"/>
                                  </p:stCondLst>
                                  <p:childTnLst>
                                    <p:set>
                                      <p:cBhvr>
                                        <p:cTn dur="1" fill="hold">
                                          <p:stCondLst>
                                            <p:cond delay="0"/>
                                          </p:stCondLst>
                                        </p:cTn>
                                        <p:tgtEl>
                                          <p:spTgt spid="226">
                                            <p:txEl>
                                              <p:pRg end="8" st="8"/>
                                            </p:txEl>
                                          </p:spTgt>
                                        </p:tgtEl>
                                        <p:attrNameLst>
                                          <p:attrName>style.visibility</p:attrName>
                                        </p:attrNameLst>
                                      </p:cBhvr>
                                      <p:to>
                                        <p:strVal val="visible"/>
                                      </p:to>
                                    </p:set>
                                    <p:animEffect filter="fade" transition="in">
                                      <p:cBhvr>
                                        <p:cTn dur="500"/>
                                        <p:tgtEl>
                                          <p:spTgt spid="226">
                                            <p:txEl>
                                              <p:pRg end="8" st="8"/>
                                            </p:txEl>
                                          </p:spTgt>
                                        </p:tgtEl>
                                      </p:cBhvr>
                                    </p:animEffect>
                                  </p:childTnLst>
                                </p:cTn>
                              </p:par>
                            </p:childTnLst>
                          </p:cTn>
                        </p:par>
                        <p:par>
                          <p:cTn fill="hold">
                            <p:stCondLst>
                              <p:cond delay="49500"/>
                            </p:stCondLst>
                            <p:childTnLst>
                              <p:par>
                                <p:cTn fill="hold" nodeType="after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500"/>
                                        <p:tgtEl>
                                          <p:spTgt spid="227">
                                            <p:txEl>
                                              <p:pRg end="0" st="0"/>
                                            </p:txEl>
                                          </p:spTgt>
                                        </p:tgtEl>
                                      </p:cBhvr>
                                    </p:animEffect>
                                  </p:childTnLst>
                                </p:cTn>
                              </p:par>
                            </p:childTnLst>
                          </p:cTn>
                        </p:par>
                        <p:par>
                          <p:cTn fill="hold">
                            <p:stCondLst>
                              <p:cond delay="50000"/>
                            </p:stCondLst>
                            <p:childTnLst>
                              <p:par>
                                <p:cTn fill="hold" nodeType="after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500"/>
                                        <p:tgtEl>
                                          <p:spTgt spid="227">
                                            <p:txEl>
                                              <p:pRg end="1" st="1"/>
                                            </p:txEl>
                                          </p:spTgt>
                                        </p:tgtEl>
                                      </p:cBhvr>
                                    </p:animEffect>
                                  </p:childTnLst>
                                </p:cTn>
                              </p:par>
                            </p:childTnLst>
                          </p:cTn>
                        </p:par>
                        <p:par>
                          <p:cTn fill="hold">
                            <p:stCondLst>
                              <p:cond delay="50500"/>
                            </p:stCondLst>
                            <p:childTnLst>
                              <p:par>
                                <p:cTn fill="hold" nodeType="after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500"/>
                                        <p:tgtEl>
                                          <p:spTgt spid="227">
                                            <p:txEl>
                                              <p:pRg end="2" st="2"/>
                                            </p:txEl>
                                          </p:spTgt>
                                        </p:tgtEl>
                                      </p:cBhvr>
                                    </p:animEffect>
                                  </p:childTnLst>
                                </p:cTn>
                              </p:par>
                            </p:childTnLst>
                          </p:cTn>
                        </p:par>
                        <p:par>
                          <p:cTn fill="hold">
                            <p:stCondLst>
                              <p:cond delay="51000"/>
                            </p:stCondLst>
                            <p:childTnLst>
                              <p:par>
                                <p:cTn fill="hold" nodeType="after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500"/>
                                        <p:tgtEl>
                                          <p:spTgt spid="227">
                                            <p:txEl>
                                              <p:pRg end="3" st="3"/>
                                            </p:txEl>
                                          </p:spTgt>
                                        </p:tgtEl>
                                      </p:cBhvr>
                                    </p:animEffect>
                                  </p:childTnLst>
                                </p:cTn>
                              </p:par>
                            </p:childTnLst>
                          </p:cTn>
                        </p:par>
                        <p:par>
                          <p:cTn fill="hold">
                            <p:stCondLst>
                              <p:cond delay="51500"/>
                            </p:stCondLst>
                            <p:childTnLst>
                              <p:par>
                                <p:cTn fill="hold" nodeType="after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500"/>
                                        <p:tgtEl>
                                          <p:spTgt spid="227">
                                            <p:txEl>
                                              <p:pRg end="4" st="4"/>
                                            </p:txEl>
                                          </p:spTgt>
                                        </p:tgtEl>
                                      </p:cBhvr>
                                    </p:animEffect>
                                  </p:childTnLst>
                                </p:cTn>
                              </p:par>
                            </p:childTnLst>
                          </p:cTn>
                        </p:par>
                        <p:par>
                          <p:cTn fill="hold">
                            <p:stCondLst>
                              <p:cond delay="52000"/>
                            </p:stCondLst>
                            <p:childTnLst>
                              <p:par>
                                <p:cTn fill="hold" nodeType="afterEffect" presetClass="entr" presetID="10"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animEffect filter="fade" transition="in">
                                      <p:cBhvr>
                                        <p:cTn dur="500"/>
                                        <p:tgtEl>
                                          <p:spTgt spid="227">
                                            <p:txEl>
                                              <p:pRg end="5" st="5"/>
                                            </p:txEl>
                                          </p:spTgt>
                                        </p:tgtEl>
                                      </p:cBhvr>
                                    </p:animEffect>
                                  </p:childTnLst>
                                </p:cTn>
                              </p:par>
                            </p:childTnLst>
                          </p:cTn>
                        </p:par>
                        <p:par>
                          <p:cTn fill="hold">
                            <p:stCondLst>
                              <p:cond delay="52500"/>
                            </p:stCondLst>
                            <p:childTnLst>
                              <p:par>
                                <p:cTn fill="hold" nodeType="afterEffect" presetClass="entr" presetID="10"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animEffect filter="fade" transition="in">
                                      <p:cBhvr>
                                        <p:cTn dur="500"/>
                                        <p:tgtEl>
                                          <p:spTgt spid="227">
                                            <p:txEl>
                                              <p:pRg end="6" st="6"/>
                                            </p:txEl>
                                          </p:spTgt>
                                        </p:tgtEl>
                                      </p:cBhvr>
                                    </p:animEffect>
                                  </p:childTnLst>
                                </p:cTn>
                              </p:par>
                            </p:childTnLst>
                          </p:cTn>
                        </p:par>
                        <p:par>
                          <p:cTn fill="hold">
                            <p:stCondLst>
                              <p:cond delay="53000"/>
                            </p:stCondLst>
                            <p:childTnLst>
                              <p:par>
                                <p:cTn fill="hold" nodeType="afterEffect" presetClass="entr" presetID="10" presetSubtype="0">
                                  <p:stCondLst>
                                    <p:cond delay="0"/>
                                  </p:stCondLst>
                                  <p:childTnLst>
                                    <p:set>
                                      <p:cBhvr>
                                        <p:cTn dur="1" fill="hold">
                                          <p:stCondLst>
                                            <p:cond delay="0"/>
                                          </p:stCondLst>
                                        </p:cTn>
                                        <p:tgtEl>
                                          <p:spTgt spid="227">
                                            <p:txEl>
                                              <p:pRg end="7" st="7"/>
                                            </p:txEl>
                                          </p:spTgt>
                                        </p:tgtEl>
                                        <p:attrNameLst>
                                          <p:attrName>style.visibility</p:attrName>
                                        </p:attrNameLst>
                                      </p:cBhvr>
                                      <p:to>
                                        <p:strVal val="visible"/>
                                      </p:to>
                                    </p:set>
                                    <p:animEffect filter="fade" transition="in">
                                      <p:cBhvr>
                                        <p:cTn dur="500"/>
                                        <p:tgtEl>
                                          <p:spTgt spid="227">
                                            <p:txEl>
                                              <p:pRg end="7" st="7"/>
                                            </p:txEl>
                                          </p:spTgt>
                                        </p:tgtEl>
                                      </p:cBhvr>
                                    </p:animEffect>
                                  </p:childTnLst>
                                </p:cTn>
                              </p:par>
                            </p:childTnLst>
                          </p:cTn>
                        </p:par>
                        <p:par>
                          <p:cTn fill="hold">
                            <p:stCondLst>
                              <p:cond delay="53500"/>
                            </p:stCondLst>
                            <p:childTnLst>
                              <p:par>
                                <p:cTn fill="hold" nodeType="afterEffect" presetClass="entr" presetID="10" presetSubtype="0">
                                  <p:stCondLst>
                                    <p:cond delay="0"/>
                                  </p:stCondLst>
                                  <p:childTnLst>
                                    <p:set>
                                      <p:cBhvr>
                                        <p:cTn dur="1" fill="hold">
                                          <p:stCondLst>
                                            <p:cond delay="0"/>
                                          </p:stCondLst>
                                        </p:cTn>
                                        <p:tgtEl>
                                          <p:spTgt spid="227">
                                            <p:txEl>
                                              <p:pRg end="8" st="8"/>
                                            </p:txEl>
                                          </p:spTgt>
                                        </p:tgtEl>
                                        <p:attrNameLst>
                                          <p:attrName>style.visibility</p:attrName>
                                        </p:attrNameLst>
                                      </p:cBhvr>
                                      <p:to>
                                        <p:strVal val="visible"/>
                                      </p:to>
                                    </p:set>
                                    <p:animEffect filter="fade" transition="in">
                                      <p:cBhvr>
                                        <p:cTn dur="500"/>
                                        <p:tgtEl>
                                          <p:spTgt spid="22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230" name="Shape 230"/>
        <p:cNvGrpSpPr/>
        <p:nvPr/>
      </p:nvGrpSpPr>
      <p:grpSpPr>
        <a:xfrm>
          <a:off x="0" y="0"/>
          <a:ext cx="0" cy="0"/>
          <a:chOff x="0" y="0"/>
          <a:chExt cx="0" cy="0"/>
        </a:xfrm>
      </p:grpSpPr>
      <p:sp>
        <p:nvSpPr>
          <p:cNvPr id="231" name="Google Shape;231;p29"/>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2" name="Google Shape;232;p29"/>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33" name="Google Shape;233;p29"/>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34" name="Shape 234"/>
        <p:cNvGrpSpPr/>
        <p:nvPr/>
      </p:nvGrpSpPr>
      <p:grpSpPr>
        <a:xfrm>
          <a:off x="0" y="0"/>
          <a:ext cx="0" cy="0"/>
          <a:chOff x="0" y="0"/>
          <a:chExt cx="0" cy="0"/>
        </a:xfrm>
      </p:grpSpPr>
      <p:sp>
        <p:nvSpPr>
          <p:cNvPr id="235" name="Google Shape;235;p30"/>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6" name="Google Shape;236;p30"/>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Arial"/>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Arial"/>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Arial"/>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Arial"/>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Arial"/>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37" name="Google Shape;237;p30"/>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38" name="Shape 238"/>
        <p:cNvGrpSpPr/>
        <p:nvPr/>
      </p:nvGrpSpPr>
      <p:grpSpPr>
        <a:xfrm>
          <a:off x="0" y="0"/>
          <a:ext cx="0" cy="0"/>
          <a:chOff x="0" y="0"/>
          <a:chExt cx="0" cy="0"/>
        </a:xfrm>
      </p:grpSpPr>
      <p:sp>
        <p:nvSpPr>
          <p:cNvPr id="239" name="Google Shape;239;p31"/>
          <p:cNvSpPr txBox="1"/>
          <p:nvPr>
            <p:ph type="title"/>
          </p:nvPr>
        </p:nvSpPr>
        <p:spPr>
          <a:xfrm>
            <a:off x="839787"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40" name="Google Shape;240;p31"/>
          <p:cNvSpPr txBox="1"/>
          <p:nvPr>
            <p:ph idx="1" type="body"/>
          </p:nvPr>
        </p:nvSpPr>
        <p:spPr>
          <a:xfrm>
            <a:off x="839787" y="1681163"/>
            <a:ext cx="5157900" cy="8238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1" name="Google Shape;241;p31"/>
          <p:cNvSpPr txBox="1"/>
          <p:nvPr>
            <p:ph idx="2" type="body"/>
          </p:nvPr>
        </p:nvSpPr>
        <p:spPr>
          <a:xfrm>
            <a:off x="6172200" y="1681163"/>
            <a:ext cx="5183100" cy="82380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2" name="Google Shape;242;p3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28" name="Shape 28"/>
        <p:cNvGrpSpPr/>
        <p:nvPr/>
      </p:nvGrpSpPr>
      <p:grpSpPr>
        <a:xfrm>
          <a:off x="0" y="0"/>
          <a:ext cx="0" cy="0"/>
          <a:chOff x="0" y="0"/>
          <a:chExt cx="0" cy="0"/>
        </a:xfrm>
      </p:grpSpPr>
      <p:sp>
        <p:nvSpPr>
          <p:cNvPr id="29" name="Google Shape;29;p4"/>
          <p:cNvSpPr txBox="1"/>
          <p:nvPr>
            <p:ph idx="1" type="body"/>
          </p:nvPr>
        </p:nvSpPr>
        <p:spPr>
          <a:xfrm>
            <a:off x="323530" y="339511"/>
            <a:ext cx="11573100" cy="724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80"/>
              </a:spcBef>
              <a:spcAft>
                <a:spcPts val="0"/>
              </a:spcAft>
              <a:buClr>
                <a:srgbClr val="262626"/>
              </a:buClr>
              <a:buSzPts val="5400"/>
              <a:buNone/>
              <a:defRPr b="0" sz="5400">
                <a:solidFill>
                  <a:srgbClr val="262626"/>
                </a:solidFill>
                <a:latin typeface="Arial"/>
                <a:ea typeface="Arial"/>
                <a:cs typeface="Arial"/>
                <a:sym typeface="Arial"/>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3" name="Shape 243"/>
        <p:cNvGrpSpPr/>
        <p:nvPr/>
      </p:nvGrpSpPr>
      <p:grpSpPr>
        <a:xfrm>
          <a:off x="0" y="0"/>
          <a:ext cx="0" cy="0"/>
          <a:chOff x="0" y="0"/>
          <a:chExt cx="0" cy="0"/>
        </a:xfrm>
      </p:grpSpPr>
      <p:sp>
        <p:nvSpPr>
          <p:cNvPr id="244" name="Google Shape;244;p32"/>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45" name="Google Shape;245;p3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6" name="Shape 246"/>
        <p:cNvGrpSpPr/>
        <p:nvPr/>
      </p:nvGrpSpPr>
      <p:grpSpPr>
        <a:xfrm>
          <a:off x="0" y="0"/>
          <a:ext cx="0" cy="0"/>
          <a:chOff x="0" y="0"/>
          <a:chExt cx="0" cy="0"/>
        </a:xfrm>
      </p:grpSpPr>
      <p:sp>
        <p:nvSpPr>
          <p:cNvPr id="247" name="Google Shape;247;p33"/>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48" name="Shape 248"/>
        <p:cNvGrpSpPr/>
        <p:nvPr/>
      </p:nvGrpSpPr>
      <p:grpSpPr>
        <a:xfrm>
          <a:off x="0" y="0"/>
          <a:ext cx="0" cy="0"/>
          <a:chOff x="0" y="0"/>
          <a:chExt cx="0" cy="0"/>
        </a:xfrm>
      </p:grpSpPr>
      <p:sp>
        <p:nvSpPr>
          <p:cNvPr id="249" name="Google Shape;249;p34"/>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50" name="Google Shape;250;p34"/>
          <p:cNvSpPr txBox="1"/>
          <p:nvPr>
            <p:ph idx="1" type="body"/>
          </p:nvPr>
        </p:nvSpPr>
        <p:spPr>
          <a:xfrm>
            <a:off x="5183187" y="987425"/>
            <a:ext cx="6172200" cy="4873500"/>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51" name="Google Shape;251;p34"/>
          <p:cNvSpPr txBox="1"/>
          <p:nvPr>
            <p:ph idx="2"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52" name="Google Shape;252;p34"/>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53" name="Shape 253"/>
        <p:cNvGrpSpPr/>
        <p:nvPr/>
      </p:nvGrpSpPr>
      <p:grpSpPr>
        <a:xfrm>
          <a:off x="0" y="0"/>
          <a:ext cx="0" cy="0"/>
          <a:chOff x="0" y="0"/>
          <a:chExt cx="0" cy="0"/>
        </a:xfrm>
      </p:grpSpPr>
      <p:sp>
        <p:nvSpPr>
          <p:cNvPr id="254" name="Google Shape;254;p35"/>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55" name="Google Shape;255;p35"/>
          <p:cNvSpPr/>
          <p:nvPr>
            <p:ph idx="2" type="pic"/>
          </p:nvPr>
        </p:nvSpPr>
        <p:spPr>
          <a:xfrm>
            <a:off x="5183187" y="987425"/>
            <a:ext cx="6172200" cy="4873500"/>
          </a:xfrm>
          <a:prstGeom prst="rect">
            <a:avLst/>
          </a:prstGeom>
          <a:noFill/>
          <a:ln>
            <a:noFill/>
          </a:ln>
        </p:spPr>
      </p:sp>
      <p:sp>
        <p:nvSpPr>
          <p:cNvPr id="256" name="Google Shape;256;p35"/>
          <p:cNvSpPr txBox="1"/>
          <p:nvPr>
            <p:ph idx="1"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57" name="Google Shape;257;p3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258" name="Shape 258"/>
        <p:cNvGrpSpPr/>
        <p:nvPr/>
      </p:nvGrpSpPr>
      <p:grpSpPr>
        <a:xfrm>
          <a:off x="0" y="0"/>
          <a:ext cx="0" cy="0"/>
          <a:chOff x="0" y="0"/>
          <a:chExt cx="0" cy="0"/>
        </a:xfrm>
      </p:grpSpPr>
      <p:sp>
        <p:nvSpPr>
          <p:cNvPr id="259" name="Google Shape;259;p36"/>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60" name="Google Shape;260;p36"/>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61" name="Google Shape;261;p36"/>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262" name="Shape 262"/>
        <p:cNvGrpSpPr/>
        <p:nvPr/>
      </p:nvGrpSpPr>
      <p:grpSpPr>
        <a:xfrm>
          <a:off x="0" y="0"/>
          <a:ext cx="0" cy="0"/>
          <a:chOff x="0" y="0"/>
          <a:chExt cx="0" cy="0"/>
        </a:xfrm>
      </p:grpSpPr>
      <p:sp>
        <p:nvSpPr>
          <p:cNvPr id="263" name="Google Shape;263;p37"/>
          <p:cNvSpPr txBox="1"/>
          <p:nvPr>
            <p:ph type="title"/>
          </p:nvPr>
        </p:nvSpPr>
        <p:spPr>
          <a:xfrm>
            <a:off x="8724900" y="365125"/>
            <a:ext cx="2628900" cy="58119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64" name="Google Shape;264;p37"/>
          <p:cNvSpPr txBox="1"/>
          <p:nvPr>
            <p:ph idx="1" type="body"/>
          </p:nvPr>
        </p:nvSpPr>
        <p:spPr>
          <a:xfrm>
            <a:off x="838200" y="365125"/>
            <a:ext cx="7734300" cy="581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65" name="Google Shape;265;p3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266" name="Shape 266"/>
        <p:cNvGrpSpPr/>
        <p:nvPr/>
      </p:nvGrpSpPr>
      <p:grpSpPr>
        <a:xfrm>
          <a:off x="0" y="0"/>
          <a:ext cx="0" cy="0"/>
          <a:chOff x="0" y="0"/>
          <a:chExt cx="0" cy="0"/>
        </a:xfrm>
      </p:grpSpPr>
      <p:sp>
        <p:nvSpPr>
          <p:cNvPr id="267" name="Google Shape;267;p38"/>
          <p:cNvSpPr/>
          <p:nvPr/>
        </p:nvSpPr>
        <p:spPr>
          <a:xfrm>
            <a:off x="0" y="2400300"/>
            <a:ext cx="12192000" cy="2057400"/>
          </a:xfrm>
          <a:prstGeom prst="rect">
            <a:avLst/>
          </a:prstGeom>
          <a:gradFill>
            <a:gsLst>
              <a:gs pos="0">
                <a:srgbClr val="FFFFFF">
                  <a:alpha val="89019"/>
                </a:srgbClr>
              </a:gs>
              <a:gs pos="25000">
                <a:srgbClr val="FFFFFF">
                  <a:alpha val="40000"/>
                </a:srgbClr>
              </a:gs>
              <a:gs pos="51000">
                <a:srgbClr val="FFFFFF">
                  <a:alpha val="0"/>
                </a:srgbClr>
              </a:gs>
              <a:gs pos="80000">
                <a:srgbClr val="FFFFFF">
                  <a:alpha val="0"/>
                </a:srgbClr>
              </a:gs>
              <a:gs pos="100000">
                <a:srgbClr val="FFFFFF">
                  <a:alpha val="49019"/>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68" name="Google Shape;268;p38"/>
          <p:cNvSpPr txBox="1"/>
          <p:nvPr>
            <p:ph type="title"/>
          </p:nvPr>
        </p:nvSpPr>
        <p:spPr>
          <a:xfrm>
            <a:off x="609600" y="2648638"/>
            <a:ext cx="109728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64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269" name="Google Shape;269;p38"/>
          <p:cNvSpPr txBox="1"/>
          <p:nvPr>
            <p:ph idx="1" type="body"/>
          </p:nvPr>
        </p:nvSpPr>
        <p:spPr>
          <a:xfrm>
            <a:off x="605780" y="3639702"/>
            <a:ext cx="109803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4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70" name="Google Shape;270;p38"/>
          <p:cNvSpPr txBox="1"/>
          <p:nvPr>
            <p:ph idx="2" type="body"/>
          </p:nvPr>
        </p:nvSpPr>
        <p:spPr>
          <a:xfrm>
            <a:off x="605780" y="4526407"/>
            <a:ext cx="10980300" cy="432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1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000"/>
                                        <p:tgtEl>
                                          <p:spTgt spid="26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000"/>
                                        <p:tgtEl>
                                          <p:spTgt spid="26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1000"/>
                                        <p:tgtEl>
                                          <p:spTgt spid="26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1000"/>
                                        <p:tgtEl>
                                          <p:spTgt spid="26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Effect filter="fade" transition="in">
                                      <p:cBhvr>
                                        <p:cTn dur="1000"/>
                                        <p:tgtEl>
                                          <p:spTgt spid="26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Effect filter="fade" transition="in">
                                      <p:cBhvr>
                                        <p:cTn dur="1000"/>
                                        <p:tgtEl>
                                          <p:spTgt spid="26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animEffect filter="fade" transition="in">
                                      <p:cBhvr>
                                        <p:cTn dur="1000"/>
                                        <p:tgtEl>
                                          <p:spTgt spid="26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9">
                                            <p:txEl>
                                              <p:pRg end="7" st="7"/>
                                            </p:txEl>
                                          </p:spTgt>
                                        </p:tgtEl>
                                        <p:attrNameLst>
                                          <p:attrName>style.visibility</p:attrName>
                                        </p:attrNameLst>
                                      </p:cBhvr>
                                      <p:to>
                                        <p:strVal val="visible"/>
                                      </p:to>
                                    </p:set>
                                    <p:animEffect filter="fade" transition="in">
                                      <p:cBhvr>
                                        <p:cTn dur="1000"/>
                                        <p:tgtEl>
                                          <p:spTgt spid="26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9">
                                            <p:txEl>
                                              <p:pRg end="8" st="8"/>
                                            </p:txEl>
                                          </p:spTgt>
                                        </p:tgtEl>
                                        <p:attrNameLst>
                                          <p:attrName>style.visibility</p:attrName>
                                        </p:attrNameLst>
                                      </p:cBhvr>
                                      <p:to>
                                        <p:strVal val="visible"/>
                                      </p:to>
                                    </p:set>
                                    <p:animEffect filter="fade" transition="in">
                                      <p:cBhvr>
                                        <p:cTn dur="1000"/>
                                        <p:tgtEl>
                                          <p:spTgt spid="26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words">
  <p:cSld name="Keywords">
    <p:spTree>
      <p:nvGrpSpPr>
        <p:cNvPr id="271" name="Shape 271"/>
        <p:cNvGrpSpPr/>
        <p:nvPr/>
      </p:nvGrpSpPr>
      <p:grpSpPr>
        <a:xfrm>
          <a:off x="0" y="0"/>
          <a:ext cx="0" cy="0"/>
          <a:chOff x="0" y="0"/>
          <a:chExt cx="0" cy="0"/>
        </a:xfrm>
      </p:grpSpPr>
      <p:sp>
        <p:nvSpPr>
          <p:cNvPr id="272" name="Google Shape;272;p39"/>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273" name="Google Shape;273;p39"/>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274" name="Google Shape;274;p39"/>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275" name="Google Shape;275;p39"/>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76" name="Google Shape;276;p39"/>
          <p:cNvSpPr/>
          <p:nvPr/>
        </p:nvSpPr>
        <p:spPr>
          <a:xfrm>
            <a:off x="0" y="2526979"/>
            <a:ext cx="12192000" cy="1298700"/>
          </a:xfrm>
          <a:prstGeom prst="rect">
            <a:avLst/>
          </a:prstGeom>
          <a:gradFill>
            <a:gsLst>
              <a:gs pos="0">
                <a:srgbClr val="FFFFFF">
                  <a:alpha val="82745"/>
                </a:srgbClr>
              </a:gs>
              <a:gs pos="24000">
                <a:srgbClr val="FFFFFF">
                  <a:alpha val="29803"/>
                </a:srgbClr>
              </a:gs>
              <a:gs pos="67000">
                <a:srgbClr val="FFFFFF">
                  <a:alpha val="3921"/>
                </a:srgbClr>
              </a:gs>
              <a:gs pos="100000">
                <a:srgbClr val="FFFFFF">
                  <a:alpha val="63921"/>
                </a:srgbClr>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77" name="Google Shape;277;p39"/>
          <p:cNvSpPr/>
          <p:nvPr/>
        </p:nvSpPr>
        <p:spPr>
          <a:xfrm rot="-2699792">
            <a:off x="2373610" y="2786242"/>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78" name="Google Shape;278;p39"/>
          <p:cNvSpPr/>
          <p:nvPr/>
        </p:nvSpPr>
        <p:spPr>
          <a:xfrm>
            <a:off x="5324189" y="221559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79" name="Google Shape;279;p39"/>
          <p:cNvSpPr/>
          <p:nvPr/>
        </p:nvSpPr>
        <p:spPr>
          <a:xfrm rot="10800000">
            <a:off x="2287646" y="3825555"/>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0" name="Google Shape;280;p39"/>
          <p:cNvSpPr/>
          <p:nvPr/>
        </p:nvSpPr>
        <p:spPr>
          <a:xfrm rot="-2699792">
            <a:off x="4247049" y="2785931"/>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1" name="Google Shape;281;p39"/>
          <p:cNvSpPr/>
          <p:nvPr/>
        </p:nvSpPr>
        <p:spPr>
          <a:xfrm>
            <a:off x="7197627" y="221528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2" name="Google Shape;282;p39"/>
          <p:cNvSpPr/>
          <p:nvPr/>
        </p:nvSpPr>
        <p:spPr>
          <a:xfrm rot="10800000">
            <a:off x="4161086" y="3825244"/>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3" name="Google Shape;283;p39"/>
          <p:cNvSpPr/>
          <p:nvPr/>
        </p:nvSpPr>
        <p:spPr>
          <a:xfrm rot="-2699792">
            <a:off x="6120487" y="2799769"/>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4" name="Google Shape;284;p39"/>
          <p:cNvSpPr/>
          <p:nvPr/>
        </p:nvSpPr>
        <p:spPr>
          <a:xfrm>
            <a:off x="9071064" y="2229125"/>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5" name="Google Shape;285;p39"/>
          <p:cNvSpPr/>
          <p:nvPr/>
        </p:nvSpPr>
        <p:spPr>
          <a:xfrm rot="10800000">
            <a:off x="6034524"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6" name="Google Shape;286;p39"/>
          <p:cNvSpPr/>
          <p:nvPr/>
        </p:nvSpPr>
        <p:spPr>
          <a:xfrm rot="-2699792">
            <a:off x="7993927" y="279977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7" name="Google Shape;287;p39"/>
          <p:cNvSpPr/>
          <p:nvPr/>
        </p:nvSpPr>
        <p:spPr>
          <a:xfrm>
            <a:off x="10944504" y="222912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8" name="Google Shape;288;p39"/>
          <p:cNvSpPr/>
          <p:nvPr/>
        </p:nvSpPr>
        <p:spPr>
          <a:xfrm rot="10800000">
            <a:off x="7907962"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89" name="Google Shape;289;p39"/>
          <p:cNvSpPr/>
          <p:nvPr/>
        </p:nvSpPr>
        <p:spPr>
          <a:xfrm rot="-2699792">
            <a:off x="500172" y="278562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90" name="Google Shape;290;p39"/>
          <p:cNvSpPr/>
          <p:nvPr/>
        </p:nvSpPr>
        <p:spPr>
          <a:xfrm>
            <a:off x="3450749" y="221497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91" name="Google Shape;291;p39"/>
          <p:cNvSpPr/>
          <p:nvPr/>
        </p:nvSpPr>
        <p:spPr>
          <a:xfrm rot="10800000">
            <a:off x="414208" y="382493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292" name="Google Shape;292;p39"/>
          <p:cNvSpPr txBox="1"/>
          <p:nvPr>
            <p:ph idx="2" type="body"/>
          </p:nvPr>
        </p:nvSpPr>
        <p:spPr>
          <a:xfrm rot="-2700000">
            <a:off x="1077631"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93" name="Google Shape;293;p39"/>
          <p:cNvSpPr txBox="1"/>
          <p:nvPr>
            <p:ph idx="3" type="body"/>
          </p:nvPr>
        </p:nvSpPr>
        <p:spPr>
          <a:xfrm rot="-2700000">
            <a:off x="2954977"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94" name="Google Shape;294;p39"/>
          <p:cNvSpPr txBox="1"/>
          <p:nvPr>
            <p:ph idx="4" type="body"/>
          </p:nvPr>
        </p:nvSpPr>
        <p:spPr>
          <a:xfrm rot="-2700000">
            <a:off x="483232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95" name="Google Shape;295;p39"/>
          <p:cNvSpPr txBox="1"/>
          <p:nvPr>
            <p:ph idx="5" type="body"/>
          </p:nvPr>
        </p:nvSpPr>
        <p:spPr>
          <a:xfrm rot="-2700000">
            <a:off x="6709670"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96" name="Google Shape;296;p39"/>
          <p:cNvSpPr txBox="1"/>
          <p:nvPr>
            <p:ph idx="6" type="body"/>
          </p:nvPr>
        </p:nvSpPr>
        <p:spPr>
          <a:xfrm rot="-2700000">
            <a:off x="858701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97" name="Google Shape;297;p39"/>
          <p:cNvSpPr txBox="1"/>
          <p:nvPr>
            <p:ph idx="7" type="body"/>
          </p:nvPr>
        </p:nvSpPr>
        <p:spPr>
          <a:xfrm>
            <a:off x="795544"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298" name="Google Shape;298;p39"/>
          <p:cNvSpPr txBox="1"/>
          <p:nvPr>
            <p:ph idx="8" type="body"/>
          </p:nvPr>
        </p:nvSpPr>
        <p:spPr>
          <a:xfrm>
            <a:off x="791839"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299" name="Google Shape;299;p39"/>
          <p:cNvPicPr preferRelativeResize="0"/>
          <p:nvPr/>
        </p:nvPicPr>
        <p:blipFill rotWithShape="1">
          <a:blip r:embed="rId2">
            <a:alphaModFix/>
          </a:blip>
          <a:srcRect b="0" l="0" r="0" t="0"/>
          <a:stretch/>
        </p:blipFill>
        <p:spPr>
          <a:xfrm>
            <a:off x="1907626" y="4940635"/>
            <a:ext cx="5417400" cy="396000"/>
          </a:xfrm>
          <a:prstGeom prst="rect">
            <a:avLst/>
          </a:prstGeom>
          <a:noFill/>
          <a:ln>
            <a:noFill/>
          </a:ln>
        </p:spPr>
      </p:pic>
      <p:sp>
        <p:nvSpPr>
          <p:cNvPr id="300" name="Google Shape;300;p39"/>
          <p:cNvSpPr txBox="1"/>
          <p:nvPr>
            <p:ph idx="9" type="body"/>
          </p:nvPr>
        </p:nvSpPr>
        <p:spPr>
          <a:xfrm>
            <a:off x="6293565"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301" name="Google Shape;301;p39"/>
          <p:cNvSpPr txBox="1"/>
          <p:nvPr>
            <p:ph idx="13" type="body"/>
          </p:nvPr>
        </p:nvSpPr>
        <p:spPr>
          <a:xfrm>
            <a:off x="6289860"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500"/>
                                        <p:tgtEl>
                                          <p:spTgt spid="27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500"/>
                                        <p:tgtEl>
                                          <p:spTgt spid="27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500"/>
                                        <p:tgtEl>
                                          <p:spTgt spid="27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500"/>
                                        <p:tgtEl>
                                          <p:spTgt spid="27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500"/>
                                        <p:tgtEl>
                                          <p:spTgt spid="27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Effect filter="fade" transition="in">
                                      <p:cBhvr>
                                        <p:cTn dur="500"/>
                                        <p:tgtEl>
                                          <p:spTgt spid="27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animEffect filter="fade" transition="in">
                                      <p:cBhvr>
                                        <p:cTn dur="500"/>
                                        <p:tgtEl>
                                          <p:spTgt spid="27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animEffect filter="fade" transition="in">
                                      <p:cBhvr>
                                        <p:cTn dur="500"/>
                                        <p:tgtEl>
                                          <p:spTgt spid="27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5">
                                            <p:txEl>
                                              <p:pRg end="8" st="8"/>
                                            </p:txEl>
                                          </p:spTgt>
                                        </p:tgtEl>
                                        <p:attrNameLst>
                                          <p:attrName>style.visibility</p:attrName>
                                        </p:attrNameLst>
                                      </p:cBhvr>
                                      <p:to>
                                        <p:strVal val="visible"/>
                                      </p:to>
                                    </p:set>
                                    <p:animEffect filter="fade" transition="in">
                                      <p:cBhvr>
                                        <p:cTn dur="500"/>
                                        <p:tgtEl>
                                          <p:spTgt spid="275">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250"/>
                                        <p:tgtEl>
                                          <p:spTgt spid="291"/>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500"/>
                                        <p:tgtEl>
                                          <p:spTgt spid="29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500"/>
                                        <p:tgtEl>
                                          <p:spTgt spid="29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500"/>
                                        <p:tgtEl>
                                          <p:spTgt spid="29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Effect filter="fade" transition="in">
                                      <p:cBhvr>
                                        <p:cTn dur="500"/>
                                        <p:tgtEl>
                                          <p:spTgt spid="29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animEffect filter="fade" transition="in">
                                      <p:cBhvr>
                                        <p:cTn dur="500"/>
                                        <p:tgtEl>
                                          <p:spTgt spid="29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animEffect filter="fade" transition="in">
                                      <p:cBhvr>
                                        <p:cTn dur="500"/>
                                        <p:tgtEl>
                                          <p:spTgt spid="29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animEffect filter="fade" transition="in">
                                      <p:cBhvr>
                                        <p:cTn dur="500"/>
                                        <p:tgtEl>
                                          <p:spTgt spid="29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7" st="7"/>
                                            </p:txEl>
                                          </p:spTgt>
                                        </p:tgtEl>
                                        <p:attrNameLst>
                                          <p:attrName>style.visibility</p:attrName>
                                        </p:attrNameLst>
                                      </p:cBhvr>
                                      <p:to>
                                        <p:strVal val="visible"/>
                                      </p:to>
                                    </p:set>
                                    <p:animEffect filter="fade" transition="in">
                                      <p:cBhvr>
                                        <p:cTn dur="500"/>
                                        <p:tgtEl>
                                          <p:spTgt spid="29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8" st="8"/>
                                            </p:txEl>
                                          </p:spTgt>
                                        </p:tgtEl>
                                        <p:attrNameLst>
                                          <p:attrName>style.visibility</p:attrName>
                                        </p:attrNameLst>
                                      </p:cBhvr>
                                      <p:to>
                                        <p:strVal val="visible"/>
                                      </p:to>
                                    </p:set>
                                    <p:animEffect filter="fade" transition="in">
                                      <p:cBhvr>
                                        <p:cTn dur="500"/>
                                        <p:tgtEl>
                                          <p:spTgt spid="292">
                                            <p:txEl>
                                              <p:pRg end="8" st="8"/>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250"/>
                                        <p:tgtEl>
                                          <p:spTgt spid="29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250"/>
                                        <p:tgtEl>
                                          <p:spTgt spid="282"/>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500"/>
                                        <p:tgtEl>
                                          <p:spTgt spid="29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500"/>
                                        <p:tgtEl>
                                          <p:spTgt spid="29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500"/>
                                        <p:tgtEl>
                                          <p:spTgt spid="29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500"/>
                                        <p:tgtEl>
                                          <p:spTgt spid="29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Effect filter="fade" transition="in">
                                      <p:cBhvr>
                                        <p:cTn dur="500"/>
                                        <p:tgtEl>
                                          <p:spTgt spid="29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animEffect filter="fade" transition="in">
                                      <p:cBhvr>
                                        <p:cTn dur="500"/>
                                        <p:tgtEl>
                                          <p:spTgt spid="29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animEffect filter="fade" transition="in">
                                      <p:cBhvr>
                                        <p:cTn dur="500"/>
                                        <p:tgtEl>
                                          <p:spTgt spid="29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7" st="7"/>
                                            </p:txEl>
                                          </p:spTgt>
                                        </p:tgtEl>
                                        <p:attrNameLst>
                                          <p:attrName>style.visibility</p:attrName>
                                        </p:attrNameLst>
                                      </p:cBhvr>
                                      <p:to>
                                        <p:strVal val="visible"/>
                                      </p:to>
                                    </p:set>
                                    <p:animEffect filter="fade" transition="in">
                                      <p:cBhvr>
                                        <p:cTn dur="500"/>
                                        <p:tgtEl>
                                          <p:spTgt spid="29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8" st="8"/>
                                            </p:txEl>
                                          </p:spTgt>
                                        </p:tgtEl>
                                        <p:attrNameLst>
                                          <p:attrName>style.visibility</p:attrName>
                                        </p:attrNameLst>
                                      </p:cBhvr>
                                      <p:to>
                                        <p:strVal val="visible"/>
                                      </p:to>
                                    </p:set>
                                    <p:animEffect filter="fade" transition="in">
                                      <p:cBhvr>
                                        <p:cTn dur="500"/>
                                        <p:tgtEl>
                                          <p:spTgt spid="294">
                                            <p:txEl>
                                              <p:pRg end="8" st="8"/>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250"/>
                                        <p:tgtEl>
                                          <p:spTgt spid="28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250"/>
                                        <p:tgtEl>
                                          <p:spTgt spid="288"/>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500"/>
                                        <p:tgtEl>
                                          <p:spTgt spid="29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500"/>
                                        <p:tgtEl>
                                          <p:spTgt spid="29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500"/>
                                        <p:tgtEl>
                                          <p:spTgt spid="29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500"/>
                                        <p:tgtEl>
                                          <p:spTgt spid="29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Effect filter="fade" transition="in">
                                      <p:cBhvr>
                                        <p:cTn dur="500"/>
                                        <p:tgtEl>
                                          <p:spTgt spid="29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Effect filter="fade" transition="in">
                                      <p:cBhvr>
                                        <p:cTn dur="500"/>
                                        <p:tgtEl>
                                          <p:spTgt spid="29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animEffect filter="fade" transition="in">
                                      <p:cBhvr>
                                        <p:cTn dur="500"/>
                                        <p:tgtEl>
                                          <p:spTgt spid="29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animEffect filter="fade" transition="in">
                                      <p:cBhvr>
                                        <p:cTn dur="500"/>
                                        <p:tgtEl>
                                          <p:spTgt spid="29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animEffect filter="fade" transition="in">
                                      <p:cBhvr>
                                        <p:cTn dur="500"/>
                                        <p:tgtEl>
                                          <p:spTgt spid="296">
                                            <p:txEl>
                                              <p:pRg end="8" st="8"/>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250"/>
                                        <p:tgtEl>
                                          <p:spTgt spid="28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250"/>
                                        <p:tgtEl>
                                          <p:spTgt spid="279"/>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500"/>
                                        <p:tgtEl>
                                          <p:spTgt spid="29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500"/>
                                        <p:tgtEl>
                                          <p:spTgt spid="29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500"/>
                                        <p:tgtEl>
                                          <p:spTgt spid="29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500"/>
                                        <p:tgtEl>
                                          <p:spTgt spid="29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500"/>
                                        <p:tgtEl>
                                          <p:spTgt spid="29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Effect filter="fade" transition="in">
                                      <p:cBhvr>
                                        <p:cTn dur="500"/>
                                        <p:tgtEl>
                                          <p:spTgt spid="29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animEffect filter="fade" transition="in">
                                      <p:cBhvr>
                                        <p:cTn dur="500"/>
                                        <p:tgtEl>
                                          <p:spTgt spid="29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animEffect filter="fade" transition="in">
                                      <p:cBhvr>
                                        <p:cTn dur="500"/>
                                        <p:tgtEl>
                                          <p:spTgt spid="29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8" st="8"/>
                                            </p:txEl>
                                          </p:spTgt>
                                        </p:tgtEl>
                                        <p:attrNameLst>
                                          <p:attrName>style.visibility</p:attrName>
                                        </p:attrNameLst>
                                      </p:cBhvr>
                                      <p:to>
                                        <p:strVal val="visible"/>
                                      </p:to>
                                    </p:set>
                                    <p:animEffect filter="fade" transition="in">
                                      <p:cBhvr>
                                        <p:cTn dur="500"/>
                                        <p:tgtEl>
                                          <p:spTgt spid="293">
                                            <p:txEl>
                                              <p:pRg end="8" st="8"/>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250"/>
                                        <p:tgtEl>
                                          <p:spTgt spid="278"/>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250"/>
                                        <p:tgtEl>
                                          <p:spTgt spid="285"/>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500"/>
                                        <p:tgtEl>
                                          <p:spTgt spid="29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500"/>
                                        <p:tgtEl>
                                          <p:spTgt spid="29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500"/>
                                        <p:tgtEl>
                                          <p:spTgt spid="29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500"/>
                                        <p:tgtEl>
                                          <p:spTgt spid="29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500"/>
                                        <p:tgtEl>
                                          <p:spTgt spid="29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animEffect filter="fade" transition="in">
                                      <p:cBhvr>
                                        <p:cTn dur="500"/>
                                        <p:tgtEl>
                                          <p:spTgt spid="29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animEffect filter="fade" transition="in">
                                      <p:cBhvr>
                                        <p:cTn dur="500"/>
                                        <p:tgtEl>
                                          <p:spTgt spid="29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5">
                                            <p:txEl>
                                              <p:pRg end="7" st="7"/>
                                            </p:txEl>
                                          </p:spTgt>
                                        </p:tgtEl>
                                        <p:attrNameLst>
                                          <p:attrName>style.visibility</p:attrName>
                                        </p:attrNameLst>
                                      </p:cBhvr>
                                      <p:to>
                                        <p:strVal val="visible"/>
                                      </p:to>
                                    </p:set>
                                    <p:animEffect filter="fade" transition="in">
                                      <p:cBhvr>
                                        <p:cTn dur="500"/>
                                        <p:tgtEl>
                                          <p:spTgt spid="29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5">
                                            <p:txEl>
                                              <p:pRg end="8" st="8"/>
                                            </p:txEl>
                                          </p:spTgt>
                                        </p:tgtEl>
                                        <p:attrNameLst>
                                          <p:attrName>style.visibility</p:attrName>
                                        </p:attrNameLst>
                                      </p:cBhvr>
                                      <p:to>
                                        <p:strVal val="visible"/>
                                      </p:to>
                                    </p:set>
                                    <p:animEffect filter="fade" transition="in">
                                      <p:cBhvr>
                                        <p:cTn dur="500"/>
                                        <p:tgtEl>
                                          <p:spTgt spid="295">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250"/>
                                        <p:tgtEl>
                                          <p:spTgt spid="28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500"/>
                                        <p:tgtEl>
                                          <p:spTgt spid="297">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500"/>
                                        <p:tgtEl>
                                          <p:spTgt spid="297">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500"/>
                                        <p:tgtEl>
                                          <p:spTgt spid="297">
                                            <p:txEl>
                                              <p:pRg end="2" st="2"/>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500"/>
                                        <p:tgtEl>
                                          <p:spTgt spid="297">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500"/>
                                        <p:tgtEl>
                                          <p:spTgt spid="297">
                                            <p:txEl>
                                              <p:pRg end="4" st="4"/>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500"/>
                                        <p:tgtEl>
                                          <p:spTgt spid="297">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animEffect filter="fade" transition="in">
                                      <p:cBhvr>
                                        <p:cTn dur="500"/>
                                        <p:tgtEl>
                                          <p:spTgt spid="297">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animEffect filter="fade" transition="in">
                                      <p:cBhvr>
                                        <p:cTn dur="500"/>
                                        <p:tgtEl>
                                          <p:spTgt spid="297">
                                            <p:txEl>
                                              <p:pRg end="7" st="7"/>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97">
                                            <p:txEl>
                                              <p:pRg end="8" st="8"/>
                                            </p:txEl>
                                          </p:spTgt>
                                        </p:tgtEl>
                                        <p:attrNameLst>
                                          <p:attrName>style.visibility</p:attrName>
                                        </p:attrNameLst>
                                      </p:cBhvr>
                                      <p:to>
                                        <p:strVal val="visible"/>
                                      </p:to>
                                    </p:set>
                                    <p:animEffect filter="fade" transition="in">
                                      <p:cBhvr>
                                        <p:cTn dur="500"/>
                                        <p:tgtEl>
                                          <p:spTgt spid="297">
                                            <p:txEl>
                                              <p:pRg end="8" st="8"/>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750"/>
                                        <p:tgtEl>
                                          <p:spTgt spid="298">
                                            <p:txEl>
                                              <p:pRg end="0" st="0"/>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750"/>
                                        <p:tgtEl>
                                          <p:spTgt spid="298">
                                            <p:txEl>
                                              <p:pRg end="1" st="1"/>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750"/>
                                        <p:tgtEl>
                                          <p:spTgt spid="298">
                                            <p:txEl>
                                              <p:pRg end="2" st="2"/>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750"/>
                                        <p:tgtEl>
                                          <p:spTgt spid="298">
                                            <p:txEl>
                                              <p:pRg end="3" st="3"/>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Effect filter="fade" transition="in">
                                      <p:cBhvr>
                                        <p:cTn dur="750"/>
                                        <p:tgtEl>
                                          <p:spTgt spid="298">
                                            <p:txEl>
                                              <p:pRg end="4" st="4"/>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animEffect filter="fade" transition="in">
                                      <p:cBhvr>
                                        <p:cTn dur="750"/>
                                        <p:tgtEl>
                                          <p:spTgt spid="298">
                                            <p:txEl>
                                              <p:pRg end="5" st="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298">
                                            <p:txEl>
                                              <p:pRg end="6" st="6"/>
                                            </p:txEl>
                                          </p:spTgt>
                                        </p:tgtEl>
                                        <p:attrNameLst>
                                          <p:attrName>style.visibility</p:attrName>
                                        </p:attrNameLst>
                                      </p:cBhvr>
                                      <p:to>
                                        <p:strVal val="visible"/>
                                      </p:to>
                                    </p:set>
                                    <p:animEffect filter="fade" transition="in">
                                      <p:cBhvr>
                                        <p:cTn dur="750"/>
                                        <p:tgtEl>
                                          <p:spTgt spid="298">
                                            <p:txEl>
                                              <p:pRg end="6" st="6"/>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298">
                                            <p:txEl>
                                              <p:pRg end="7" st="7"/>
                                            </p:txEl>
                                          </p:spTgt>
                                        </p:tgtEl>
                                        <p:attrNameLst>
                                          <p:attrName>style.visibility</p:attrName>
                                        </p:attrNameLst>
                                      </p:cBhvr>
                                      <p:to>
                                        <p:strVal val="visible"/>
                                      </p:to>
                                    </p:set>
                                    <p:animEffect filter="fade" transition="in">
                                      <p:cBhvr>
                                        <p:cTn dur="750"/>
                                        <p:tgtEl>
                                          <p:spTgt spid="298">
                                            <p:txEl>
                                              <p:pRg end="7" st="7"/>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298">
                                            <p:txEl>
                                              <p:pRg end="8" st="8"/>
                                            </p:txEl>
                                          </p:spTgt>
                                        </p:tgtEl>
                                        <p:attrNameLst>
                                          <p:attrName>style.visibility</p:attrName>
                                        </p:attrNameLst>
                                      </p:cBhvr>
                                      <p:to>
                                        <p:strVal val="visible"/>
                                      </p:to>
                                    </p:set>
                                    <p:animEffect filter="fade" transition="in">
                                      <p:cBhvr>
                                        <p:cTn dur="750"/>
                                        <p:tgtEl>
                                          <p:spTgt spid="298">
                                            <p:txEl>
                                              <p:pRg end="8" st="8"/>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500"/>
                                        <p:tgtEl>
                                          <p:spTgt spid="300">
                                            <p:txEl>
                                              <p:pRg end="0" st="0"/>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500"/>
                                        <p:tgtEl>
                                          <p:spTgt spid="300">
                                            <p:txEl>
                                              <p:pRg end="1" st="1"/>
                                            </p:txEl>
                                          </p:spTgt>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Effect filter="fade" transition="in">
                                      <p:cBhvr>
                                        <p:cTn dur="500"/>
                                        <p:tgtEl>
                                          <p:spTgt spid="300">
                                            <p:txEl>
                                              <p:pRg end="2" st="2"/>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Effect filter="fade" transition="in">
                                      <p:cBhvr>
                                        <p:cTn dur="500"/>
                                        <p:tgtEl>
                                          <p:spTgt spid="300">
                                            <p:txEl>
                                              <p:pRg end="3" st="3"/>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Effect filter="fade" transition="in">
                                      <p:cBhvr>
                                        <p:cTn dur="500"/>
                                        <p:tgtEl>
                                          <p:spTgt spid="300">
                                            <p:txEl>
                                              <p:pRg end="4" st="4"/>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animEffect filter="fade" transition="in">
                                      <p:cBhvr>
                                        <p:cTn dur="500"/>
                                        <p:tgtEl>
                                          <p:spTgt spid="300">
                                            <p:txEl>
                                              <p:pRg end="5" st="5"/>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animEffect filter="fade" transition="in">
                                      <p:cBhvr>
                                        <p:cTn dur="500"/>
                                        <p:tgtEl>
                                          <p:spTgt spid="300">
                                            <p:txEl>
                                              <p:pRg end="6" st="6"/>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300">
                                            <p:txEl>
                                              <p:pRg end="7" st="7"/>
                                            </p:txEl>
                                          </p:spTgt>
                                        </p:tgtEl>
                                        <p:attrNameLst>
                                          <p:attrName>style.visibility</p:attrName>
                                        </p:attrNameLst>
                                      </p:cBhvr>
                                      <p:to>
                                        <p:strVal val="visible"/>
                                      </p:to>
                                    </p:set>
                                    <p:animEffect filter="fade" transition="in">
                                      <p:cBhvr>
                                        <p:cTn dur="500"/>
                                        <p:tgtEl>
                                          <p:spTgt spid="300">
                                            <p:txEl>
                                              <p:pRg end="7" st="7"/>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300">
                                            <p:txEl>
                                              <p:pRg end="8" st="8"/>
                                            </p:txEl>
                                          </p:spTgt>
                                        </p:tgtEl>
                                        <p:attrNameLst>
                                          <p:attrName>style.visibility</p:attrName>
                                        </p:attrNameLst>
                                      </p:cBhvr>
                                      <p:to>
                                        <p:strVal val="visible"/>
                                      </p:to>
                                    </p:set>
                                    <p:animEffect filter="fade" transition="in">
                                      <p:cBhvr>
                                        <p:cTn dur="500"/>
                                        <p:tgtEl>
                                          <p:spTgt spid="300">
                                            <p:txEl>
                                              <p:pRg end="8" st="8"/>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750"/>
                                        <p:tgtEl>
                                          <p:spTgt spid="301">
                                            <p:txEl>
                                              <p:pRg end="0" st="0"/>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750"/>
                                        <p:tgtEl>
                                          <p:spTgt spid="301">
                                            <p:txEl>
                                              <p:pRg end="1" st="1"/>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750"/>
                                        <p:tgtEl>
                                          <p:spTgt spid="301">
                                            <p:txEl>
                                              <p:pRg end="2" st="2"/>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750"/>
                                        <p:tgtEl>
                                          <p:spTgt spid="301">
                                            <p:txEl>
                                              <p:pRg end="3" st="3"/>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animEffect filter="fade" transition="in">
                                      <p:cBhvr>
                                        <p:cTn dur="750"/>
                                        <p:tgtEl>
                                          <p:spTgt spid="301">
                                            <p:txEl>
                                              <p:pRg end="4" st="4"/>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animEffect filter="fade" transition="in">
                                      <p:cBhvr>
                                        <p:cTn dur="750"/>
                                        <p:tgtEl>
                                          <p:spTgt spid="301">
                                            <p:txEl>
                                              <p:pRg end="5" st="5"/>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animEffect filter="fade" transition="in">
                                      <p:cBhvr>
                                        <p:cTn dur="750"/>
                                        <p:tgtEl>
                                          <p:spTgt spid="301">
                                            <p:txEl>
                                              <p:pRg end="6" st="6"/>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301">
                                            <p:txEl>
                                              <p:pRg end="7" st="7"/>
                                            </p:txEl>
                                          </p:spTgt>
                                        </p:tgtEl>
                                        <p:attrNameLst>
                                          <p:attrName>style.visibility</p:attrName>
                                        </p:attrNameLst>
                                      </p:cBhvr>
                                      <p:to>
                                        <p:strVal val="visible"/>
                                      </p:to>
                                    </p:set>
                                    <p:animEffect filter="fade" transition="in">
                                      <p:cBhvr>
                                        <p:cTn dur="750"/>
                                        <p:tgtEl>
                                          <p:spTgt spid="301">
                                            <p:txEl>
                                              <p:pRg end="7" st="7"/>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301">
                                            <p:txEl>
                                              <p:pRg end="8" st="8"/>
                                            </p:txEl>
                                          </p:spTgt>
                                        </p:tgtEl>
                                        <p:attrNameLst>
                                          <p:attrName>style.visibility</p:attrName>
                                        </p:attrNameLst>
                                      </p:cBhvr>
                                      <p:to>
                                        <p:strVal val="visible"/>
                                      </p:to>
                                    </p:set>
                                    <p:animEffect filter="fade" transition="in">
                                      <p:cBhvr>
                                        <p:cTn dur="750"/>
                                        <p:tgtEl>
                                          <p:spTgt spid="30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302" name="Shape 30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2" name="Shape 312"/>
        <p:cNvGrpSpPr/>
        <p:nvPr/>
      </p:nvGrpSpPr>
      <p:grpSpPr>
        <a:xfrm>
          <a:off x="0" y="0"/>
          <a:ext cx="0" cy="0"/>
          <a:chOff x="0" y="0"/>
          <a:chExt cx="0" cy="0"/>
        </a:xfrm>
      </p:grpSpPr>
      <p:sp>
        <p:nvSpPr>
          <p:cNvPr id="313" name="Google Shape;313;p4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ogan">
  <p:cSld name="Slogan">
    <p:spTree>
      <p:nvGrpSpPr>
        <p:cNvPr id="30" name="Shape 30"/>
        <p:cNvGrpSpPr/>
        <p:nvPr/>
      </p:nvGrpSpPr>
      <p:grpSpPr>
        <a:xfrm>
          <a:off x="0" y="0"/>
          <a:ext cx="0" cy="0"/>
          <a:chOff x="0" y="0"/>
          <a:chExt cx="0" cy="0"/>
        </a:xfrm>
      </p:grpSpPr>
      <p:sp>
        <p:nvSpPr>
          <p:cNvPr id="31" name="Google Shape;31;p5"/>
          <p:cNvSpPr/>
          <p:nvPr/>
        </p:nvSpPr>
        <p:spPr>
          <a:xfrm>
            <a:off x="0" y="2878390"/>
            <a:ext cx="12192000" cy="1686600"/>
          </a:xfrm>
          <a:prstGeom prst="rect">
            <a:avLst/>
          </a:prstGeom>
          <a:gradFill>
            <a:gsLst>
              <a:gs pos="0">
                <a:schemeClr val="dk2"/>
              </a:gs>
              <a:gs pos="31000">
                <a:srgbClr val="FFFFFF">
                  <a:alpha val="51764"/>
                </a:srgbClr>
              </a:gs>
              <a:gs pos="67000">
                <a:srgbClr val="FFFFFF">
                  <a:alpha val="0"/>
                </a:srgbClr>
              </a:gs>
              <a:gs pos="88000">
                <a:srgbClr val="FFFFFF">
                  <a:alpha val="45882"/>
                </a:srgbClr>
              </a:gs>
              <a:gs pos="100000">
                <a:schemeClr val="dk2"/>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32" name="Google Shape;32;p5"/>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33" name="Google Shape;33;p5"/>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34" name="Google Shape;34;p5"/>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35" name="Google Shape;35;p5"/>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36" name="Google Shape;36;p5"/>
          <p:cNvSpPr txBox="1"/>
          <p:nvPr>
            <p:ph idx="2" type="body"/>
          </p:nvPr>
        </p:nvSpPr>
        <p:spPr>
          <a:xfrm>
            <a:off x="1130277" y="3034611"/>
            <a:ext cx="9931500" cy="13743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6060"/>
              </a:lnSpc>
              <a:spcBef>
                <a:spcPts val="0"/>
              </a:spcBef>
              <a:spcAft>
                <a:spcPts val="0"/>
              </a:spcAft>
              <a:buClr>
                <a:schemeClr val="accent2"/>
              </a:buClr>
              <a:buSzPts val="2800"/>
              <a:buFont typeface="Arial"/>
              <a:buNone/>
              <a:defRPr b="0" i="0" sz="44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
                                            <p:txEl>
                                              <p:pRg end="0" st="0"/>
                                            </p:txEl>
                                          </p:spTgt>
                                        </p:tgtEl>
                                        <p:attrNameLst>
                                          <p:attrName>style.visibility</p:attrName>
                                        </p:attrNameLst>
                                      </p:cBhvr>
                                      <p:to>
                                        <p:strVal val="visible"/>
                                      </p:to>
                                    </p:set>
                                    <p:animEffect filter="fade" transition="in">
                                      <p:cBhvr>
                                        <p:cTn dur="500"/>
                                        <p:tgtEl>
                                          <p:spTgt spid="3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
                                            <p:txEl>
                                              <p:pRg end="1" st="1"/>
                                            </p:txEl>
                                          </p:spTgt>
                                        </p:tgtEl>
                                        <p:attrNameLst>
                                          <p:attrName>style.visibility</p:attrName>
                                        </p:attrNameLst>
                                      </p:cBhvr>
                                      <p:to>
                                        <p:strVal val="visible"/>
                                      </p:to>
                                    </p:set>
                                    <p:animEffect filter="fade" transition="in">
                                      <p:cBhvr>
                                        <p:cTn dur="500"/>
                                        <p:tgtEl>
                                          <p:spTgt spid="3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
                                            <p:txEl>
                                              <p:pRg end="2" st="2"/>
                                            </p:txEl>
                                          </p:spTgt>
                                        </p:tgtEl>
                                        <p:attrNameLst>
                                          <p:attrName>style.visibility</p:attrName>
                                        </p:attrNameLst>
                                      </p:cBhvr>
                                      <p:to>
                                        <p:strVal val="visible"/>
                                      </p:to>
                                    </p:set>
                                    <p:animEffect filter="fade" transition="in">
                                      <p:cBhvr>
                                        <p:cTn dur="500"/>
                                        <p:tgtEl>
                                          <p:spTgt spid="3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
                                            <p:txEl>
                                              <p:pRg end="3" st="3"/>
                                            </p:txEl>
                                          </p:spTgt>
                                        </p:tgtEl>
                                        <p:attrNameLst>
                                          <p:attrName>style.visibility</p:attrName>
                                        </p:attrNameLst>
                                      </p:cBhvr>
                                      <p:to>
                                        <p:strVal val="visible"/>
                                      </p:to>
                                    </p:set>
                                    <p:animEffect filter="fade" transition="in">
                                      <p:cBhvr>
                                        <p:cTn dur="500"/>
                                        <p:tgtEl>
                                          <p:spTgt spid="3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
                                            <p:txEl>
                                              <p:pRg end="4" st="4"/>
                                            </p:txEl>
                                          </p:spTgt>
                                        </p:tgtEl>
                                        <p:attrNameLst>
                                          <p:attrName>style.visibility</p:attrName>
                                        </p:attrNameLst>
                                      </p:cBhvr>
                                      <p:to>
                                        <p:strVal val="visible"/>
                                      </p:to>
                                    </p:set>
                                    <p:animEffect filter="fade" transition="in">
                                      <p:cBhvr>
                                        <p:cTn dur="500"/>
                                        <p:tgtEl>
                                          <p:spTgt spid="3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
                                            <p:txEl>
                                              <p:pRg end="5" st="5"/>
                                            </p:txEl>
                                          </p:spTgt>
                                        </p:tgtEl>
                                        <p:attrNameLst>
                                          <p:attrName>style.visibility</p:attrName>
                                        </p:attrNameLst>
                                      </p:cBhvr>
                                      <p:to>
                                        <p:strVal val="visible"/>
                                      </p:to>
                                    </p:set>
                                    <p:animEffect filter="fade" transition="in">
                                      <p:cBhvr>
                                        <p:cTn dur="500"/>
                                        <p:tgtEl>
                                          <p:spTgt spid="3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
                                            <p:txEl>
                                              <p:pRg end="6" st="6"/>
                                            </p:txEl>
                                          </p:spTgt>
                                        </p:tgtEl>
                                        <p:attrNameLst>
                                          <p:attrName>style.visibility</p:attrName>
                                        </p:attrNameLst>
                                      </p:cBhvr>
                                      <p:to>
                                        <p:strVal val="visible"/>
                                      </p:to>
                                    </p:set>
                                    <p:animEffect filter="fade" transition="in">
                                      <p:cBhvr>
                                        <p:cTn dur="500"/>
                                        <p:tgtEl>
                                          <p:spTgt spid="3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
                                            <p:txEl>
                                              <p:pRg end="7" st="7"/>
                                            </p:txEl>
                                          </p:spTgt>
                                        </p:tgtEl>
                                        <p:attrNameLst>
                                          <p:attrName>style.visibility</p:attrName>
                                        </p:attrNameLst>
                                      </p:cBhvr>
                                      <p:to>
                                        <p:strVal val="visible"/>
                                      </p:to>
                                    </p:set>
                                    <p:animEffect filter="fade" transition="in">
                                      <p:cBhvr>
                                        <p:cTn dur="500"/>
                                        <p:tgtEl>
                                          <p:spTgt spid="3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
                                            <p:txEl>
                                              <p:pRg end="8" st="8"/>
                                            </p:txEl>
                                          </p:spTgt>
                                        </p:tgtEl>
                                        <p:attrNameLst>
                                          <p:attrName>style.visibility</p:attrName>
                                        </p:attrNameLst>
                                      </p:cBhvr>
                                      <p:to>
                                        <p:strVal val="visible"/>
                                      </p:to>
                                    </p:set>
                                    <p:animEffect filter="fade" transition="in">
                                      <p:cBhvr>
                                        <p:cTn dur="500"/>
                                        <p:tgtEl>
                                          <p:spTgt spid="35">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500"/>
                                        <p:tgtEl>
                                          <p:spTgt spid="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
                                            <p:txEl>
                                              <p:pRg end="0" st="0"/>
                                            </p:txEl>
                                          </p:spTgt>
                                        </p:tgtEl>
                                        <p:attrNameLst>
                                          <p:attrName>style.visibility</p:attrName>
                                        </p:attrNameLst>
                                      </p:cBhvr>
                                      <p:to>
                                        <p:strVal val="visible"/>
                                      </p:to>
                                    </p:set>
                                    <p:animEffect filter="fade" transition="in">
                                      <p:cBhvr>
                                        <p:cTn dur="500"/>
                                        <p:tgtEl>
                                          <p:spTgt spid="3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6">
                                            <p:txEl>
                                              <p:pRg end="1" st="1"/>
                                            </p:txEl>
                                          </p:spTgt>
                                        </p:tgtEl>
                                        <p:attrNameLst>
                                          <p:attrName>style.visibility</p:attrName>
                                        </p:attrNameLst>
                                      </p:cBhvr>
                                      <p:to>
                                        <p:strVal val="visible"/>
                                      </p:to>
                                    </p:set>
                                    <p:animEffect filter="fade" transition="in">
                                      <p:cBhvr>
                                        <p:cTn dur="500"/>
                                        <p:tgtEl>
                                          <p:spTgt spid="3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
                                            <p:txEl>
                                              <p:pRg end="2" st="2"/>
                                            </p:txEl>
                                          </p:spTgt>
                                        </p:tgtEl>
                                        <p:attrNameLst>
                                          <p:attrName>style.visibility</p:attrName>
                                        </p:attrNameLst>
                                      </p:cBhvr>
                                      <p:to>
                                        <p:strVal val="visible"/>
                                      </p:to>
                                    </p:set>
                                    <p:animEffect filter="fade" transition="in">
                                      <p:cBhvr>
                                        <p:cTn dur="500"/>
                                        <p:tgtEl>
                                          <p:spTgt spid="36">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6">
                                            <p:txEl>
                                              <p:pRg end="3" st="3"/>
                                            </p:txEl>
                                          </p:spTgt>
                                        </p:tgtEl>
                                        <p:attrNameLst>
                                          <p:attrName>style.visibility</p:attrName>
                                        </p:attrNameLst>
                                      </p:cBhvr>
                                      <p:to>
                                        <p:strVal val="visible"/>
                                      </p:to>
                                    </p:set>
                                    <p:animEffect filter="fade" transition="in">
                                      <p:cBhvr>
                                        <p:cTn dur="500"/>
                                        <p:tgtEl>
                                          <p:spTgt spid="36">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6">
                                            <p:txEl>
                                              <p:pRg end="4" st="4"/>
                                            </p:txEl>
                                          </p:spTgt>
                                        </p:tgtEl>
                                        <p:attrNameLst>
                                          <p:attrName>style.visibility</p:attrName>
                                        </p:attrNameLst>
                                      </p:cBhvr>
                                      <p:to>
                                        <p:strVal val="visible"/>
                                      </p:to>
                                    </p:set>
                                    <p:animEffect filter="fade" transition="in">
                                      <p:cBhvr>
                                        <p:cTn dur="500"/>
                                        <p:tgtEl>
                                          <p:spTgt spid="36">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6">
                                            <p:txEl>
                                              <p:pRg end="5" st="5"/>
                                            </p:txEl>
                                          </p:spTgt>
                                        </p:tgtEl>
                                        <p:attrNameLst>
                                          <p:attrName>style.visibility</p:attrName>
                                        </p:attrNameLst>
                                      </p:cBhvr>
                                      <p:to>
                                        <p:strVal val="visible"/>
                                      </p:to>
                                    </p:set>
                                    <p:animEffect filter="fade" transition="in">
                                      <p:cBhvr>
                                        <p:cTn dur="500"/>
                                        <p:tgtEl>
                                          <p:spTgt spid="36">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6">
                                            <p:txEl>
                                              <p:pRg end="6" st="6"/>
                                            </p:txEl>
                                          </p:spTgt>
                                        </p:tgtEl>
                                        <p:attrNameLst>
                                          <p:attrName>style.visibility</p:attrName>
                                        </p:attrNameLst>
                                      </p:cBhvr>
                                      <p:to>
                                        <p:strVal val="visible"/>
                                      </p:to>
                                    </p:set>
                                    <p:animEffect filter="fade" transition="in">
                                      <p:cBhvr>
                                        <p:cTn dur="500"/>
                                        <p:tgtEl>
                                          <p:spTgt spid="36">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6">
                                            <p:txEl>
                                              <p:pRg end="7" st="7"/>
                                            </p:txEl>
                                          </p:spTgt>
                                        </p:tgtEl>
                                        <p:attrNameLst>
                                          <p:attrName>style.visibility</p:attrName>
                                        </p:attrNameLst>
                                      </p:cBhvr>
                                      <p:to>
                                        <p:strVal val="visible"/>
                                      </p:to>
                                    </p:set>
                                    <p:animEffect filter="fade" transition="in">
                                      <p:cBhvr>
                                        <p:cTn dur="500"/>
                                        <p:tgtEl>
                                          <p:spTgt spid="36">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6">
                                            <p:txEl>
                                              <p:pRg end="8" st="8"/>
                                            </p:txEl>
                                          </p:spTgt>
                                        </p:tgtEl>
                                        <p:attrNameLst>
                                          <p:attrName>style.visibility</p:attrName>
                                        </p:attrNameLst>
                                      </p:cBhvr>
                                      <p:to>
                                        <p:strVal val="visible"/>
                                      </p:to>
                                    </p:set>
                                    <p:animEffect filter="fade" transition="in">
                                      <p:cBhvr>
                                        <p:cTn dur="500"/>
                                        <p:tgtEl>
                                          <p:spTgt spid="3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4" name="Shape 314"/>
        <p:cNvGrpSpPr/>
        <p:nvPr/>
      </p:nvGrpSpPr>
      <p:grpSpPr>
        <a:xfrm>
          <a:off x="0" y="0"/>
          <a:ext cx="0" cy="0"/>
          <a:chOff x="0" y="0"/>
          <a:chExt cx="0" cy="0"/>
        </a:xfrm>
      </p:grpSpPr>
      <p:sp>
        <p:nvSpPr>
          <p:cNvPr id="315" name="Google Shape;315;p43"/>
          <p:cNvSpPr txBox="1"/>
          <p:nvPr>
            <p:ph type="title"/>
          </p:nvPr>
        </p:nvSpPr>
        <p:spPr>
          <a:xfrm>
            <a:off x="202945" y="71120"/>
            <a:ext cx="5668010" cy="13214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100">
                <a:solidFill>
                  <a:srgbClr val="367086"/>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43"/>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7" name="Google Shape;317;p43"/>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8" name="Google Shape;318;p43"/>
          <p:cNvSpPr txBox="1"/>
          <p:nvPr>
            <p:ph idx="11" type="ftr"/>
          </p:nvPr>
        </p:nvSpPr>
        <p:spPr>
          <a:xfrm>
            <a:off x="7893304" y="6360362"/>
            <a:ext cx="3324859" cy="13906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00">
                <a:solidFill>
                  <a:srgbClr val="D9D9D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4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43"/>
          <p:cNvSpPr txBox="1"/>
          <p:nvPr>
            <p:ph idx="12" type="sldNum"/>
          </p:nvPr>
        </p:nvSpPr>
        <p:spPr>
          <a:xfrm>
            <a:off x="11413490" y="6362140"/>
            <a:ext cx="189229" cy="13906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7">
  <p:cSld name="Section Break 7">
    <p:spTree>
      <p:nvGrpSpPr>
        <p:cNvPr id="37" name="Shape 37"/>
        <p:cNvGrpSpPr/>
        <p:nvPr/>
      </p:nvGrpSpPr>
      <p:grpSpPr>
        <a:xfrm>
          <a:off x="0" y="0"/>
          <a:ext cx="0" cy="0"/>
          <a:chOff x="0" y="0"/>
          <a:chExt cx="0" cy="0"/>
        </a:xfrm>
      </p:grpSpPr>
      <p:sp>
        <p:nvSpPr>
          <p:cNvPr id="38" name="Google Shape;38;p6"/>
          <p:cNvSpPr/>
          <p:nvPr>
            <p:ph idx="2" type="pic"/>
          </p:nvPr>
        </p:nvSpPr>
        <p:spPr>
          <a:xfrm>
            <a:off x="0" y="0"/>
            <a:ext cx="12192000" cy="6858000"/>
          </a:xfrm>
          <a:prstGeom prst="rect">
            <a:avLst/>
          </a:prstGeom>
          <a:noFill/>
          <a:ln>
            <a:noFill/>
          </a:ln>
        </p:spPr>
      </p:sp>
      <p:sp>
        <p:nvSpPr>
          <p:cNvPr id="39" name="Google Shape;39;p6"/>
          <p:cNvSpPr/>
          <p:nvPr>
            <p:ph idx="1" type="body"/>
          </p:nvPr>
        </p:nvSpPr>
        <p:spPr>
          <a:xfrm>
            <a:off x="600418" y="1184939"/>
            <a:ext cx="5034300" cy="5033400"/>
          </a:xfrm>
          <a:prstGeom prst="ellipse">
            <a:avLst/>
          </a:prstGeom>
          <a:gradFill>
            <a:gsLst>
              <a:gs pos="0">
                <a:schemeClr val="dk2"/>
              </a:gs>
              <a:gs pos="31000">
                <a:srgbClr val="FFFFFF">
                  <a:alpha val="67843"/>
                </a:srgbClr>
              </a:gs>
              <a:gs pos="67000">
                <a:srgbClr val="FFFFFF">
                  <a:alpha val="0"/>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40" name="Google Shape;40;p6"/>
          <p:cNvSpPr/>
          <p:nvPr>
            <p:ph idx="3" type="body"/>
          </p:nvPr>
        </p:nvSpPr>
        <p:spPr>
          <a:xfrm>
            <a:off x="1209632" y="1794050"/>
            <a:ext cx="3815700" cy="3815100"/>
          </a:xfrm>
          <a:prstGeom prst="ellipse">
            <a:avLst/>
          </a:prstGeom>
          <a:gradFill>
            <a:gsLst>
              <a:gs pos="0">
                <a:schemeClr val="dk2"/>
              </a:gs>
              <a:gs pos="31000">
                <a:srgbClr val="FFFFFF">
                  <a:alpha val="75686"/>
                </a:srgbClr>
              </a:gs>
              <a:gs pos="67000">
                <a:srgbClr val="FFFFFF">
                  <a:alpha val="14901"/>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41" name="Google Shape;41;p6"/>
          <p:cNvSpPr txBox="1"/>
          <p:nvPr>
            <p:ph type="title"/>
          </p:nvPr>
        </p:nvSpPr>
        <p:spPr>
          <a:xfrm>
            <a:off x="1233163" y="2768926"/>
            <a:ext cx="37686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48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42" name="Google Shape;42;p6"/>
          <p:cNvSpPr txBox="1"/>
          <p:nvPr>
            <p:ph idx="4" type="body"/>
          </p:nvPr>
        </p:nvSpPr>
        <p:spPr>
          <a:xfrm>
            <a:off x="1237782" y="3759990"/>
            <a:ext cx="37596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500"/>
                                        <p:tgtEl>
                                          <p:spTgt spid="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750"/>
                                        <p:tgtEl>
                                          <p:spTgt spid="41"/>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0" st="0"/>
                                            </p:txEl>
                                          </p:spTgt>
                                        </p:tgtEl>
                                        <p:attrNameLst>
                                          <p:attrName>style.visibility</p:attrName>
                                        </p:attrNameLst>
                                      </p:cBhvr>
                                      <p:to>
                                        <p:strVal val="visible"/>
                                      </p:to>
                                    </p:set>
                                    <p:animEffect filter="fade" transition="in">
                                      <p:cBhvr>
                                        <p:cTn dur="750"/>
                                        <p:tgtEl>
                                          <p:spTgt spid="4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1" st="1"/>
                                            </p:txEl>
                                          </p:spTgt>
                                        </p:tgtEl>
                                        <p:attrNameLst>
                                          <p:attrName>style.visibility</p:attrName>
                                        </p:attrNameLst>
                                      </p:cBhvr>
                                      <p:to>
                                        <p:strVal val="visible"/>
                                      </p:to>
                                    </p:set>
                                    <p:animEffect filter="fade" transition="in">
                                      <p:cBhvr>
                                        <p:cTn dur="750"/>
                                        <p:tgtEl>
                                          <p:spTgt spid="4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2" st="2"/>
                                            </p:txEl>
                                          </p:spTgt>
                                        </p:tgtEl>
                                        <p:attrNameLst>
                                          <p:attrName>style.visibility</p:attrName>
                                        </p:attrNameLst>
                                      </p:cBhvr>
                                      <p:to>
                                        <p:strVal val="visible"/>
                                      </p:to>
                                    </p:set>
                                    <p:animEffect filter="fade" transition="in">
                                      <p:cBhvr>
                                        <p:cTn dur="750"/>
                                        <p:tgtEl>
                                          <p:spTgt spid="4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3" st="3"/>
                                            </p:txEl>
                                          </p:spTgt>
                                        </p:tgtEl>
                                        <p:attrNameLst>
                                          <p:attrName>style.visibility</p:attrName>
                                        </p:attrNameLst>
                                      </p:cBhvr>
                                      <p:to>
                                        <p:strVal val="visible"/>
                                      </p:to>
                                    </p:set>
                                    <p:animEffect filter="fade" transition="in">
                                      <p:cBhvr>
                                        <p:cTn dur="750"/>
                                        <p:tgtEl>
                                          <p:spTgt spid="4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4" st="4"/>
                                            </p:txEl>
                                          </p:spTgt>
                                        </p:tgtEl>
                                        <p:attrNameLst>
                                          <p:attrName>style.visibility</p:attrName>
                                        </p:attrNameLst>
                                      </p:cBhvr>
                                      <p:to>
                                        <p:strVal val="visible"/>
                                      </p:to>
                                    </p:set>
                                    <p:animEffect filter="fade" transition="in">
                                      <p:cBhvr>
                                        <p:cTn dur="750"/>
                                        <p:tgtEl>
                                          <p:spTgt spid="4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5" st="5"/>
                                            </p:txEl>
                                          </p:spTgt>
                                        </p:tgtEl>
                                        <p:attrNameLst>
                                          <p:attrName>style.visibility</p:attrName>
                                        </p:attrNameLst>
                                      </p:cBhvr>
                                      <p:to>
                                        <p:strVal val="visible"/>
                                      </p:to>
                                    </p:set>
                                    <p:animEffect filter="fade" transition="in">
                                      <p:cBhvr>
                                        <p:cTn dur="750"/>
                                        <p:tgtEl>
                                          <p:spTgt spid="4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6" st="6"/>
                                            </p:txEl>
                                          </p:spTgt>
                                        </p:tgtEl>
                                        <p:attrNameLst>
                                          <p:attrName>style.visibility</p:attrName>
                                        </p:attrNameLst>
                                      </p:cBhvr>
                                      <p:to>
                                        <p:strVal val="visible"/>
                                      </p:to>
                                    </p:set>
                                    <p:animEffect filter="fade" transition="in">
                                      <p:cBhvr>
                                        <p:cTn dur="750"/>
                                        <p:tgtEl>
                                          <p:spTgt spid="4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7" st="7"/>
                                            </p:txEl>
                                          </p:spTgt>
                                        </p:tgtEl>
                                        <p:attrNameLst>
                                          <p:attrName>style.visibility</p:attrName>
                                        </p:attrNameLst>
                                      </p:cBhvr>
                                      <p:to>
                                        <p:strVal val="visible"/>
                                      </p:to>
                                    </p:set>
                                    <p:animEffect filter="fade" transition="in">
                                      <p:cBhvr>
                                        <p:cTn dur="750"/>
                                        <p:tgtEl>
                                          <p:spTgt spid="4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8" st="8"/>
                                            </p:txEl>
                                          </p:spTgt>
                                        </p:tgtEl>
                                        <p:attrNameLst>
                                          <p:attrName>style.visibility</p:attrName>
                                        </p:attrNameLst>
                                      </p:cBhvr>
                                      <p:to>
                                        <p:strVal val="visible"/>
                                      </p:to>
                                    </p:set>
                                    <p:animEffect filter="fade" transition="in">
                                      <p:cBhvr>
                                        <p:cTn dur="750"/>
                                        <p:tgtEl>
                                          <p:spTgt spid="42">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p:tgtEl>
                                          <p:spTgt spid="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p:tgtEl>
                                          <p:spTgt spid="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43" name="Shape 43"/>
        <p:cNvGrpSpPr/>
        <p:nvPr/>
      </p:nvGrpSpPr>
      <p:grpSpPr>
        <a:xfrm>
          <a:off x="0" y="0"/>
          <a:ext cx="0" cy="0"/>
          <a:chOff x="0" y="0"/>
          <a:chExt cx="0" cy="0"/>
        </a:xfrm>
      </p:grpSpPr>
      <p:sp>
        <p:nvSpPr>
          <p:cNvPr id="44" name="Google Shape;44;p7"/>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45" name="Google Shape;45;p7"/>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46" name="Google Shape;46;p7"/>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47" name="Google Shape;47;p7"/>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48" name="Google Shape;48;p7"/>
          <p:cNvSpPr txBox="1"/>
          <p:nvPr>
            <p:ph idx="2" type="body"/>
          </p:nvPr>
        </p:nvSpPr>
        <p:spPr>
          <a:xfrm>
            <a:off x="825042" y="2802467"/>
            <a:ext cx="10542000" cy="564300"/>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49" name="Google Shape;49;p7"/>
          <p:cNvSpPr txBox="1"/>
          <p:nvPr>
            <p:ph idx="3" type="body"/>
          </p:nvPr>
        </p:nvSpPr>
        <p:spPr>
          <a:xfrm>
            <a:off x="821339" y="3344333"/>
            <a:ext cx="10542000" cy="1845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2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50" name="Google Shape;50;p7"/>
          <p:cNvPicPr preferRelativeResize="0"/>
          <p:nvPr/>
        </p:nvPicPr>
        <p:blipFill rotWithShape="1">
          <a:blip r:embed="rId2">
            <a:alphaModFix/>
          </a:blip>
          <a:srcRect b="0" l="0" r="0" t="0"/>
          <a:stretch/>
        </p:blipFill>
        <p:spPr>
          <a:xfrm>
            <a:off x="1354406" y="2539696"/>
            <a:ext cx="5417400" cy="396000"/>
          </a:xfrm>
          <a:prstGeom prst="rect">
            <a:avLst/>
          </a:prstGeom>
          <a:noFill/>
          <a:ln>
            <a:noFill/>
          </a:ln>
        </p:spPr>
      </p:pic>
      <p:pic>
        <p:nvPicPr>
          <p:cNvPr id="51" name="Google Shape;51;p7"/>
          <p:cNvPicPr preferRelativeResize="0"/>
          <p:nvPr/>
        </p:nvPicPr>
        <p:blipFill rotWithShape="1">
          <a:blip r:embed="rId2">
            <a:alphaModFix/>
          </a:blip>
          <a:srcRect b="0" l="0" r="0" t="0"/>
          <a:stretch/>
        </p:blipFill>
        <p:spPr>
          <a:xfrm>
            <a:off x="5684882" y="3171751"/>
            <a:ext cx="5417400" cy="39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
                                            <p:txEl>
                                              <p:pRg end="0" st="0"/>
                                            </p:txEl>
                                          </p:spTgt>
                                        </p:tgtEl>
                                        <p:attrNameLst>
                                          <p:attrName>style.visibility</p:attrName>
                                        </p:attrNameLst>
                                      </p:cBhvr>
                                      <p:to>
                                        <p:strVal val="visible"/>
                                      </p:to>
                                    </p:set>
                                    <p:animEffect filter="fade" transition="in">
                                      <p:cBhvr>
                                        <p:cTn dur="500"/>
                                        <p:tgtEl>
                                          <p:spTgt spid="4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
                                            <p:txEl>
                                              <p:pRg end="1" st="1"/>
                                            </p:txEl>
                                          </p:spTgt>
                                        </p:tgtEl>
                                        <p:attrNameLst>
                                          <p:attrName>style.visibility</p:attrName>
                                        </p:attrNameLst>
                                      </p:cBhvr>
                                      <p:to>
                                        <p:strVal val="visible"/>
                                      </p:to>
                                    </p:set>
                                    <p:animEffect filter="fade" transition="in">
                                      <p:cBhvr>
                                        <p:cTn dur="500"/>
                                        <p:tgtEl>
                                          <p:spTgt spid="4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
                                            <p:txEl>
                                              <p:pRg end="2" st="2"/>
                                            </p:txEl>
                                          </p:spTgt>
                                        </p:tgtEl>
                                        <p:attrNameLst>
                                          <p:attrName>style.visibility</p:attrName>
                                        </p:attrNameLst>
                                      </p:cBhvr>
                                      <p:to>
                                        <p:strVal val="visible"/>
                                      </p:to>
                                    </p:set>
                                    <p:animEffect filter="fade" transition="in">
                                      <p:cBhvr>
                                        <p:cTn dur="500"/>
                                        <p:tgtEl>
                                          <p:spTgt spid="4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
                                            <p:txEl>
                                              <p:pRg end="3" st="3"/>
                                            </p:txEl>
                                          </p:spTgt>
                                        </p:tgtEl>
                                        <p:attrNameLst>
                                          <p:attrName>style.visibility</p:attrName>
                                        </p:attrNameLst>
                                      </p:cBhvr>
                                      <p:to>
                                        <p:strVal val="visible"/>
                                      </p:to>
                                    </p:set>
                                    <p:animEffect filter="fade" transition="in">
                                      <p:cBhvr>
                                        <p:cTn dur="500"/>
                                        <p:tgtEl>
                                          <p:spTgt spid="4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
                                            <p:txEl>
                                              <p:pRg end="4" st="4"/>
                                            </p:txEl>
                                          </p:spTgt>
                                        </p:tgtEl>
                                        <p:attrNameLst>
                                          <p:attrName>style.visibility</p:attrName>
                                        </p:attrNameLst>
                                      </p:cBhvr>
                                      <p:to>
                                        <p:strVal val="visible"/>
                                      </p:to>
                                    </p:set>
                                    <p:animEffect filter="fade" transition="in">
                                      <p:cBhvr>
                                        <p:cTn dur="500"/>
                                        <p:tgtEl>
                                          <p:spTgt spid="4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
                                            <p:txEl>
                                              <p:pRg end="5" st="5"/>
                                            </p:txEl>
                                          </p:spTgt>
                                        </p:tgtEl>
                                        <p:attrNameLst>
                                          <p:attrName>style.visibility</p:attrName>
                                        </p:attrNameLst>
                                      </p:cBhvr>
                                      <p:to>
                                        <p:strVal val="visible"/>
                                      </p:to>
                                    </p:set>
                                    <p:animEffect filter="fade" transition="in">
                                      <p:cBhvr>
                                        <p:cTn dur="500"/>
                                        <p:tgtEl>
                                          <p:spTgt spid="4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
                                            <p:txEl>
                                              <p:pRg end="6" st="6"/>
                                            </p:txEl>
                                          </p:spTgt>
                                        </p:tgtEl>
                                        <p:attrNameLst>
                                          <p:attrName>style.visibility</p:attrName>
                                        </p:attrNameLst>
                                      </p:cBhvr>
                                      <p:to>
                                        <p:strVal val="visible"/>
                                      </p:to>
                                    </p:set>
                                    <p:animEffect filter="fade" transition="in">
                                      <p:cBhvr>
                                        <p:cTn dur="500"/>
                                        <p:tgtEl>
                                          <p:spTgt spid="4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
                                            <p:txEl>
                                              <p:pRg end="7" st="7"/>
                                            </p:txEl>
                                          </p:spTgt>
                                        </p:tgtEl>
                                        <p:attrNameLst>
                                          <p:attrName>style.visibility</p:attrName>
                                        </p:attrNameLst>
                                      </p:cBhvr>
                                      <p:to>
                                        <p:strVal val="visible"/>
                                      </p:to>
                                    </p:set>
                                    <p:animEffect filter="fade" transition="in">
                                      <p:cBhvr>
                                        <p:cTn dur="500"/>
                                        <p:tgtEl>
                                          <p:spTgt spid="4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
                                            <p:txEl>
                                              <p:pRg end="8" st="8"/>
                                            </p:txEl>
                                          </p:spTgt>
                                        </p:tgtEl>
                                        <p:attrNameLst>
                                          <p:attrName>style.visibility</p:attrName>
                                        </p:attrNameLst>
                                      </p:cBhvr>
                                      <p:to>
                                        <p:strVal val="visible"/>
                                      </p:to>
                                    </p:set>
                                    <p:animEffect filter="fade" transition="in">
                                      <p:cBhvr>
                                        <p:cTn dur="500"/>
                                        <p:tgtEl>
                                          <p:spTgt spid="47">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animEffect filter="fade" transition="in">
                                      <p:cBhvr>
                                        <p:cTn dur="500"/>
                                        <p:tgtEl>
                                          <p:spTgt spid="4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
                                            <p:txEl>
                                              <p:pRg end="1" st="1"/>
                                            </p:txEl>
                                          </p:spTgt>
                                        </p:tgtEl>
                                        <p:attrNameLst>
                                          <p:attrName>style.visibility</p:attrName>
                                        </p:attrNameLst>
                                      </p:cBhvr>
                                      <p:to>
                                        <p:strVal val="visible"/>
                                      </p:to>
                                    </p:set>
                                    <p:animEffect filter="fade" transition="in">
                                      <p:cBhvr>
                                        <p:cTn dur="500"/>
                                        <p:tgtEl>
                                          <p:spTgt spid="4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8">
                                            <p:txEl>
                                              <p:pRg end="2" st="2"/>
                                            </p:txEl>
                                          </p:spTgt>
                                        </p:tgtEl>
                                        <p:attrNameLst>
                                          <p:attrName>style.visibility</p:attrName>
                                        </p:attrNameLst>
                                      </p:cBhvr>
                                      <p:to>
                                        <p:strVal val="visible"/>
                                      </p:to>
                                    </p:set>
                                    <p:animEffect filter="fade" transition="in">
                                      <p:cBhvr>
                                        <p:cTn dur="500"/>
                                        <p:tgtEl>
                                          <p:spTgt spid="48">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8">
                                            <p:txEl>
                                              <p:pRg end="3" st="3"/>
                                            </p:txEl>
                                          </p:spTgt>
                                        </p:tgtEl>
                                        <p:attrNameLst>
                                          <p:attrName>style.visibility</p:attrName>
                                        </p:attrNameLst>
                                      </p:cBhvr>
                                      <p:to>
                                        <p:strVal val="visible"/>
                                      </p:to>
                                    </p:set>
                                    <p:animEffect filter="fade" transition="in">
                                      <p:cBhvr>
                                        <p:cTn dur="500"/>
                                        <p:tgtEl>
                                          <p:spTgt spid="48">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8">
                                            <p:txEl>
                                              <p:pRg end="4" st="4"/>
                                            </p:txEl>
                                          </p:spTgt>
                                        </p:tgtEl>
                                        <p:attrNameLst>
                                          <p:attrName>style.visibility</p:attrName>
                                        </p:attrNameLst>
                                      </p:cBhvr>
                                      <p:to>
                                        <p:strVal val="visible"/>
                                      </p:to>
                                    </p:set>
                                    <p:animEffect filter="fade" transition="in">
                                      <p:cBhvr>
                                        <p:cTn dur="500"/>
                                        <p:tgtEl>
                                          <p:spTgt spid="48">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8">
                                            <p:txEl>
                                              <p:pRg end="5" st="5"/>
                                            </p:txEl>
                                          </p:spTgt>
                                        </p:tgtEl>
                                        <p:attrNameLst>
                                          <p:attrName>style.visibility</p:attrName>
                                        </p:attrNameLst>
                                      </p:cBhvr>
                                      <p:to>
                                        <p:strVal val="visible"/>
                                      </p:to>
                                    </p:set>
                                    <p:animEffect filter="fade" transition="in">
                                      <p:cBhvr>
                                        <p:cTn dur="500"/>
                                        <p:tgtEl>
                                          <p:spTgt spid="48">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8">
                                            <p:txEl>
                                              <p:pRg end="6" st="6"/>
                                            </p:txEl>
                                          </p:spTgt>
                                        </p:tgtEl>
                                        <p:attrNameLst>
                                          <p:attrName>style.visibility</p:attrName>
                                        </p:attrNameLst>
                                      </p:cBhvr>
                                      <p:to>
                                        <p:strVal val="visible"/>
                                      </p:to>
                                    </p:set>
                                    <p:animEffect filter="fade" transition="in">
                                      <p:cBhvr>
                                        <p:cTn dur="500"/>
                                        <p:tgtEl>
                                          <p:spTgt spid="48">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8">
                                            <p:txEl>
                                              <p:pRg end="7" st="7"/>
                                            </p:txEl>
                                          </p:spTgt>
                                        </p:tgtEl>
                                        <p:attrNameLst>
                                          <p:attrName>style.visibility</p:attrName>
                                        </p:attrNameLst>
                                      </p:cBhvr>
                                      <p:to>
                                        <p:strVal val="visible"/>
                                      </p:to>
                                    </p:set>
                                    <p:animEffect filter="fade" transition="in">
                                      <p:cBhvr>
                                        <p:cTn dur="500"/>
                                        <p:tgtEl>
                                          <p:spTgt spid="48">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8">
                                            <p:txEl>
                                              <p:pRg end="8" st="8"/>
                                            </p:txEl>
                                          </p:spTgt>
                                        </p:tgtEl>
                                        <p:attrNameLst>
                                          <p:attrName>style.visibility</p:attrName>
                                        </p:attrNameLst>
                                      </p:cBhvr>
                                      <p:to>
                                        <p:strVal val="visible"/>
                                      </p:to>
                                    </p:set>
                                    <p:animEffect filter="fade" transition="in">
                                      <p:cBhvr>
                                        <p:cTn dur="500"/>
                                        <p:tgtEl>
                                          <p:spTgt spid="48">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0"/>
                                        </p:tgtEl>
                                        <p:attrNameLst>
                                          <p:attrName>style.visibility</p:attrName>
                                        </p:attrNameLst>
                                      </p:cBhvr>
                                      <p:to>
                                        <p:strVal val="visible"/>
                                      </p:to>
                                    </p:set>
                                    <p:animEffect filter="fade" transition="in">
                                      <p:cBhvr>
                                        <p:cTn dur="1000"/>
                                        <p:tgtEl>
                                          <p:spTgt spid="50"/>
                                        </p:tgtEl>
                                      </p:cBhvr>
                                    </p:animEffect>
                                  </p:childTnLst>
                                </p:cTn>
                              </p:par>
                              <p:par>
                                <p:cTn fill="hold" nodeType="with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750"/>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52" name="Shape 52"/>
        <p:cNvGrpSpPr/>
        <p:nvPr/>
      </p:nvGrpSpPr>
      <p:grpSpPr>
        <a:xfrm>
          <a:off x="0" y="0"/>
          <a:ext cx="0" cy="0"/>
          <a:chOff x="0" y="0"/>
          <a:chExt cx="0" cy="0"/>
        </a:xfrm>
      </p:grpSpPr>
      <p:sp>
        <p:nvSpPr>
          <p:cNvPr id="53" name="Google Shape;53;p8"/>
          <p:cNvSpPr/>
          <p:nvPr/>
        </p:nvSpPr>
        <p:spPr>
          <a:xfrm>
            <a:off x="0" y="1236133"/>
            <a:ext cx="6546300" cy="321900"/>
          </a:xfrm>
          <a:prstGeom prst="rect">
            <a:avLst/>
          </a:prstGeom>
          <a:gradFill>
            <a:gsLst>
              <a:gs pos="0">
                <a:srgbClr val="FFFFFF">
                  <a:alpha val="67843"/>
                </a:srgbClr>
              </a:gs>
              <a:gs pos="29000">
                <a:srgbClr val="FFFFFF">
                  <a:alpha val="40000"/>
                </a:srgbClr>
              </a:gs>
              <a:gs pos="62000">
                <a:srgbClr val="FFFFFF">
                  <a:alpha val="0"/>
                </a:srgbClr>
              </a:gs>
              <a:gs pos="100000">
                <a:srgbClr val="FFFFFF">
                  <a:alpha val="23921"/>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54" name="Google Shape;54;p8"/>
          <p:cNvSpPr/>
          <p:nvPr/>
        </p:nvSpPr>
        <p:spPr>
          <a:xfrm>
            <a:off x="7491019" y="0"/>
            <a:ext cx="4701000" cy="6858000"/>
          </a:xfrm>
          <a:prstGeom prst="rect">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55" name="Google Shape;55;p8"/>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56" name="Google Shape;56;p8"/>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2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57" name="Google Shape;57;p8"/>
          <p:cNvSpPr/>
          <p:nvPr/>
        </p:nvSpPr>
        <p:spPr>
          <a:xfrm>
            <a:off x="521004" y="1681150"/>
            <a:ext cx="6025200" cy="4472700"/>
          </a:xfrm>
          <a:prstGeom prst="round2DiagRect">
            <a:avLst>
              <a:gd fmla="val 2886" name="adj1"/>
              <a:gd fmla="val 0" name="adj2"/>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58" name="Google Shape;58;p8"/>
          <p:cNvSpPr/>
          <p:nvPr>
            <p:ph idx="2" type="pic"/>
          </p:nvPr>
        </p:nvSpPr>
        <p:spPr>
          <a:xfrm>
            <a:off x="641450" y="1805473"/>
            <a:ext cx="5784000" cy="4224000"/>
          </a:xfrm>
          <a:prstGeom prst="round2DiagRect">
            <a:avLst>
              <a:gd fmla="val 1663" name="adj1"/>
              <a:gd fmla="val 0" name="adj2"/>
            </a:avLst>
          </a:prstGeom>
          <a:solidFill>
            <a:schemeClr val="dk1">
              <a:alpha val="28235"/>
            </a:schemeClr>
          </a:solidFill>
          <a:ln>
            <a:noFill/>
          </a:ln>
        </p:spPr>
      </p:sp>
      <p:sp>
        <p:nvSpPr>
          <p:cNvPr id="59" name="Google Shape;59;p8"/>
          <p:cNvSpPr/>
          <p:nvPr/>
        </p:nvSpPr>
        <p:spPr>
          <a:xfrm>
            <a:off x="7070728" y="6256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60" name="Google Shape;60;p8"/>
          <p:cNvSpPr/>
          <p:nvPr>
            <p:ph idx="3" type="pic"/>
          </p:nvPr>
        </p:nvSpPr>
        <p:spPr>
          <a:xfrm>
            <a:off x="7306181" y="860707"/>
            <a:ext cx="369600" cy="370500"/>
          </a:xfrm>
          <a:prstGeom prst="rect">
            <a:avLst/>
          </a:prstGeom>
          <a:noFill/>
          <a:ln>
            <a:noFill/>
          </a:ln>
        </p:spPr>
      </p:sp>
      <p:sp>
        <p:nvSpPr>
          <p:cNvPr id="61" name="Google Shape;61;p8"/>
          <p:cNvSpPr txBox="1"/>
          <p:nvPr>
            <p:ph idx="1" type="body"/>
          </p:nvPr>
        </p:nvSpPr>
        <p:spPr>
          <a:xfrm>
            <a:off x="7987832" y="608686"/>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2" name="Google Shape;62;p8"/>
          <p:cNvSpPr txBox="1"/>
          <p:nvPr>
            <p:ph idx="4" type="body"/>
          </p:nvPr>
        </p:nvSpPr>
        <p:spPr>
          <a:xfrm>
            <a:off x="7980696" y="10717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3" name="Google Shape;63;p8"/>
          <p:cNvSpPr/>
          <p:nvPr/>
        </p:nvSpPr>
        <p:spPr>
          <a:xfrm>
            <a:off x="7070728" y="17975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64" name="Google Shape;64;p8"/>
          <p:cNvSpPr/>
          <p:nvPr>
            <p:ph idx="5" type="pic"/>
          </p:nvPr>
        </p:nvSpPr>
        <p:spPr>
          <a:xfrm>
            <a:off x="7306181" y="2032606"/>
            <a:ext cx="369600" cy="370500"/>
          </a:xfrm>
          <a:prstGeom prst="rect">
            <a:avLst/>
          </a:prstGeom>
          <a:noFill/>
          <a:ln>
            <a:noFill/>
          </a:ln>
        </p:spPr>
      </p:sp>
      <p:sp>
        <p:nvSpPr>
          <p:cNvPr id="65" name="Google Shape;65;p8"/>
          <p:cNvSpPr txBox="1"/>
          <p:nvPr>
            <p:ph idx="6" type="body"/>
          </p:nvPr>
        </p:nvSpPr>
        <p:spPr>
          <a:xfrm>
            <a:off x="7987832" y="17805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6" name="Google Shape;66;p8"/>
          <p:cNvSpPr txBox="1"/>
          <p:nvPr>
            <p:ph idx="7" type="body"/>
          </p:nvPr>
        </p:nvSpPr>
        <p:spPr>
          <a:xfrm>
            <a:off x="7980696" y="22436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7" name="Google Shape;67;p8"/>
          <p:cNvSpPr/>
          <p:nvPr/>
        </p:nvSpPr>
        <p:spPr>
          <a:xfrm>
            <a:off x="7070728" y="29694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68" name="Google Shape;68;p8"/>
          <p:cNvSpPr/>
          <p:nvPr>
            <p:ph idx="8" type="pic"/>
          </p:nvPr>
        </p:nvSpPr>
        <p:spPr>
          <a:xfrm>
            <a:off x="7306181" y="3204507"/>
            <a:ext cx="369600" cy="370500"/>
          </a:xfrm>
          <a:prstGeom prst="rect">
            <a:avLst/>
          </a:prstGeom>
          <a:noFill/>
          <a:ln>
            <a:noFill/>
          </a:ln>
        </p:spPr>
      </p:sp>
      <p:sp>
        <p:nvSpPr>
          <p:cNvPr id="69" name="Google Shape;69;p8"/>
          <p:cNvSpPr txBox="1"/>
          <p:nvPr>
            <p:ph idx="9" type="body"/>
          </p:nvPr>
        </p:nvSpPr>
        <p:spPr>
          <a:xfrm>
            <a:off x="7987832" y="29524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0" name="Google Shape;70;p8"/>
          <p:cNvSpPr txBox="1"/>
          <p:nvPr>
            <p:ph idx="13" type="body"/>
          </p:nvPr>
        </p:nvSpPr>
        <p:spPr>
          <a:xfrm>
            <a:off x="7980696" y="34155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1" name="Google Shape;71;p8"/>
          <p:cNvSpPr/>
          <p:nvPr/>
        </p:nvSpPr>
        <p:spPr>
          <a:xfrm>
            <a:off x="7070728" y="41413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72" name="Google Shape;72;p8"/>
          <p:cNvSpPr/>
          <p:nvPr>
            <p:ph idx="14" type="pic"/>
          </p:nvPr>
        </p:nvSpPr>
        <p:spPr>
          <a:xfrm>
            <a:off x="7306181" y="4376407"/>
            <a:ext cx="369600" cy="370500"/>
          </a:xfrm>
          <a:prstGeom prst="rect">
            <a:avLst/>
          </a:prstGeom>
          <a:noFill/>
          <a:ln>
            <a:noFill/>
          </a:ln>
        </p:spPr>
      </p:sp>
      <p:sp>
        <p:nvSpPr>
          <p:cNvPr id="73" name="Google Shape;73;p8"/>
          <p:cNvSpPr txBox="1"/>
          <p:nvPr>
            <p:ph idx="15" type="body"/>
          </p:nvPr>
        </p:nvSpPr>
        <p:spPr>
          <a:xfrm>
            <a:off x="7987832" y="41243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4" name="Google Shape;74;p8"/>
          <p:cNvSpPr txBox="1"/>
          <p:nvPr>
            <p:ph idx="16" type="body"/>
          </p:nvPr>
        </p:nvSpPr>
        <p:spPr>
          <a:xfrm>
            <a:off x="7980696" y="45874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5" name="Google Shape;75;p8"/>
          <p:cNvSpPr/>
          <p:nvPr/>
        </p:nvSpPr>
        <p:spPr>
          <a:xfrm>
            <a:off x="7070728" y="53132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76" name="Google Shape;76;p8"/>
          <p:cNvSpPr/>
          <p:nvPr>
            <p:ph idx="17" type="pic"/>
          </p:nvPr>
        </p:nvSpPr>
        <p:spPr>
          <a:xfrm>
            <a:off x="7306181" y="5548306"/>
            <a:ext cx="369600" cy="370500"/>
          </a:xfrm>
          <a:prstGeom prst="rect">
            <a:avLst/>
          </a:prstGeom>
          <a:noFill/>
          <a:ln>
            <a:noFill/>
          </a:ln>
        </p:spPr>
      </p:sp>
      <p:sp>
        <p:nvSpPr>
          <p:cNvPr id="77" name="Google Shape;77;p8"/>
          <p:cNvSpPr txBox="1"/>
          <p:nvPr>
            <p:ph idx="18" type="body"/>
          </p:nvPr>
        </p:nvSpPr>
        <p:spPr>
          <a:xfrm>
            <a:off x="7987832" y="5296285"/>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8" name="Google Shape;78;p8"/>
          <p:cNvSpPr txBox="1"/>
          <p:nvPr>
            <p:ph idx="19" type="body"/>
          </p:nvPr>
        </p:nvSpPr>
        <p:spPr>
          <a:xfrm>
            <a:off x="7980696" y="5759333"/>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9" name="Google Shape;79;p8"/>
          <p:cNvSpPr txBox="1"/>
          <p:nvPr>
            <p:ph type="title"/>
          </p:nvPr>
        </p:nvSpPr>
        <p:spPr>
          <a:xfrm>
            <a:off x="521004" y="278400"/>
            <a:ext cx="6025200" cy="1038900"/>
          </a:xfrm>
          <a:prstGeom prst="rect">
            <a:avLst/>
          </a:prstGeom>
          <a:noFill/>
          <a:ln>
            <a:noFill/>
          </a:ln>
        </p:spPr>
        <p:txBody>
          <a:bodyPr anchorCtr="0" anchor="b" bIns="45700" lIns="45700" spcFirstLastPara="1" rIns="45700" wrap="square" tIns="45700">
            <a:normAutofit/>
          </a:bodyPr>
          <a:lstStyle>
            <a:lvl1pPr lvl="0" marR="0" algn="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80" name="Google Shape;80;p8"/>
          <p:cNvSpPr txBox="1"/>
          <p:nvPr>
            <p:ph idx="20" type="body"/>
          </p:nvPr>
        </p:nvSpPr>
        <p:spPr>
          <a:xfrm>
            <a:off x="454884" y="1202267"/>
            <a:ext cx="6025200" cy="411900"/>
          </a:xfrm>
          <a:prstGeom prst="rect">
            <a:avLst/>
          </a:prstGeom>
          <a:noFill/>
          <a:ln>
            <a:noFill/>
          </a:ln>
        </p:spPr>
        <p:txBody>
          <a:bodyPr anchorCtr="0" anchor="ctr" bIns="45700" lIns="45700" spcFirstLastPara="1" rIns="45700" wrap="square" tIns="45700">
            <a:normAutofit/>
          </a:bodyPr>
          <a:lstStyle>
            <a:lvl1pPr indent="-228600" lvl="0" marL="457200" marR="0" algn="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500"/>
                                        <p:tgtEl>
                                          <p:spTgt spid="7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
                                        </p:tgtEl>
                                        <p:attrNameLst>
                                          <p:attrName>style.visibility</p:attrName>
                                        </p:attrNameLst>
                                      </p:cBhvr>
                                      <p:to>
                                        <p:strVal val="visible"/>
                                      </p:to>
                                    </p:set>
                                    <p:animEffect filter="fade" transition="in">
                                      <p:cBhvr>
                                        <p:cTn dur="500"/>
                                        <p:tgtEl>
                                          <p:spTgt spid="5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500"/>
                                        <p:tgtEl>
                                          <p:spTgt spid="80">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500"/>
                                        <p:tgtEl>
                                          <p:spTgt spid="80">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500"/>
                                        <p:tgtEl>
                                          <p:spTgt spid="80">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500"/>
                                        <p:tgtEl>
                                          <p:spTgt spid="80">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500"/>
                                        <p:tgtEl>
                                          <p:spTgt spid="80">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500"/>
                                        <p:tgtEl>
                                          <p:spTgt spid="80">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Effect filter="fade" transition="in">
                                      <p:cBhvr>
                                        <p:cTn dur="500"/>
                                        <p:tgtEl>
                                          <p:spTgt spid="80">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Effect filter="fade" transition="in">
                                      <p:cBhvr>
                                        <p:cTn dur="500"/>
                                        <p:tgtEl>
                                          <p:spTgt spid="80">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animEffect filter="fade" transition="in">
                                      <p:cBhvr>
                                        <p:cTn dur="500"/>
                                        <p:tgtEl>
                                          <p:spTgt spid="80">
                                            <p:txEl>
                                              <p:pRg end="8" st="8"/>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500"/>
                                        <p:tgtEl>
                                          <p:spTgt spid="54"/>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250"/>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500"/>
                                        <p:tgtEl>
                                          <p:spTgt spid="61">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500"/>
                                        <p:tgtEl>
                                          <p:spTgt spid="61">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500"/>
                                        <p:tgtEl>
                                          <p:spTgt spid="61">
                                            <p:txEl>
                                              <p:pRg end="2" st="2"/>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500"/>
                                        <p:tgtEl>
                                          <p:spTgt spid="61">
                                            <p:txEl>
                                              <p:pRg end="3" st="3"/>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500"/>
                                        <p:tgtEl>
                                          <p:spTgt spid="61">
                                            <p:txEl>
                                              <p:pRg end="4" st="4"/>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500"/>
                                        <p:tgtEl>
                                          <p:spTgt spid="61">
                                            <p:txEl>
                                              <p:pRg end="5" st="5"/>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animEffect filter="fade" transition="in">
                                      <p:cBhvr>
                                        <p:cTn dur="500"/>
                                        <p:tgtEl>
                                          <p:spTgt spid="61">
                                            <p:txEl>
                                              <p:pRg end="6" st="6"/>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animEffect filter="fade" transition="in">
                                      <p:cBhvr>
                                        <p:cTn dur="500"/>
                                        <p:tgtEl>
                                          <p:spTgt spid="61">
                                            <p:txEl>
                                              <p:pRg end="7" st="7"/>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animEffect filter="fade" transition="in">
                                      <p:cBhvr>
                                        <p:cTn dur="500"/>
                                        <p:tgtEl>
                                          <p:spTgt spid="61">
                                            <p:txEl>
                                              <p:pRg end="8" st="8"/>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animEffect filter="fade" transition="in">
                                      <p:cBhvr>
                                        <p:cTn dur="500"/>
                                        <p:tgtEl>
                                          <p:spTgt spid="62">
                                            <p:txEl>
                                              <p:pRg end="0" st="0"/>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animEffect filter="fade" transition="in">
                                      <p:cBhvr>
                                        <p:cTn dur="500"/>
                                        <p:tgtEl>
                                          <p:spTgt spid="62">
                                            <p:txEl>
                                              <p:pRg end="1" st="1"/>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animEffect filter="fade" transition="in">
                                      <p:cBhvr>
                                        <p:cTn dur="500"/>
                                        <p:tgtEl>
                                          <p:spTgt spid="62">
                                            <p:txEl>
                                              <p:pRg end="2" st="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animEffect filter="fade" transition="in">
                                      <p:cBhvr>
                                        <p:cTn dur="500"/>
                                        <p:tgtEl>
                                          <p:spTgt spid="62">
                                            <p:txEl>
                                              <p:pRg end="3" st="3"/>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animEffect filter="fade" transition="in">
                                      <p:cBhvr>
                                        <p:cTn dur="500"/>
                                        <p:tgtEl>
                                          <p:spTgt spid="62">
                                            <p:txEl>
                                              <p:pRg end="4" st="4"/>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animEffect filter="fade" transition="in">
                                      <p:cBhvr>
                                        <p:cTn dur="500"/>
                                        <p:tgtEl>
                                          <p:spTgt spid="62">
                                            <p:txEl>
                                              <p:pRg end="5" st="5"/>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62">
                                            <p:txEl>
                                              <p:pRg end="6" st="6"/>
                                            </p:txEl>
                                          </p:spTgt>
                                        </p:tgtEl>
                                        <p:attrNameLst>
                                          <p:attrName>style.visibility</p:attrName>
                                        </p:attrNameLst>
                                      </p:cBhvr>
                                      <p:to>
                                        <p:strVal val="visible"/>
                                      </p:to>
                                    </p:set>
                                    <p:animEffect filter="fade" transition="in">
                                      <p:cBhvr>
                                        <p:cTn dur="500"/>
                                        <p:tgtEl>
                                          <p:spTgt spid="62">
                                            <p:txEl>
                                              <p:pRg end="6" st="6"/>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62">
                                            <p:txEl>
                                              <p:pRg end="7" st="7"/>
                                            </p:txEl>
                                          </p:spTgt>
                                        </p:tgtEl>
                                        <p:attrNameLst>
                                          <p:attrName>style.visibility</p:attrName>
                                        </p:attrNameLst>
                                      </p:cBhvr>
                                      <p:to>
                                        <p:strVal val="visible"/>
                                      </p:to>
                                    </p:set>
                                    <p:animEffect filter="fade" transition="in">
                                      <p:cBhvr>
                                        <p:cTn dur="500"/>
                                        <p:tgtEl>
                                          <p:spTgt spid="62">
                                            <p:txEl>
                                              <p:pRg end="7" st="7"/>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62">
                                            <p:txEl>
                                              <p:pRg end="8" st="8"/>
                                            </p:txEl>
                                          </p:spTgt>
                                        </p:tgtEl>
                                        <p:attrNameLst>
                                          <p:attrName>style.visibility</p:attrName>
                                        </p:attrNameLst>
                                      </p:cBhvr>
                                      <p:to>
                                        <p:strVal val="visible"/>
                                      </p:to>
                                    </p:set>
                                    <p:animEffect filter="fade" transition="in">
                                      <p:cBhvr>
                                        <p:cTn dur="500"/>
                                        <p:tgtEl>
                                          <p:spTgt spid="62">
                                            <p:txEl>
                                              <p:pRg end="8" st="8"/>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25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Effect filter="fade" transition="in">
                                      <p:cBhvr>
                                        <p:cTn dur="500"/>
                                        <p:tgtEl>
                                          <p:spTgt spid="65">
                                            <p:txEl>
                                              <p:pRg end="0" st="0"/>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Effect filter="fade" transition="in">
                                      <p:cBhvr>
                                        <p:cTn dur="500"/>
                                        <p:tgtEl>
                                          <p:spTgt spid="65">
                                            <p:txEl>
                                              <p:pRg end="1" st="1"/>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Effect filter="fade" transition="in">
                                      <p:cBhvr>
                                        <p:cTn dur="500"/>
                                        <p:tgtEl>
                                          <p:spTgt spid="65">
                                            <p:txEl>
                                              <p:pRg end="2" st="2"/>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animEffect filter="fade" transition="in">
                                      <p:cBhvr>
                                        <p:cTn dur="500"/>
                                        <p:tgtEl>
                                          <p:spTgt spid="65">
                                            <p:txEl>
                                              <p:pRg end="3" st="3"/>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animEffect filter="fade" transition="in">
                                      <p:cBhvr>
                                        <p:cTn dur="500"/>
                                        <p:tgtEl>
                                          <p:spTgt spid="65">
                                            <p:txEl>
                                              <p:pRg end="4" st="4"/>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65">
                                            <p:txEl>
                                              <p:pRg end="5" st="5"/>
                                            </p:txEl>
                                          </p:spTgt>
                                        </p:tgtEl>
                                        <p:attrNameLst>
                                          <p:attrName>style.visibility</p:attrName>
                                        </p:attrNameLst>
                                      </p:cBhvr>
                                      <p:to>
                                        <p:strVal val="visible"/>
                                      </p:to>
                                    </p:set>
                                    <p:animEffect filter="fade" transition="in">
                                      <p:cBhvr>
                                        <p:cTn dur="500"/>
                                        <p:tgtEl>
                                          <p:spTgt spid="65">
                                            <p:txEl>
                                              <p:pRg end="5" st="5"/>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65">
                                            <p:txEl>
                                              <p:pRg end="6" st="6"/>
                                            </p:txEl>
                                          </p:spTgt>
                                        </p:tgtEl>
                                        <p:attrNameLst>
                                          <p:attrName>style.visibility</p:attrName>
                                        </p:attrNameLst>
                                      </p:cBhvr>
                                      <p:to>
                                        <p:strVal val="visible"/>
                                      </p:to>
                                    </p:set>
                                    <p:animEffect filter="fade" transition="in">
                                      <p:cBhvr>
                                        <p:cTn dur="500"/>
                                        <p:tgtEl>
                                          <p:spTgt spid="65">
                                            <p:txEl>
                                              <p:pRg end="6" st="6"/>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65">
                                            <p:txEl>
                                              <p:pRg end="7" st="7"/>
                                            </p:txEl>
                                          </p:spTgt>
                                        </p:tgtEl>
                                        <p:attrNameLst>
                                          <p:attrName>style.visibility</p:attrName>
                                        </p:attrNameLst>
                                      </p:cBhvr>
                                      <p:to>
                                        <p:strVal val="visible"/>
                                      </p:to>
                                    </p:set>
                                    <p:animEffect filter="fade" transition="in">
                                      <p:cBhvr>
                                        <p:cTn dur="500"/>
                                        <p:tgtEl>
                                          <p:spTgt spid="65">
                                            <p:txEl>
                                              <p:pRg end="7" st="7"/>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65">
                                            <p:txEl>
                                              <p:pRg end="8" st="8"/>
                                            </p:txEl>
                                          </p:spTgt>
                                        </p:tgtEl>
                                        <p:attrNameLst>
                                          <p:attrName>style.visibility</p:attrName>
                                        </p:attrNameLst>
                                      </p:cBhvr>
                                      <p:to>
                                        <p:strVal val="visible"/>
                                      </p:to>
                                    </p:set>
                                    <p:animEffect filter="fade" transition="in">
                                      <p:cBhvr>
                                        <p:cTn dur="500"/>
                                        <p:tgtEl>
                                          <p:spTgt spid="65">
                                            <p:txEl>
                                              <p:pRg end="8" st="8"/>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500"/>
                                        <p:tgtEl>
                                          <p:spTgt spid="66">
                                            <p:txEl>
                                              <p:pRg end="0" st="0"/>
                                            </p:txEl>
                                          </p:spTgt>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500"/>
                                        <p:tgtEl>
                                          <p:spTgt spid="66">
                                            <p:txEl>
                                              <p:pRg end="1" st="1"/>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500"/>
                                        <p:tgtEl>
                                          <p:spTgt spid="66">
                                            <p:txEl>
                                              <p:pRg end="2" st="2"/>
                                            </p:txEl>
                                          </p:spTgt>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500"/>
                                        <p:tgtEl>
                                          <p:spTgt spid="66">
                                            <p:txEl>
                                              <p:pRg end="3" st="3"/>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500"/>
                                        <p:tgtEl>
                                          <p:spTgt spid="66">
                                            <p:txEl>
                                              <p:pRg end="4" st="4"/>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500"/>
                                        <p:tgtEl>
                                          <p:spTgt spid="66">
                                            <p:txEl>
                                              <p:pRg end="5" st="5"/>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500"/>
                                        <p:tgtEl>
                                          <p:spTgt spid="66">
                                            <p:txEl>
                                              <p:pRg end="6" st="6"/>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66">
                                            <p:txEl>
                                              <p:pRg end="7" st="7"/>
                                            </p:txEl>
                                          </p:spTgt>
                                        </p:tgtEl>
                                        <p:attrNameLst>
                                          <p:attrName>style.visibility</p:attrName>
                                        </p:attrNameLst>
                                      </p:cBhvr>
                                      <p:to>
                                        <p:strVal val="visible"/>
                                      </p:to>
                                    </p:set>
                                    <p:animEffect filter="fade" transition="in">
                                      <p:cBhvr>
                                        <p:cTn dur="500"/>
                                        <p:tgtEl>
                                          <p:spTgt spid="66">
                                            <p:txEl>
                                              <p:pRg end="7" st="7"/>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66">
                                            <p:txEl>
                                              <p:pRg end="8" st="8"/>
                                            </p:txEl>
                                          </p:spTgt>
                                        </p:tgtEl>
                                        <p:attrNameLst>
                                          <p:attrName>style.visibility</p:attrName>
                                        </p:attrNameLst>
                                      </p:cBhvr>
                                      <p:to>
                                        <p:strVal val="visible"/>
                                      </p:to>
                                    </p:set>
                                    <p:animEffect filter="fade" transition="in">
                                      <p:cBhvr>
                                        <p:cTn dur="500"/>
                                        <p:tgtEl>
                                          <p:spTgt spid="66">
                                            <p:txEl>
                                              <p:pRg end="8" st="8"/>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25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500"/>
                                        <p:tgtEl>
                                          <p:spTgt spid="69">
                                            <p:txEl>
                                              <p:pRg end="0" st="0"/>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500"/>
                                        <p:tgtEl>
                                          <p:spTgt spid="69">
                                            <p:txEl>
                                              <p:pRg end="1" st="1"/>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500"/>
                                        <p:tgtEl>
                                          <p:spTgt spid="69">
                                            <p:txEl>
                                              <p:pRg end="2" st="2"/>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500"/>
                                        <p:tgtEl>
                                          <p:spTgt spid="69">
                                            <p:txEl>
                                              <p:pRg end="3" st="3"/>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500"/>
                                        <p:tgtEl>
                                          <p:spTgt spid="69">
                                            <p:txEl>
                                              <p:pRg end="4" st="4"/>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500"/>
                                        <p:tgtEl>
                                          <p:spTgt spid="69">
                                            <p:txEl>
                                              <p:pRg end="5" st="5"/>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500"/>
                                        <p:tgtEl>
                                          <p:spTgt spid="69">
                                            <p:txEl>
                                              <p:pRg end="6" st="6"/>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animEffect filter="fade" transition="in">
                                      <p:cBhvr>
                                        <p:cTn dur="500"/>
                                        <p:tgtEl>
                                          <p:spTgt spid="69">
                                            <p:txEl>
                                              <p:pRg end="7" st="7"/>
                                            </p:txEl>
                                          </p:spTgt>
                                        </p:tgtEl>
                                      </p:cBhvr>
                                    </p:animEffect>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animEffect filter="fade" transition="in">
                                      <p:cBhvr>
                                        <p:cTn dur="500"/>
                                        <p:tgtEl>
                                          <p:spTgt spid="69">
                                            <p:txEl>
                                              <p:pRg end="8" st="8"/>
                                            </p:txEl>
                                          </p:spTgt>
                                        </p:tgtEl>
                                      </p:cBhvr>
                                    </p:animEffect>
                                  </p:childTnLst>
                                </p:cTn>
                              </p:par>
                            </p:childTnLst>
                          </p:cTn>
                        </p:par>
                        <p:par>
                          <p:cTn fill="hold">
                            <p:stCondLst>
                              <p:cond delay="30500"/>
                            </p:stCondLst>
                            <p:childTnLst>
                              <p:par>
                                <p:cTn fill="hold" nodeType="after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500"/>
                                        <p:tgtEl>
                                          <p:spTgt spid="70">
                                            <p:txEl>
                                              <p:pRg end="0" st="0"/>
                                            </p:txEl>
                                          </p:spTgt>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500"/>
                                        <p:tgtEl>
                                          <p:spTgt spid="70">
                                            <p:txEl>
                                              <p:pRg end="1" st="1"/>
                                            </p:txEl>
                                          </p:spTgt>
                                        </p:tgtEl>
                                      </p:cBhvr>
                                    </p:animEffect>
                                  </p:childTnLst>
                                </p:cTn>
                              </p:par>
                            </p:childTnLst>
                          </p:cTn>
                        </p:par>
                        <p:par>
                          <p:cTn fill="hold">
                            <p:stCondLst>
                              <p:cond delay="31500"/>
                            </p:stCondLst>
                            <p:childTnLst>
                              <p:par>
                                <p:cTn fill="hold" nodeType="after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500"/>
                                        <p:tgtEl>
                                          <p:spTgt spid="70">
                                            <p:txEl>
                                              <p:pRg end="2" st="2"/>
                                            </p:txEl>
                                          </p:spTgt>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500"/>
                                        <p:tgtEl>
                                          <p:spTgt spid="70">
                                            <p:txEl>
                                              <p:pRg end="3" st="3"/>
                                            </p:txEl>
                                          </p:spTgt>
                                        </p:tgtEl>
                                      </p:cBhvr>
                                    </p:animEffect>
                                  </p:childTnLst>
                                </p:cTn>
                              </p:par>
                            </p:childTnLst>
                          </p:cTn>
                        </p:par>
                        <p:par>
                          <p:cTn fill="hold">
                            <p:stCondLst>
                              <p:cond delay="32500"/>
                            </p:stCondLst>
                            <p:childTnLst>
                              <p:par>
                                <p:cTn fill="hold" nodeType="after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500"/>
                                        <p:tgtEl>
                                          <p:spTgt spid="70">
                                            <p:txEl>
                                              <p:pRg end="4" st="4"/>
                                            </p:txEl>
                                          </p:spTgt>
                                        </p:tgtEl>
                                      </p:cBhvr>
                                    </p:animEffect>
                                  </p:childTnLst>
                                </p:cTn>
                              </p:par>
                            </p:childTnLst>
                          </p:cTn>
                        </p:par>
                        <p:par>
                          <p:cTn fill="hold">
                            <p:stCondLst>
                              <p:cond delay="33000"/>
                            </p:stCondLst>
                            <p:childTnLst>
                              <p:par>
                                <p:cTn fill="hold" nodeType="afterEffect" presetClass="entr" presetID="10"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Effect filter="fade" transition="in">
                                      <p:cBhvr>
                                        <p:cTn dur="500"/>
                                        <p:tgtEl>
                                          <p:spTgt spid="70">
                                            <p:txEl>
                                              <p:pRg end="5" st="5"/>
                                            </p:txEl>
                                          </p:spTgt>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Effect filter="fade" transition="in">
                                      <p:cBhvr>
                                        <p:cTn dur="500"/>
                                        <p:tgtEl>
                                          <p:spTgt spid="70">
                                            <p:txEl>
                                              <p:pRg end="6" st="6"/>
                                            </p:txEl>
                                          </p:spTgt>
                                        </p:tgtEl>
                                      </p:cBhvr>
                                    </p:animEffect>
                                  </p:childTnLst>
                                </p:cTn>
                              </p:par>
                            </p:childTnLst>
                          </p:cTn>
                        </p:par>
                        <p:par>
                          <p:cTn fill="hold">
                            <p:stCondLst>
                              <p:cond delay="34000"/>
                            </p:stCondLst>
                            <p:childTnLst>
                              <p:par>
                                <p:cTn fill="hold" nodeType="afterEffect" presetClass="entr" presetID="10"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animEffect filter="fade" transition="in">
                                      <p:cBhvr>
                                        <p:cTn dur="500"/>
                                        <p:tgtEl>
                                          <p:spTgt spid="70">
                                            <p:txEl>
                                              <p:pRg end="7" st="7"/>
                                            </p:txEl>
                                          </p:spTgt>
                                        </p:tgtEl>
                                      </p:cBhvr>
                                    </p:animEffect>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animEffect filter="fade" transition="in">
                                      <p:cBhvr>
                                        <p:cTn dur="500"/>
                                        <p:tgtEl>
                                          <p:spTgt spid="70">
                                            <p:txEl>
                                              <p:pRg end="8" st="8"/>
                                            </p:txEl>
                                          </p:spTgt>
                                        </p:tgtEl>
                                      </p:cBhvr>
                                    </p:animEffect>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25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500"/>
                                        <p:tgtEl>
                                          <p:spTgt spid="73">
                                            <p:txEl>
                                              <p:pRg end="0" st="0"/>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500"/>
                                        <p:tgtEl>
                                          <p:spTgt spid="73">
                                            <p:txEl>
                                              <p:pRg end="1" st="1"/>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500"/>
                                        <p:tgtEl>
                                          <p:spTgt spid="73">
                                            <p:txEl>
                                              <p:pRg end="2" st="2"/>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500"/>
                                        <p:tgtEl>
                                          <p:spTgt spid="73">
                                            <p:txEl>
                                              <p:pRg end="3" st="3"/>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500"/>
                                        <p:tgtEl>
                                          <p:spTgt spid="73">
                                            <p:txEl>
                                              <p:pRg end="4" st="4"/>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Effect filter="fade" transition="in">
                                      <p:cBhvr>
                                        <p:cTn dur="500"/>
                                        <p:tgtEl>
                                          <p:spTgt spid="73">
                                            <p:txEl>
                                              <p:pRg end="5" st="5"/>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animEffect filter="fade" transition="in">
                                      <p:cBhvr>
                                        <p:cTn dur="500"/>
                                        <p:tgtEl>
                                          <p:spTgt spid="73">
                                            <p:txEl>
                                              <p:pRg end="6" st="6"/>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animEffect filter="fade" transition="in">
                                      <p:cBhvr>
                                        <p:cTn dur="500"/>
                                        <p:tgtEl>
                                          <p:spTgt spid="73">
                                            <p:txEl>
                                              <p:pRg end="7" st="7"/>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animEffect filter="fade" transition="in">
                                      <p:cBhvr>
                                        <p:cTn dur="500"/>
                                        <p:tgtEl>
                                          <p:spTgt spid="73">
                                            <p:txEl>
                                              <p:pRg end="8" st="8"/>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500"/>
                                        <p:tgtEl>
                                          <p:spTgt spid="74">
                                            <p:txEl>
                                              <p:pRg end="0" st="0"/>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500"/>
                                        <p:tgtEl>
                                          <p:spTgt spid="74">
                                            <p:txEl>
                                              <p:pRg end="1" st="1"/>
                                            </p:txEl>
                                          </p:spTgt>
                                        </p:tgtEl>
                                      </p:cBhvr>
                                    </p:animEffect>
                                  </p:childTnLst>
                                </p:cTn>
                              </p:par>
                            </p:childTnLst>
                          </p:cTn>
                        </p:par>
                        <p:par>
                          <p:cTn fill="hold">
                            <p:stCondLst>
                              <p:cond delay="41000"/>
                            </p:stCondLst>
                            <p:childTnLst>
                              <p:par>
                                <p:cTn fill="hold" nodeType="after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500"/>
                                        <p:tgtEl>
                                          <p:spTgt spid="74">
                                            <p:txEl>
                                              <p:pRg end="2" st="2"/>
                                            </p:txEl>
                                          </p:spTgt>
                                        </p:tgtEl>
                                      </p:cBhvr>
                                    </p:animEffect>
                                  </p:childTnLst>
                                </p:cTn>
                              </p:par>
                            </p:childTnLst>
                          </p:cTn>
                        </p:par>
                        <p:par>
                          <p:cTn fill="hold">
                            <p:stCondLst>
                              <p:cond delay="41500"/>
                            </p:stCondLst>
                            <p:childTnLst>
                              <p:par>
                                <p:cTn fill="hold" nodeType="after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500"/>
                                        <p:tgtEl>
                                          <p:spTgt spid="74">
                                            <p:txEl>
                                              <p:pRg end="3" st="3"/>
                                            </p:txEl>
                                          </p:spTgt>
                                        </p:tgtEl>
                                      </p:cBhvr>
                                    </p:animEffect>
                                  </p:childTnLst>
                                </p:cTn>
                              </p:par>
                            </p:childTnLst>
                          </p:cTn>
                        </p:par>
                        <p:par>
                          <p:cTn fill="hold">
                            <p:stCondLst>
                              <p:cond delay="42000"/>
                            </p:stCondLst>
                            <p:childTnLst>
                              <p:par>
                                <p:cTn fill="hold" nodeType="after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500"/>
                                        <p:tgtEl>
                                          <p:spTgt spid="74">
                                            <p:txEl>
                                              <p:pRg end="4" st="4"/>
                                            </p:txEl>
                                          </p:spTgt>
                                        </p:tgtEl>
                                      </p:cBhvr>
                                    </p:animEffect>
                                  </p:childTnLst>
                                </p:cTn>
                              </p:par>
                            </p:childTnLst>
                          </p:cTn>
                        </p:par>
                        <p:par>
                          <p:cTn fill="hold">
                            <p:stCondLst>
                              <p:cond delay="42500"/>
                            </p:stCondLst>
                            <p:childTnLst>
                              <p:par>
                                <p:cTn fill="hold" nodeType="after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500"/>
                                        <p:tgtEl>
                                          <p:spTgt spid="74">
                                            <p:txEl>
                                              <p:pRg end="5" st="5"/>
                                            </p:txEl>
                                          </p:spTgt>
                                        </p:tgtEl>
                                      </p:cBhvr>
                                    </p:animEffect>
                                  </p:childTnLst>
                                </p:cTn>
                              </p:par>
                            </p:childTnLst>
                          </p:cTn>
                        </p:par>
                        <p:par>
                          <p:cTn fill="hold">
                            <p:stCondLst>
                              <p:cond delay="43000"/>
                            </p:stCondLst>
                            <p:childTnLst>
                              <p:par>
                                <p:cTn fill="hold" nodeType="after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500"/>
                                        <p:tgtEl>
                                          <p:spTgt spid="74">
                                            <p:txEl>
                                              <p:pRg end="6" st="6"/>
                                            </p:txEl>
                                          </p:spTgt>
                                        </p:tgtEl>
                                      </p:cBhvr>
                                    </p:animEffect>
                                  </p:childTnLst>
                                </p:cTn>
                              </p:par>
                            </p:childTnLst>
                          </p:cTn>
                        </p:par>
                        <p:par>
                          <p:cTn fill="hold">
                            <p:stCondLst>
                              <p:cond delay="43500"/>
                            </p:stCondLst>
                            <p:childTnLst>
                              <p:par>
                                <p:cTn fill="hold" nodeType="afterEffect" presetClass="entr" presetID="10"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animEffect filter="fade" transition="in">
                                      <p:cBhvr>
                                        <p:cTn dur="500"/>
                                        <p:tgtEl>
                                          <p:spTgt spid="74">
                                            <p:txEl>
                                              <p:pRg end="7" st="7"/>
                                            </p:txEl>
                                          </p:spTgt>
                                        </p:tgtEl>
                                      </p:cBhvr>
                                    </p:animEffect>
                                  </p:childTnLst>
                                </p:cTn>
                              </p:par>
                            </p:childTnLst>
                          </p:cTn>
                        </p:par>
                        <p:par>
                          <p:cTn fill="hold">
                            <p:stCondLst>
                              <p:cond delay="44000"/>
                            </p:stCondLst>
                            <p:childTnLst>
                              <p:par>
                                <p:cTn fill="hold" nodeType="afterEffect" presetClass="entr" presetID="10"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animEffect filter="fade" transition="in">
                                      <p:cBhvr>
                                        <p:cTn dur="500"/>
                                        <p:tgtEl>
                                          <p:spTgt spid="74">
                                            <p:txEl>
                                              <p:pRg end="8" st="8"/>
                                            </p:txEl>
                                          </p:spTgt>
                                        </p:tgtEl>
                                      </p:cBhvr>
                                    </p:animEffect>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25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500"/>
                                        <p:tgtEl>
                                          <p:spTgt spid="77">
                                            <p:txEl>
                                              <p:pRg end="0" st="0"/>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500"/>
                                        <p:tgtEl>
                                          <p:spTgt spid="77">
                                            <p:txEl>
                                              <p:pRg end="1" st="1"/>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500"/>
                                        <p:tgtEl>
                                          <p:spTgt spid="77">
                                            <p:txEl>
                                              <p:pRg end="2" st="2"/>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500"/>
                                        <p:tgtEl>
                                          <p:spTgt spid="77">
                                            <p:txEl>
                                              <p:pRg end="3" st="3"/>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500"/>
                                        <p:tgtEl>
                                          <p:spTgt spid="77">
                                            <p:txEl>
                                              <p:pRg end="4" st="4"/>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500"/>
                                        <p:tgtEl>
                                          <p:spTgt spid="77">
                                            <p:txEl>
                                              <p:pRg end="5" st="5"/>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500"/>
                                        <p:tgtEl>
                                          <p:spTgt spid="77">
                                            <p:txEl>
                                              <p:pRg end="6" st="6"/>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animEffect filter="fade" transition="in">
                                      <p:cBhvr>
                                        <p:cTn dur="500"/>
                                        <p:tgtEl>
                                          <p:spTgt spid="77">
                                            <p:txEl>
                                              <p:pRg end="7" st="7"/>
                                            </p:txEl>
                                          </p:spTgt>
                                        </p:tgtEl>
                                      </p:cBhvr>
                                    </p:animEffect>
                                  </p:childTnLst>
                                </p:cTn>
                              </p:par>
                            </p:childTnLst>
                          </p:cTn>
                        </p:par>
                        <p:par>
                          <p:cTn fill="hold">
                            <p:stCondLst>
                              <p:cond delay="49000"/>
                            </p:stCondLst>
                            <p:childTnLst>
                              <p:par>
                                <p:cTn fill="hold" nodeType="afterEffect" presetClass="entr" presetID="10" presetSubtype="0">
                                  <p:stCondLst>
                                    <p:cond delay="0"/>
                                  </p:stCondLst>
                                  <p:childTnLst>
                                    <p:set>
                                      <p:cBhvr>
                                        <p:cTn dur="1" fill="hold">
                                          <p:stCondLst>
                                            <p:cond delay="0"/>
                                          </p:stCondLst>
                                        </p:cTn>
                                        <p:tgtEl>
                                          <p:spTgt spid="77">
                                            <p:txEl>
                                              <p:pRg end="8" st="8"/>
                                            </p:txEl>
                                          </p:spTgt>
                                        </p:tgtEl>
                                        <p:attrNameLst>
                                          <p:attrName>style.visibility</p:attrName>
                                        </p:attrNameLst>
                                      </p:cBhvr>
                                      <p:to>
                                        <p:strVal val="visible"/>
                                      </p:to>
                                    </p:set>
                                    <p:animEffect filter="fade" transition="in">
                                      <p:cBhvr>
                                        <p:cTn dur="500"/>
                                        <p:tgtEl>
                                          <p:spTgt spid="77">
                                            <p:txEl>
                                              <p:pRg end="8" st="8"/>
                                            </p:txEl>
                                          </p:spTgt>
                                        </p:tgtEl>
                                      </p:cBhvr>
                                    </p:animEffect>
                                  </p:childTnLst>
                                </p:cTn>
                              </p:par>
                            </p:childTnLst>
                          </p:cTn>
                        </p:par>
                        <p:par>
                          <p:cTn fill="hold">
                            <p:stCondLst>
                              <p:cond delay="49500"/>
                            </p:stCondLst>
                            <p:childTnLst>
                              <p:par>
                                <p:cTn fill="hold" nodeType="after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500"/>
                                        <p:tgtEl>
                                          <p:spTgt spid="78">
                                            <p:txEl>
                                              <p:pRg end="0" st="0"/>
                                            </p:txEl>
                                          </p:spTgt>
                                        </p:tgtEl>
                                      </p:cBhvr>
                                    </p:animEffect>
                                  </p:childTnLst>
                                </p:cTn>
                              </p:par>
                            </p:childTnLst>
                          </p:cTn>
                        </p:par>
                        <p:par>
                          <p:cTn fill="hold">
                            <p:stCondLst>
                              <p:cond delay="50000"/>
                            </p:stCondLst>
                            <p:childTnLst>
                              <p:par>
                                <p:cTn fill="hold" nodeType="after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500"/>
                                        <p:tgtEl>
                                          <p:spTgt spid="78">
                                            <p:txEl>
                                              <p:pRg end="1" st="1"/>
                                            </p:txEl>
                                          </p:spTgt>
                                        </p:tgtEl>
                                      </p:cBhvr>
                                    </p:animEffect>
                                  </p:childTnLst>
                                </p:cTn>
                              </p:par>
                            </p:childTnLst>
                          </p:cTn>
                        </p:par>
                        <p:par>
                          <p:cTn fill="hold">
                            <p:stCondLst>
                              <p:cond delay="50500"/>
                            </p:stCondLst>
                            <p:childTnLst>
                              <p:par>
                                <p:cTn fill="hold" nodeType="after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500"/>
                                        <p:tgtEl>
                                          <p:spTgt spid="78">
                                            <p:txEl>
                                              <p:pRg end="2" st="2"/>
                                            </p:txEl>
                                          </p:spTgt>
                                        </p:tgtEl>
                                      </p:cBhvr>
                                    </p:animEffect>
                                  </p:childTnLst>
                                </p:cTn>
                              </p:par>
                            </p:childTnLst>
                          </p:cTn>
                        </p:par>
                        <p:par>
                          <p:cTn fill="hold">
                            <p:stCondLst>
                              <p:cond delay="51000"/>
                            </p:stCondLst>
                            <p:childTnLst>
                              <p:par>
                                <p:cTn fill="hold" nodeType="after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500"/>
                                        <p:tgtEl>
                                          <p:spTgt spid="78">
                                            <p:txEl>
                                              <p:pRg end="3" st="3"/>
                                            </p:txEl>
                                          </p:spTgt>
                                        </p:tgtEl>
                                      </p:cBhvr>
                                    </p:animEffect>
                                  </p:childTnLst>
                                </p:cTn>
                              </p:par>
                            </p:childTnLst>
                          </p:cTn>
                        </p:par>
                        <p:par>
                          <p:cTn fill="hold">
                            <p:stCondLst>
                              <p:cond delay="51500"/>
                            </p:stCondLst>
                            <p:childTnLst>
                              <p:par>
                                <p:cTn fill="hold" nodeType="after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500"/>
                                        <p:tgtEl>
                                          <p:spTgt spid="78">
                                            <p:txEl>
                                              <p:pRg end="4" st="4"/>
                                            </p:txEl>
                                          </p:spTgt>
                                        </p:tgtEl>
                                      </p:cBhvr>
                                    </p:animEffect>
                                  </p:childTnLst>
                                </p:cTn>
                              </p:par>
                            </p:childTnLst>
                          </p:cTn>
                        </p:par>
                        <p:par>
                          <p:cTn fill="hold">
                            <p:stCondLst>
                              <p:cond delay="52000"/>
                            </p:stCondLst>
                            <p:childTnLst>
                              <p:par>
                                <p:cTn fill="hold" nodeType="afterEffect" presetClass="entr" presetID="10"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Effect filter="fade" transition="in">
                                      <p:cBhvr>
                                        <p:cTn dur="500"/>
                                        <p:tgtEl>
                                          <p:spTgt spid="78">
                                            <p:txEl>
                                              <p:pRg end="5" st="5"/>
                                            </p:txEl>
                                          </p:spTgt>
                                        </p:tgtEl>
                                      </p:cBhvr>
                                    </p:animEffect>
                                  </p:childTnLst>
                                </p:cTn>
                              </p:par>
                            </p:childTnLst>
                          </p:cTn>
                        </p:par>
                        <p:par>
                          <p:cTn fill="hold">
                            <p:stCondLst>
                              <p:cond delay="52500"/>
                            </p:stCondLst>
                            <p:childTnLst>
                              <p:par>
                                <p:cTn fill="hold" nodeType="afterEffect" presetClass="entr" presetID="10"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animEffect filter="fade" transition="in">
                                      <p:cBhvr>
                                        <p:cTn dur="500"/>
                                        <p:tgtEl>
                                          <p:spTgt spid="78">
                                            <p:txEl>
                                              <p:pRg end="6" st="6"/>
                                            </p:txEl>
                                          </p:spTgt>
                                        </p:tgtEl>
                                      </p:cBhvr>
                                    </p:animEffect>
                                  </p:childTnLst>
                                </p:cTn>
                              </p:par>
                            </p:childTnLst>
                          </p:cTn>
                        </p:par>
                        <p:par>
                          <p:cTn fill="hold">
                            <p:stCondLst>
                              <p:cond delay="53000"/>
                            </p:stCondLst>
                            <p:childTnLst>
                              <p:par>
                                <p:cTn fill="hold" nodeType="afterEffect" presetClass="entr" presetID="10"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animEffect filter="fade" transition="in">
                                      <p:cBhvr>
                                        <p:cTn dur="500"/>
                                        <p:tgtEl>
                                          <p:spTgt spid="78">
                                            <p:txEl>
                                              <p:pRg end="7" st="7"/>
                                            </p:txEl>
                                          </p:spTgt>
                                        </p:tgtEl>
                                      </p:cBhvr>
                                    </p:animEffect>
                                  </p:childTnLst>
                                </p:cTn>
                              </p:par>
                            </p:childTnLst>
                          </p:cTn>
                        </p:par>
                        <p:par>
                          <p:cTn fill="hold">
                            <p:stCondLst>
                              <p:cond delay="53500"/>
                            </p:stCondLst>
                            <p:childTnLst>
                              <p:par>
                                <p:cTn fill="hold" nodeType="afterEffect" presetClass="entr" presetID="10"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animEffect filter="fade" transition="in">
                                      <p:cBhvr>
                                        <p:cTn dur="500"/>
                                        <p:tgtEl>
                                          <p:spTgt spid="7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81" name="Shape 81"/>
        <p:cNvGrpSpPr/>
        <p:nvPr/>
      </p:nvGrpSpPr>
      <p:grpSpPr>
        <a:xfrm>
          <a:off x="0" y="0"/>
          <a:ext cx="0" cy="0"/>
          <a:chOff x="0" y="0"/>
          <a:chExt cx="0" cy="0"/>
        </a:xfrm>
      </p:grpSpPr>
      <p:sp>
        <p:nvSpPr>
          <p:cNvPr id="82" name="Google Shape;82;p9"/>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3" name="Google Shape;83;p9"/>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4" name="Google Shape;84;p9"/>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5" name="Shape 85"/>
        <p:cNvGrpSpPr/>
        <p:nvPr/>
      </p:nvGrpSpPr>
      <p:grpSpPr>
        <a:xfrm>
          <a:off x="0" y="0"/>
          <a:ext cx="0" cy="0"/>
          <a:chOff x="0" y="0"/>
          <a:chExt cx="0" cy="0"/>
        </a:xfrm>
      </p:grpSpPr>
      <p:sp>
        <p:nvSpPr>
          <p:cNvPr id="86" name="Google Shape;86;p10"/>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7" name="Google Shape;87;p10"/>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Arial"/>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Arial"/>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Arial"/>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Arial"/>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Arial"/>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8" name="Google Shape;88;p10"/>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3.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21" Type="http://schemas.openxmlformats.org/officeDocument/2006/relationships/theme" Target="../theme/theme1.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image" Target="../media/image7.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8" name="Google Shape;8;p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4" name="Shape 154"/>
        <p:cNvGrpSpPr/>
        <p:nvPr/>
      </p:nvGrpSpPr>
      <p:grpSpPr>
        <a:xfrm>
          <a:off x="0" y="0"/>
          <a:ext cx="0" cy="0"/>
          <a:chOff x="0" y="0"/>
          <a:chExt cx="0" cy="0"/>
        </a:xfrm>
      </p:grpSpPr>
      <p:sp>
        <p:nvSpPr>
          <p:cNvPr id="155" name="Google Shape;155;p21"/>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156" name="Google Shape;156;p21"/>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157" name="Google Shape;157;p2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41"/>
          <p:cNvSpPr/>
          <p:nvPr/>
        </p:nvSpPr>
        <p:spPr>
          <a:xfrm>
            <a:off x="717804" y="6445757"/>
            <a:ext cx="267970" cy="82550"/>
          </a:xfrm>
          <a:custGeom>
            <a:rect b="b" l="l" r="r" t="t"/>
            <a:pathLst>
              <a:path extrusionOk="0" h="82550" w="267969">
                <a:moveTo>
                  <a:pt x="60960" y="2387"/>
                </a:moveTo>
                <a:lnTo>
                  <a:pt x="58572" y="2387"/>
                </a:lnTo>
                <a:lnTo>
                  <a:pt x="51396" y="0"/>
                </a:lnTo>
                <a:lnTo>
                  <a:pt x="41833" y="0"/>
                </a:lnTo>
                <a:lnTo>
                  <a:pt x="25209" y="2984"/>
                </a:lnTo>
                <a:lnTo>
                  <a:pt x="11950" y="11341"/>
                </a:lnTo>
                <a:lnTo>
                  <a:pt x="3175" y="24155"/>
                </a:lnTo>
                <a:lnTo>
                  <a:pt x="0" y="40551"/>
                </a:lnTo>
                <a:lnTo>
                  <a:pt x="3340" y="58153"/>
                </a:lnTo>
                <a:lnTo>
                  <a:pt x="12395" y="71272"/>
                </a:lnTo>
                <a:lnTo>
                  <a:pt x="25717" y="79463"/>
                </a:lnTo>
                <a:lnTo>
                  <a:pt x="41833" y="82296"/>
                </a:lnTo>
                <a:lnTo>
                  <a:pt x="51396" y="82296"/>
                </a:lnTo>
                <a:lnTo>
                  <a:pt x="58572" y="79908"/>
                </a:lnTo>
                <a:lnTo>
                  <a:pt x="60960" y="79908"/>
                </a:lnTo>
                <a:lnTo>
                  <a:pt x="60960" y="62014"/>
                </a:lnTo>
                <a:lnTo>
                  <a:pt x="60960" y="58445"/>
                </a:lnTo>
                <a:lnTo>
                  <a:pt x="59766" y="58445"/>
                </a:lnTo>
                <a:lnTo>
                  <a:pt x="52590" y="62014"/>
                </a:lnTo>
                <a:lnTo>
                  <a:pt x="43027" y="62014"/>
                </a:lnTo>
                <a:lnTo>
                  <a:pt x="34112" y="60337"/>
                </a:lnTo>
                <a:lnTo>
                  <a:pt x="27330" y="55765"/>
                </a:lnTo>
                <a:lnTo>
                  <a:pt x="23025" y="48945"/>
                </a:lnTo>
                <a:lnTo>
                  <a:pt x="21513" y="40551"/>
                </a:lnTo>
                <a:lnTo>
                  <a:pt x="23025" y="32169"/>
                </a:lnTo>
                <a:lnTo>
                  <a:pt x="27330" y="25349"/>
                </a:lnTo>
                <a:lnTo>
                  <a:pt x="34112" y="20777"/>
                </a:lnTo>
                <a:lnTo>
                  <a:pt x="43027" y="19088"/>
                </a:lnTo>
                <a:lnTo>
                  <a:pt x="53784" y="19088"/>
                </a:lnTo>
                <a:lnTo>
                  <a:pt x="59766" y="23850"/>
                </a:lnTo>
                <a:lnTo>
                  <a:pt x="60960" y="23850"/>
                </a:lnTo>
                <a:lnTo>
                  <a:pt x="60960" y="19088"/>
                </a:lnTo>
                <a:lnTo>
                  <a:pt x="60960" y="2387"/>
                </a:lnTo>
                <a:close/>
              </a:path>
              <a:path extrusionOk="0" h="82550" w="267969">
                <a:moveTo>
                  <a:pt x="107442" y="762"/>
                </a:moveTo>
                <a:lnTo>
                  <a:pt x="87630" y="762"/>
                </a:lnTo>
                <a:lnTo>
                  <a:pt x="87630" y="80772"/>
                </a:lnTo>
                <a:lnTo>
                  <a:pt x="107442" y="80772"/>
                </a:lnTo>
                <a:lnTo>
                  <a:pt x="107442" y="762"/>
                </a:lnTo>
                <a:close/>
              </a:path>
              <a:path extrusionOk="0" h="82550" w="267969">
                <a:moveTo>
                  <a:pt x="267462" y="2387"/>
                </a:moveTo>
                <a:lnTo>
                  <a:pt x="265125" y="2387"/>
                </a:lnTo>
                <a:lnTo>
                  <a:pt x="258140" y="0"/>
                </a:lnTo>
                <a:lnTo>
                  <a:pt x="248818" y="0"/>
                </a:lnTo>
                <a:lnTo>
                  <a:pt x="232600" y="2984"/>
                </a:lnTo>
                <a:lnTo>
                  <a:pt x="219671" y="11341"/>
                </a:lnTo>
                <a:lnTo>
                  <a:pt x="211112" y="24155"/>
                </a:lnTo>
                <a:lnTo>
                  <a:pt x="208026" y="40551"/>
                </a:lnTo>
                <a:lnTo>
                  <a:pt x="211277" y="58153"/>
                </a:lnTo>
                <a:lnTo>
                  <a:pt x="220116" y="71272"/>
                </a:lnTo>
                <a:lnTo>
                  <a:pt x="233095" y="79463"/>
                </a:lnTo>
                <a:lnTo>
                  <a:pt x="248818" y="82296"/>
                </a:lnTo>
                <a:lnTo>
                  <a:pt x="258140" y="82296"/>
                </a:lnTo>
                <a:lnTo>
                  <a:pt x="265125" y="79908"/>
                </a:lnTo>
                <a:lnTo>
                  <a:pt x="267462" y="79908"/>
                </a:lnTo>
                <a:lnTo>
                  <a:pt x="267462" y="62014"/>
                </a:lnTo>
                <a:lnTo>
                  <a:pt x="267462" y="58445"/>
                </a:lnTo>
                <a:lnTo>
                  <a:pt x="266293" y="58445"/>
                </a:lnTo>
                <a:lnTo>
                  <a:pt x="260464" y="62014"/>
                </a:lnTo>
                <a:lnTo>
                  <a:pt x="251142" y="62014"/>
                </a:lnTo>
                <a:lnTo>
                  <a:pt x="241782" y="60337"/>
                </a:lnTo>
                <a:lnTo>
                  <a:pt x="234823" y="55765"/>
                </a:lnTo>
                <a:lnTo>
                  <a:pt x="230492" y="48945"/>
                </a:lnTo>
                <a:lnTo>
                  <a:pt x="229006" y="40551"/>
                </a:lnTo>
                <a:lnTo>
                  <a:pt x="230657" y="32169"/>
                </a:lnTo>
                <a:lnTo>
                  <a:pt x="235267" y="25349"/>
                </a:lnTo>
                <a:lnTo>
                  <a:pt x="242265" y="20777"/>
                </a:lnTo>
                <a:lnTo>
                  <a:pt x="251142" y="19088"/>
                </a:lnTo>
                <a:lnTo>
                  <a:pt x="260464" y="19088"/>
                </a:lnTo>
                <a:lnTo>
                  <a:pt x="266293" y="23850"/>
                </a:lnTo>
                <a:lnTo>
                  <a:pt x="267462" y="23850"/>
                </a:lnTo>
                <a:lnTo>
                  <a:pt x="267462" y="19088"/>
                </a:lnTo>
                <a:lnTo>
                  <a:pt x="267462" y="2387"/>
                </a:lnTo>
                <a:close/>
              </a:path>
            </a:pathLst>
          </a:custGeom>
          <a:solidFill>
            <a:srgbClr val="38C5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5" name="Google Shape;305;p41"/>
          <p:cNvSpPr/>
          <p:nvPr/>
        </p:nvSpPr>
        <p:spPr>
          <a:xfrm>
            <a:off x="1007363" y="6445757"/>
            <a:ext cx="82296" cy="82296"/>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6" name="Google Shape;306;p41"/>
          <p:cNvSpPr/>
          <p:nvPr/>
        </p:nvSpPr>
        <p:spPr>
          <a:xfrm>
            <a:off x="677418" y="6287261"/>
            <a:ext cx="453390" cy="241300"/>
          </a:xfrm>
          <a:custGeom>
            <a:rect b="b" l="l" r="r" t="t"/>
            <a:pathLst>
              <a:path extrusionOk="0" h="241300" w="453390">
                <a:moveTo>
                  <a:pt x="19812" y="68338"/>
                </a:moveTo>
                <a:lnTo>
                  <a:pt x="15151" y="64770"/>
                </a:lnTo>
                <a:lnTo>
                  <a:pt x="4660" y="64770"/>
                </a:lnTo>
                <a:lnTo>
                  <a:pt x="0" y="68338"/>
                </a:lnTo>
                <a:lnTo>
                  <a:pt x="0" y="100406"/>
                </a:lnTo>
                <a:lnTo>
                  <a:pt x="4660" y="105156"/>
                </a:lnTo>
                <a:lnTo>
                  <a:pt x="15151" y="105156"/>
                </a:lnTo>
                <a:lnTo>
                  <a:pt x="19812" y="100406"/>
                </a:lnTo>
                <a:lnTo>
                  <a:pt x="19812" y="68338"/>
                </a:lnTo>
                <a:close/>
              </a:path>
              <a:path extrusionOk="0" h="241300" w="453390">
                <a:moveTo>
                  <a:pt x="73914" y="40906"/>
                </a:moveTo>
                <a:lnTo>
                  <a:pt x="69253" y="37338"/>
                </a:lnTo>
                <a:lnTo>
                  <a:pt x="58762" y="37338"/>
                </a:lnTo>
                <a:lnTo>
                  <a:pt x="54102" y="40906"/>
                </a:lnTo>
                <a:lnTo>
                  <a:pt x="54102" y="100393"/>
                </a:lnTo>
                <a:lnTo>
                  <a:pt x="58762" y="105156"/>
                </a:lnTo>
                <a:lnTo>
                  <a:pt x="69253" y="105156"/>
                </a:lnTo>
                <a:lnTo>
                  <a:pt x="73914" y="100393"/>
                </a:lnTo>
                <a:lnTo>
                  <a:pt x="73914" y="40906"/>
                </a:lnTo>
                <a:close/>
              </a:path>
              <a:path extrusionOk="0" h="241300" w="453390">
                <a:moveTo>
                  <a:pt x="128016" y="4711"/>
                </a:moveTo>
                <a:lnTo>
                  <a:pt x="123355" y="0"/>
                </a:lnTo>
                <a:lnTo>
                  <a:pt x="112864" y="0"/>
                </a:lnTo>
                <a:lnTo>
                  <a:pt x="108204" y="4711"/>
                </a:lnTo>
                <a:lnTo>
                  <a:pt x="108204" y="120256"/>
                </a:lnTo>
                <a:lnTo>
                  <a:pt x="112864" y="124968"/>
                </a:lnTo>
                <a:lnTo>
                  <a:pt x="123355" y="124968"/>
                </a:lnTo>
                <a:lnTo>
                  <a:pt x="128016" y="120256"/>
                </a:lnTo>
                <a:lnTo>
                  <a:pt x="128016" y="4711"/>
                </a:lnTo>
                <a:close/>
              </a:path>
              <a:path extrusionOk="0" h="241300" w="453390">
                <a:moveTo>
                  <a:pt x="182880" y="40906"/>
                </a:moveTo>
                <a:lnTo>
                  <a:pt x="178041" y="37338"/>
                </a:lnTo>
                <a:lnTo>
                  <a:pt x="167144" y="37338"/>
                </a:lnTo>
                <a:lnTo>
                  <a:pt x="162306" y="40906"/>
                </a:lnTo>
                <a:lnTo>
                  <a:pt x="162306" y="100393"/>
                </a:lnTo>
                <a:lnTo>
                  <a:pt x="167144" y="105156"/>
                </a:lnTo>
                <a:lnTo>
                  <a:pt x="178041" y="105156"/>
                </a:lnTo>
                <a:lnTo>
                  <a:pt x="182880" y="100393"/>
                </a:lnTo>
                <a:lnTo>
                  <a:pt x="182880" y="40906"/>
                </a:lnTo>
                <a:close/>
              </a:path>
              <a:path extrusionOk="0" h="241300" w="453390">
                <a:moveTo>
                  <a:pt x="228600" y="214553"/>
                </a:moveTo>
                <a:lnTo>
                  <a:pt x="205079" y="189509"/>
                </a:lnTo>
                <a:lnTo>
                  <a:pt x="201549" y="188315"/>
                </a:lnTo>
                <a:lnTo>
                  <a:pt x="195668" y="187121"/>
                </a:lnTo>
                <a:lnTo>
                  <a:pt x="195668" y="177584"/>
                </a:lnTo>
                <a:lnTo>
                  <a:pt x="200367" y="175196"/>
                </a:lnTo>
                <a:lnTo>
                  <a:pt x="214490" y="175196"/>
                </a:lnTo>
                <a:lnTo>
                  <a:pt x="222719" y="177584"/>
                </a:lnTo>
                <a:lnTo>
                  <a:pt x="223901" y="177584"/>
                </a:lnTo>
                <a:lnTo>
                  <a:pt x="223901" y="175196"/>
                </a:lnTo>
                <a:lnTo>
                  <a:pt x="223901" y="160883"/>
                </a:lnTo>
                <a:lnTo>
                  <a:pt x="222719" y="160883"/>
                </a:lnTo>
                <a:lnTo>
                  <a:pt x="214490" y="158496"/>
                </a:lnTo>
                <a:lnTo>
                  <a:pt x="203898" y="158496"/>
                </a:lnTo>
                <a:lnTo>
                  <a:pt x="191858" y="160235"/>
                </a:lnTo>
                <a:lnTo>
                  <a:pt x="182575" y="165214"/>
                </a:lnTo>
                <a:lnTo>
                  <a:pt x="176606" y="173088"/>
                </a:lnTo>
                <a:lnTo>
                  <a:pt x="174498" y="183540"/>
                </a:lnTo>
                <a:lnTo>
                  <a:pt x="176149" y="192125"/>
                </a:lnTo>
                <a:lnTo>
                  <a:pt x="180670" y="198462"/>
                </a:lnTo>
                <a:lnTo>
                  <a:pt x="187388" y="203009"/>
                </a:lnTo>
                <a:lnTo>
                  <a:pt x="195668" y="206209"/>
                </a:lnTo>
                <a:lnTo>
                  <a:pt x="196850" y="207391"/>
                </a:lnTo>
                <a:lnTo>
                  <a:pt x="199199" y="207391"/>
                </a:lnTo>
                <a:lnTo>
                  <a:pt x="208610" y="212166"/>
                </a:lnTo>
                <a:lnTo>
                  <a:pt x="208610" y="220510"/>
                </a:lnTo>
                <a:lnTo>
                  <a:pt x="203898" y="222897"/>
                </a:lnTo>
                <a:lnTo>
                  <a:pt x="185077" y="222897"/>
                </a:lnTo>
                <a:lnTo>
                  <a:pt x="176847" y="220510"/>
                </a:lnTo>
                <a:lnTo>
                  <a:pt x="175679" y="220510"/>
                </a:lnTo>
                <a:lnTo>
                  <a:pt x="175679" y="238404"/>
                </a:lnTo>
                <a:lnTo>
                  <a:pt x="186258" y="240792"/>
                </a:lnTo>
                <a:lnTo>
                  <a:pt x="196850" y="240792"/>
                </a:lnTo>
                <a:lnTo>
                  <a:pt x="208254" y="239382"/>
                </a:lnTo>
                <a:lnTo>
                  <a:pt x="218452" y="234835"/>
                </a:lnTo>
                <a:lnTo>
                  <a:pt x="225780" y="226707"/>
                </a:lnTo>
                <a:lnTo>
                  <a:pt x="226656" y="222897"/>
                </a:lnTo>
                <a:lnTo>
                  <a:pt x="228600" y="214553"/>
                </a:lnTo>
                <a:close/>
              </a:path>
              <a:path extrusionOk="0" h="241300" w="453390">
                <a:moveTo>
                  <a:pt x="236982" y="68338"/>
                </a:moveTo>
                <a:lnTo>
                  <a:pt x="232321" y="64770"/>
                </a:lnTo>
                <a:lnTo>
                  <a:pt x="221830" y="64770"/>
                </a:lnTo>
                <a:lnTo>
                  <a:pt x="217170" y="68338"/>
                </a:lnTo>
                <a:lnTo>
                  <a:pt x="217170" y="100406"/>
                </a:lnTo>
                <a:lnTo>
                  <a:pt x="221830" y="105156"/>
                </a:lnTo>
                <a:lnTo>
                  <a:pt x="232321" y="105156"/>
                </a:lnTo>
                <a:lnTo>
                  <a:pt x="236982" y="100406"/>
                </a:lnTo>
                <a:lnTo>
                  <a:pt x="236982" y="68338"/>
                </a:lnTo>
                <a:close/>
              </a:path>
              <a:path extrusionOk="0" h="241300" w="453390">
                <a:moveTo>
                  <a:pt x="291084" y="40906"/>
                </a:moveTo>
                <a:lnTo>
                  <a:pt x="286423" y="37338"/>
                </a:lnTo>
                <a:lnTo>
                  <a:pt x="275932" y="37338"/>
                </a:lnTo>
                <a:lnTo>
                  <a:pt x="271272" y="40906"/>
                </a:lnTo>
                <a:lnTo>
                  <a:pt x="271272" y="100393"/>
                </a:lnTo>
                <a:lnTo>
                  <a:pt x="275932" y="105156"/>
                </a:lnTo>
                <a:lnTo>
                  <a:pt x="286423" y="105156"/>
                </a:lnTo>
                <a:lnTo>
                  <a:pt x="291084" y="100393"/>
                </a:lnTo>
                <a:lnTo>
                  <a:pt x="291084" y="40906"/>
                </a:lnTo>
                <a:close/>
              </a:path>
              <a:path extrusionOk="0" h="241300" w="453390">
                <a:moveTo>
                  <a:pt x="345186" y="4711"/>
                </a:moveTo>
                <a:lnTo>
                  <a:pt x="340525" y="0"/>
                </a:lnTo>
                <a:lnTo>
                  <a:pt x="330034" y="0"/>
                </a:lnTo>
                <a:lnTo>
                  <a:pt x="325374" y="4711"/>
                </a:lnTo>
                <a:lnTo>
                  <a:pt x="325374" y="120256"/>
                </a:lnTo>
                <a:lnTo>
                  <a:pt x="330034" y="124968"/>
                </a:lnTo>
                <a:lnTo>
                  <a:pt x="340525" y="124968"/>
                </a:lnTo>
                <a:lnTo>
                  <a:pt x="345186" y="120256"/>
                </a:lnTo>
                <a:lnTo>
                  <a:pt x="345186" y="4711"/>
                </a:lnTo>
                <a:close/>
              </a:path>
              <a:path extrusionOk="0" h="241300" w="453390">
                <a:moveTo>
                  <a:pt x="399288" y="40906"/>
                </a:moveTo>
                <a:lnTo>
                  <a:pt x="394627" y="37338"/>
                </a:lnTo>
                <a:lnTo>
                  <a:pt x="384136" y="37338"/>
                </a:lnTo>
                <a:lnTo>
                  <a:pt x="379476" y="40906"/>
                </a:lnTo>
                <a:lnTo>
                  <a:pt x="379476" y="100393"/>
                </a:lnTo>
                <a:lnTo>
                  <a:pt x="384136" y="105156"/>
                </a:lnTo>
                <a:lnTo>
                  <a:pt x="394627" y="105156"/>
                </a:lnTo>
                <a:lnTo>
                  <a:pt x="399288" y="100393"/>
                </a:lnTo>
                <a:lnTo>
                  <a:pt x="399288" y="40906"/>
                </a:lnTo>
                <a:close/>
              </a:path>
              <a:path extrusionOk="0" h="241300" w="453390">
                <a:moveTo>
                  <a:pt x="453390" y="68338"/>
                </a:moveTo>
                <a:lnTo>
                  <a:pt x="448729" y="64770"/>
                </a:lnTo>
                <a:lnTo>
                  <a:pt x="438238" y="64770"/>
                </a:lnTo>
                <a:lnTo>
                  <a:pt x="433578" y="68338"/>
                </a:lnTo>
                <a:lnTo>
                  <a:pt x="433578" y="100406"/>
                </a:lnTo>
                <a:lnTo>
                  <a:pt x="438238" y="105156"/>
                </a:lnTo>
                <a:lnTo>
                  <a:pt x="448729" y="105156"/>
                </a:lnTo>
                <a:lnTo>
                  <a:pt x="453390" y="100406"/>
                </a:lnTo>
                <a:lnTo>
                  <a:pt x="453390" y="68338"/>
                </a:lnTo>
                <a:close/>
              </a:path>
            </a:pathLst>
          </a:custGeom>
          <a:solidFill>
            <a:srgbClr val="38C5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7" name="Google Shape;307;p41"/>
          <p:cNvSpPr txBox="1"/>
          <p:nvPr>
            <p:ph type="title"/>
          </p:nvPr>
        </p:nvSpPr>
        <p:spPr>
          <a:xfrm>
            <a:off x="202945" y="71120"/>
            <a:ext cx="5668010" cy="132143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2100" u="none" cap="none" strike="noStrike">
                <a:solidFill>
                  <a:srgbClr val="36708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8" name="Google Shape;308;p41"/>
          <p:cNvSpPr txBox="1"/>
          <p:nvPr>
            <p:ph idx="1" type="body"/>
          </p:nvPr>
        </p:nvSpPr>
        <p:spPr>
          <a:xfrm>
            <a:off x="941920" y="1585341"/>
            <a:ext cx="9976485" cy="409765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309" name="Google Shape;309;p41"/>
          <p:cNvSpPr txBox="1"/>
          <p:nvPr>
            <p:ph idx="11" type="ftr"/>
          </p:nvPr>
        </p:nvSpPr>
        <p:spPr>
          <a:xfrm>
            <a:off x="7893304" y="6360362"/>
            <a:ext cx="3324859" cy="13906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D9D9D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0" name="Google Shape;310;p4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1" name="Google Shape;311;p41"/>
          <p:cNvSpPr txBox="1"/>
          <p:nvPr>
            <p:ph idx="12" type="sldNum"/>
          </p:nvPr>
        </p:nvSpPr>
        <p:spPr>
          <a:xfrm>
            <a:off x="11413490" y="6362140"/>
            <a:ext cx="189229" cy="139064"/>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1pPr>
            <a:lvl2pPr indent="0" lvl="1" marL="38100" marR="0" rtl="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2pPr>
            <a:lvl3pPr indent="0" lvl="2" marL="38100" marR="0" rtl="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3pPr>
            <a:lvl4pPr indent="0" lvl="3" marL="38100" marR="0" rtl="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4pPr>
            <a:lvl5pPr indent="0" lvl="4" marL="38100" marR="0" rtl="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5pPr>
            <a:lvl6pPr indent="0" lvl="5" marL="38100" marR="0" rtl="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6pPr>
            <a:lvl7pPr indent="0" lvl="6" marL="38100" marR="0" rtl="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7pPr>
            <a:lvl8pPr indent="0" lvl="7" marL="38100" marR="0" rtl="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8pPr>
            <a:lvl9pPr indent="0" lvl="8" marL="38100" marR="0" rtl="0" algn="l">
              <a:lnSpc>
                <a:spcPct val="100000"/>
              </a:lnSpc>
              <a:spcBef>
                <a:spcPts val="0"/>
              </a:spcBef>
              <a:spcAft>
                <a:spcPts val="0"/>
              </a:spcAft>
              <a:buClr>
                <a:srgbClr val="000000"/>
              </a:buClr>
              <a:buSzPts val="800"/>
              <a:buFont typeface="Arial"/>
              <a:buNone/>
              <a:defRPr b="0" i="0" sz="800" u="none" cap="none" strike="noStrike">
                <a:solidFill>
                  <a:srgbClr val="D9D9D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fr-F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6" r:id="rId2"/>
    <p:sldLayoutId id="214748368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62.png"/><Relationship Id="rId4" Type="http://schemas.openxmlformats.org/officeDocument/2006/relationships/image" Target="../media/image6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6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3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6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5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3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6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3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6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39.jp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44.jpg"/><Relationship Id="rId4" Type="http://schemas.openxmlformats.org/officeDocument/2006/relationships/image" Target="../media/image48.png"/><Relationship Id="rId5" Type="http://schemas.openxmlformats.org/officeDocument/2006/relationships/image" Target="../media/image51.png"/><Relationship Id="rId6" Type="http://schemas.openxmlformats.org/officeDocument/2006/relationships/image" Target="../media/image41.png"/><Relationship Id="rId7"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2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44.jpg"/><Relationship Id="rId4" Type="http://schemas.openxmlformats.org/officeDocument/2006/relationships/image" Target="../media/image42.png"/><Relationship Id="rId5" Type="http://schemas.openxmlformats.org/officeDocument/2006/relationships/image" Target="../media/image45.png"/><Relationship Id="rId6" Type="http://schemas.openxmlformats.org/officeDocument/2006/relationships/image" Target="../media/image47.png"/><Relationship Id="rId7"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5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6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image" Target="../media/image56.png"/><Relationship Id="rId4" Type="http://schemas.openxmlformats.org/officeDocument/2006/relationships/image" Target="../media/image6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image" Target="../media/image5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 Id="rId3" Type="http://schemas.openxmlformats.org/officeDocument/2006/relationships/image" Target="../media/image59.jpg"/><Relationship Id="rId4" Type="http://schemas.openxmlformats.org/officeDocument/2006/relationships/image" Target="../media/image61.png"/><Relationship Id="rId5" Type="http://schemas.openxmlformats.org/officeDocument/2006/relationships/image" Target="../media/image5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38.jpg"/><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26.jpg"/><Relationship Id="rId4" Type="http://schemas.openxmlformats.org/officeDocument/2006/relationships/image" Target="../media/image2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1669138" y="2801256"/>
            <a:ext cx="9144000" cy="898941"/>
          </a:xfrm>
          <a:prstGeom prst="rect">
            <a:avLst/>
          </a:prstGeom>
          <a:noFill/>
          <a:ln>
            <a:noFill/>
          </a:ln>
        </p:spPr>
        <p:txBody>
          <a:bodyPr anchorCtr="0" anchor="b" bIns="45700" lIns="45700" spcFirstLastPara="1" rIns="45700" wrap="square" tIns="45700">
            <a:normAutofit fontScale="90000"/>
          </a:bodyPr>
          <a:lstStyle/>
          <a:p>
            <a:pPr indent="0" lvl="0" marL="0" rtl="0" algn="ctr">
              <a:lnSpc>
                <a:spcPct val="90000"/>
              </a:lnSpc>
              <a:spcBef>
                <a:spcPts val="0"/>
              </a:spcBef>
              <a:spcAft>
                <a:spcPts val="0"/>
              </a:spcAft>
              <a:buClr>
                <a:srgbClr val="000000"/>
              </a:buClr>
              <a:buSzPct val="138888"/>
              <a:buFont typeface="Arial"/>
              <a:buNone/>
            </a:pPr>
            <a:br>
              <a:rPr b="1" lang="fr-FR"/>
            </a:br>
            <a:r>
              <a:rPr b="1" lang="fr-FR" sz="4800"/>
              <a:t> chapitre 4 : Le protocole STP</a:t>
            </a:r>
            <a:endParaRPr b="1" sz="4800"/>
          </a:p>
        </p:txBody>
      </p:sp>
      <p:sp>
        <p:nvSpPr>
          <p:cNvPr id="326" name="Google Shape;326;p44"/>
          <p:cNvSpPr txBox="1"/>
          <p:nvPr>
            <p:ph idx="1" type="body"/>
          </p:nvPr>
        </p:nvSpPr>
        <p:spPr>
          <a:xfrm>
            <a:off x="1524000" y="4242117"/>
            <a:ext cx="9144000" cy="1655700"/>
          </a:xfrm>
          <a:prstGeom prst="rect">
            <a:avLst/>
          </a:prstGeom>
          <a:noFill/>
          <a:ln>
            <a:noFill/>
          </a:ln>
        </p:spPr>
        <p:txBody>
          <a:bodyPr anchorCtr="0" anchor="t" bIns="45700" lIns="45700" spcFirstLastPara="1" rIns="45700" wrap="square" tIns="45700">
            <a:normAutofit/>
          </a:bodyPr>
          <a:lstStyle/>
          <a:p>
            <a:pPr indent="-228600" lvl="0" marL="457200" rtl="0" algn="ctr">
              <a:lnSpc>
                <a:spcPct val="90000"/>
              </a:lnSpc>
              <a:spcBef>
                <a:spcPts val="1000"/>
              </a:spcBef>
              <a:spcAft>
                <a:spcPts val="0"/>
              </a:spcAft>
              <a:buClr>
                <a:srgbClr val="000000"/>
              </a:buClr>
              <a:buSzPts val="2400"/>
              <a:buFont typeface="Arial"/>
              <a:buNone/>
            </a:pPr>
            <a:r>
              <a:rPr i="1" lang="fr-FR">
                <a:latin typeface="Times New Roman"/>
                <a:ea typeface="Times New Roman"/>
                <a:cs typeface="Times New Roman"/>
                <a:sym typeface="Times New Roman"/>
              </a:rPr>
              <a:t>Module Switched Networks </a:t>
            </a:r>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3</a:t>
            </a:r>
            <a:r>
              <a:rPr baseline="30000" lang="fr-FR">
                <a:latin typeface="Times New Roman"/>
                <a:ea typeface="Times New Roman"/>
                <a:cs typeface="Times New Roman"/>
                <a:sym typeface="Times New Roman"/>
              </a:rPr>
              <a:t>ème</a:t>
            </a:r>
            <a:r>
              <a:rPr lang="fr-FR">
                <a:latin typeface="Times New Roman"/>
                <a:ea typeface="Times New Roman"/>
                <a:cs typeface="Times New Roman"/>
                <a:sym typeface="Times New Roman"/>
              </a:rPr>
              <a:t> Année</a:t>
            </a:r>
            <a:endParaRPr>
              <a:latin typeface="Times New Roman"/>
              <a:ea typeface="Times New Roman"/>
              <a:cs typeface="Times New Roman"/>
              <a:sym typeface="Times New Roman"/>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2021/2022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1361536" y="539297"/>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Algorithme Spanning-Tree</a:t>
            </a:r>
            <a:br>
              <a:rPr b="1" lang="fr-FR"/>
            </a:br>
            <a:endParaRPr/>
          </a:p>
        </p:txBody>
      </p:sp>
      <p:sp>
        <p:nvSpPr>
          <p:cNvPr id="405" name="Google Shape;405;p53"/>
          <p:cNvSpPr txBox="1"/>
          <p:nvPr>
            <p:ph idx="1" type="body"/>
          </p:nvPr>
        </p:nvSpPr>
        <p:spPr>
          <a:xfrm>
            <a:off x="537028" y="1912711"/>
            <a:ext cx="11382828" cy="4351200"/>
          </a:xfrm>
          <a:prstGeom prst="rect">
            <a:avLst/>
          </a:prstGeom>
          <a:noFill/>
          <a:ln>
            <a:noFill/>
          </a:ln>
        </p:spPr>
        <p:txBody>
          <a:bodyPr anchorCtr="0" anchor="t" bIns="45700" lIns="45700" spcFirstLastPara="1" rIns="45700" wrap="square" tIns="45700">
            <a:normAutofit lnSpcReduction="10000"/>
          </a:bodyPr>
          <a:lstStyle/>
          <a:p>
            <a:pPr indent="-457200" lvl="0" marL="571500" rtl="0" algn="l">
              <a:lnSpc>
                <a:spcPct val="90000"/>
              </a:lnSpc>
              <a:spcBef>
                <a:spcPts val="1000"/>
              </a:spcBef>
              <a:spcAft>
                <a:spcPts val="0"/>
              </a:spcAft>
              <a:buSzPts val="1800"/>
              <a:buNone/>
            </a:pPr>
            <a:r>
              <a:rPr lang="fr-FR" sz="1800"/>
              <a:t> </a:t>
            </a:r>
            <a:r>
              <a:rPr b="1" lang="fr-FR" sz="1800"/>
              <a:t>1. Séléction du pont racine « Root Bridge»</a:t>
            </a:r>
            <a:endParaRPr/>
          </a:p>
          <a:p>
            <a:pPr indent="-457200" lvl="0" marL="571500" rtl="0" algn="l">
              <a:lnSpc>
                <a:spcPct val="90000"/>
              </a:lnSpc>
              <a:spcBef>
                <a:spcPts val="1000"/>
              </a:spcBef>
              <a:spcAft>
                <a:spcPts val="0"/>
              </a:spcAft>
              <a:buSzPts val="1800"/>
              <a:buNone/>
            </a:pPr>
            <a:r>
              <a:rPr lang="fr-FR" sz="1800"/>
              <a:t>      Il s’agit de celui ayant l’ID ou la priorité la plus faible. Il doit être unique dans le réseau commuté LAN .</a:t>
            </a:r>
            <a:endParaRPr/>
          </a:p>
          <a:p>
            <a:pPr indent="-457200" lvl="0" marL="571500" rtl="0" algn="l">
              <a:lnSpc>
                <a:spcPct val="90000"/>
              </a:lnSpc>
              <a:spcBef>
                <a:spcPts val="1000"/>
              </a:spcBef>
              <a:spcAft>
                <a:spcPts val="0"/>
              </a:spcAft>
              <a:buSzPts val="1800"/>
              <a:buNone/>
            </a:pPr>
            <a:r>
              <a:t/>
            </a:r>
            <a:endParaRPr sz="1800"/>
          </a:p>
          <a:p>
            <a:pPr indent="-457200" lvl="0" marL="571500" rtl="0" algn="l">
              <a:lnSpc>
                <a:spcPct val="90000"/>
              </a:lnSpc>
              <a:spcBef>
                <a:spcPts val="1000"/>
              </a:spcBef>
              <a:spcAft>
                <a:spcPts val="0"/>
              </a:spcAft>
              <a:buSzPts val="1800"/>
              <a:buNone/>
            </a:pPr>
            <a:r>
              <a:rPr lang="fr-FR" sz="1800"/>
              <a:t> </a:t>
            </a:r>
            <a:r>
              <a:rPr b="1" lang="fr-FR" sz="1800"/>
              <a:t>2.</a:t>
            </a:r>
            <a:r>
              <a:rPr lang="fr-FR" sz="1800"/>
              <a:t> </a:t>
            </a:r>
            <a:r>
              <a:rPr b="1" lang="fr-FR" sz="1800"/>
              <a:t>Sélection des ports racines « root port » sur les commutateurs non racine .</a:t>
            </a:r>
            <a:endParaRPr/>
          </a:p>
          <a:p>
            <a:pPr indent="-457200" lvl="0" marL="571500" rtl="0" algn="l">
              <a:lnSpc>
                <a:spcPct val="90000"/>
              </a:lnSpc>
              <a:spcBef>
                <a:spcPts val="1000"/>
              </a:spcBef>
              <a:spcAft>
                <a:spcPts val="0"/>
              </a:spcAft>
              <a:buSzPts val="1800"/>
              <a:buNone/>
            </a:pPr>
            <a:r>
              <a:rPr lang="fr-FR" sz="1800"/>
              <a:t>      chacun des switches restants détermine parmi ses ports actifs un root port , il  s'agit d'un port qui ramène vers </a:t>
            </a:r>
            <a:endParaRPr/>
          </a:p>
          <a:p>
            <a:pPr indent="-457200" lvl="0" marL="571500" rtl="0" algn="l">
              <a:lnSpc>
                <a:spcPct val="90000"/>
              </a:lnSpc>
              <a:spcBef>
                <a:spcPts val="1000"/>
              </a:spcBef>
              <a:spcAft>
                <a:spcPts val="0"/>
              </a:spcAft>
              <a:buSzPts val="1800"/>
              <a:buNone/>
            </a:pPr>
            <a:r>
              <a:rPr lang="fr-FR" sz="1800"/>
              <a:t>      la root Bridge avec moindre coût.</a:t>
            </a:r>
            <a:endParaRPr/>
          </a:p>
          <a:p>
            <a:pPr indent="-457200" lvl="0" marL="571500" rtl="0" algn="l">
              <a:lnSpc>
                <a:spcPct val="90000"/>
              </a:lnSpc>
              <a:spcBef>
                <a:spcPts val="1000"/>
              </a:spcBef>
              <a:spcAft>
                <a:spcPts val="0"/>
              </a:spcAft>
              <a:buSzPts val="1800"/>
              <a:buNone/>
            </a:pPr>
            <a:r>
              <a:t/>
            </a:r>
            <a:endParaRPr sz="1800"/>
          </a:p>
          <a:p>
            <a:pPr indent="-457200" lvl="0" marL="571500" rtl="0" algn="l">
              <a:lnSpc>
                <a:spcPct val="90000"/>
              </a:lnSpc>
              <a:spcBef>
                <a:spcPts val="1000"/>
              </a:spcBef>
              <a:spcAft>
                <a:spcPts val="0"/>
              </a:spcAft>
              <a:buSzPts val="1800"/>
              <a:buNone/>
            </a:pPr>
            <a:r>
              <a:rPr b="1" lang="fr-FR" sz="1800"/>
              <a:t>3.</a:t>
            </a:r>
            <a:r>
              <a:rPr lang="fr-FR" sz="1800"/>
              <a:t> </a:t>
            </a:r>
            <a:r>
              <a:rPr b="1" lang="fr-FR" sz="1800"/>
              <a:t>Sélection d’un port désigné sur chaque segment. </a:t>
            </a:r>
            <a:endParaRPr/>
          </a:p>
          <a:p>
            <a:pPr indent="-457200" lvl="0" marL="571500" rtl="0" algn="l">
              <a:lnSpc>
                <a:spcPct val="90000"/>
              </a:lnSpc>
              <a:spcBef>
                <a:spcPts val="1000"/>
              </a:spcBef>
              <a:spcAft>
                <a:spcPts val="0"/>
              </a:spcAft>
              <a:buSzPts val="1800"/>
              <a:buNone/>
            </a:pPr>
            <a:r>
              <a:rPr lang="fr-FR" sz="1800"/>
              <a:t>       ce sont eux qui « forwardent » les paquets BPDU. Chaque switch doit avoir un seul " designated port".</a:t>
            </a:r>
            <a:endParaRPr/>
          </a:p>
          <a:p>
            <a:pPr indent="-457200" lvl="0" marL="571500" rtl="0" algn="l">
              <a:lnSpc>
                <a:spcPct val="90000"/>
              </a:lnSpc>
              <a:spcBef>
                <a:spcPts val="1000"/>
              </a:spcBef>
              <a:spcAft>
                <a:spcPts val="0"/>
              </a:spcAft>
              <a:buSzPts val="1800"/>
              <a:buNone/>
            </a:pPr>
            <a:r>
              <a:t/>
            </a:r>
            <a:endParaRPr sz="1800"/>
          </a:p>
          <a:p>
            <a:pPr indent="-457200" lvl="0" marL="571500" rtl="0" algn="l">
              <a:lnSpc>
                <a:spcPct val="90000"/>
              </a:lnSpc>
              <a:spcBef>
                <a:spcPts val="1000"/>
              </a:spcBef>
              <a:spcAft>
                <a:spcPts val="0"/>
              </a:spcAft>
              <a:buSzPts val="1800"/>
              <a:buNone/>
            </a:pPr>
            <a:r>
              <a:rPr b="1" lang="fr-FR" sz="1800"/>
              <a:t>4. Sélection des ports alternatifs</a:t>
            </a:r>
            <a:endParaRPr/>
          </a:p>
          <a:p>
            <a:pPr indent="-457200" lvl="0" marL="571500" rtl="0" algn="l">
              <a:lnSpc>
                <a:spcPct val="90000"/>
              </a:lnSpc>
              <a:spcBef>
                <a:spcPts val="1000"/>
              </a:spcBef>
              <a:spcAft>
                <a:spcPts val="0"/>
              </a:spcAft>
              <a:buSzPts val="1800"/>
              <a:buNone/>
            </a:pPr>
            <a:r>
              <a:rPr lang="fr-FR" sz="1800"/>
              <a:t>        qui ne sont ni “Root port(s)” ni “Designated port(s)”</a:t>
            </a:r>
            <a:endParaRPr/>
          </a:p>
          <a:p>
            <a:pPr indent="-457200" lvl="0" marL="571500" rtl="0" algn="l">
              <a:lnSpc>
                <a:spcPct val="90000"/>
              </a:lnSpc>
              <a:spcBef>
                <a:spcPts val="1000"/>
              </a:spcBef>
              <a:spcAft>
                <a:spcPts val="0"/>
              </a:spcAft>
              <a:buSzPts val="1800"/>
              <a:buNone/>
            </a:pPr>
            <a:r>
              <a:t/>
            </a:r>
            <a:endParaRPr sz="1800"/>
          </a:p>
        </p:txBody>
      </p:sp>
      <p:sp>
        <p:nvSpPr>
          <p:cNvPr id="406" name="Google Shape;406;p5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 Le Protocole STP : </a:t>
            </a:r>
            <a:r>
              <a:rPr lang="fr-FR"/>
              <a:t>Root Bridge</a:t>
            </a:r>
            <a:endParaRPr/>
          </a:p>
        </p:txBody>
      </p:sp>
      <p:sp>
        <p:nvSpPr>
          <p:cNvPr id="412" name="Google Shape;412;p54"/>
          <p:cNvSpPr txBox="1"/>
          <p:nvPr>
            <p:ph idx="1" type="body"/>
          </p:nvPr>
        </p:nvSpPr>
        <p:spPr>
          <a:xfrm>
            <a:off x="-1" y="1753052"/>
            <a:ext cx="6226629" cy="4850947"/>
          </a:xfrm>
          <a:prstGeom prst="rect">
            <a:avLst/>
          </a:prstGeom>
          <a:noFill/>
          <a:ln>
            <a:noFill/>
          </a:ln>
        </p:spPr>
        <p:txBody>
          <a:bodyPr anchorCtr="0" anchor="t" bIns="45700" lIns="45700" spcFirstLastPara="1" rIns="45700" wrap="square" tIns="45700">
            <a:normAutofit fontScale="85000" lnSpcReduction="20000"/>
          </a:bodyPr>
          <a:lstStyle/>
          <a:p>
            <a:pPr indent="-342900" lvl="0" marL="457200" rtl="0" algn="l">
              <a:lnSpc>
                <a:spcPct val="90000"/>
              </a:lnSpc>
              <a:spcBef>
                <a:spcPts val="1000"/>
              </a:spcBef>
              <a:spcAft>
                <a:spcPts val="0"/>
              </a:spcAft>
              <a:buSzPct val="100840"/>
              <a:buNone/>
            </a:pPr>
            <a:r>
              <a:rPr b="1" lang="fr-FR" sz="2100">
                <a:solidFill>
                  <a:schemeClr val="dk1"/>
                </a:solidFill>
              </a:rPr>
              <a:t>Sélection du pont racine (Root Bridge ou RB)</a:t>
            </a:r>
            <a:endParaRPr/>
          </a:p>
          <a:p>
            <a:pPr indent="-342900" lvl="0" marL="457200" rtl="0" algn="just">
              <a:lnSpc>
                <a:spcPct val="150000"/>
              </a:lnSpc>
              <a:spcBef>
                <a:spcPts val="1000"/>
              </a:spcBef>
              <a:spcAft>
                <a:spcPts val="0"/>
              </a:spcAft>
              <a:buSzPct val="111455"/>
              <a:buChar char="▪"/>
            </a:pPr>
            <a:r>
              <a:rPr lang="fr-FR" sz="1900"/>
              <a:t>Les commutateurs sont identifiés par un Bridge ID unique qui est constitué par une priorité  associée à l’adresse MAC du commutateur. </a:t>
            </a:r>
            <a:endParaRPr/>
          </a:p>
          <a:p>
            <a:pPr indent="-342900" lvl="0" marL="457200" rtl="0" algn="l">
              <a:lnSpc>
                <a:spcPct val="120000"/>
              </a:lnSpc>
              <a:spcBef>
                <a:spcPts val="1000"/>
              </a:spcBef>
              <a:spcAft>
                <a:spcPts val="0"/>
              </a:spcAft>
              <a:buSzPct val="111455"/>
              <a:buChar char="▪"/>
            </a:pPr>
            <a:r>
              <a:rPr lang="fr-FR" sz="1900"/>
              <a:t>La priorité est un nombre codé sur 12 bits en hexadécimal (soit une valeur comprise entre 0 et 65535 avec un pas de 4096).</a:t>
            </a:r>
            <a:endParaRPr/>
          </a:p>
          <a:p>
            <a:pPr indent="-342900" lvl="0" marL="457200" rtl="0" algn="l">
              <a:lnSpc>
                <a:spcPct val="120000"/>
              </a:lnSpc>
              <a:spcBef>
                <a:spcPts val="1000"/>
              </a:spcBef>
              <a:spcAft>
                <a:spcPts val="0"/>
              </a:spcAft>
              <a:buSzPct val="111455"/>
              <a:buChar char="▪"/>
            </a:pPr>
            <a:r>
              <a:rPr lang="fr-FR" sz="1900"/>
              <a:t>Elle est paramétrable par l'administrateur.</a:t>
            </a:r>
            <a:endParaRPr/>
          </a:p>
          <a:p>
            <a:pPr indent="-342900" lvl="0" marL="457200" rtl="0" algn="l">
              <a:lnSpc>
                <a:spcPct val="120000"/>
              </a:lnSpc>
              <a:spcBef>
                <a:spcPts val="1000"/>
              </a:spcBef>
              <a:spcAft>
                <a:spcPts val="0"/>
              </a:spcAft>
              <a:buSzPct val="111455"/>
              <a:buChar char="▪"/>
            </a:pPr>
            <a:r>
              <a:rPr lang="fr-FR" sz="1900"/>
              <a:t>Par défaut, elle est égale à 32768+id-VLAN (soit 0x8000) ==&gt; pour le vlan default: priority= 32769</a:t>
            </a:r>
            <a:endParaRPr/>
          </a:p>
          <a:p>
            <a:pPr indent="-342900" lvl="0" marL="457200" rtl="0" algn="l">
              <a:lnSpc>
                <a:spcPct val="120000"/>
              </a:lnSpc>
              <a:spcBef>
                <a:spcPts val="1000"/>
              </a:spcBef>
              <a:spcAft>
                <a:spcPts val="0"/>
              </a:spcAft>
              <a:buSzPct val="111455"/>
              <a:buChar char="▪"/>
            </a:pPr>
            <a:r>
              <a:rPr lang="fr-FR" sz="1900"/>
              <a:t>Le commutateur avec la plus petite valeur de priorité est élu comme root.</a:t>
            </a:r>
            <a:endParaRPr/>
          </a:p>
          <a:p>
            <a:pPr indent="-342900" lvl="0" marL="457200" rtl="0" algn="l">
              <a:lnSpc>
                <a:spcPct val="120000"/>
              </a:lnSpc>
              <a:spcBef>
                <a:spcPts val="1000"/>
              </a:spcBef>
              <a:spcAft>
                <a:spcPts val="0"/>
              </a:spcAft>
              <a:buSzPct val="111455"/>
              <a:buChar char="▪"/>
            </a:pPr>
            <a:r>
              <a:rPr lang="fr-FR" sz="1900"/>
              <a:t>En cas d'égalité de priorité, c'est le switch dont l'adresse MAC est la plus basse qui est élu.</a:t>
            </a:r>
            <a:endParaRPr/>
          </a:p>
          <a:p>
            <a:pPr indent="-342900" lvl="0" marL="457200" rtl="0" algn="l">
              <a:lnSpc>
                <a:spcPct val="90000"/>
              </a:lnSpc>
              <a:spcBef>
                <a:spcPts val="1000"/>
              </a:spcBef>
              <a:spcAft>
                <a:spcPts val="0"/>
              </a:spcAft>
              <a:buSzPct val="132352"/>
              <a:buNone/>
            </a:pPr>
            <a:br>
              <a:rPr lang="fr-FR" sz="1600"/>
            </a:br>
            <a:endParaRPr sz="1800"/>
          </a:p>
        </p:txBody>
      </p:sp>
      <p:sp>
        <p:nvSpPr>
          <p:cNvPr id="413" name="Google Shape;413;p54"/>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414" name="Google Shape;414;p54"/>
          <p:cNvPicPr preferRelativeResize="0"/>
          <p:nvPr/>
        </p:nvPicPr>
        <p:blipFill rotWithShape="1">
          <a:blip r:embed="rId3">
            <a:alphaModFix/>
          </a:blip>
          <a:srcRect b="0" l="0" r="0" t="0"/>
          <a:stretch/>
        </p:blipFill>
        <p:spPr>
          <a:xfrm>
            <a:off x="6403066" y="1654629"/>
            <a:ext cx="5571220" cy="3280228"/>
          </a:xfrm>
          <a:prstGeom prst="rect">
            <a:avLst/>
          </a:prstGeom>
          <a:noFill/>
          <a:ln>
            <a:noFill/>
          </a:ln>
          <a:effectLst>
            <a:outerShdw blurRad="292100" rotWithShape="0" algn="tl" dir="2700000" dist="139700">
              <a:srgbClr val="333333">
                <a:alpha val="64705"/>
              </a:srgbClr>
            </a:outerShdw>
          </a:effectLst>
        </p:spPr>
      </p:pic>
      <p:sp>
        <p:nvSpPr>
          <p:cNvPr id="415" name="Google Shape;415;p54"/>
          <p:cNvSpPr/>
          <p:nvPr/>
        </p:nvSpPr>
        <p:spPr>
          <a:xfrm>
            <a:off x="6574971" y="5091716"/>
            <a:ext cx="5617029" cy="150502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fr-FR" sz="1700" u="sng" cap="none" strike="noStrike">
                <a:solidFill>
                  <a:srgbClr val="000000"/>
                </a:solidFill>
                <a:latin typeface="Times New Roman"/>
                <a:ea typeface="Times New Roman"/>
                <a:cs typeface="Times New Roman"/>
                <a:sym typeface="Times New Roman"/>
              </a:rPr>
              <a:t>Initialement</a:t>
            </a:r>
            <a:r>
              <a:rPr b="0" i="0" lang="fr-FR" sz="1700" u="none" cap="none" strike="noStrike">
                <a:solidFill>
                  <a:srgbClr val="000000"/>
                </a:solidFill>
                <a:latin typeface="Times New Roman"/>
                <a:ea typeface="Times New Roman"/>
                <a:cs typeface="Times New Roman"/>
                <a:sym typeface="Times New Roman"/>
              </a:rPr>
              <a:t>, chaque commutateur se déclare en tant que pont racine avec son propre BID défini comme l'ID racine. </a:t>
            </a:r>
            <a:endParaRPr/>
          </a:p>
          <a:p>
            <a:pPr indent="0" lvl="0" marL="0" marR="0" rtl="0" algn="just">
              <a:lnSpc>
                <a:spcPct val="120000"/>
              </a:lnSpc>
              <a:spcBef>
                <a:spcPts val="0"/>
              </a:spcBef>
              <a:spcAft>
                <a:spcPts val="0"/>
              </a:spcAft>
              <a:buNone/>
            </a:pPr>
            <a:r>
              <a:rPr b="0" i="0" lang="fr-FR" sz="1700" u="sng" cap="none" strike="noStrike">
                <a:solidFill>
                  <a:srgbClr val="000000"/>
                </a:solidFill>
                <a:latin typeface="Times New Roman"/>
                <a:ea typeface="Times New Roman"/>
                <a:cs typeface="Times New Roman"/>
                <a:sym typeface="Times New Roman"/>
              </a:rPr>
              <a:t>Finalement, </a:t>
            </a:r>
            <a:r>
              <a:rPr b="0" i="0" lang="fr-FR" sz="1700" u="none" cap="none" strike="noStrike">
                <a:solidFill>
                  <a:srgbClr val="000000"/>
                </a:solidFill>
                <a:latin typeface="Times New Roman"/>
                <a:ea typeface="Times New Roman"/>
                <a:cs typeface="Times New Roman"/>
                <a:sym typeface="Times New Roman"/>
              </a:rPr>
              <a:t>à travers l’échange de BPDU, le commutateur dont le Bridge ID est le plus petit remporte l’élection.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421" name="Google Shape;421;p55"/>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12700" rtl="0" algn="l">
              <a:lnSpc>
                <a:spcPct val="100000"/>
              </a:lnSpc>
              <a:spcBef>
                <a:spcPts val="0"/>
              </a:spcBef>
              <a:spcAft>
                <a:spcPts val="0"/>
              </a:spcAft>
              <a:buSzPts val="1800"/>
              <a:buNone/>
            </a:pPr>
            <a:r>
              <a:rPr b="1" lang="fr-FR"/>
              <a:t>Le coût de chemin Racine </a:t>
            </a:r>
            <a:endParaRPr b="1"/>
          </a:p>
        </p:txBody>
      </p:sp>
      <p:sp>
        <p:nvSpPr>
          <p:cNvPr id="422" name="Google Shape;422;p55"/>
          <p:cNvSpPr/>
          <p:nvPr/>
        </p:nvSpPr>
        <p:spPr>
          <a:xfrm>
            <a:off x="538480" y="1736560"/>
            <a:ext cx="10493828" cy="4247317"/>
          </a:xfrm>
          <a:prstGeom prst="rect">
            <a:avLst/>
          </a:prstGeom>
          <a:noFill/>
          <a:ln>
            <a:noFill/>
          </a:ln>
        </p:spPr>
        <p:txBody>
          <a:bodyPr anchorCtr="0" anchor="t" bIns="45700" lIns="91425" spcFirstLastPara="1" rIns="91425" wrap="square" tIns="45700">
            <a:noAutofit/>
          </a:bodyPr>
          <a:lstStyle/>
          <a:p>
            <a:pPr indent="-114300" lvl="0" marL="0" marR="0" rtl="0" algn="just">
              <a:lnSpc>
                <a:spcPct val="100000"/>
              </a:lnSpc>
              <a:spcBef>
                <a:spcPts val="0"/>
              </a:spcBef>
              <a:spcAft>
                <a:spcPts val="0"/>
              </a:spcAft>
              <a:buClr>
                <a:srgbClr val="000000"/>
              </a:buClr>
              <a:buSzPts val="1800"/>
              <a:buFont typeface="Noto Sans Symbols"/>
              <a:buChar char="▪"/>
            </a:pPr>
            <a:r>
              <a:rPr b="0" i="0" lang="fr-FR" sz="1800" u="none" cap="none" strike="noStrike">
                <a:solidFill>
                  <a:srgbClr val="000000"/>
                </a:solidFill>
                <a:latin typeface="Times New Roman"/>
                <a:ea typeface="Times New Roman"/>
                <a:cs typeface="Times New Roman"/>
                <a:sym typeface="Times New Roman"/>
              </a:rPr>
              <a:t>    Le coût du chemin racine est utilisé pour déterminer le rôle du port et si le trafic est bloqué ou non</a:t>
            </a:r>
            <a:r>
              <a:rPr b="0" i="0" lang="fr-FR" sz="1600" u="none" cap="none" strike="noStrike">
                <a:solidFill>
                  <a:srgbClr val="000000"/>
                </a:solidFill>
                <a:latin typeface="Arial"/>
                <a:ea typeface="Arial"/>
                <a:cs typeface="Arial"/>
                <a:sym typeface="Arial"/>
              </a:rPr>
              <a:t>.</a:t>
            </a:r>
            <a:endParaRPr/>
          </a:p>
          <a:p>
            <a:pPr indent="-114300" lvl="2" marL="0" marR="0" rtl="0" algn="just">
              <a:lnSpc>
                <a:spcPct val="100000"/>
              </a:lnSpc>
              <a:spcBef>
                <a:spcPts val="0"/>
              </a:spcBef>
              <a:spcAft>
                <a:spcPts val="0"/>
              </a:spcAft>
              <a:buClr>
                <a:srgbClr val="000000"/>
              </a:buClr>
              <a:buSzPts val="1800"/>
              <a:buFont typeface="Noto Sans Symbols"/>
              <a:buChar char="▪"/>
            </a:pPr>
            <a:r>
              <a:rPr b="0" i="0" lang="fr-FR" sz="1800" u="none" cap="none" strike="noStrike">
                <a:solidFill>
                  <a:srgbClr val="000000"/>
                </a:solidFill>
                <a:latin typeface="Times New Roman"/>
                <a:ea typeface="Times New Roman"/>
                <a:cs typeface="Times New Roman"/>
                <a:sym typeface="Times New Roman"/>
              </a:rPr>
              <a:t>    Par défaut, les coûts du port sont définis par la vitesse de fonctionnement du port :</a:t>
            </a:r>
            <a:endParaRPr/>
          </a:p>
          <a:p>
            <a:pPr indent="0" lvl="2"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Clr>
                <a:srgbClr val="000000"/>
              </a:buClr>
              <a:buSzPts val="1800"/>
              <a:buFont typeface="Noto Sans Symbols"/>
              <a:buNone/>
            </a:pPr>
            <a:r>
              <a:t/>
            </a:r>
            <a:endParaRPr b="1"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Clr>
                <a:srgbClr val="000000"/>
              </a:buClr>
              <a:buSzPts val="1800"/>
              <a:buFont typeface="Noto Sans Symbols"/>
              <a:buNone/>
            </a:pPr>
            <a:r>
              <a:t/>
            </a:r>
            <a:endParaRPr b="1"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Clr>
                <a:srgbClr val="000000"/>
              </a:buClr>
              <a:buSzPts val="1800"/>
              <a:buFont typeface="Noto Sans Symbols"/>
              <a:buNone/>
            </a:pPr>
            <a:r>
              <a:t/>
            </a:r>
            <a:endParaRPr b="1"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None/>
            </a:pPr>
            <a:r>
              <a:t/>
            </a:r>
            <a:endParaRPr b="1" i="0" sz="1800" u="none" cap="none" strike="noStrike">
              <a:solidFill>
                <a:srgbClr val="000000"/>
              </a:solidFill>
              <a:latin typeface="Times New Roman"/>
              <a:ea typeface="Times New Roman"/>
              <a:cs typeface="Times New Roman"/>
              <a:sym typeface="Times New Roman"/>
            </a:endParaRPr>
          </a:p>
          <a:p>
            <a:pPr indent="-114300" lvl="2" marL="0" marR="0" rtl="0" algn="just">
              <a:lnSpc>
                <a:spcPct val="100000"/>
              </a:lnSpc>
              <a:spcBef>
                <a:spcPts val="0"/>
              </a:spcBef>
              <a:spcAft>
                <a:spcPts val="0"/>
              </a:spcAft>
              <a:buClr>
                <a:srgbClr val="000000"/>
              </a:buClr>
              <a:buSzPts val="1800"/>
              <a:buFont typeface="Noto Sans Symbols"/>
              <a:buChar char="▪"/>
            </a:pPr>
            <a:r>
              <a:rPr b="0" i="0" lang="fr-FR" sz="1800" u="none" cap="none" strike="noStrike">
                <a:solidFill>
                  <a:srgbClr val="000000"/>
                </a:solidFill>
                <a:latin typeface="Times New Roman"/>
                <a:ea typeface="Times New Roman"/>
                <a:cs typeface="Times New Roman"/>
                <a:sym typeface="Times New Roman"/>
              </a:rPr>
              <a:t>   Le coût est alors inversement proportionnel au débit.</a:t>
            </a:r>
            <a:endParaRPr/>
          </a:p>
          <a:p>
            <a:pPr indent="0" lvl="2"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423" name="Google Shape;423;p55"/>
          <p:cNvSpPr txBox="1"/>
          <p:nvPr/>
        </p:nvSpPr>
        <p:spPr>
          <a:xfrm>
            <a:off x="275772" y="5074173"/>
            <a:ext cx="4252687" cy="1477328"/>
          </a:xfrm>
          <a:prstGeom prst="rect">
            <a:avLst/>
          </a:prstGeom>
          <a:noFill/>
          <a:ln>
            <a:noFill/>
          </a:ln>
        </p:spPr>
        <p:txBody>
          <a:bodyPr anchorCtr="0" anchor="t" bIns="45700" lIns="91425" spcFirstLastPara="1" rIns="91425" wrap="square" tIns="45700">
            <a:spAutoFit/>
          </a:bodyPr>
          <a:lstStyle/>
          <a:p>
            <a:pPr indent="-88900" lvl="0" marL="0" marR="0" rtl="0" algn="just">
              <a:lnSpc>
                <a:spcPct val="100000"/>
              </a:lnSpc>
              <a:spcBef>
                <a:spcPts val="0"/>
              </a:spcBef>
              <a:spcAft>
                <a:spcPts val="0"/>
              </a:spcAft>
              <a:buClr>
                <a:srgbClr val="000000"/>
              </a:buClr>
              <a:buSzPts val="1400"/>
              <a:buFont typeface="Noto Sans Symbols"/>
              <a:buChar char="▪"/>
            </a:pPr>
            <a:r>
              <a:rPr b="0" i="0" lang="fr-FR" sz="1400" u="none" cap="none" strike="noStrike">
                <a:solidFill>
                  <a:srgbClr val="000000"/>
                </a:solidFill>
                <a:latin typeface="Times New Roman"/>
                <a:ea typeface="Times New Roman"/>
                <a:cs typeface="Times New Roman"/>
                <a:sym typeface="Times New Roman"/>
              </a:rPr>
              <a:t>    </a:t>
            </a:r>
            <a:r>
              <a:rPr b="0" i="0" lang="fr-FR" sz="1800" u="none" cap="none" strike="noStrike">
                <a:solidFill>
                  <a:srgbClr val="000000"/>
                </a:solidFill>
                <a:latin typeface="Times New Roman"/>
                <a:ea typeface="Times New Roman"/>
                <a:cs typeface="Times New Roman"/>
                <a:sym typeface="Times New Roman"/>
              </a:rPr>
              <a:t>Il est possible de configurer le coût des ports ce qui donne à l'administrateur la flexibilité nécessaire pour contrôler manuellement les chemins Spanning Tree vers le pont racine .</a:t>
            </a:r>
            <a:endParaRPr/>
          </a:p>
        </p:txBody>
      </p:sp>
      <p:graphicFrame>
        <p:nvGraphicFramePr>
          <p:cNvPr id="424" name="Google Shape;424;p55"/>
          <p:cNvGraphicFramePr/>
          <p:nvPr/>
        </p:nvGraphicFramePr>
        <p:xfrm>
          <a:off x="4702625" y="4550631"/>
          <a:ext cx="3000000" cy="3000000"/>
        </p:xfrm>
        <a:graphic>
          <a:graphicData uri="http://schemas.openxmlformats.org/drawingml/2006/table">
            <a:tbl>
              <a:tblPr>
                <a:noFill/>
                <a:tableStyleId>{C0D4D1C8-00FF-4885-9D56-247FF5E09BD3}</a:tableStyleId>
              </a:tblPr>
              <a:tblGrid>
                <a:gridCol w="3468925"/>
                <a:gridCol w="3889825"/>
              </a:tblGrid>
              <a:tr h="457150">
                <a:tc>
                  <a:txBody>
                    <a:bodyPr/>
                    <a:lstStyle/>
                    <a:p>
                      <a:pPr indent="0" lvl="0" marL="0" marR="0" rtl="0" algn="ctr">
                        <a:lnSpc>
                          <a:spcPct val="100000"/>
                        </a:lnSpc>
                        <a:spcBef>
                          <a:spcPts val="0"/>
                        </a:spcBef>
                        <a:spcAft>
                          <a:spcPts val="0"/>
                        </a:spcAft>
                        <a:buNone/>
                      </a:pPr>
                      <a:r>
                        <a:rPr b="1" i="0" lang="fr-FR" sz="1700" u="none" cap="none" strike="noStrike">
                          <a:solidFill>
                            <a:schemeClr val="dk1"/>
                          </a:solidFill>
                          <a:latin typeface="Times New Roman"/>
                          <a:ea typeface="Times New Roman"/>
                          <a:cs typeface="Times New Roman"/>
                          <a:sym typeface="Times New Roman"/>
                        </a:rPr>
                        <a:t>Tâche</a:t>
                      </a:r>
                      <a:endParaRPr sz="1300" u="none" cap="none" strike="noStrike">
                        <a:solidFill>
                          <a:schemeClr val="dk1"/>
                        </a:solidFill>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B7B7B"/>
                    </a:solidFill>
                  </a:tcPr>
                </a:tc>
                <a:tc>
                  <a:txBody>
                    <a:bodyPr/>
                    <a:lstStyle/>
                    <a:p>
                      <a:pPr indent="0" lvl="0" marL="0" marR="0" rtl="0" algn="ctr">
                        <a:lnSpc>
                          <a:spcPct val="100000"/>
                        </a:lnSpc>
                        <a:spcBef>
                          <a:spcPts val="0"/>
                        </a:spcBef>
                        <a:spcAft>
                          <a:spcPts val="0"/>
                        </a:spcAft>
                        <a:buNone/>
                      </a:pPr>
                      <a:r>
                        <a:rPr b="1" i="0" lang="fr-FR" sz="1700" u="none" cap="none" strike="noStrike">
                          <a:solidFill>
                            <a:schemeClr val="dk1"/>
                          </a:solidFill>
                          <a:latin typeface="Times New Roman"/>
                          <a:ea typeface="Times New Roman"/>
                          <a:cs typeface="Times New Roman"/>
                          <a:sym typeface="Times New Roman"/>
                        </a:rPr>
                        <a:t>Commande</a:t>
                      </a:r>
                      <a:endParaRPr sz="1300" u="none" cap="none" strike="noStrike">
                        <a:solidFill>
                          <a:schemeClr val="dk1"/>
                        </a:solidFill>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B7B7B"/>
                    </a:solidFill>
                  </a:tcPr>
                </a:tc>
              </a:tr>
              <a:tr h="514625">
                <a:tc>
                  <a:txBody>
                    <a:bodyPr/>
                    <a:lstStyle/>
                    <a:p>
                      <a:pPr indent="0" lvl="0" marL="0" marR="0" rtl="0" algn="ctr">
                        <a:lnSpc>
                          <a:spcPct val="100000"/>
                        </a:lnSpc>
                        <a:spcBef>
                          <a:spcPts val="0"/>
                        </a:spcBef>
                        <a:spcAft>
                          <a:spcPts val="0"/>
                        </a:spcAft>
                        <a:buNone/>
                      </a:pPr>
                      <a:r>
                        <a:rPr b="0" i="0" lang="fr-FR" sz="1400" u="none" cap="none" strike="noStrike">
                          <a:solidFill>
                            <a:srgbClr val="000000"/>
                          </a:solidFill>
                          <a:latin typeface="Times New Roman"/>
                          <a:ea typeface="Times New Roman"/>
                          <a:cs typeface="Times New Roman"/>
                          <a:sym typeface="Times New Roman"/>
                        </a:rPr>
                        <a:t>Modifier le coût du port </a:t>
                      </a:r>
                      <a:endParaRPr sz="1100" u="none" cap="none" strike="noStrike"/>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c>
                  <a:txBody>
                    <a:bodyPr/>
                    <a:lstStyle/>
                    <a:p>
                      <a:pPr indent="0" lvl="0" marL="0" marR="0" rtl="0" algn="l">
                        <a:lnSpc>
                          <a:spcPct val="100000"/>
                        </a:lnSpc>
                        <a:spcBef>
                          <a:spcPts val="0"/>
                        </a:spcBef>
                        <a:spcAft>
                          <a:spcPts val="0"/>
                        </a:spcAft>
                        <a:buNone/>
                      </a:pPr>
                      <a:r>
                        <a:rPr lang="fr-FR" sz="1200" u="none" cap="none" strike="noStrike"/>
                        <a:t>SW (</a:t>
                      </a:r>
                      <a:r>
                        <a:rPr lang="fr-FR" sz="1200" u="none" cap="none" strike="noStrike">
                          <a:solidFill>
                            <a:srgbClr val="C00000"/>
                          </a:solidFill>
                        </a:rPr>
                        <a:t>config-if</a:t>
                      </a:r>
                      <a:r>
                        <a:rPr lang="fr-FR" sz="1200" u="none" cap="none" strike="noStrike"/>
                        <a:t>)#      </a:t>
                      </a:r>
                      <a:r>
                        <a:rPr b="1" lang="fr-FR" sz="1200" u="none" cap="none" strike="noStrike"/>
                        <a:t>spanning-tree cost </a:t>
                      </a:r>
                      <a:r>
                        <a:rPr b="0" lang="fr-FR" sz="1200" u="none" cap="none" strike="noStrike"/>
                        <a:t>&lt;cost&gt;</a:t>
                      </a:r>
                      <a:endParaRPr sz="1300" u="none" cap="none" strike="noStrike"/>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r>
              <a:tr h="415375">
                <a:tc>
                  <a:txBody>
                    <a:bodyPr/>
                    <a:lstStyle/>
                    <a:p>
                      <a:pPr indent="0" lvl="0" marL="0" marR="0" rtl="0" algn="ctr">
                        <a:lnSpc>
                          <a:spcPct val="100000"/>
                        </a:lnSpc>
                        <a:spcBef>
                          <a:spcPts val="0"/>
                        </a:spcBef>
                        <a:spcAft>
                          <a:spcPts val="0"/>
                        </a:spcAft>
                        <a:buNone/>
                      </a:pPr>
                      <a:r>
                        <a:rPr b="0" i="0" lang="fr-FR" sz="1400" u="none" cap="none" strike="noStrike">
                          <a:solidFill>
                            <a:srgbClr val="000000"/>
                          </a:solidFill>
                          <a:latin typeface="Times New Roman"/>
                          <a:ea typeface="Times New Roman"/>
                          <a:cs typeface="Times New Roman"/>
                          <a:sym typeface="Times New Roman"/>
                        </a:rPr>
                        <a:t>Annuler la modification </a:t>
                      </a:r>
                      <a:endParaRPr sz="1100" u="none" cap="none" strike="noStrike"/>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0F0F0"/>
                    </a:solidFill>
                  </a:tcPr>
                </a:tc>
                <a:tc>
                  <a:txBody>
                    <a:bodyPr/>
                    <a:lstStyle/>
                    <a:p>
                      <a:pPr indent="0" lvl="0" marL="0" marR="0" rtl="0" algn="l">
                        <a:lnSpc>
                          <a:spcPct val="100000"/>
                        </a:lnSpc>
                        <a:spcBef>
                          <a:spcPts val="0"/>
                        </a:spcBef>
                        <a:spcAft>
                          <a:spcPts val="0"/>
                        </a:spcAft>
                        <a:buNone/>
                      </a:pPr>
                      <a:r>
                        <a:rPr b="0" i="0" lang="fr-FR" sz="1200" u="none" cap="none" strike="noStrike">
                          <a:solidFill>
                            <a:schemeClr val="dk1"/>
                          </a:solidFill>
                          <a:latin typeface="Arial"/>
                          <a:ea typeface="Arial"/>
                          <a:cs typeface="Arial"/>
                          <a:sym typeface="Arial"/>
                        </a:rPr>
                        <a:t>SW (</a:t>
                      </a:r>
                      <a:r>
                        <a:rPr b="0" i="0" lang="fr-FR" sz="1200" u="none" cap="none" strike="noStrike">
                          <a:solidFill>
                            <a:srgbClr val="C00000"/>
                          </a:solidFill>
                          <a:latin typeface="Arial"/>
                          <a:ea typeface="Arial"/>
                          <a:cs typeface="Arial"/>
                          <a:sym typeface="Arial"/>
                        </a:rPr>
                        <a:t>config-if)</a:t>
                      </a:r>
                      <a:r>
                        <a:rPr b="0" i="0" lang="fr-FR" sz="1200" u="none" cap="none" strike="noStrike">
                          <a:solidFill>
                            <a:schemeClr val="dk1"/>
                          </a:solidFill>
                          <a:latin typeface="Arial"/>
                          <a:ea typeface="Arial"/>
                          <a:cs typeface="Arial"/>
                          <a:sym typeface="Arial"/>
                        </a:rPr>
                        <a:t># </a:t>
                      </a:r>
                      <a:r>
                        <a:rPr b="0" i="0" lang="fr-FR" sz="1200" u="none" cap="none" strike="noStrike">
                          <a:solidFill>
                            <a:schemeClr val="dk1"/>
                          </a:solidFill>
                          <a:latin typeface="Arial"/>
                          <a:ea typeface="Arial"/>
                          <a:cs typeface="Arial"/>
                          <a:sym typeface="Arial"/>
                        </a:rPr>
                        <a:t>      no </a:t>
                      </a:r>
                      <a:r>
                        <a:rPr b="1" lang="fr-FR" sz="1200" u="none" cap="none" strike="noStrike"/>
                        <a:t>spanning-tree cost</a:t>
                      </a:r>
                      <a:endParaRPr b="0" i="0" sz="1200" u="none" cap="none" strike="noStrike">
                        <a:solidFill>
                          <a:schemeClr val="dk1"/>
                        </a:solidFill>
                        <a:latin typeface="Arial"/>
                        <a:ea typeface="Arial"/>
                        <a:cs typeface="Arial"/>
                        <a:sym typeface="Arial"/>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0F0F0"/>
                    </a:solidFill>
                  </a:tcPr>
                </a:tc>
              </a:tr>
              <a:tr h="465750">
                <a:tc>
                  <a:txBody>
                    <a:bodyPr/>
                    <a:lstStyle/>
                    <a:p>
                      <a:pPr indent="0" lvl="0" marL="0" marR="0" rtl="0" algn="ctr">
                        <a:lnSpc>
                          <a:spcPct val="100000"/>
                        </a:lnSpc>
                        <a:spcBef>
                          <a:spcPts val="0"/>
                        </a:spcBef>
                        <a:spcAft>
                          <a:spcPts val="0"/>
                        </a:spcAft>
                        <a:buNone/>
                      </a:pPr>
                      <a:r>
                        <a:rPr b="0" i="0" lang="fr-FR" sz="1400" u="none" cap="none" strike="noStrike">
                          <a:solidFill>
                            <a:srgbClr val="000000"/>
                          </a:solidFill>
                          <a:latin typeface="Times New Roman"/>
                          <a:ea typeface="Times New Roman"/>
                          <a:cs typeface="Times New Roman"/>
                          <a:sym typeface="Times New Roman"/>
                        </a:rPr>
                        <a:t>Pour vérifier et afficher les information de STP </a:t>
                      </a:r>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c>
                  <a:txBody>
                    <a:bodyPr/>
                    <a:lstStyle/>
                    <a:p>
                      <a:pPr indent="0" lvl="0" marL="0" marR="0" rtl="0" algn="l">
                        <a:lnSpc>
                          <a:spcPct val="100000"/>
                        </a:lnSpc>
                        <a:spcBef>
                          <a:spcPts val="0"/>
                        </a:spcBef>
                        <a:spcAft>
                          <a:spcPts val="0"/>
                        </a:spcAft>
                        <a:buNone/>
                      </a:pPr>
                      <a:r>
                        <a:rPr b="0" i="0" lang="fr-FR" sz="1200" u="none" cap="none" strike="noStrike">
                          <a:solidFill>
                            <a:schemeClr val="dk1"/>
                          </a:solidFill>
                          <a:latin typeface="Arial"/>
                          <a:ea typeface="Arial"/>
                          <a:cs typeface="Arial"/>
                          <a:sym typeface="Arial"/>
                        </a:rPr>
                        <a:t>SW #      show </a:t>
                      </a:r>
                      <a:r>
                        <a:rPr b="1" lang="fr-FR" sz="1200" u="none" cap="none" strike="noStrike"/>
                        <a:t>spanning-tree </a:t>
                      </a:r>
                      <a:endParaRPr sz="1300" u="none" cap="none" strike="noStrike"/>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r>
            </a:tbl>
          </a:graphicData>
        </a:graphic>
      </p:graphicFrame>
      <p:sp>
        <p:nvSpPr>
          <p:cNvPr id="425" name="Google Shape;425;p55"/>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26" name="Google Shape;426;p55"/>
          <p:cNvPicPr preferRelativeResize="0"/>
          <p:nvPr/>
        </p:nvPicPr>
        <p:blipFill rotWithShape="1">
          <a:blip r:embed="rId3">
            <a:alphaModFix/>
          </a:blip>
          <a:srcRect b="0" l="0" r="0" t="0"/>
          <a:stretch/>
        </p:blipFill>
        <p:spPr>
          <a:xfrm>
            <a:off x="3178630" y="2559733"/>
            <a:ext cx="4920343" cy="118495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Le coût de chemin Racine : Exemple (1/2)</a:t>
            </a:r>
            <a:endParaRPr/>
          </a:p>
        </p:txBody>
      </p:sp>
      <p:sp>
        <p:nvSpPr>
          <p:cNvPr id="432" name="Google Shape;432;p56"/>
          <p:cNvSpPr txBox="1"/>
          <p:nvPr>
            <p:ph idx="12" type="sldNum"/>
          </p:nvPr>
        </p:nvSpPr>
        <p:spPr>
          <a:xfrm>
            <a:off x="11841600" y="6273265"/>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433" name="Google Shape;433;p56"/>
          <p:cNvSpPr/>
          <p:nvPr/>
        </p:nvSpPr>
        <p:spPr>
          <a:xfrm>
            <a:off x="3962403" y="2554517"/>
            <a:ext cx="4905826" cy="34108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56"/>
          <p:cNvSpPr txBox="1"/>
          <p:nvPr/>
        </p:nvSpPr>
        <p:spPr>
          <a:xfrm>
            <a:off x="3497944" y="1487713"/>
            <a:ext cx="4571998"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1800" u="sng" cap="none" strike="noStrike">
                <a:solidFill>
                  <a:srgbClr val="000000"/>
                </a:solidFill>
                <a:latin typeface="Times New Roman"/>
                <a:ea typeface="Times New Roman"/>
                <a:cs typeface="Times New Roman"/>
                <a:sym typeface="Times New Roman"/>
              </a:rPr>
              <a:t>Pour vérifier et afficher les information </a:t>
            </a:r>
            <a:endParaRPr/>
          </a:p>
          <a:p>
            <a:pPr indent="0" lvl="0" marL="0" marR="0" rtl="0" algn="ctr">
              <a:lnSpc>
                <a:spcPct val="100000"/>
              </a:lnSpc>
              <a:spcBef>
                <a:spcPts val="0"/>
              </a:spcBef>
              <a:spcAft>
                <a:spcPts val="0"/>
              </a:spcAft>
              <a:buNone/>
            </a:pPr>
            <a:r>
              <a:rPr b="1" i="0" lang="fr-FR" sz="1800" u="sng" cap="none" strike="noStrike">
                <a:solidFill>
                  <a:srgbClr val="000000"/>
                </a:solidFill>
                <a:latin typeface="Times New Roman"/>
                <a:ea typeface="Times New Roman"/>
                <a:cs typeface="Times New Roman"/>
                <a:sym typeface="Times New Roman"/>
              </a:rPr>
              <a:t>de STP </a:t>
            </a:r>
            <a:endParaRPr/>
          </a:p>
          <a:p>
            <a:pPr indent="0" lvl="0" marL="0" marR="0" rtl="0" algn="ctr">
              <a:lnSpc>
                <a:spcPct val="100000"/>
              </a:lnSpc>
              <a:spcBef>
                <a:spcPts val="0"/>
              </a:spcBef>
              <a:spcAft>
                <a:spcPts val="0"/>
              </a:spcAft>
              <a:buNone/>
            </a:pPr>
            <a:r>
              <a:t/>
            </a:r>
            <a:endParaRPr b="1" i="0" sz="1100" u="none" cap="none" strike="noStrike">
              <a:solidFill>
                <a:srgbClr val="000000"/>
              </a:solidFill>
              <a:latin typeface="Arial"/>
              <a:ea typeface="Arial"/>
              <a:cs typeface="Arial"/>
              <a:sym typeface="Arial"/>
            </a:endParaRPr>
          </a:p>
        </p:txBody>
      </p:sp>
      <p:sp>
        <p:nvSpPr>
          <p:cNvPr id="435" name="Google Shape;435;p56"/>
          <p:cNvSpPr/>
          <p:nvPr/>
        </p:nvSpPr>
        <p:spPr>
          <a:xfrm>
            <a:off x="0" y="2569028"/>
            <a:ext cx="3817257" cy="355600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p56"/>
          <p:cNvSpPr/>
          <p:nvPr/>
        </p:nvSpPr>
        <p:spPr>
          <a:xfrm rot="5400000">
            <a:off x="4274455" y="2645234"/>
            <a:ext cx="188689" cy="732971"/>
          </a:xfrm>
          <a:prstGeom prst="roundRect">
            <a:avLst>
              <a:gd fmla="val 16667" name="adj"/>
            </a:avLst>
          </a:prstGeom>
          <a:no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437" name="Google Shape;437;p56"/>
          <p:cNvCxnSpPr/>
          <p:nvPr/>
        </p:nvCxnSpPr>
        <p:spPr>
          <a:xfrm flipH="1">
            <a:off x="4746172" y="2583545"/>
            <a:ext cx="812800" cy="478972"/>
          </a:xfrm>
          <a:prstGeom prst="straightConnector1">
            <a:avLst/>
          </a:prstGeom>
          <a:noFill/>
          <a:ln cap="flat" cmpd="sng" w="9525">
            <a:solidFill>
              <a:srgbClr val="FFBE00"/>
            </a:solidFill>
            <a:prstDash val="solid"/>
            <a:round/>
            <a:headEnd len="sm" w="sm" type="none"/>
            <a:tailEnd len="med" w="med" type="stealth"/>
          </a:ln>
        </p:spPr>
      </p:cxnSp>
      <p:sp>
        <p:nvSpPr>
          <p:cNvPr id="438" name="Google Shape;438;p56"/>
          <p:cNvSpPr txBox="1"/>
          <p:nvPr/>
        </p:nvSpPr>
        <p:spPr>
          <a:xfrm>
            <a:off x="5631542" y="2235206"/>
            <a:ext cx="2351315" cy="307777"/>
          </a:xfrm>
          <a:prstGeom prst="rect">
            <a:avLst/>
          </a:prstGeom>
          <a:no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400" u="none" cap="none" strike="noStrike">
                <a:solidFill>
                  <a:schemeClr val="dk1"/>
                </a:solidFill>
                <a:latin typeface="Arial"/>
                <a:ea typeface="Arial"/>
                <a:cs typeface="Arial"/>
                <a:sym typeface="Arial"/>
              </a:rPr>
              <a:t>Nom du VLAN concerné</a:t>
            </a:r>
            <a:endParaRPr b="0" i="0" sz="1400" u="none" cap="none" strike="noStrike">
              <a:solidFill>
                <a:schemeClr val="dk1"/>
              </a:solidFill>
              <a:latin typeface="Arial"/>
              <a:ea typeface="Arial"/>
              <a:cs typeface="Arial"/>
              <a:sym typeface="Arial"/>
            </a:endParaRPr>
          </a:p>
        </p:txBody>
      </p:sp>
      <p:sp>
        <p:nvSpPr>
          <p:cNvPr id="439" name="Google Shape;439;p56"/>
          <p:cNvSpPr/>
          <p:nvPr/>
        </p:nvSpPr>
        <p:spPr>
          <a:xfrm>
            <a:off x="3962400" y="3280231"/>
            <a:ext cx="4905829" cy="841827"/>
          </a:xfrm>
          <a:prstGeom prst="roundRect">
            <a:avLst>
              <a:gd fmla="val 16667" name="adj"/>
            </a:avLst>
          </a:prstGeom>
          <a:no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0" name="Google Shape;440;p56"/>
          <p:cNvSpPr/>
          <p:nvPr/>
        </p:nvSpPr>
        <p:spPr>
          <a:xfrm>
            <a:off x="8915400" y="3306360"/>
            <a:ext cx="3276600" cy="783771"/>
          </a:xfrm>
          <a:prstGeom prst="roundRect">
            <a:avLst>
              <a:gd fmla="val 16667" name="adj"/>
            </a:avLst>
          </a:prstGeom>
          <a:no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Arial"/>
                <a:ea typeface="Arial"/>
                <a:cs typeface="Arial"/>
                <a:sym typeface="Arial"/>
              </a:rPr>
              <a:t>La partie Root ID concerne le Root Bridge</a:t>
            </a:r>
            <a:endParaRPr b="0" i="0" sz="1400" u="none" cap="none" strike="noStrike">
              <a:solidFill>
                <a:schemeClr val="dk1"/>
              </a:solidFill>
              <a:latin typeface="Arial"/>
              <a:ea typeface="Arial"/>
              <a:cs typeface="Arial"/>
              <a:sym typeface="Arial"/>
            </a:endParaRPr>
          </a:p>
        </p:txBody>
      </p:sp>
      <p:sp>
        <p:nvSpPr>
          <p:cNvPr id="441" name="Google Shape;441;p56"/>
          <p:cNvSpPr/>
          <p:nvPr/>
        </p:nvSpPr>
        <p:spPr>
          <a:xfrm>
            <a:off x="3969661" y="4252690"/>
            <a:ext cx="4913082" cy="783767"/>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2" name="Google Shape;442;p56"/>
          <p:cNvSpPr/>
          <p:nvPr/>
        </p:nvSpPr>
        <p:spPr>
          <a:xfrm>
            <a:off x="8926287" y="4303492"/>
            <a:ext cx="3265714" cy="595103"/>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Arial"/>
                <a:ea typeface="Arial"/>
                <a:cs typeface="Arial"/>
                <a:sym typeface="Arial"/>
              </a:rPr>
              <a:t>La partie « Bridge ID » concerne le switch en lui-même (S2).</a:t>
            </a:r>
            <a:endParaRPr b="0" i="0" sz="1400" u="none" cap="none" strike="noStrike">
              <a:solidFill>
                <a:schemeClr val="dk1"/>
              </a:solidFill>
              <a:latin typeface="Arial"/>
              <a:ea typeface="Arial"/>
              <a:cs typeface="Arial"/>
              <a:sym typeface="Arial"/>
            </a:endParaRPr>
          </a:p>
        </p:txBody>
      </p:sp>
      <p:sp>
        <p:nvSpPr>
          <p:cNvPr id="443" name="Google Shape;443;p56"/>
          <p:cNvSpPr/>
          <p:nvPr/>
        </p:nvSpPr>
        <p:spPr>
          <a:xfrm>
            <a:off x="4898572" y="3606799"/>
            <a:ext cx="1320800" cy="188686"/>
          </a:xfrm>
          <a:prstGeom prst="rect">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4" name="Google Shape;444;p56"/>
          <p:cNvSpPr/>
          <p:nvPr/>
        </p:nvSpPr>
        <p:spPr>
          <a:xfrm>
            <a:off x="5791200" y="5442855"/>
            <a:ext cx="362857" cy="508002"/>
          </a:xfrm>
          <a:prstGeom prst="rect">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45" name="Google Shape;445;p56"/>
          <p:cNvCxnSpPr/>
          <p:nvPr/>
        </p:nvCxnSpPr>
        <p:spPr>
          <a:xfrm rot="10800000">
            <a:off x="6139544" y="5921828"/>
            <a:ext cx="537028" cy="537029"/>
          </a:xfrm>
          <a:prstGeom prst="straightConnector1">
            <a:avLst/>
          </a:prstGeom>
          <a:noFill/>
          <a:ln cap="flat" cmpd="sng" w="9525">
            <a:solidFill>
              <a:srgbClr val="7030A0"/>
            </a:solidFill>
            <a:prstDash val="solid"/>
            <a:round/>
            <a:headEnd len="sm" w="sm" type="none"/>
            <a:tailEnd len="med" w="med" type="stealth"/>
          </a:ln>
        </p:spPr>
      </p:cxnSp>
      <p:sp>
        <p:nvSpPr>
          <p:cNvPr id="446" name="Google Shape;446;p56"/>
          <p:cNvSpPr txBox="1"/>
          <p:nvPr/>
        </p:nvSpPr>
        <p:spPr>
          <a:xfrm>
            <a:off x="6698342" y="6320977"/>
            <a:ext cx="2351315" cy="307777"/>
          </a:xfrm>
          <a:prstGeom prst="rect">
            <a:avLst/>
          </a:prstGeom>
          <a:noFill/>
          <a:ln cap="flat" cmpd="sng" w="25400">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400" u="none" cap="none" strike="noStrike">
                <a:solidFill>
                  <a:schemeClr val="dk1"/>
                </a:solidFill>
                <a:latin typeface="Arial"/>
                <a:ea typeface="Arial"/>
                <a:cs typeface="Arial"/>
                <a:sym typeface="Arial"/>
              </a:rPr>
              <a:t>Le coût de l’interface</a:t>
            </a:r>
            <a:endParaRPr b="0" i="0" sz="1400" u="none" cap="none" strike="noStrike">
              <a:solidFill>
                <a:schemeClr val="dk1"/>
              </a:solidFill>
              <a:latin typeface="Arial"/>
              <a:ea typeface="Arial"/>
              <a:cs typeface="Arial"/>
              <a:sym typeface="Arial"/>
            </a:endParaRPr>
          </a:p>
        </p:txBody>
      </p:sp>
      <p:sp>
        <p:nvSpPr>
          <p:cNvPr id="447" name="Google Shape;447;p56"/>
          <p:cNvSpPr txBox="1"/>
          <p:nvPr/>
        </p:nvSpPr>
        <p:spPr>
          <a:xfrm>
            <a:off x="8911770" y="2489205"/>
            <a:ext cx="2351315" cy="307777"/>
          </a:xfrm>
          <a:prstGeom prst="rect">
            <a:avLst/>
          </a:prstGeom>
          <a:noFill/>
          <a:ln cap="flat" cmpd="sng" w="25400">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400" u="none" cap="none" strike="noStrike">
                <a:solidFill>
                  <a:schemeClr val="dk1"/>
                </a:solidFill>
                <a:latin typeface="Arial"/>
                <a:ea typeface="Arial"/>
                <a:cs typeface="Arial"/>
                <a:sym typeface="Arial"/>
              </a:rPr>
              <a:t>Le coût du chemin racine</a:t>
            </a:r>
            <a:endParaRPr b="0" i="0" sz="1400" u="none" cap="none" strike="noStrike">
              <a:solidFill>
                <a:schemeClr val="dk1"/>
              </a:solidFill>
              <a:latin typeface="Arial"/>
              <a:ea typeface="Arial"/>
              <a:cs typeface="Arial"/>
              <a:sym typeface="Arial"/>
            </a:endParaRPr>
          </a:p>
        </p:txBody>
      </p:sp>
      <p:cxnSp>
        <p:nvCxnSpPr>
          <p:cNvPr id="448" name="Google Shape;448;p56"/>
          <p:cNvCxnSpPr>
            <a:endCxn id="443" idx="3"/>
          </p:cNvCxnSpPr>
          <p:nvPr/>
        </p:nvCxnSpPr>
        <p:spPr>
          <a:xfrm flipH="1">
            <a:off x="6219372" y="2641542"/>
            <a:ext cx="2649000" cy="1059600"/>
          </a:xfrm>
          <a:prstGeom prst="straightConnector1">
            <a:avLst/>
          </a:prstGeom>
          <a:noFill/>
          <a:ln cap="flat" cmpd="sng" w="9525">
            <a:solidFill>
              <a:srgbClr val="7030A0"/>
            </a:solidFill>
            <a:prstDash val="solid"/>
            <a:round/>
            <a:headEnd len="sm" w="sm" type="none"/>
            <a:tailEnd len="med" w="med" type="stealth"/>
          </a:ln>
        </p:spPr>
      </p:cxnSp>
      <p:sp>
        <p:nvSpPr>
          <p:cNvPr id="449" name="Google Shape;449;p56"/>
          <p:cNvSpPr/>
          <p:nvPr/>
        </p:nvSpPr>
        <p:spPr>
          <a:xfrm>
            <a:off x="6306457" y="5435598"/>
            <a:ext cx="362857" cy="508002"/>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50" name="Google Shape;450;p56"/>
          <p:cNvCxnSpPr/>
          <p:nvPr/>
        </p:nvCxnSpPr>
        <p:spPr>
          <a:xfrm rot="10800000">
            <a:off x="6640287" y="5943600"/>
            <a:ext cx="761999" cy="210457"/>
          </a:xfrm>
          <a:prstGeom prst="straightConnector1">
            <a:avLst/>
          </a:prstGeom>
          <a:noFill/>
          <a:ln cap="flat" cmpd="sng" w="9525">
            <a:solidFill>
              <a:schemeClr val="accent6"/>
            </a:solidFill>
            <a:prstDash val="solid"/>
            <a:round/>
            <a:headEnd len="sm" w="sm" type="none"/>
            <a:tailEnd len="med" w="med" type="stealth"/>
          </a:ln>
        </p:spPr>
      </p:cxnSp>
      <p:sp>
        <p:nvSpPr>
          <p:cNvPr id="451" name="Google Shape;451;p56"/>
          <p:cNvSpPr txBox="1"/>
          <p:nvPr/>
        </p:nvSpPr>
        <p:spPr>
          <a:xfrm>
            <a:off x="7402285" y="5965378"/>
            <a:ext cx="4354286" cy="307777"/>
          </a:xfrm>
          <a:prstGeom prst="rect">
            <a:avLst/>
          </a:prstGeom>
          <a:no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400" u="none" cap="none" strike="noStrike">
                <a:solidFill>
                  <a:schemeClr val="dk1"/>
                </a:solidFill>
                <a:latin typeface="Arial"/>
                <a:ea typeface="Arial"/>
                <a:cs typeface="Arial"/>
                <a:sym typeface="Arial"/>
              </a:rPr>
              <a:t>La priorité de l’interface (128 est la valeur par défaut)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1317993" y="234497"/>
            <a:ext cx="10515600" cy="1325700"/>
          </a:xfrm>
          <a:prstGeom prst="rect">
            <a:avLst/>
          </a:prstGeom>
          <a:noFill/>
          <a:ln>
            <a:noFill/>
          </a:ln>
        </p:spPr>
        <p:txBody>
          <a:bodyPr anchorCtr="0" anchor="ctr" bIns="45700" lIns="45700" spcFirstLastPara="1" rIns="45700" wrap="square" tIns="45700">
            <a:normAutofit/>
          </a:bodyPr>
          <a:lstStyle/>
          <a:p>
            <a:pPr indent="0" lvl="0" marL="12700" rtl="0" algn="l">
              <a:lnSpc>
                <a:spcPct val="100000"/>
              </a:lnSpc>
              <a:spcBef>
                <a:spcPts val="0"/>
              </a:spcBef>
              <a:spcAft>
                <a:spcPts val="0"/>
              </a:spcAft>
              <a:buSzPts val="1800"/>
              <a:buNone/>
            </a:pPr>
            <a:r>
              <a:rPr b="1" lang="fr-FR"/>
              <a:t>Le coût de chemin Racine : Exemple (2/2)</a:t>
            </a:r>
            <a:endParaRPr b="1"/>
          </a:p>
        </p:txBody>
      </p:sp>
      <p:sp>
        <p:nvSpPr>
          <p:cNvPr id="457" name="Google Shape;457;p57"/>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458" name="Google Shape;458;p57"/>
          <p:cNvSpPr/>
          <p:nvPr/>
        </p:nvSpPr>
        <p:spPr>
          <a:xfrm>
            <a:off x="8011884" y="2975431"/>
            <a:ext cx="3686629" cy="8127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p57"/>
          <p:cNvSpPr/>
          <p:nvPr/>
        </p:nvSpPr>
        <p:spPr>
          <a:xfrm>
            <a:off x="8257140" y="4963888"/>
            <a:ext cx="3218688" cy="362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p57"/>
          <p:cNvSpPr txBox="1"/>
          <p:nvPr/>
        </p:nvSpPr>
        <p:spPr>
          <a:xfrm>
            <a:off x="8273144" y="4441364"/>
            <a:ext cx="31205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800" u="sng" cap="none" strike="noStrike">
                <a:solidFill>
                  <a:srgbClr val="000000"/>
                </a:solidFill>
                <a:latin typeface="Times New Roman"/>
                <a:ea typeface="Times New Roman"/>
                <a:cs typeface="Times New Roman"/>
                <a:sym typeface="Times New Roman"/>
              </a:rPr>
              <a:t>Pour annuler la modification </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Times New Roman"/>
              <a:ea typeface="Times New Roman"/>
              <a:cs typeface="Times New Roman"/>
              <a:sym typeface="Times New Roman"/>
            </a:endParaRPr>
          </a:p>
        </p:txBody>
      </p:sp>
      <p:sp>
        <p:nvSpPr>
          <p:cNvPr id="461" name="Google Shape;461;p57"/>
          <p:cNvSpPr/>
          <p:nvPr/>
        </p:nvSpPr>
        <p:spPr>
          <a:xfrm>
            <a:off x="769258" y="2213427"/>
            <a:ext cx="6487885" cy="347617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2" name="Google Shape;462;p57"/>
          <p:cNvSpPr txBox="1"/>
          <p:nvPr/>
        </p:nvSpPr>
        <p:spPr>
          <a:xfrm>
            <a:off x="7823197" y="2293254"/>
            <a:ext cx="3846286" cy="8002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1600" u="sng" cap="none" strike="noStrike">
                <a:solidFill>
                  <a:srgbClr val="000000"/>
                </a:solidFill>
                <a:latin typeface="Arial"/>
                <a:ea typeface="Arial"/>
                <a:cs typeface="Arial"/>
                <a:sym typeface="Arial"/>
              </a:rPr>
              <a:t>Pour modifier le coût du port  f0/1 avec un coût =25  :</a:t>
            </a:r>
            <a:endParaRPr/>
          </a:p>
          <a:p>
            <a:pPr indent="0" lvl="0" marL="0" marR="0" rtl="0" algn="ctr">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8"/>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STP : Les rôles des Ports</a:t>
            </a:r>
            <a:endParaRPr b="1"/>
          </a:p>
        </p:txBody>
      </p:sp>
      <p:sp>
        <p:nvSpPr>
          <p:cNvPr id="468" name="Google Shape;468;p58"/>
          <p:cNvSpPr txBox="1"/>
          <p:nvPr>
            <p:ph idx="1" type="body"/>
          </p:nvPr>
        </p:nvSpPr>
        <p:spPr>
          <a:xfrm>
            <a:off x="0" y="1767567"/>
            <a:ext cx="6720115" cy="4778375"/>
          </a:xfrm>
          <a:prstGeom prst="rect">
            <a:avLst/>
          </a:prstGeom>
          <a:noFill/>
          <a:ln>
            <a:noFill/>
          </a:ln>
        </p:spPr>
        <p:txBody>
          <a:bodyPr anchorCtr="0" anchor="t" bIns="45700" lIns="45700" spcFirstLastPara="1" rIns="45700" wrap="square" tIns="45700">
            <a:normAutofit fontScale="92500" lnSpcReduction="10000"/>
          </a:bodyPr>
          <a:lstStyle/>
          <a:p>
            <a:pPr indent="-342900" lvl="0" marL="457200" rtl="0" algn="l">
              <a:lnSpc>
                <a:spcPct val="90000"/>
              </a:lnSpc>
              <a:spcBef>
                <a:spcPts val="1000"/>
              </a:spcBef>
              <a:spcAft>
                <a:spcPts val="0"/>
              </a:spcAft>
              <a:buClr>
                <a:srgbClr val="000000"/>
              </a:buClr>
              <a:buSzPct val="108108"/>
              <a:buFont typeface="Noto Sans Symbols"/>
              <a:buChar char="▪"/>
            </a:pPr>
            <a:r>
              <a:rPr lang="fr-FR" sz="1800"/>
              <a:t> </a:t>
            </a:r>
            <a:r>
              <a:rPr b="1" lang="fr-FR" sz="1800"/>
              <a:t>Le port racine</a:t>
            </a:r>
            <a:r>
              <a:rPr lang="fr-FR" sz="1800"/>
              <a:t> : un seul port sélectionné sur un commutateur, autre que le commutateur racine, avec le moindre coût de chemin pour atteindre le pont racine.</a:t>
            </a:r>
            <a:endParaRPr/>
          </a:p>
          <a:p>
            <a:pPr indent="-342900" lvl="0" marL="457200" rtl="0" algn="l">
              <a:lnSpc>
                <a:spcPct val="90000"/>
              </a:lnSpc>
              <a:spcBef>
                <a:spcPts val="1000"/>
              </a:spcBef>
              <a:spcAft>
                <a:spcPts val="0"/>
              </a:spcAft>
              <a:buSzPct val="108108"/>
              <a:buNone/>
            </a:pPr>
            <a:r>
              <a:rPr lang="fr-FR" sz="1800"/>
              <a:t>     -Un port racine ne transmet pas les messages 802.1. La couleur du voyant de ce port est verte</a:t>
            </a:r>
            <a:endParaRPr/>
          </a:p>
          <a:p>
            <a:pPr indent="-342900" lvl="0" marL="457200" rtl="0" algn="l">
              <a:lnSpc>
                <a:spcPct val="90000"/>
              </a:lnSpc>
              <a:spcBef>
                <a:spcPts val="1000"/>
              </a:spcBef>
              <a:spcAft>
                <a:spcPts val="0"/>
              </a:spcAft>
              <a:buSzPct val="108108"/>
              <a:buNone/>
            </a:pPr>
            <a:r>
              <a:t/>
            </a:r>
            <a:endParaRPr sz="1800"/>
          </a:p>
          <a:p>
            <a:pPr indent="-342900" lvl="0" marL="457200" rtl="0" algn="l">
              <a:lnSpc>
                <a:spcPct val="90000"/>
              </a:lnSpc>
              <a:spcBef>
                <a:spcPts val="1000"/>
              </a:spcBef>
              <a:spcAft>
                <a:spcPts val="0"/>
              </a:spcAft>
              <a:buClr>
                <a:srgbClr val="000000"/>
              </a:buClr>
              <a:buSzPct val="108108"/>
              <a:buFont typeface="Noto Sans Symbols"/>
              <a:buChar char="▪"/>
            </a:pPr>
            <a:r>
              <a:rPr b="1" lang="fr-FR" sz="1800"/>
              <a:t> Le port désigné</a:t>
            </a:r>
            <a:r>
              <a:rPr lang="fr-FR" sz="1800"/>
              <a:t> : le port qui a le coût de chemin Spanning Tree le plus bas sur un segment de réseau local (LAN) particulier.</a:t>
            </a:r>
            <a:endParaRPr/>
          </a:p>
          <a:p>
            <a:pPr indent="-342900" lvl="0" marL="457200" rtl="0" algn="l">
              <a:lnSpc>
                <a:spcPct val="90000"/>
              </a:lnSpc>
              <a:spcBef>
                <a:spcPts val="1000"/>
              </a:spcBef>
              <a:spcAft>
                <a:spcPts val="0"/>
              </a:spcAft>
              <a:buSzPct val="108108"/>
              <a:buNone/>
            </a:pPr>
            <a:r>
              <a:rPr lang="fr-FR" sz="1800"/>
              <a:t>      -C’est un port via le(s)quel(s), le commutateur retransmet les messages 802.1 reçus depuis le root. La couleur du voyant de ce port est verte</a:t>
            </a:r>
            <a:endParaRPr/>
          </a:p>
          <a:p>
            <a:pPr indent="-342900" lvl="0" marL="457200" rtl="0" algn="l">
              <a:lnSpc>
                <a:spcPct val="90000"/>
              </a:lnSpc>
              <a:spcBef>
                <a:spcPts val="1000"/>
              </a:spcBef>
              <a:spcAft>
                <a:spcPts val="0"/>
              </a:spcAft>
              <a:buSzPct val="108108"/>
              <a:buNone/>
            </a:pPr>
            <a:r>
              <a:t/>
            </a:r>
            <a:endParaRPr sz="1800"/>
          </a:p>
          <a:p>
            <a:pPr indent="-342900" lvl="0" marL="457200" rtl="0" algn="l">
              <a:lnSpc>
                <a:spcPct val="90000"/>
              </a:lnSpc>
              <a:spcBef>
                <a:spcPts val="1000"/>
              </a:spcBef>
              <a:spcAft>
                <a:spcPts val="0"/>
              </a:spcAft>
              <a:buClr>
                <a:srgbClr val="000000"/>
              </a:buClr>
              <a:buSzPct val="108108"/>
              <a:buFont typeface="Noto Sans Symbols"/>
              <a:buChar char="▪"/>
            </a:pPr>
            <a:r>
              <a:rPr b="1" lang="fr-FR" sz="1800"/>
              <a:t>Le port alternatif</a:t>
            </a:r>
            <a:r>
              <a:rPr lang="fr-FR" sz="1800"/>
              <a:t> : un port bloqué fournissant un chemin de secours  vers le port Root dans le spanning tree .</a:t>
            </a:r>
            <a:endParaRPr/>
          </a:p>
          <a:p>
            <a:pPr indent="-342900" lvl="0" marL="457200" rtl="0" algn="l">
              <a:lnSpc>
                <a:spcPct val="90000"/>
              </a:lnSpc>
              <a:spcBef>
                <a:spcPts val="1000"/>
              </a:spcBef>
              <a:spcAft>
                <a:spcPts val="0"/>
              </a:spcAft>
              <a:buSzPct val="108108"/>
              <a:buNone/>
            </a:pPr>
            <a:r>
              <a:rPr lang="fr-FR" sz="1800"/>
              <a:t>      -Un port qui reçoit uniquement les messages 802.1. La couleur du voyant de ce port est orange.</a:t>
            </a:r>
            <a:endParaRPr/>
          </a:p>
          <a:p>
            <a:pPr indent="-342900" lvl="0" marL="457200" rtl="0" algn="l">
              <a:lnSpc>
                <a:spcPct val="90000"/>
              </a:lnSpc>
              <a:spcBef>
                <a:spcPts val="1000"/>
              </a:spcBef>
              <a:spcAft>
                <a:spcPts val="0"/>
              </a:spcAft>
              <a:buSzPct val="108108"/>
              <a:buNone/>
            </a:pPr>
            <a:r>
              <a:rPr lang="fr-FR" sz="1800"/>
              <a:t> </a:t>
            </a:r>
            <a:endParaRPr/>
          </a:p>
          <a:p>
            <a:pPr indent="-342900" lvl="0" marL="457200" rtl="0" algn="l">
              <a:lnSpc>
                <a:spcPct val="90000"/>
              </a:lnSpc>
              <a:spcBef>
                <a:spcPts val="1000"/>
              </a:spcBef>
              <a:spcAft>
                <a:spcPts val="0"/>
              </a:spcAft>
              <a:buSzPct val="108108"/>
              <a:buNone/>
            </a:pPr>
            <a:r>
              <a:t/>
            </a:r>
            <a:endParaRPr sz="1800"/>
          </a:p>
        </p:txBody>
      </p:sp>
      <p:sp>
        <p:nvSpPr>
          <p:cNvPr id="469" name="Google Shape;469;p58"/>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470" name="Google Shape;470;p58"/>
          <p:cNvSpPr/>
          <p:nvPr/>
        </p:nvSpPr>
        <p:spPr>
          <a:xfrm>
            <a:off x="6995887" y="1973943"/>
            <a:ext cx="4992914" cy="41801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9"/>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Le Port racine </a:t>
            </a:r>
            <a:endParaRPr/>
          </a:p>
        </p:txBody>
      </p:sp>
      <p:sp>
        <p:nvSpPr>
          <p:cNvPr id="476" name="Google Shape;476;p59"/>
          <p:cNvSpPr txBox="1"/>
          <p:nvPr>
            <p:ph idx="1" type="body"/>
          </p:nvPr>
        </p:nvSpPr>
        <p:spPr>
          <a:xfrm>
            <a:off x="319314" y="1709510"/>
            <a:ext cx="6008915" cy="4909004"/>
          </a:xfrm>
          <a:prstGeom prst="rect">
            <a:avLst/>
          </a:prstGeom>
          <a:noFill/>
          <a:ln>
            <a:noFill/>
          </a:ln>
        </p:spPr>
        <p:txBody>
          <a:bodyPr anchorCtr="0" anchor="t" bIns="45700" lIns="45700" spcFirstLastPara="1" rIns="45700" wrap="square" tIns="45700">
            <a:noAutofit/>
          </a:bodyPr>
          <a:lstStyle/>
          <a:p>
            <a:pPr indent="-342900" lvl="0" marL="457200" rtl="0" algn="l">
              <a:lnSpc>
                <a:spcPct val="90000"/>
              </a:lnSpc>
              <a:spcBef>
                <a:spcPts val="1000"/>
              </a:spcBef>
              <a:spcAft>
                <a:spcPts val="0"/>
              </a:spcAft>
              <a:buClr>
                <a:srgbClr val="000000"/>
              </a:buClr>
              <a:buSzPts val="1800"/>
              <a:buFont typeface="Noto Sans Symbols"/>
              <a:buChar char="▪"/>
            </a:pPr>
            <a:r>
              <a:rPr lang="fr-FR" sz="1800"/>
              <a:t>Le port racine  est celui qui possède la distance la plus courte (le coût le moins élevé) vers le root bridge </a:t>
            </a:r>
            <a:endParaRPr/>
          </a:p>
          <a:p>
            <a:pPr indent="-342900" lvl="0" marL="457200" rtl="0" algn="l">
              <a:lnSpc>
                <a:spcPct val="100000"/>
              </a:lnSpc>
              <a:spcBef>
                <a:spcPts val="1000"/>
              </a:spcBef>
              <a:spcAft>
                <a:spcPts val="0"/>
              </a:spcAft>
              <a:buSzPts val="1800"/>
              <a:buChar char="▪"/>
            </a:pPr>
            <a:r>
              <a:rPr lang="fr-FR" sz="1800"/>
              <a:t>Ce coût global est connu sous le nom de coût du chemin racine interne.</a:t>
            </a:r>
            <a:endParaRPr/>
          </a:p>
          <a:p>
            <a:pPr indent="-342900" lvl="0" marL="457200" rtl="0" algn="l">
              <a:lnSpc>
                <a:spcPct val="100000"/>
              </a:lnSpc>
              <a:spcBef>
                <a:spcPts val="1000"/>
              </a:spcBef>
              <a:spcAft>
                <a:spcPts val="0"/>
              </a:spcAft>
              <a:buSzPts val="1800"/>
              <a:buChar char="▪"/>
            </a:pPr>
            <a:r>
              <a:rPr lang="fr-FR" sz="1800"/>
              <a:t>Le coût du chemin racine interne équivaut à la somme des coûts de tous les ports le long du chemin vers le pont racine. </a:t>
            </a:r>
            <a:endParaRPr/>
          </a:p>
          <a:p>
            <a:pPr indent="-342900" lvl="0" marL="457200" rtl="0" algn="l">
              <a:lnSpc>
                <a:spcPct val="100000"/>
              </a:lnSpc>
              <a:spcBef>
                <a:spcPts val="1000"/>
              </a:spcBef>
              <a:spcAft>
                <a:spcPts val="0"/>
              </a:spcAft>
              <a:buSzPts val="1800"/>
              <a:buChar char="▪"/>
            </a:pPr>
            <a:r>
              <a:rPr lang="fr-FR" sz="1800"/>
              <a:t>Lorsqu'un commutateur possède plusieurs chemins d'accès</a:t>
            </a:r>
            <a:r>
              <a:rPr b="1" lang="fr-FR" sz="1800">
                <a:solidFill>
                  <a:srgbClr val="C00000"/>
                </a:solidFill>
              </a:rPr>
              <a:t> </a:t>
            </a:r>
            <a:r>
              <a:rPr lang="fr-FR" sz="1800"/>
              <a:t>vers le pont racine, </a:t>
            </a:r>
            <a:r>
              <a:rPr b="1" lang="fr-FR" sz="1800">
                <a:solidFill>
                  <a:srgbClr val="C00000"/>
                </a:solidFill>
              </a:rPr>
              <a:t>à coûts égaux,</a:t>
            </a:r>
            <a:r>
              <a:rPr lang="fr-FR" sz="1800"/>
              <a:t> le commutateur détermine un port en utilisant les critères suivants:</a:t>
            </a:r>
            <a:endParaRPr/>
          </a:p>
          <a:p>
            <a:pPr indent="-342900" lvl="1" marL="914400" rtl="0" algn="l">
              <a:lnSpc>
                <a:spcPct val="100000"/>
              </a:lnSpc>
              <a:spcBef>
                <a:spcPts val="1000"/>
              </a:spcBef>
              <a:spcAft>
                <a:spcPts val="0"/>
              </a:spcAft>
              <a:buSzPts val="1800"/>
              <a:buFont typeface="Noto Sans Symbols"/>
              <a:buChar char="❑"/>
            </a:pPr>
            <a:r>
              <a:rPr b="1" lang="fr-FR" sz="1800">
                <a:latin typeface="Times New Roman"/>
                <a:ea typeface="Times New Roman"/>
                <a:cs typeface="Times New Roman"/>
                <a:sym typeface="Times New Roman"/>
              </a:rPr>
              <a:t>  ID de </a:t>
            </a:r>
            <a:r>
              <a:rPr b="1" lang="fr-FR" sz="1800">
                <a:solidFill>
                  <a:srgbClr val="0070C0"/>
                </a:solidFill>
                <a:latin typeface="Times New Roman"/>
                <a:ea typeface="Times New Roman"/>
                <a:cs typeface="Times New Roman"/>
                <a:sym typeface="Times New Roman"/>
              </a:rPr>
              <a:t>pont</a:t>
            </a:r>
            <a:r>
              <a:rPr b="1" lang="fr-FR" sz="1800">
                <a:latin typeface="Times New Roman"/>
                <a:ea typeface="Times New Roman"/>
                <a:cs typeface="Times New Roman"/>
                <a:sym typeface="Times New Roman"/>
              </a:rPr>
              <a:t> (bridge ID) le plus faible</a:t>
            </a:r>
            <a:endParaRPr/>
          </a:p>
          <a:p>
            <a:pPr indent="-342900" lvl="1" marL="914400" rtl="0" algn="l">
              <a:lnSpc>
                <a:spcPct val="100000"/>
              </a:lnSpc>
              <a:spcBef>
                <a:spcPts val="1000"/>
              </a:spcBef>
              <a:spcAft>
                <a:spcPts val="0"/>
              </a:spcAft>
              <a:buSzPts val="1800"/>
              <a:buFont typeface="Noto Sans Symbols"/>
              <a:buChar char="❑"/>
            </a:pPr>
            <a:r>
              <a:rPr b="1" lang="fr-FR" sz="1800">
                <a:latin typeface="Times New Roman"/>
                <a:ea typeface="Times New Roman"/>
                <a:cs typeface="Times New Roman"/>
                <a:sym typeface="Times New Roman"/>
              </a:rPr>
              <a:t>  Priorité de </a:t>
            </a:r>
            <a:r>
              <a:rPr b="1" lang="fr-FR" sz="1800">
                <a:solidFill>
                  <a:srgbClr val="7030A0"/>
                </a:solidFill>
                <a:latin typeface="Times New Roman"/>
                <a:ea typeface="Times New Roman"/>
                <a:cs typeface="Times New Roman"/>
                <a:sym typeface="Times New Roman"/>
              </a:rPr>
              <a:t>port</a:t>
            </a:r>
            <a:r>
              <a:rPr b="1" lang="fr-FR" sz="1800">
                <a:latin typeface="Times New Roman"/>
                <a:ea typeface="Times New Roman"/>
                <a:cs typeface="Times New Roman"/>
                <a:sym typeface="Times New Roman"/>
              </a:rPr>
              <a:t> la plus faible</a:t>
            </a:r>
            <a:endParaRPr/>
          </a:p>
          <a:p>
            <a:pPr indent="-342900" lvl="1" marL="914400" rtl="0" algn="l">
              <a:lnSpc>
                <a:spcPct val="100000"/>
              </a:lnSpc>
              <a:spcBef>
                <a:spcPts val="1000"/>
              </a:spcBef>
              <a:spcAft>
                <a:spcPts val="0"/>
              </a:spcAft>
              <a:buSzPts val="1800"/>
              <a:buFont typeface="Noto Sans Symbols"/>
              <a:buChar char="❑"/>
            </a:pPr>
            <a:r>
              <a:rPr b="1" lang="fr-FR" sz="1800">
                <a:latin typeface="Times New Roman"/>
                <a:ea typeface="Times New Roman"/>
                <a:cs typeface="Times New Roman"/>
                <a:sym typeface="Times New Roman"/>
              </a:rPr>
              <a:t>  ID de </a:t>
            </a:r>
            <a:r>
              <a:rPr b="1" lang="fr-FR" sz="1800">
                <a:solidFill>
                  <a:srgbClr val="7030A0"/>
                </a:solidFill>
                <a:latin typeface="Times New Roman"/>
                <a:ea typeface="Times New Roman"/>
                <a:cs typeface="Times New Roman"/>
                <a:sym typeface="Times New Roman"/>
              </a:rPr>
              <a:t>port</a:t>
            </a:r>
            <a:r>
              <a:rPr b="1" lang="fr-FR" sz="1800">
                <a:latin typeface="Times New Roman"/>
                <a:ea typeface="Times New Roman"/>
                <a:cs typeface="Times New Roman"/>
                <a:sym typeface="Times New Roman"/>
              </a:rPr>
              <a:t> le plus faible</a:t>
            </a:r>
            <a:endParaRPr/>
          </a:p>
          <a:p>
            <a:pPr indent="-228600" lvl="0" marL="457200" rtl="0" algn="l">
              <a:lnSpc>
                <a:spcPct val="100000"/>
              </a:lnSpc>
              <a:spcBef>
                <a:spcPts val="1000"/>
              </a:spcBef>
              <a:spcAft>
                <a:spcPts val="0"/>
              </a:spcAft>
              <a:buSzPts val="1800"/>
              <a:buNone/>
            </a:pPr>
            <a:r>
              <a:t/>
            </a:r>
            <a:endParaRPr sz="1800"/>
          </a:p>
        </p:txBody>
      </p:sp>
      <p:sp>
        <p:nvSpPr>
          <p:cNvPr id="477" name="Google Shape;477;p5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478" name="Google Shape;478;p59"/>
          <p:cNvSpPr/>
          <p:nvPr/>
        </p:nvSpPr>
        <p:spPr>
          <a:xfrm>
            <a:off x="6415314" y="1748968"/>
            <a:ext cx="5442857" cy="41002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0"/>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 Exemple de Sélection du Port Racine</a:t>
            </a:r>
            <a:endParaRPr b="1"/>
          </a:p>
        </p:txBody>
      </p:sp>
      <p:sp>
        <p:nvSpPr>
          <p:cNvPr id="484" name="Google Shape;484;p60"/>
          <p:cNvSpPr txBox="1"/>
          <p:nvPr>
            <p:ph idx="1" type="body"/>
          </p:nvPr>
        </p:nvSpPr>
        <p:spPr>
          <a:xfrm>
            <a:off x="377371" y="2133599"/>
            <a:ext cx="3323771" cy="4005943"/>
          </a:xfrm>
          <a:prstGeom prst="rect">
            <a:avLst/>
          </a:prstGeom>
          <a:noFill/>
          <a:ln>
            <a:noFill/>
          </a:ln>
        </p:spPr>
        <p:txBody>
          <a:bodyPr anchorCtr="0" anchor="t" bIns="45700" lIns="45700" spcFirstLastPara="1" rIns="45700" wrap="square" tIns="45700">
            <a:normAutofit/>
          </a:bodyPr>
          <a:lstStyle/>
          <a:p>
            <a:pPr indent="-342900" lvl="0" marL="457200" rtl="0" algn="l">
              <a:lnSpc>
                <a:spcPct val="100000"/>
              </a:lnSpc>
              <a:spcBef>
                <a:spcPts val="1000"/>
              </a:spcBef>
              <a:spcAft>
                <a:spcPts val="0"/>
              </a:spcAft>
              <a:buSzPts val="1800"/>
              <a:buChar char="▪"/>
            </a:pPr>
            <a:r>
              <a:rPr lang="fr-FR" sz="2000"/>
              <a:t>S1 est le pont racine</a:t>
            </a:r>
            <a:endParaRPr/>
          </a:p>
          <a:p>
            <a:pPr indent="-342900" lvl="0" marL="457200" rtl="0" algn="l">
              <a:lnSpc>
                <a:spcPct val="100000"/>
              </a:lnSpc>
              <a:spcBef>
                <a:spcPts val="1000"/>
              </a:spcBef>
              <a:spcAft>
                <a:spcPts val="0"/>
              </a:spcAft>
              <a:buSzPts val="1800"/>
              <a:buNone/>
            </a:pPr>
            <a:r>
              <a:t/>
            </a:r>
            <a:endParaRPr sz="2000"/>
          </a:p>
          <a:p>
            <a:pPr indent="-342900" lvl="0" marL="457200" rtl="0" algn="just">
              <a:lnSpc>
                <a:spcPct val="100000"/>
              </a:lnSpc>
              <a:spcBef>
                <a:spcPts val="1000"/>
              </a:spcBef>
              <a:spcAft>
                <a:spcPts val="0"/>
              </a:spcAft>
              <a:buSzPts val="1800"/>
              <a:buChar char="▪"/>
            </a:pPr>
            <a:r>
              <a:rPr lang="fr-FR" sz="2000"/>
              <a:t>Le port racine est celui qui possède la distance la plus courte (le coût ou cost le moins élevé) vers le Root Bridge. Le coût dépend de la bande passante de chaque lien. </a:t>
            </a:r>
            <a:endParaRPr/>
          </a:p>
          <a:p>
            <a:pPr indent="-228600" lvl="0" marL="457200" rtl="0" algn="l">
              <a:lnSpc>
                <a:spcPct val="100000"/>
              </a:lnSpc>
              <a:spcBef>
                <a:spcPts val="1000"/>
              </a:spcBef>
              <a:spcAft>
                <a:spcPts val="0"/>
              </a:spcAft>
              <a:buSzPts val="1800"/>
              <a:buNone/>
            </a:pPr>
            <a:r>
              <a:t/>
            </a:r>
            <a:endParaRPr sz="2000"/>
          </a:p>
          <a:p>
            <a:pPr indent="-228600" lvl="0" marL="457200" rtl="0" algn="l">
              <a:lnSpc>
                <a:spcPct val="100000"/>
              </a:lnSpc>
              <a:spcBef>
                <a:spcPts val="1000"/>
              </a:spcBef>
              <a:spcAft>
                <a:spcPts val="0"/>
              </a:spcAft>
              <a:buSzPts val="1800"/>
              <a:buNone/>
            </a:pPr>
            <a:r>
              <a:t/>
            </a:r>
            <a:endParaRPr sz="2000"/>
          </a:p>
          <a:p>
            <a:pPr indent="-228600" lvl="0" marL="457200" rtl="0" algn="l">
              <a:lnSpc>
                <a:spcPct val="100000"/>
              </a:lnSpc>
              <a:spcBef>
                <a:spcPts val="1000"/>
              </a:spcBef>
              <a:spcAft>
                <a:spcPts val="0"/>
              </a:spcAft>
              <a:buSzPts val="1800"/>
              <a:buNone/>
            </a:pPr>
            <a:r>
              <a:t/>
            </a:r>
            <a:endParaRPr sz="2000"/>
          </a:p>
        </p:txBody>
      </p:sp>
      <p:sp>
        <p:nvSpPr>
          <p:cNvPr id="485" name="Google Shape;485;p60"/>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486" name="Google Shape;486;p60"/>
          <p:cNvPicPr preferRelativeResize="0"/>
          <p:nvPr/>
        </p:nvPicPr>
        <p:blipFill rotWithShape="1">
          <a:blip r:embed="rId3">
            <a:alphaModFix/>
          </a:blip>
          <a:srcRect b="0" l="0" r="0" t="0"/>
          <a:stretch/>
        </p:blipFill>
        <p:spPr>
          <a:xfrm>
            <a:off x="4804229" y="1959429"/>
            <a:ext cx="6684317" cy="43833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1"/>
          <p:cNvSpPr txBox="1"/>
          <p:nvPr>
            <p:ph type="title"/>
          </p:nvPr>
        </p:nvSpPr>
        <p:spPr>
          <a:xfrm>
            <a:off x="447156"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SzPts val="1800"/>
              <a:buNone/>
            </a:pPr>
            <a:r>
              <a:rPr b="1" lang="fr-FR"/>
              <a:t> Exemple de Sélection du Port Racine</a:t>
            </a:r>
            <a:br>
              <a:rPr b="1" lang="fr-FR"/>
            </a:br>
            <a:r>
              <a:rPr b="1" lang="fr-FR"/>
              <a:t>Selon Le BID le plus faible</a:t>
            </a:r>
            <a:endParaRPr b="1"/>
          </a:p>
        </p:txBody>
      </p:sp>
      <p:sp>
        <p:nvSpPr>
          <p:cNvPr id="492" name="Google Shape;492;p61"/>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493" name="Google Shape;493;p61"/>
          <p:cNvPicPr preferRelativeResize="0"/>
          <p:nvPr/>
        </p:nvPicPr>
        <p:blipFill rotWithShape="1">
          <a:blip r:embed="rId3">
            <a:alphaModFix/>
          </a:blip>
          <a:srcRect b="0" l="0" r="0" t="0"/>
          <a:stretch/>
        </p:blipFill>
        <p:spPr>
          <a:xfrm>
            <a:off x="2020082" y="2194139"/>
            <a:ext cx="8835177" cy="360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Le Port Désigné</a:t>
            </a:r>
            <a:endParaRPr/>
          </a:p>
        </p:txBody>
      </p:sp>
      <p:sp>
        <p:nvSpPr>
          <p:cNvPr id="499" name="Google Shape;499;p62"/>
          <p:cNvSpPr txBox="1"/>
          <p:nvPr>
            <p:ph idx="1" type="body"/>
          </p:nvPr>
        </p:nvSpPr>
        <p:spPr>
          <a:xfrm>
            <a:off x="0" y="2001975"/>
            <a:ext cx="6502400" cy="4856025"/>
          </a:xfrm>
          <a:prstGeom prst="rect">
            <a:avLst/>
          </a:prstGeom>
          <a:noFill/>
          <a:ln>
            <a:noFill/>
          </a:ln>
        </p:spPr>
        <p:txBody>
          <a:bodyPr anchorCtr="0" anchor="t" bIns="45700" lIns="45700" spcFirstLastPara="1" rIns="45700" wrap="square" tIns="45700">
            <a:normAutofit/>
          </a:bodyPr>
          <a:lstStyle/>
          <a:p>
            <a:pPr indent="-342900" lvl="0" marL="457200" rtl="0" algn="just">
              <a:lnSpc>
                <a:spcPct val="100000"/>
              </a:lnSpc>
              <a:spcBef>
                <a:spcPts val="1000"/>
              </a:spcBef>
              <a:spcAft>
                <a:spcPts val="0"/>
              </a:spcAft>
              <a:buSzPts val="1800"/>
              <a:buChar char="▪"/>
            </a:pPr>
            <a:r>
              <a:rPr lang="fr-FR" sz="1900"/>
              <a:t>Chaque segment entre deux commutateurs aura un port désigné.</a:t>
            </a:r>
            <a:endParaRPr/>
          </a:p>
          <a:p>
            <a:pPr indent="-342900" lvl="0" marL="457200" rtl="0" algn="just">
              <a:lnSpc>
                <a:spcPct val="100000"/>
              </a:lnSpc>
              <a:spcBef>
                <a:spcPts val="1000"/>
              </a:spcBef>
              <a:spcAft>
                <a:spcPts val="0"/>
              </a:spcAft>
              <a:buSzPts val="1800"/>
              <a:buChar char="▪"/>
            </a:pPr>
            <a:r>
              <a:rPr lang="fr-FR" sz="1900"/>
              <a:t>Sur les segments entre deux commutateurs où aucun des commutateurs n'est le pont racine, le port du commutateur avec le chemin le moins coûteux vers le pont racine est un port désigné.</a:t>
            </a:r>
            <a:endParaRPr/>
          </a:p>
          <a:p>
            <a:pPr indent="-342900" lvl="0" marL="457200" rtl="0" algn="just">
              <a:lnSpc>
                <a:spcPct val="100000"/>
              </a:lnSpc>
              <a:spcBef>
                <a:spcPts val="1000"/>
              </a:spcBef>
              <a:spcAft>
                <a:spcPts val="0"/>
              </a:spcAft>
              <a:buSzPts val="1800"/>
              <a:buChar char="▪"/>
            </a:pPr>
            <a:r>
              <a:rPr lang="fr-FR" sz="1900"/>
              <a:t>Ce qui n'est pas un port racine ou un port désigné devient un port alternatif ou bloqué. </a:t>
            </a:r>
            <a:endParaRPr/>
          </a:p>
          <a:p>
            <a:pPr indent="-342900" lvl="0" marL="457200" rtl="0" algn="just">
              <a:lnSpc>
                <a:spcPct val="100000"/>
              </a:lnSpc>
              <a:spcBef>
                <a:spcPts val="1000"/>
              </a:spcBef>
              <a:spcAft>
                <a:spcPts val="0"/>
              </a:spcAft>
              <a:buSzPts val="1800"/>
              <a:buChar char="▪"/>
            </a:pPr>
            <a:r>
              <a:rPr lang="fr-FR" sz="1900"/>
              <a:t>Tous les ports du pont racine sont des ports désignés.</a:t>
            </a:r>
            <a:endParaRPr/>
          </a:p>
          <a:p>
            <a:pPr indent="-342900" lvl="0" marL="457200" rtl="0" algn="just">
              <a:lnSpc>
                <a:spcPct val="100000"/>
              </a:lnSpc>
              <a:spcBef>
                <a:spcPts val="1000"/>
              </a:spcBef>
              <a:spcAft>
                <a:spcPts val="0"/>
              </a:spcAft>
              <a:buSzPts val="1800"/>
              <a:buChar char="▪"/>
            </a:pPr>
            <a:r>
              <a:rPr lang="fr-FR" sz="1900"/>
              <a:t>Tous les ports reliés aux périphériques terminaux sont des ports désignés.</a:t>
            </a:r>
            <a:endParaRPr/>
          </a:p>
          <a:p>
            <a:pPr indent="-228600" lvl="0" marL="457200" rtl="0" algn="just">
              <a:lnSpc>
                <a:spcPct val="100000"/>
              </a:lnSpc>
              <a:spcBef>
                <a:spcPts val="1000"/>
              </a:spcBef>
              <a:spcAft>
                <a:spcPts val="0"/>
              </a:spcAft>
              <a:buSzPts val="1800"/>
              <a:buNone/>
            </a:pPr>
            <a:r>
              <a:t/>
            </a:r>
            <a:endParaRPr/>
          </a:p>
        </p:txBody>
      </p:sp>
      <p:sp>
        <p:nvSpPr>
          <p:cNvPr id="500" name="Google Shape;500;p6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501" name="Google Shape;501;p62"/>
          <p:cNvPicPr preferRelativeResize="0"/>
          <p:nvPr/>
        </p:nvPicPr>
        <p:blipFill rotWithShape="1">
          <a:blip r:embed="rId3">
            <a:alphaModFix/>
          </a:blip>
          <a:srcRect b="0" l="0" r="0" t="0"/>
          <a:stretch/>
        </p:blipFill>
        <p:spPr>
          <a:xfrm>
            <a:off x="6740909" y="1914841"/>
            <a:ext cx="5451091" cy="40795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Objectifs</a:t>
            </a:r>
            <a:endParaRPr/>
          </a:p>
        </p:txBody>
      </p:sp>
      <p:sp>
        <p:nvSpPr>
          <p:cNvPr id="332" name="Google Shape;332;p45"/>
          <p:cNvSpPr txBox="1"/>
          <p:nvPr>
            <p:ph idx="1" type="body"/>
          </p:nvPr>
        </p:nvSpPr>
        <p:spPr>
          <a:xfrm>
            <a:off x="838200" y="1912713"/>
            <a:ext cx="10515600" cy="4351200"/>
          </a:xfrm>
          <a:prstGeom prst="rect">
            <a:avLst/>
          </a:prstGeom>
          <a:noFill/>
          <a:ln>
            <a:noFill/>
          </a:ln>
        </p:spPr>
        <p:txBody>
          <a:bodyPr anchorCtr="0" anchor="t" bIns="45700" lIns="45700" spcFirstLastPara="1" rIns="45700" wrap="square" tIns="45700">
            <a:normAutofit/>
          </a:bodyPr>
          <a:lstStyle/>
          <a:p>
            <a:pPr indent="-342900" lvl="0" marL="457200" rtl="0" algn="l">
              <a:lnSpc>
                <a:spcPct val="100000"/>
              </a:lnSpc>
              <a:spcBef>
                <a:spcPts val="1000"/>
              </a:spcBef>
              <a:spcAft>
                <a:spcPts val="0"/>
              </a:spcAft>
              <a:buSzPts val="1800"/>
              <a:buChar char="▪"/>
            </a:pPr>
            <a:r>
              <a:rPr lang="fr-FR" sz="2000"/>
              <a:t>Expliquer l’importance de la redondance dans un réseau commuté.</a:t>
            </a:r>
            <a:endParaRPr/>
          </a:p>
          <a:p>
            <a:pPr indent="-342900" lvl="0" marL="457200" rtl="0" algn="l">
              <a:lnSpc>
                <a:spcPct val="100000"/>
              </a:lnSpc>
              <a:spcBef>
                <a:spcPts val="1000"/>
              </a:spcBef>
              <a:spcAft>
                <a:spcPts val="0"/>
              </a:spcAft>
              <a:buSzPts val="1800"/>
              <a:buChar char="▪"/>
            </a:pPr>
            <a:r>
              <a:rPr lang="fr-FR" sz="2000"/>
              <a:t>Identifier les problèmes que peuvent causer les boucles dans un réseau commuté. </a:t>
            </a:r>
            <a:endParaRPr/>
          </a:p>
          <a:p>
            <a:pPr indent="-342900" lvl="0" marL="457200" rtl="0" algn="l">
              <a:lnSpc>
                <a:spcPct val="100000"/>
              </a:lnSpc>
              <a:spcBef>
                <a:spcPts val="1000"/>
              </a:spcBef>
              <a:spcAft>
                <a:spcPts val="0"/>
              </a:spcAft>
              <a:buSzPts val="1800"/>
              <a:buChar char="▪"/>
            </a:pPr>
            <a:r>
              <a:rPr lang="fr-FR" sz="2000"/>
              <a:t>Expliquer le fonctionnement du protocole STP. </a:t>
            </a:r>
            <a:endParaRPr/>
          </a:p>
          <a:p>
            <a:pPr indent="-342900" lvl="0" marL="457200" rtl="0" algn="l">
              <a:lnSpc>
                <a:spcPct val="100000"/>
              </a:lnSpc>
              <a:spcBef>
                <a:spcPts val="1000"/>
              </a:spcBef>
              <a:spcAft>
                <a:spcPts val="0"/>
              </a:spcAft>
              <a:buSzPts val="1800"/>
              <a:buChar char="▪"/>
            </a:pPr>
            <a:r>
              <a:rPr lang="fr-FR" sz="2000"/>
              <a:t>Expliquer le fonctionnement du protocole PVST+. </a:t>
            </a:r>
            <a:endParaRPr/>
          </a:p>
          <a:p>
            <a:pPr indent="-342900" lvl="0" marL="457200" rtl="0" algn="l">
              <a:lnSpc>
                <a:spcPct val="100000"/>
              </a:lnSpc>
              <a:spcBef>
                <a:spcPts val="1000"/>
              </a:spcBef>
              <a:spcAft>
                <a:spcPts val="0"/>
              </a:spcAft>
              <a:buSzPts val="1800"/>
              <a:buChar char="▪"/>
            </a:pPr>
            <a:r>
              <a:rPr lang="fr-FR" sz="2000"/>
              <a:t>Différencier les différentes variantes du protocole STP. </a:t>
            </a:r>
            <a:endParaRPr/>
          </a:p>
          <a:p>
            <a:pPr indent="-342900" lvl="0" marL="457200" rtl="0" algn="l">
              <a:lnSpc>
                <a:spcPct val="100000"/>
              </a:lnSpc>
              <a:spcBef>
                <a:spcPts val="1000"/>
              </a:spcBef>
              <a:spcAft>
                <a:spcPts val="0"/>
              </a:spcAft>
              <a:buSzPts val="1800"/>
              <a:buChar char="▪"/>
            </a:pPr>
            <a:r>
              <a:rPr lang="fr-FR" sz="2000"/>
              <a:t>Définir et manipuler un port edge. </a:t>
            </a:r>
            <a:endParaRPr/>
          </a:p>
          <a:p>
            <a:pPr indent="-342900" lvl="0" marL="457200" rtl="0" algn="l">
              <a:lnSpc>
                <a:spcPct val="100000"/>
              </a:lnSpc>
              <a:spcBef>
                <a:spcPts val="1000"/>
              </a:spcBef>
              <a:spcAft>
                <a:spcPts val="0"/>
              </a:spcAft>
              <a:buSzPts val="1800"/>
              <a:buChar char="▪"/>
            </a:pPr>
            <a:r>
              <a:rPr lang="fr-FR" sz="2000"/>
              <a:t>Appliquer la configuration des protocoles STP et PVST+.</a:t>
            </a:r>
            <a:endParaRPr sz="2000"/>
          </a:p>
        </p:txBody>
      </p:sp>
      <p:sp>
        <p:nvSpPr>
          <p:cNvPr id="333" name="Google Shape;333;p45"/>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3"/>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 Exemple de Selection du Port Désigné</a:t>
            </a:r>
            <a:endParaRPr/>
          </a:p>
        </p:txBody>
      </p:sp>
      <p:sp>
        <p:nvSpPr>
          <p:cNvPr id="507" name="Google Shape;507;p63"/>
          <p:cNvSpPr txBox="1"/>
          <p:nvPr>
            <p:ph idx="1" type="body"/>
          </p:nvPr>
        </p:nvSpPr>
        <p:spPr>
          <a:xfrm>
            <a:off x="870858" y="5079999"/>
            <a:ext cx="10261600" cy="1212939"/>
          </a:xfrm>
          <a:prstGeom prst="rect">
            <a:avLst/>
          </a:prstGeom>
          <a:noFill/>
          <a:ln>
            <a:noFill/>
          </a:ln>
        </p:spPr>
        <p:txBody>
          <a:bodyPr anchorCtr="0" anchor="t" bIns="45700" lIns="45700" spcFirstLastPara="1" rIns="45700" wrap="square" tIns="45700">
            <a:normAutofit/>
          </a:bodyPr>
          <a:lstStyle/>
          <a:p>
            <a:pPr indent="-342900" lvl="0" marL="457200" rtl="0" algn="ctr">
              <a:lnSpc>
                <a:spcPct val="90000"/>
              </a:lnSpc>
              <a:spcBef>
                <a:spcPts val="1000"/>
              </a:spcBef>
              <a:spcAft>
                <a:spcPts val="0"/>
              </a:spcAft>
              <a:buSzPts val="1800"/>
              <a:buChar char="▪"/>
            </a:pPr>
            <a:r>
              <a:rPr lang="fr-FR" sz="1800"/>
              <a:t>Une fois que S3 et S2 ont échangé les BPDU, STP détermine que le port F0/2 sur S2 devient le port désigné et que le port F0/2 sur S3 devient le port alternatif.</a:t>
            </a:r>
            <a:endParaRPr sz="1800"/>
          </a:p>
        </p:txBody>
      </p:sp>
      <p:sp>
        <p:nvSpPr>
          <p:cNvPr id="508" name="Google Shape;508;p6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509" name="Google Shape;509;p63"/>
          <p:cNvSpPr/>
          <p:nvPr/>
        </p:nvSpPr>
        <p:spPr>
          <a:xfrm>
            <a:off x="2390757" y="1696610"/>
            <a:ext cx="7428954" cy="28788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p63"/>
          <p:cNvSpPr/>
          <p:nvPr/>
        </p:nvSpPr>
        <p:spPr>
          <a:xfrm>
            <a:off x="2380343" y="3135086"/>
            <a:ext cx="3091251" cy="682171"/>
          </a:xfrm>
          <a:custGeom>
            <a:rect b="b" l="l" r="r" t="t"/>
            <a:pathLst>
              <a:path extrusionOk="0" h="1261745" w="4217670">
                <a:moveTo>
                  <a:pt x="25907" y="840866"/>
                </a:moveTo>
                <a:lnTo>
                  <a:pt x="0" y="845312"/>
                </a:lnTo>
                <a:lnTo>
                  <a:pt x="70357" y="1261490"/>
                </a:lnTo>
                <a:lnTo>
                  <a:pt x="96393" y="1257045"/>
                </a:lnTo>
                <a:lnTo>
                  <a:pt x="25907" y="840866"/>
                </a:lnTo>
                <a:close/>
              </a:path>
              <a:path extrusionOk="0" h="1261745" w="4217670">
                <a:moveTo>
                  <a:pt x="104012" y="827658"/>
                </a:moveTo>
                <a:lnTo>
                  <a:pt x="51943" y="836549"/>
                </a:lnTo>
                <a:lnTo>
                  <a:pt x="122428" y="1252727"/>
                </a:lnTo>
                <a:lnTo>
                  <a:pt x="174370" y="1243837"/>
                </a:lnTo>
                <a:lnTo>
                  <a:pt x="104012" y="827658"/>
                </a:lnTo>
                <a:close/>
              </a:path>
              <a:path extrusionOk="0" h="1261745" w="4217670">
                <a:moveTo>
                  <a:pt x="3730498" y="0"/>
                </a:moveTo>
                <a:lnTo>
                  <a:pt x="3765804" y="208025"/>
                </a:lnTo>
                <a:lnTo>
                  <a:pt x="130047" y="823340"/>
                </a:lnTo>
                <a:lnTo>
                  <a:pt x="200406" y="1239520"/>
                </a:lnTo>
                <a:lnTo>
                  <a:pt x="3836162" y="624204"/>
                </a:lnTo>
                <a:lnTo>
                  <a:pt x="4019253" y="624204"/>
                </a:lnTo>
                <a:lnTo>
                  <a:pt x="4217162" y="345693"/>
                </a:lnTo>
                <a:lnTo>
                  <a:pt x="3730498" y="0"/>
                </a:lnTo>
                <a:close/>
              </a:path>
              <a:path extrusionOk="0" h="1261745" w="4217670">
                <a:moveTo>
                  <a:pt x="4019253" y="624204"/>
                </a:moveTo>
                <a:lnTo>
                  <a:pt x="3836162" y="624204"/>
                </a:lnTo>
                <a:lnTo>
                  <a:pt x="3871341" y="832357"/>
                </a:lnTo>
                <a:lnTo>
                  <a:pt x="4019253" y="624204"/>
                </a:lnTo>
                <a:close/>
              </a:path>
            </a:pathLst>
          </a:custGeom>
          <a:solidFill>
            <a:srgbClr val="C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 name="Google Shape;511;p63"/>
          <p:cNvSpPr txBox="1"/>
          <p:nvPr/>
        </p:nvSpPr>
        <p:spPr>
          <a:xfrm>
            <a:off x="609600" y="3251200"/>
            <a:ext cx="1770743" cy="1169551"/>
          </a:xfrm>
          <a:prstGeom prst="rect">
            <a:avLst/>
          </a:prstGeom>
          <a:noFill/>
          <a:ln cap="flat" cmpd="sng" w="2857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1400" u="none" cap="none" strike="noStrike">
                <a:solidFill>
                  <a:srgbClr val="000000"/>
                </a:solidFill>
                <a:latin typeface="Arial"/>
                <a:ea typeface="Arial"/>
                <a:cs typeface="Arial"/>
                <a:sym typeface="Arial"/>
              </a:rPr>
              <a:t>Quel est le port désigné ?</a:t>
            </a:r>
            <a:endParaRPr/>
          </a:p>
          <a:p>
            <a:pPr indent="0" lvl="0" marL="0" marR="0" rtl="0" algn="ctr">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fr-FR" sz="1400" u="none" cap="none" strike="noStrike">
                <a:solidFill>
                  <a:srgbClr val="000000"/>
                </a:solidFill>
                <a:latin typeface="Arial"/>
                <a:ea typeface="Arial"/>
                <a:cs typeface="Arial"/>
                <a:sym typeface="Arial"/>
              </a:rPr>
              <a:t>S2 ou S3 a le BID le plus bas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4"/>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Le Port Alternatif</a:t>
            </a:r>
            <a:endParaRPr/>
          </a:p>
        </p:txBody>
      </p:sp>
      <p:sp>
        <p:nvSpPr>
          <p:cNvPr id="517" name="Google Shape;517;p64"/>
          <p:cNvSpPr txBox="1"/>
          <p:nvPr>
            <p:ph idx="1" type="body"/>
          </p:nvPr>
        </p:nvSpPr>
        <p:spPr>
          <a:xfrm>
            <a:off x="551539" y="1738536"/>
            <a:ext cx="10537371" cy="1817460"/>
          </a:xfrm>
          <a:prstGeom prst="rect">
            <a:avLst/>
          </a:prstGeom>
          <a:noFill/>
          <a:ln>
            <a:noFill/>
          </a:ln>
        </p:spPr>
        <p:txBody>
          <a:bodyPr anchorCtr="0" anchor="t" bIns="45700" lIns="45700" spcFirstLastPara="1" rIns="45700" wrap="square" tIns="45700">
            <a:normAutofit/>
          </a:bodyPr>
          <a:lstStyle/>
          <a:p>
            <a:pPr indent="-342900" lvl="0" marL="457200" rtl="0" algn="l">
              <a:lnSpc>
                <a:spcPct val="90000"/>
              </a:lnSpc>
              <a:spcBef>
                <a:spcPts val="1000"/>
              </a:spcBef>
              <a:spcAft>
                <a:spcPts val="0"/>
              </a:spcAft>
              <a:buClr>
                <a:srgbClr val="000000"/>
              </a:buClr>
              <a:buSzPts val="1800"/>
              <a:buFont typeface="Noto Sans Symbols"/>
              <a:buChar char="▪"/>
            </a:pPr>
            <a:r>
              <a:rPr lang="fr-FR" sz="2000"/>
              <a:t>Si un port n'est pas un port racine ou un port désigné, il devient alors un port alternatif.</a:t>
            </a:r>
            <a:endParaRPr/>
          </a:p>
          <a:p>
            <a:pPr indent="-342900" lvl="0" marL="457200" rtl="0" algn="l">
              <a:lnSpc>
                <a:spcPct val="90000"/>
              </a:lnSpc>
              <a:spcBef>
                <a:spcPts val="1000"/>
              </a:spcBef>
              <a:spcAft>
                <a:spcPts val="0"/>
              </a:spcAft>
              <a:buClr>
                <a:srgbClr val="000000"/>
              </a:buClr>
              <a:buSzPts val="1800"/>
              <a:buFont typeface="Noto Sans Symbols"/>
              <a:buChar char="▪"/>
            </a:pPr>
            <a:r>
              <a:rPr lang="fr-FR" sz="2000"/>
              <a:t>Les ports alternatifs sont à l'état de suppression ou de blocage pour éviter les boucles.</a:t>
            </a:r>
            <a:endParaRPr/>
          </a:p>
          <a:p>
            <a:pPr indent="-342900" lvl="0" marL="457200" rtl="0" algn="l">
              <a:lnSpc>
                <a:spcPct val="90000"/>
              </a:lnSpc>
              <a:spcBef>
                <a:spcPts val="1000"/>
              </a:spcBef>
              <a:spcAft>
                <a:spcPts val="0"/>
              </a:spcAft>
              <a:buClr>
                <a:srgbClr val="000000"/>
              </a:buClr>
              <a:buSzPts val="1800"/>
              <a:buFont typeface="Noto Sans Symbols"/>
              <a:buChar char="▪"/>
            </a:pPr>
            <a:r>
              <a:rPr lang="fr-FR" sz="2000"/>
              <a:t>Ils ne transmettent pas les trames Ethernet.</a:t>
            </a:r>
            <a:endParaRPr/>
          </a:p>
          <a:p>
            <a:pPr indent="-228600" lvl="0" marL="457200" rtl="0" algn="l">
              <a:lnSpc>
                <a:spcPct val="90000"/>
              </a:lnSpc>
              <a:spcBef>
                <a:spcPts val="1000"/>
              </a:spcBef>
              <a:spcAft>
                <a:spcPts val="0"/>
              </a:spcAft>
              <a:buClr>
                <a:srgbClr val="000000"/>
              </a:buClr>
              <a:buSzPts val="1800"/>
              <a:buFont typeface="Noto Sans Symbols"/>
              <a:buNone/>
            </a:pPr>
            <a:r>
              <a:t/>
            </a:r>
            <a:endParaRPr/>
          </a:p>
        </p:txBody>
      </p:sp>
      <p:sp>
        <p:nvSpPr>
          <p:cNvPr id="518" name="Google Shape;518;p64"/>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519" name="Google Shape;519;p64"/>
          <p:cNvPicPr preferRelativeResize="0"/>
          <p:nvPr/>
        </p:nvPicPr>
        <p:blipFill rotWithShape="1">
          <a:blip r:embed="rId3">
            <a:alphaModFix/>
          </a:blip>
          <a:srcRect b="0" l="0" r="0" t="0"/>
          <a:stretch/>
        </p:blipFill>
        <p:spPr>
          <a:xfrm>
            <a:off x="2220686" y="3318637"/>
            <a:ext cx="6970887" cy="311119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5"/>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ID de Pont avec Extended System ID </a:t>
            </a:r>
            <a:endParaRPr b="1"/>
          </a:p>
        </p:txBody>
      </p:sp>
      <p:sp>
        <p:nvSpPr>
          <p:cNvPr id="525" name="Google Shape;525;p65"/>
          <p:cNvSpPr txBox="1"/>
          <p:nvPr>
            <p:ph idx="1" type="body"/>
          </p:nvPr>
        </p:nvSpPr>
        <p:spPr>
          <a:xfrm>
            <a:off x="246744" y="1494971"/>
            <a:ext cx="6458856" cy="5363029"/>
          </a:xfrm>
          <a:prstGeom prst="rect">
            <a:avLst/>
          </a:prstGeom>
          <a:noFill/>
          <a:ln>
            <a:noFill/>
          </a:ln>
        </p:spPr>
        <p:txBody>
          <a:bodyPr anchorCtr="0" anchor="t" bIns="45700" lIns="45700" spcFirstLastPara="1" rIns="45700" wrap="square" tIns="45700">
            <a:normAutofit fontScale="85000" lnSpcReduction="10000"/>
          </a:bodyPr>
          <a:lstStyle/>
          <a:p>
            <a:pPr indent="-342900" lvl="0" marL="457200" rtl="0" algn="just">
              <a:lnSpc>
                <a:spcPct val="110000"/>
              </a:lnSpc>
              <a:spcBef>
                <a:spcPts val="1000"/>
              </a:spcBef>
              <a:spcAft>
                <a:spcPts val="0"/>
              </a:spcAft>
              <a:buSzPct val="105882"/>
              <a:buNone/>
            </a:pPr>
            <a:r>
              <a:t/>
            </a:r>
            <a:endParaRPr sz="2000"/>
          </a:p>
          <a:p>
            <a:pPr indent="-342900" lvl="0" marL="457200" rtl="0" algn="just">
              <a:lnSpc>
                <a:spcPct val="120000"/>
              </a:lnSpc>
              <a:spcBef>
                <a:spcPts val="1000"/>
              </a:spcBef>
              <a:spcAft>
                <a:spcPts val="0"/>
              </a:spcAft>
              <a:buSzPct val="111455"/>
              <a:buChar char="▪"/>
            </a:pPr>
            <a:r>
              <a:rPr lang="fr-FR" sz="1900"/>
              <a:t>Le champ Bridge ID ou BID divisé en deux parties :</a:t>
            </a:r>
            <a:endParaRPr/>
          </a:p>
          <a:p>
            <a:pPr indent="-342900" lvl="0" marL="457200" rtl="0" algn="just">
              <a:lnSpc>
                <a:spcPct val="120000"/>
              </a:lnSpc>
              <a:spcBef>
                <a:spcPts val="1000"/>
              </a:spcBef>
              <a:spcAft>
                <a:spcPts val="0"/>
              </a:spcAft>
              <a:buSzPct val="81447"/>
              <a:buNone/>
            </a:pPr>
            <a:r>
              <a:rPr lang="fr-FR" sz="2600"/>
              <a:t>              </a:t>
            </a:r>
            <a:r>
              <a:rPr b="1" lang="fr-FR" sz="1900"/>
              <a:t>Priorité de pont à 2 octets   + </a:t>
            </a:r>
            <a:r>
              <a:rPr lang="fr-FR" sz="1900"/>
              <a:t> l' </a:t>
            </a:r>
            <a:r>
              <a:rPr b="1" lang="fr-FR" sz="1900"/>
              <a:t>adresse MAC à 6 octets</a:t>
            </a:r>
            <a:endParaRPr sz="2600"/>
          </a:p>
          <a:p>
            <a:pPr indent="-342900" lvl="0" marL="457200" rtl="0" algn="just">
              <a:lnSpc>
                <a:spcPct val="120000"/>
              </a:lnSpc>
              <a:spcBef>
                <a:spcPts val="1000"/>
              </a:spcBef>
              <a:spcAft>
                <a:spcPts val="0"/>
              </a:spcAft>
              <a:buSzPct val="111455"/>
              <a:buNone/>
            </a:pPr>
            <a:r>
              <a:t/>
            </a:r>
            <a:endParaRPr sz="1900"/>
          </a:p>
          <a:p>
            <a:pPr indent="-342900" lvl="0" marL="457200" rtl="0" algn="just">
              <a:lnSpc>
                <a:spcPct val="120000"/>
              </a:lnSpc>
              <a:spcBef>
                <a:spcPts val="1000"/>
              </a:spcBef>
              <a:spcAft>
                <a:spcPts val="0"/>
              </a:spcAft>
              <a:buSzPct val="111455"/>
              <a:buChar char="▪"/>
            </a:pPr>
            <a:r>
              <a:rPr lang="fr-FR" sz="1900"/>
              <a:t> Lorsque les </a:t>
            </a:r>
            <a:r>
              <a:rPr b="1" lang="fr-FR" sz="1900"/>
              <a:t>VLAN</a:t>
            </a:r>
            <a:r>
              <a:rPr b="1" lang="fr-FR" sz="1900">
                <a:solidFill>
                  <a:schemeClr val="dk1"/>
                </a:solidFill>
              </a:rPr>
              <a:t>s</a:t>
            </a:r>
            <a:r>
              <a:rPr b="1" lang="fr-FR" sz="1900"/>
              <a:t> </a:t>
            </a:r>
            <a:r>
              <a:rPr lang="fr-FR" sz="1900"/>
              <a:t>ont été introduits et afin de prendre en charge les informations </a:t>
            </a:r>
            <a:r>
              <a:rPr b="1" lang="fr-FR" sz="1900"/>
              <a:t>VLAN </a:t>
            </a:r>
            <a:r>
              <a:rPr lang="fr-FR" sz="1900"/>
              <a:t>supplémentaires,  </a:t>
            </a:r>
            <a:r>
              <a:rPr lang="fr-FR" sz="1900">
                <a:solidFill>
                  <a:schemeClr val="dk1"/>
                </a:solidFill>
              </a:rPr>
              <a:t>l</a:t>
            </a:r>
            <a:r>
              <a:rPr lang="fr-FR" sz="1900"/>
              <a:t>a valeur </a:t>
            </a:r>
            <a:r>
              <a:rPr b="1" lang="fr-FR" sz="1900"/>
              <a:t> Priorité de pont </a:t>
            </a:r>
            <a:r>
              <a:rPr lang="fr-FR" sz="1900"/>
              <a:t> et </a:t>
            </a:r>
            <a:r>
              <a:rPr b="1" lang="fr-FR" sz="1900"/>
              <a:t>Extended System ID</a:t>
            </a:r>
            <a:r>
              <a:rPr lang="fr-FR" sz="1900"/>
              <a:t> forment ensemble une valeur de 16 bits (2 octets).</a:t>
            </a:r>
            <a:endParaRPr/>
          </a:p>
          <a:p>
            <a:pPr indent="-342900" lvl="0" marL="457200" rtl="0" algn="just">
              <a:lnSpc>
                <a:spcPct val="120000"/>
              </a:lnSpc>
              <a:spcBef>
                <a:spcPts val="1000"/>
              </a:spcBef>
              <a:spcAft>
                <a:spcPts val="0"/>
              </a:spcAft>
              <a:buSzPct val="111455"/>
              <a:buChar char="▪"/>
            </a:pPr>
            <a:r>
              <a:rPr lang="fr-FR" sz="1900"/>
              <a:t>Extended System ID  est une valeur comprise entre 1 et 4095 et correspondant au numéro du VLAN. </a:t>
            </a:r>
            <a:endParaRPr/>
          </a:p>
          <a:p>
            <a:pPr indent="-342900" lvl="0" marL="457200" rtl="0" algn="just">
              <a:lnSpc>
                <a:spcPct val="110000"/>
              </a:lnSpc>
              <a:spcBef>
                <a:spcPts val="1000"/>
              </a:spcBef>
              <a:spcAft>
                <a:spcPts val="0"/>
              </a:spcAft>
              <a:buSzPct val="111455"/>
              <a:buNone/>
            </a:pPr>
            <a:r>
              <a:t/>
            </a:r>
            <a:endParaRPr sz="1900"/>
          </a:p>
          <a:p>
            <a:pPr indent="-342900" lvl="0" marL="457200" rtl="0" algn="l">
              <a:lnSpc>
                <a:spcPct val="90000"/>
              </a:lnSpc>
              <a:spcBef>
                <a:spcPts val="1000"/>
              </a:spcBef>
              <a:spcAft>
                <a:spcPts val="0"/>
              </a:spcAft>
              <a:buClr>
                <a:srgbClr val="000000"/>
              </a:buClr>
              <a:buSzPct val="105882"/>
              <a:buFont typeface="Noto Sans Symbols"/>
              <a:buChar char="▪"/>
            </a:pPr>
            <a:r>
              <a:rPr b="1" lang="fr-FR" sz="2000">
                <a:solidFill>
                  <a:srgbClr val="C00000"/>
                </a:solidFill>
              </a:rPr>
              <a:t>Exemple  :</a:t>
            </a:r>
            <a:endParaRPr/>
          </a:p>
          <a:p>
            <a:pPr indent="-342900" lvl="0" marL="457200" rtl="0" algn="l">
              <a:lnSpc>
                <a:spcPct val="90000"/>
              </a:lnSpc>
              <a:spcBef>
                <a:spcPts val="1000"/>
              </a:spcBef>
              <a:spcAft>
                <a:spcPts val="0"/>
              </a:spcAft>
              <a:buSzPct val="88235"/>
              <a:buNone/>
            </a:pPr>
            <a:r>
              <a:rPr lang="fr-FR"/>
              <a:t>    </a:t>
            </a:r>
            <a:r>
              <a:rPr lang="fr-FR" sz="1900"/>
              <a:t> l'ID de pont du </a:t>
            </a:r>
            <a:r>
              <a:rPr b="1" i="1" lang="fr-FR" sz="1900"/>
              <a:t>VLAN</a:t>
            </a:r>
            <a:r>
              <a:rPr lang="fr-FR"/>
              <a:t> </a:t>
            </a:r>
            <a:r>
              <a:rPr b="1" lang="fr-FR" sz="1900">
                <a:solidFill>
                  <a:srgbClr val="0070C0"/>
                </a:solidFill>
              </a:rPr>
              <a:t>2</a:t>
            </a:r>
            <a:r>
              <a:rPr lang="fr-FR" sz="1900"/>
              <a:t> est 32770 </a:t>
            </a:r>
            <a:endParaRPr/>
          </a:p>
          <a:p>
            <a:pPr indent="-342900" lvl="0" marL="457200" rtl="0" algn="l">
              <a:lnSpc>
                <a:spcPct val="90000"/>
              </a:lnSpc>
              <a:spcBef>
                <a:spcPts val="1000"/>
              </a:spcBef>
              <a:spcAft>
                <a:spcPts val="0"/>
              </a:spcAft>
              <a:buSzPct val="111455"/>
              <a:buNone/>
            </a:pPr>
            <a:r>
              <a:rPr lang="fr-FR" sz="1900"/>
              <a:t>         🡪 32770 = Priorité de 32768 </a:t>
            </a:r>
            <a:r>
              <a:rPr b="1" lang="fr-FR"/>
              <a:t>+ </a:t>
            </a:r>
            <a:r>
              <a:rPr b="1" lang="fr-FR" sz="1900">
                <a:solidFill>
                  <a:srgbClr val="0070C0"/>
                </a:solidFill>
              </a:rPr>
              <a:t>2</a:t>
            </a:r>
            <a:r>
              <a:rPr lang="fr-FR" sz="1900"/>
              <a:t>  (Extended System ID). </a:t>
            </a:r>
            <a:endParaRPr sz="1900"/>
          </a:p>
        </p:txBody>
      </p:sp>
      <p:sp>
        <p:nvSpPr>
          <p:cNvPr id="526" name="Google Shape;526;p65"/>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527" name="Google Shape;527;p65"/>
          <p:cNvSpPr/>
          <p:nvPr/>
        </p:nvSpPr>
        <p:spPr>
          <a:xfrm>
            <a:off x="7344227" y="2090056"/>
            <a:ext cx="3995159" cy="348342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6"/>
          <p:cNvSpPr txBox="1"/>
          <p:nvPr>
            <p:ph type="title"/>
          </p:nvPr>
        </p:nvSpPr>
        <p:spPr>
          <a:xfrm>
            <a:off x="1676400" y="611868"/>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Variantes STP</a:t>
            </a:r>
            <a:br>
              <a:rPr b="1" lang="fr-FR"/>
            </a:br>
            <a:endParaRPr/>
          </a:p>
        </p:txBody>
      </p:sp>
      <p:sp>
        <p:nvSpPr>
          <p:cNvPr id="533" name="Google Shape;533;p66"/>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graphicFrame>
        <p:nvGraphicFramePr>
          <p:cNvPr id="534" name="Google Shape;534;p66"/>
          <p:cNvGraphicFramePr/>
          <p:nvPr/>
        </p:nvGraphicFramePr>
        <p:xfrm>
          <a:off x="1693490" y="1795089"/>
          <a:ext cx="3000000" cy="3000000"/>
        </p:xfrm>
        <a:graphic>
          <a:graphicData uri="http://schemas.openxmlformats.org/drawingml/2006/table">
            <a:tbl>
              <a:tblPr bandRow="1" firstRow="1">
                <a:noFill/>
                <a:tableStyleId>{CCD8A9BC-A6A7-48C2-828C-D7D67AD5D706}</a:tableStyleId>
              </a:tblPr>
              <a:tblGrid>
                <a:gridCol w="2225375"/>
                <a:gridCol w="7024925"/>
              </a:tblGrid>
              <a:tr h="411475">
                <a:tc>
                  <a:txBody>
                    <a:bodyPr/>
                    <a:lstStyle/>
                    <a:p>
                      <a:pPr indent="0" lvl="0" marL="121285"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STP Type</a:t>
                      </a:r>
                      <a:endParaRPr sz="1800" u="none" cap="none" strike="noStrike">
                        <a:solidFill>
                          <a:schemeClr val="dk1"/>
                        </a:solidFill>
                        <a:latin typeface="Arial"/>
                        <a:ea typeface="Arial"/>
                        <a:cs typeface="Arial"/>
                        <a:sym typeface="Arial"/>
                      </a:endParaRPr>
                    </a:p>
                  </a:txBody>
                  <a:tcPr marT="53975" marB="0" marR="0" marL="0"/>
                </a:tc>
                <a:tc>
                  <a:txBody>
                    <a:bodyPr/>
                    <a:lstStyle/>
                    <a:p>
                      <a:pPr indent="0" lvl="0" marL="121920"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Description</a:t>
                      </a:r>
                      <a:endParaRPr sz="1800" u="none" cap="none" strike="noStrike">
                        <a:solidFill>
                          <a:schemeClr val="dk1"/>
                        </a:solidFill>
                        <a:latin typeface="Arial"/>
                        <a:ea typeface="Arial"/>
                        <a:cs typeface="Arial"/>
                        <a:sym typeface="Arial"/>
                      </a:endParaRPr>
                    </a:p>
                  </a:txBody>
                  <a:tcPr marT="53975" marB="0" marR="0" marL="0"/>
                </a:tc>
              </a:tr>
              <a:tr h="411475">
                <a:tc>
                  <a:txBody>
                    <a:bodyPr/>
                    <a:lstStyle/>
                    <a:p>
                      <a:pPr indent="0" lvl="0" marL="121285"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802.1D (1998)</a:t>
                      </a:r>
                      <a:endParaRPr sz="1800" u="none" cap="none" strike="noStrike">
                        <a:solidFill>
                          <a:schemeClr val="dk1"/>
                        </a:solidFill>
                        <a:latin typeface="Arial"/>
                        <a:ea typeface="Arial"/>
                        <a:cs typeface="Arial"/>
                        <a:sym typeface="Arial"/>
                      </a:endParaRPr>
                    </a:p>
                  </a:txBody>
                  <a:tcPr marT="54600" marB="0" marR="0" marL="0"/>
                </a:tc>
                <a:tc>
                  <a:txBody>
                    <a:bodyPr/>
                    <a:lstStyle/>
                    <a:p>
                      <a:pPr indent="0" lvl="0" marL="121920"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Norme d'origine STP</a:t>
                      </a:r>
                      <a:endParaRPr/>
                    </a:p>
                    <a:p>
                      <a:pPr indent="0" lvl="0" marL="12192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Arial"/>
                        <a:ea typeface="Arial"/>
                        <a:cs typeface="Arial"/>
                        <a:sym typeface="Arial"/>
                      </a:endParaRPr>
                    </a:p>
                  </a:txBody>
                  <a:tcPr marT="54600" marB="0" marR="0" marL="0"/>
                </a:tc>
              </a:tr>
              <a:tr h="411475">
                <a:tc>
                  <a:txBody>
                    <a:bodyPr/>
                    <a:lstStyle/>
                    <a:p>
                      <a:pPr indent="0" lvl="0" marL="121285"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CST</a:t>
                      </a:r>
                      <a:endParaRPr sz="1800" u="none" cap="none" strike="noStrike">
                        <a:solidFill>
                          <a:schemeClr val="dk1"/>
                        </a:solidFill>
                        <a:latin typeface="Arial"/>
                        <a:ea typeface="Arial"/>
                        <a:cs typeface="Arial"/>
                        <a:sym typeface="Arial"/>
                      </a:endParaRPr>
                    </a:p>
                  </a:txBody>
                  <a:tcPr marT="54600" marB="0" marR="0" marL="0"/>
                </a:tc>
                <a:tc>
                  <a:txBody>
                    <a:bodyPr/>
                    <a:lstStyle/>
                    <a:p>
                      <a:pPr indent="0" lvl="0" marL="121920"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Une instance de spanning-tree</a:t>
                      </a:r>
                      <a:endParaRPr/>
                    </a:p>
                  </a:txBody>
                  <a:tcPr marT="54600" marB="0" marR="0" marL="0"/>
                </a:tc>
              </a:tr>
              <a:tr h="701050">
                <a:tc>
                  <a:txBody>
                    <a:bodyPr/>
                    <a:lstStyle/>
                    <a:p>
                      <a:pPr indent="0" lvl="0" marL="121285"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PVST+</a:t>
                      </a:r>
                      <a:endParaRPr sz="1800" u="none" cap="none" strike="noStrike">
                        <a:solidFill>
                          <a:schemeClr val="dk1"/>
                        </a:solidFill>
                        <a:latin typeface="Arial"/>
                        <a:ea typeface="Arial"/>
                        <a:cs typeface="Arial"/>
                        <a:sym typeface="Arial"/>
                      </a:endParaRPr>
                    </a:p>
                  </a:txBody>
                  <a:tcPr marT="54600" marB="0" marR="0" marL="0"/>
                </a:tc>
                <a:tc>
                  <a:txBody>
                    <a:bodyPr/>
                    <a:lstStyle/>
                    <a:p>
                      <a:pPr indent="0" lvl="0" marL="121920" marR="52705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Version améliorée du protocole STP proposée par Cisco</a:t>
                      </a:r>
                      <a:endParaRPr/>
                    </a:p>
                    <a:p>
                      <a:pPr indent="0" lvl="0" marL="121920" marR="52705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Chaque VLAN a sa propre instance spanning-tree</a:t>
                      </a:r>
                      <a:endParaRPr b="0" i="0" sz="1800" u="none" cap="none" strike="noStrike">
                        <a:solidFill>
                          <a:schemeClr val="dk1"/>
                        </a:solidFill>
                        <a:latin typeface="Arial"/>
                        <a:ea typeface="Arial"/>
                        <a:cs typeface="Arial"/>
                        <a:sym typeface="Arial"/>
                      </a:endParaRPr>
                    </a:p>
                  </a:txBody>
                  <a:tcPr marT="54600" marB="0" marR="0" marL="0"/>
                </a:tc>
              </a:tr>
              <a:tr h="643250">
                <a:tc>
                  <a:txBody>
                    <a:bodyPr/>
                    <a:lstStyle/>
                    <a:p>
                      <a:pPr indent="0" lvl="0" marL="121285"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802.1D (2004)</a:t>
                      </a:r>
                      <a:endParaRPr sz="1800" u="none" cap="none" strike="noStrike">
                        <a:solidFill>
                          <a:schemeClr val="dk1"/>
                        </a:solidFill>
                        <a:latin typeface="Arial"/>
                        <a:ea typeface="Arial"/>
                        <a:cs typeface="Arial"/>
                        <a:sym typeface="Arial"/>
                      </a:endParaRPr>
                    </a:p>
                  </a:txBody>
                  <a:tcPr marT="54600" marB="0" marR="0" marL="0"/>
                </a:tc>
                <a:tc>
                  <a:txBody>
                    <a:bodyPr/>
                    <a:lstStyle/>
                    <a:p>
                      <a:pPr indent="0" lvl="0" marL="121920"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Mise à jour de la norme STP</a:t>
                      </a:r>
                      <a:endParaRPr sz="1800" u="none" cap="none" strike="noStrike">
                        <a:solidFill>
                          <a:schemeClr val="dk1"/>
                        </a:solidFill>
                        <a:latin typeface="Arial"/>
                        <a:ea typeface="Arial"/>
                        <a:cs typeface="Arial"/>
                        <a:sym typeface="Arial"/>
                      </a:endParaRPr>
                    </a:p>
                  </a:txBody>
                  <a:tcPr marT="54600" marB="0" marR="0" marL="0"/>
                </a:tc>
              </a:tr>
              <a:tr h="701050">
                <a:tc>
                  <a:txBody>
                    <a:bodyPr/>
                    <a:lstStyle/>
                    <a:p>
                      <a:pPr indent="0" lvl="0" marL="121285"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802.1w (RSTP)</a:t>
                      </a:r>
                      <a:endParaRPr sz="1800" u="none" cap="none" strike="noStrike">
                        <a:solidFill>
                          <a:schemeClr val="dk1"/>
                        </a:solidFill>
                        <a:latin typeface="Arial"/>
                        <a:ea typeface="Arial"/>
                        <a:cs typeface="Arial"/>
                        <a:sym typeface="Arial"/>
                      </a:endParaRPr>
                    </a:p>
                  </a:txBody>
                  <a:tcPr marT="54600" marB="0" marR="0" marL="0"/>
                </a:tc>
                <a:tc>
                  <a:txBody>
                    <a:bodyPr/>
                    <a:lstStyle/>
                    <a:p>
                      <a:pPr indent="0" lvl="0" marL="121920" marR="14224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Améliore la convergence en ajoutant de nouveaux rôles aux ports et en améliorant l'échange de BPDU</a:t>
                      </a:r>
                      <a:endParaRPr sz="1800" u="none" cap="none" strike="noStrike">
                        <a:solidFill>
                          <a:schemeClr val="dk1"/>
                        </a:solidFill>
                        <a:latin typeface="Arial"/>
                        <a:ea typeface="Arial"/>
                        <a:cs typeface="Arial"/>
                        <a:sym typeface="Arial"/>
                      </a:endParaRPr>
                    </a:p>
                  </a:txBody>
                  <a:tcPr marT="54600" marB="0" marR="0" marL="0"/>
                </a:tc>
              </a:tr>
              <a:tr h="464575">
                <a:tc>
                  <a:txBody>
                    <a:bodyPr/>
                    <a:lstStyle/>
                    <a:p>
                      <a:pPr indent="0" lvl="0" marL="121285"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Rapid PVST+</a:t>
                      </a:r>
                      <a:endParaRPr sz="1800" u="none" cap="none" strike="noStrike">
                        <a:solidFill>
                          <a:schemeClr val="dk1"/>
                        </a:solidFill>
                        <a:latin typeface="Arial"/>
                        <a:ea typeface="Arial"/>
                        <a:cs typeface="Arial"/>
                        <a:sym typeface="Arial"/>
                      </a:endParaRPr>
                    </a:p>
                  </a:txBody>
                  <a:tcPr marT="54600" marB="0" marR="0" marL="0"/>
                </a:tc>
                <a:tc>
                  <a:txBody>
                    <a:bodyPr/>
                    <a:lstStyle/>
                    <a:p>
                      <a:pPr indent="0" lvl="0" marL="121920"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Amélioration de PVST+</a:t>
                      </a:r>
                      <a:endParaRPr sz="1800" u="none" cap="none" strike="noStrike">
                        <a:solidFill>
                          <a:schemeClr val="dk1"/>
                        </a:solidFill>
                        <a:latin typeface="Arial"/>
                        <a:ea typeface="Arial"/>
                        <a:cs typeface="Arial"/>
                        <a:sym typeface="Arial"/>
                      </a:endParaRPr>
                    </a:p>
                  </a:txBody>
                  <a:tcPr marT="54600" marB="0" marR="0" marL="0"/>
                </a:tc>
              </a:tr>
              <a:tr h="701075">
                <a:tc>
                  <a:txBody>
                    <a:bodyPr/>
                    <a:lstStyle/>
                    <a:p>
                      <a:pPr indent="0" lvl="0" marL="121285" marR="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802.1s (MSTP)</a:t>
                      </a:r>
                      <a:endParaRPr sz="1800" u="none" cap="none" strike="noStrike">
                        <a:solidFill>
                          <a:schemeClr val="dk1"/>
                        </a:solidFill>
                        <a:latin typeface="Arial"/>
                        <a:ea typeface="Arial"/>
                        <a:cs typeface="Arial"/>
                        <a:sym typeface="Arial"/>
                      </a:endParaRPr>
                    </a:p>
                  </a:txBody>
                  <a:tcPr marT="54600" marB="0" marR="0" marL="0"/>
                </a:tc>
                <a:tc>
                  <a:txBody>
                    <a:bodyPr/>
                    <a:lstStyle/>
                    <a:p>
                      <a:pPr indent="0" lvl="0" marL="121920" marR="374650" rtl="0" algn="l">
                        <a:lnSpc>
                          <a:spcPct val="100000"/>
                        </a:lnSpc>
                        <a:spcBef>
                          <a:spcPts val="0"/>
                        </a:spcBef>
                        <a:spcAft>
                          <a:spcPts val="0"/>
                        </a:spcAft>
                        <a:buClr>
                          <a:srgbClr val="000000"/>
                        </a:buClr>
                        <a:buSzPts val="1800"/>
                        <a:buFont typeface="Arial"/>
                        <a:buNone/>
                      </a:pPr>
                      <a:r>
                        <a:rPr lang="fr-FR" sz="1800" u="none" cap="none" strike="noStrike">
                          <a:solidFill>
                            <a:schemeClr val="dk1"/>
                          </a:solidFill>
                        </a:rPr>
                        <a:t>Plusieurs VLAN peuvent avoir la même instance de spanning-tree</a:t>
                      </a:r>
                      <a:endParaRPr sz="1800" u="none" cap="none" strike="noStrike">
                        <a:solidFill>
                          <a:schemeClr val="dk1"/>
                        </a:solidFill>
                        <a:latin typeface="Arial"/>
                        <a:ea typeface="Arial"/>
                        <a:cs typeface="Arial"/>
                        <a:sym typeface="Arial"/>
                      </a:endParaRPr>
                    </a:p>
                  </a:txBody>
                  <a:tcPr marT="54600" marB="0" marR="0" marL="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7"/>
          <p:cNvSpPr txBox="1"/>
          <p:nvPr>
            <p:ph type="title"/>
          </p:nvPr>
        </p:nvSpPr>
        <p:spPr>
          <a:xfrm>
            <a:off x="1143822" y="350610"/>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sz="4400"/>
              <a:t>Comparaison entre les variantes de STP</a:t>
            </a:r>
            <a:endParaRPr b="1" sz="4400"/>
          </a:p>
        </p:txBody>
      </p:sp>
      <p:sp>
        <p:nvSpPr>
          <p:cNvPr id="540" name="Google Shape;540;p67"/>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541" name="Google Shape;541;p67"/>
          <p:cNvPicPr preferRelativeResize="0"/>
          <p:nvPr/>
        </p:nvPicPr>
        <p:blipFill rotWithShape="1">
          <a:blip r:embed="rId3">
            <a:alphaModFix/>
          </a:blip>
          <a:srcRect b="0" l="0" r="0" t="0"/>
          <a:stretch/>
        </p:blipFill>
        <p:spPr>
          <a:xfrm>
            <a:off x="864507" y="2354941"/>
            <a:ext cx="10432425" cy="2841171"/>
          </a:xfrm>
          <a:prstGeom prst="rect">
            <a:avLst/>
          </a:prstGeom>
          <a:noFill/>
          <a:ln cap="sq" cmpd="sng" w="38100">
            <a:solidFill>
              <a:srgbClr val="CACACA"/>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8"/>
          <p:cNvSpPr txBox="1"/>
          <p:nvPr>
            <p:ph type="title"/>
          </p:nvPr>
        </p:nvSpPr>
        <p:spPr>
          <a:xfrm>
            <a:off x="1288965" y="321583"/>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sz="4400"/>
              <a:t>Le protocole PVST+</a:t>
            </a:r>
            <a:endParaRPr b="1" sz="4400"/>
          </a:p>
        </p:txBody>
      </p:sp>
      <p:sp>
        <p:nvSpPr>
          <p:cNvPr id="547" name="Google Shape;547;p68"/>
          <p:cNvSpPr txBox="1"/>
          <p:nvPr>
            <p:ph idx="1" type="body"/>
          </p:nvPr>
        </p:nvSpPr>
        <p:spPr>
          <a:xfrm>
            <a:off x="1" y="1869163"/>
            <a:ext cx="7416800" cy="4647746"/>
          </a:xfrm>
          <a:prstGeom prst="rect">
            <a:avLst/>
          </a:prstGeom>
          <a:noFill/>
          <a:ln>
            <a:noFill/>
          </a:ln>
        </p:spPr>
        <p:txBody>
          <a:bodyPr anchorCtr="0" anchor="t" bIns="45700" lIns="45700" spcFirstLastPara="1" rIns="45700" wrap="square" tIns="45700">
            <a:noAutofit/>
          </a:bodyPr>
          <a:lstStyle/>
          <a:p>
            <a:pPr indent="-342900" lvl="0" marL="457200" rtl="0" algn="l">
              <a:lnSpc>
                <a:spcPct val="90000"/>
              </a:lnSpc>
              <a:spcBef>
                <a:spcPts val="1000"/>
              </a:spcBef>
              <a:spcAft>
                <a:spcPts val="0"/>
              </a:spcAft>
              <a:buClr>
                <a:srgbClr val="000000"/>
              </a:buClr>
              <a:buSzPts val="1800"/>
              <a:buFont typeface="Noto Sans Symbols"/>
              <a:buChar char="▪"/>
            </a:pPr>
            <a:r>
              <a:rPr lang="fr-FR" sz="2000"/>
              <a:t>PVST+ est la version Cisco améliorée de STP</a:t>
            </a:r>
            <a:endParaRPr/>
          </a:p>
          <a:p>
            <a:pPr indent="-342900" lvl="0" marL="457200" rtl="0" algn="l">
              <a:lnSpc>
                <a:spcPct val="90000"/>
              </a:lnSpc>
              <a:spcBef>
                <a:spcPts val="1000"/>
              </a:spcBef>
              <a:spcAft>
                <a:spcPts val="0"/>
              </a:spcAft>
              <a:buClr>
                <a:srgbClr val="000000"/>
              </a:buClr>
              <a:buSzPts val="1800"/>
              <a:buFont typeface="Noto Sans Symbols"/>
              <a:buChar char="▪"/>
            </a:pPr>
            <a:r>
              <a:rPr lang="fr-FR" sz="2000"/>
              <a:t>Une instance STP par VLAN.</a:t>
            </a:r>
            <a:endParaRPr/>
          </a:p>
          <a:p>
            <a:pPr indent="-342900" lvl="0" marL="457200" rtl="0" algn="just">
              <a:lnSpc>
                <a:spcPct val="100000"/>
              </a:lnSpc>
              <a:spcBef>
                <a:spcPts val="1000"/>
              </a:spcBef>
              <a:spcAft>
                <a:spcPts val="0"/>
              </a:spcAft>
              <a:buSzPts val="1800"/>
              <a:buChar char="▪"/>
            </a:pPr>
            <a:r>
              <a:rPr lang="fr-FR" sz="2000"/>
              <a:t>Il est possible pour le port trunk d'un commutateur d'être bloqué pour un VLAN </a:t>
            </a:r>
            <a:r>
              <a:rPr lang="fr-FR" sz="2000">
                <a:solidFill>
                  <a:schemeClr val="dk1"/>
                </a:solidFill>
              </a:rPr>
              <a:t>donné et fonctionnel pour un autre. </a:t>
            </a:r>
            <a:endParaRPr/>
          </a:p>
          <a:p>
            <a:pPr indent="-342900" lvl="0" marL="457200" rtl="0" algn="l">
              <a:lnSpc>
                <a:spcPct val="90000"/>
              </a:lnSpc>
              <a:spcBef>
                <a:spcPts val="1000"/>
              </a:spcBef>
              <a:spcAft>
                <a:spcPts val="0"/>
              </a:spcAft>
              <a:buSzPts val="1800"/>
              <a:buNone/>
            </a:pPr>
            <a:r>
              <a:t/>
            </a:r>
            <a:endParaRPr sz="2000"/>
          </a:p>
          <a:p>
            <a:pPr indent="-342900" lvl="0" marL="457200" rtl="0" algn="l">
              <a:lnSpc>
                <a:spcPct val="90000"/>
              </a:lnSpc>
              <a:spcBef>
                <a:spcPts val="1000"/>
              </a:spcBef>
              <a:spcAft>
                <a:spcPts val="0"/>
              </a:spcAft>
              <a:buClr>
                <a:srgbClr val="000000"/>
              </a:buClr>
              <a:buSzPts val="1800"/>
              <a:buFont typeface="Noto Sans Symbols"/>
              <a:buChar char="▪"/>
            </a:pPr>
            <a:r>
              <a:rPr b="1" lang="fr-FR" sz="2000"/>
              <a:t>Les réseaux utilisant PVST+ présentent les caractéristiques suivantes </a:t>
            </a:r>
            <a:r>
              <a:rPr lang="fr-FR" sz="2000"/>
              <a:t>:</a:t>
            </a:r>
            <a:endParaRPr/>
          </a:p>
          <a:p>
            <a:pPr indent="-457200" lvl="1" marL="1028700" rtl="0" algn="l">
              <a:lnSpc>
                <a:spcPct val="90000"/>
              </a:lnSpc>
              <a:spcBef>
                <a:spcPts val="1000"/>
              </a:spcBef>
              <a:spcAft>
                <a:spcPts val="0"/>
              </a:spcAft>
              <a:buSzPts val="1800"/>
              <a:buFont typeface="Noto Sans Symbols"/>
              <a:buChar char="⮚"/>
            </a:pPr>
            <a:r>
              <a:rPr lang="fr-FR" sz="2000">
                <a:latin typeface="Times New Roman"/>
                <a:ea typeface="Times New Roman"/>
                <a:cs typeface="Times New Roman"/>
                <a:sym typeface="Times New Roman"/>
              </a:rPr>
              <a:t>Un équilibrage optimal de la charge peut être atteint</a:t>
            </a:r>
            <a:r>
              <a:rPr lang="fr-FR" sz="1800"/>
              <a:t>.</a:t>
            </a:r>
            <a:endParaRPr/>
          </a:p>
          <a:p>
            <a:pPr indent="-457200" lvl="1" marL="1028700" rtl="0" algn="just">
              <a:lnSpc>
                <a:spcPct val="100000"/>
              </a:lnSpc>
              <a:spcBef>
                <a:spcPts val="1000"/>
              </a:spcBef>
              <a:spcAft>
                <a:spcPts val="0"/>
              </a:spcAft>
              <a:buSzPts val="1800"/>
              <a:buFont typeface="Noto Sans Symbols"/>
              <a:buChar char="⮚"/>
            </a:pPr>
            <a:r>
              <a:rPr lang="fr-FR" sz="2000">
                <a:latin typeface="Times New Roman"/>
                <a:ea typeface="Times New Roman"/>
                <a:cs typeface="Times New Roman"/>
                <a:sym typeface="Times New Roman"/>
              </a:rPr>
              <a:t>Une instance Spanning Tree pour chaque VLAN peut impliquer un gaspillage important en termes de cycles de processeur pour l'ensemble des commutateurs .</a:t>
            </a:r>
            <a:endParaRPr/>
          </a:p>
          <a:p>
            <a:pPr indent="-228600" lvl="0" marL="457200" rtl="0" algn="l">
              <a:lnSpc>
                <a:spcPct val="90000"/>
              </a:lnSpc>
              <a:spcBef>
                <a:spcPts val="1000"/>
              </a:spcBef>
              <a:spcAft>
                <a:spcPts val="0"/>
              </a:spcAft>
              <a:buClr>
                <a:srgbClr val="000000"/>
              </a:buClr>
              <a:buSzPts val="1800"/>
              <a:buFont typeface="Noto Sans Symbols"/>
              <a:buNone/>
            </a:pPr>
            <a:r>
              <a:t/>
            </a:r>
            <a:endParaRPr sz="2000"/>
          </a:p>
          <a:p>
            <a:pPr indent="-228600" lvl="0" marL="457200" rtl="0" algn="l">
              <a:lnSpc>
                <a:spcPct val="90000"/>
              </a:lnSpc>
              <a:spcBef>
                <a:spcPts val="1000"/>
              </a:spcBef>
              <a:spcAft>
                <a:spcPts val="0"/>
              </a:spcAft>
              <a:buClr>
                <a:srgbClr val="000000"/>
              </a:buClr>
              <a:buSzPts val="1800"/>
              <a:buFont typeface="Noto Sans Symbols"/>
              <a:buNone/>
            </a:pPr>
            <a:r>
              <a:t/>
            </a:r>
            <a:endParaRPr sz="2000"/>
          </a:p>
        </p:txBody>
      </p:sp>
      <p:sp>
        <p:nvSpPr>
          <p:cNvPr id="548" name="Google Shape;548;p68"/>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549" name="Google Shape;549;p68"/>
          <p:cNvSpPr/>
          <p:nvPr/>
        </p:nvSpPr>
        <p:spPr>
          <a:xfrm>
            <a:off x="7678057" y="1771867"/>
            <a:ext cx="4455887" cy="41935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9"/>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Les états des Ports  STP </a:t>
            </a:r>
            <a:r>
              <a:rPr b="1" lang="fr-FR" sz="4400"/>
              <a:t>/</a:t>
            </a:r>
            <a:r>
              <a:rPr b="1" lang="fr-FR"/>
              <a:t> PVST+ </a:t>
            </a:r>
            <a:endParaRPr b="1"/>
          </a:p>
        </p:txBody>
      </p:sp>
      <p:sp>
        <p:nvSpPr>
          <p:cNvPr id="555" name="Google Shape;555;p6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graphicFrame>
        <p:nvGraphicFramePr>
          <p:cNvPr id="556" name="Google Shape;556;p69"/>
          <p:cNvGraphicFramePr/>
          <p:nvPr/>
        </p:nvGraphicFramePr>
        <p:xfrm>
          <a:off x="1447120" y="2423884"/>
          <a:ext cx="3000000" cy="3000000"/>
        </p:xfrm>
        <a:graphic>
          <a:graphicData uri="http://schemas.openxmlformats.org/drawingml/2006/table">
            <a:tbl>
              <a:tblPr bandRow="1" firstRow="1">
                <a:noFill/>
                <a:tableStyleId>{3D3CD7C5-BDE5-40B4-AA82-3E697E0F4566}</a:tableStyleId>
              </a:tblPr>
              <a:tblGrid>
                <a:gridCol w="2381425"/>
                <a:gridCol w="2381425"/>
                <a:gridCol w="2381425"/>
                <a:gridCol w="2381425"/>
              </a:tblGrid>
              <a:tr h="639500">
                <a:tc>
                  <a:txBody>
                    <a:bodyPr/>
                    <a:lstStyle/>
                    <a:p>
                      <a:pPr indent="0" lvl="0" marL="0" marR="0" rtl="0" algn="l">
                        <a:lnSpc>
                          <a:spcPct val="100000"/>
                        </a:lnSpc>
                        <a:spcBef>
                          <a:spcPts val="0"/>
                        </a:spcBef>
                        <a:spcAft>
                          <a:spcPts val="0"/>
                        </a:spcAft>
                        <a:buNone/>
                      </a:pPr>
                      <a:r>
                        <a:rPr b="1" lang="fr-FR" sz="1600" u="none" cap="none" strike="noStrike"/>
                        <a:t>État du port</a:t>
                      </a:r>
                      <a:endParaRPr/>
                    </a:p>
                  </a:txBody>
                  <a:tcPr marT="47625" marB="47625" marR="47625" marL="47625" anchor="ctr"/>
                </a:tc>
                <a:tc>
                  <a:txBody>
                    <a:bodyPr/>
                    <a:lstStyle/>
                    <a:p>
                      <a:pPr indent="0" lvl="0" marL="0" marR="0" rtl="0" algn="l">
                        <a:lnSpc>
                          <a:spcPct val="100000"/>
                        </a:lnSpc>
                        <a:spcBef>
                          <a:spcPts val="0"/>
                        </a:spcBef>
                        <a:spcAft>
                          <a:spcPts val="0"/>
                        </a:spcAft>
                        <a:buNone/>
                      </a:pPr>
                      <a:r>
                        <a:rPr b="1" lang="fr-FR" sz="1600" u="none" cap="none" strike="noStrike"/>
                        <a:t>BPDU</a:t>
                      </a:r>
                      <a:endParaRPr/>
                    </a:p>
                  </a:txBody>
                  <a:tcPr marT="47625" marB="47625" marR="47625" marL="47625" anchor="ctr"/>
                </a:tc>
                <a:tc>
                  <a:txBody>
                    <a:bodyPr/>
                    <a:lstStyle/>
                    <a:p>
                      <a:pPr indent="0" lvl="0" marL="0" marR="0" rtl="0" algn="l">
                        <a:lnSpc>
                          <a:spcPct val="100000"/>
                        </a:lnSpc>
                        <a:spcBef>
                          <a:spcPts val="0"/>
                        </a:spcBef>
                        <a:spcAft>
                          <a:spcPts val="0"/>
                        </a:spcAft>
                        <a:buNone/>
                      </a:pPr>
                      <a:r>
                        <a:rPr b="1" lang="fr-FR" sz="1600" u="none" cap="none" strike="noStrike"/>
                        <a:t>Table d'adresses MAC</a:t>
                      </a:r>
                      <a:endParaRPr/>
                    </a:p>
                  </a:txBody>
                  <a:tcPr marT="47625" marB="47625" marR="47625" marL="47625" anchor="ctr"/>
                </a:tc>
                <a:tc>
                  <a:txBody>
                    <a:bodyPr/>
                    <a:lstStyle/>
                    <a:p>
                      <a:pPr indent="0" lvl="0" marL="0" marR="0" rtl="0" algn="l">
                        <a:lnSpc>
                          <a:spcPct val="100000"/>
                        </a:lnSpc>
                        <a:spcBef>
                          <a:spcPts val="0"/>
                        </a:spcBef>
                        <a:spcAft>
                          <a:spcPts val="0"/>
                        </a:spcAft>
                        <a:buNone/>
                      </a:pPr>
                      <a:r>
                        <a:rPr b="1" lang="fr-FR" sz="1600" u="none" cap="none" strike="noStrike"/>
                        <a:t>Transmission de trames de données</a:t>
                      </a:r>
                      <a:endParaRPr/>
                    </a:p>
                  </a:txBody>
                  <a:tcPr marT="47625" marB="47625" marR="47625" marL="47625" anchor="ctr"/>
                </a:tc>
              </a:tr>
              <a:tr h="454325">
                <a:tc>
                  <a:txBody>
                    <a:bodyPr/>
                    <a:lstStyle/>
                    <a:p>
                      <a:pPr indent="0" lvl="0" marL="0" marR="0" rtl="0" algn="l">
                        <a:lnSpc>
                          <a:spcPct val="100000"/>
                        </a:lnSpc>
                        <a:spcBef>
                          <a:spcPts val="0"/>
                        </a:spcBef>
                        <a:spcAft>
                          <a:spcPts val="0"/>
                        </a:spcAft>
                        <a:buNone/>
                      </a:pPr>
                      <a:r>
                        <a:rPr b="0" lang="fr-FR" sz="1600" u="none" cap="none" strike="noStrike"/>
                        <a:t>Blocage</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Uniquement Recevoir</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Pas de mise à jour</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Non</a:t>
                      </a:r>
                      <a:endParaRPr/>
                    </a:p>
                  </a:txBody>
                  <a:tcPr marT="47625" marB="47625" marR="47625" marL="47625" anchor="ctr"/>
                </a:tc>
              </a:tr>
              <a:tr h="454325">
                <a:tc>
                  <a:txBody>
                    <a:bodyPr/>
                    <a:lstStyle/>
                    <a:p>
                      <a:pPr indent="0" lvl="0" marL="0" marR="0" rtl="0" algn="l">
                        <a:lnSpc>
                          <a:spcPct val="100000"/>
                        </a:lnSpc>
                        <a:spcBef>
                          <a:spcPts val="0"/>
                        </a:spcBef>
                        <a:spcAft>
                          <a:spcPts val="0"/>
                        </a:spcAft>
                        <a:buNone/>
                      </a:pPr>
                      <a:r>
                        <a:rPr b="0" lang="fr-FR" sz="1600" u="none" cap="none" strike="noStrike"/>
                        <a:t>Écoute</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Recevoir et envoyer</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Pas de mise à jour</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Non</a:t>
                      </a:r>
                      <a:endParaRPr/>
                    </a:p>
                  </a:txBody>
                  <a:tcPr marT="47625" marB="47625" marR="47625" marL="47625" anchor="ctr"/>
                </a:tc>
              </a:tr>
              <a:tr h="454325">
                <a:tc>
                  <a:txBody>
                    <a:bodyPr/>
                    <a:lstStyle/>
                    <a:p>
                      <a:pPr indent="0" lvl="0" marL="0" marR="0" rtl="0" algn="l">
                        <a:lnSpc>
                          <a:spcPct val="100000"/>
                        </a:lnSpc>
                        <a:spcBef>
                          <a:spcPts val="0"/>
                        </a:spcBef>
                        <a:spcAft>
                          <a:spcPts val="0"/>
                        </a:spcAft>
                        <a:buNone/>
                      </a:pPr>
                      <a:r>
                        <a:rPr b="0" lang="fr-FR" sz="1600" u="none" cap="none" strike="noStrike"/>
                        <a:t>Apprentissage</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Recevoir et envoyer</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Mise à jour de la table</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Non</a:t>
                      </a:r>
                      <a:endParaRPr/>
                    </a:p>
                  </a:txBody>
                  <a:tcPr marT="47625" marB="47625" marR="47625" marL="47625" anchor="ctr"/>
                </a:tc>
              </a:tr>
              <a:tr h="454325">
                <a:tc>
                  <a:txBody>
                    <a:bodyPr/>
                    <a:lstStyle/>
                    <a:p>
                      <a:pPr indent="0" lvl="0" marL="0" marR="0" rtl="0" algn="l">
                        <a:lnSpc>
                          <a:spcPct val="100000"/>
                        </a:lnSpc>
                        <a:spcBef>
                          <a:spcPts val="0"/>
                        </a:spcBef>
                        <a:spcAft>
                          <a:spcPts val="0"/>
                        </a:spcAft>
                        <a:buNone/>
                      </a:pPr>
                      <a:r>
                        <a:rPr b="0" lang="fr-FR" sz="1600" u="none" cap="none" strike="noStrike"/>
                        <a:t>Acheminement</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Recevoir et envoyer</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Mise à jour de la table</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Oui</a:t>
                      </a:r>
                      <a:endParaRPr/>
                    </a:p>
                  </a:txBody>
                  <a:tcPr marT="47625" marB="47625" marR="47625" marL="47625" anchor="ctr"/>
                </a:tc>
              </a:tr>
              <a:tr h="454325">
                <a:tc>
                  <a:txBody>
                    <a:bodyPr/>
                    <a:lstStyle/>
                    <a:p>
                      <a:pPr indent="0" lvl="0" marL="0" marR="0" rtl="0" algn="l">
                        <a:lnSpc>
                          <a:spcPct val="100000"/>
                        </a:lnSpc>
                        <a:spcBef>
                          <a:spcPts val="0"/>
                        </a:spcBef>
                        <a:spcAft>
                          <a:spcPts val="0"/>
                        </a:spcAft>
                        <a:buNone/>
                      </a:pPr>
                      <a:r>
                        <a:rPr b="0" lang="fr-FR" sz="1600" u="none" cap="none" strike="noStrike"/>
                        <a:t>Désactivé</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Aucun envoi ou reçu</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Pas de mise à jour</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600" u="none" cap="none" strike="noStrike"/>
                        <a:t>Non</a:t>
                      </a:r>
                      <a:endParaRPr/>
                    </a:p>
                  </a:txBody>
                  <a:tcPr marT="47625" marB="47625" marR="47625" marL="4762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0"/>
          <p:cNvSpPr txBox="1"/>
          <p:nvPr>
            <p:ph type="title"/>
          </p:nvPr>
        </p:nvSpPr>
        <p:spPr>
          <a:xfrm>
            <a:off x="1211943" y="292553"/>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sz="4400"/>
              <a:t>Configuration du Pont racine</a:t>
            </a:r>
            <a:endParaRPr b="1" sz="4400"/>
          </a:p>
        </p:txBody>
      </p:sp>
      <p:sp>
        <p:nvSpPr>
          <p:cNvPr id="562" name="Google Shape;562;p70"/>
          <p:cNvSpPr txBox="1"/>
          <p:nvPr>
            <p:ph idx="1" type="body"/>
          </p:nvPr>
        </p:nvSpPr>
        <p:spPr>
          <a:xfrm>
            <a:off x="406399" y="1262744"/>
            <a:ext cx="8069944" cy="493485"/>
          </a:xfrm>
          <a:prstGeom prst="rect">
            <a:avLst/>
          </a:prstGeom>
          <a:noFill/>
          <a:ln>
            <a:noFill/>
          </a:ln>
        </p:spPr>
        <p:txBody>
          <a:bodyPr anchorCtr="0" anchor="t" bIns="45700" lIns="45700" spcFirstLastPara="1" rIns="45700" wrap="square" tIns="45700">
            <a:normAutofit/>
          </a:bodyPr>
          <a:lstStyle/>
          <a:p>
            <a:pPr indent="-342900" lvl="0" marL="457200" rtl="0" algn="l">
              <a:lnSpc>
                <a:spcPct val="90000"/>
              </a:lnSpc>
              <a:spcBef>
                <a:spcPts val="1000"/>
              </a:spcBef>
              <a:spcAft>
                <a:spcPts val="0"/>
              </a:spcAft>
              <a:buClr>
                <a:srgbClr val="000000"/>
              </a:buClr>
              <a:buSzPts val="1800"/>
              <a:buFont typeface="Noto Sans Symbols"/>
              <a:buChar char="▪"/>
            </a:pPr>
            <a:r>
              <a:rPr b="1" lang="fr-FR" sz="1800"/>
              <a:t> Deux méthodes pour modifier le processus d'élection du pont</a:t>
            </a:r>
            <a:endParaRPr b="1" sz="2000"/>
          </a:p>
        </p:txBody>
      </p:sp>
      <p:sp>
        <p:nvSpPr>
          <p:cNvPr id="563" name="Google Shape;563;p70"/>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564" name="Google Shape;564;p70"/>
          <p:cNvSpPr/>
          <p:nvPr/>
        </p:nvSpPr>
        <p:spPr>
          <a:xfrm>
            <a:off x="2264229" y="1915887"/>
            <a:ext cx="7170057" cy="30625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5" name="Google Shape;565;p70"/>
          <p:cNvSpPr/>
          <p:nvPr/>
        </p:nvSpPr>
        <p:spPr>
          <a:xfrm>
            <a:off x="6810728" y="5065487"/>
            <a:ext cx="4233672" cy="173445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6" name="Google Shape;566;p70"/>
          <p:cNvSpPr txBox="1"/>
          <p:nvPr/>
        </p:nvSpPr>
        <p:spPr>
          <a:xfrm>
            <a:off x="4978386" y="5617027"/>
            <a:ext cx="1843315" cy="33855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600" u="none" cap="none" strike="noStrike">
                <a:solidFill>
                  <a:schemeClr val="dk1"/>
                </a:solidFill>
                <a:latin typeface="Times New Roman"/>
                <a:ea typeface="Times New Roman"/>
                <a:cs typeface="Times New Roman"/>
                <a:sym typeface="Times New Roman"/>
              </a:rPr>
              <a:t>Pour vérifier :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1"/>
          <p:cNvSpPr txBox="1"/>
          <p:nvPr>
            <p:ph type="title"/>
          </p:nvPr>
        </p:nvSpPr>
        <p:spPr>
          <a:xfrm>
            <a:off x="1114794" y="292556"/>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Les commandes de configuration</a:t>
            </a:r>
            <a:endParaRPr/>
          </a:p>
        </p:txBody>
      </p:sp>
      <p:sp>
        <p:nvSpPr>
          <p:cNvPr id="572" name="Google Shape;572;p71"/>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graphicFrame>
        <p:nvGraphicFramePr>
          <p:cNvPr id="573" name="Google Shape;573;p71"/>
          <p:cNvGraphicFramePr/>
          <p:nvPr/>
        </p:nvGraphicFramePr>
        <p:xfrm>
          <a:off x="725715" y="2202985"/>
          <a:ext cx="3000000" cy="3000000"/>
        </p:xfrm>
        <a:graphic>
          <a:graphicData uri="http://schemas.openxmlformats.org/drawingml/2006/table">
            <a:tbl>
              <a:tblPr>
                <a:noFill/>
                <a:tableStyleId>{C0D4D1C8-00FF-4885-9D56-247FF5E09BD3}</a:tableStyleId>
              </a:tblPr>
              <a:tblGrid>
                <a:gridCol w="4760200"/>
                <a:gridCol w="5748150"/>
              </a:tblGrid>
              <a:tr h="1106975">
                <a:tc>
                  <a:txBody>
                    <a:bodyPr/>
                    <a:lstStyle/>
                    <a:p>
                      <a:pPr indent="0" lvl="0" marL="0" marR="0" rtl="0" algn="ctr">
                        <a:lnSpc>
                          <a:spcPct val="100000"/>
                        </a:lnSpc>
                        <a:spcBef>
                          <a:spcPts val="0"/>
                        </a:spcBef>
                        <a:spcAft>
                          <a:spcPts val="0"/>
                        </a:spcAft>
                        <a:buNone/>
                      </a:pPr>
                      <a:r>
                        <a:rPr b="1" i="0" lang="fr-FR" sz="2400" u="none" cap="none" strike="noStrike">
                          <a:solidFill>
                            <a:schemeClr val="dk1"/>
                          </a:solidFill>
                          <a:latin typeface="Times New Roman"/>
                          <a:ea typeface="Times New Roman"/>
                          <a:cs typeface="Times New Roman"/>
                          <a:sym typeface="Times New Roman"/>
                        </a:rPr>
                        <a:t>Tâche</a:t>
                      </a:r>
                      <a:endParaRPr sz="1800" u="none" cap="none" strike="noStrike">
                        <a:solidFill>
                          <a:schemeClr val="dk1"/>
                        </a:solidFill>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B7B7B"/>
                    </a:solidFill>
                  </a:tcPr>
                </a:tc>
                <a:tc>
                  <a:txBody>
                    <a:bodyPr/>
                    <a:lstStyle/>
                    <a:p>
                      <a:pPr indent="0" lvl="0" marL="0" marR="0" rtl="0" algn="ctr">
                        <a:lnSpc>
                          <a:spcPct val="100000"/>
                        </a:lnSpc>
                        <a:spcBef>
                          <a:spcPts val="0"/>
                        </a:spcBef>
                        <a:spcAft>
                          <a:spcPts val="0"/>
                        </a:spcAft>
                        <a:buNone/>
                      </a:pPr>
                      <a:r>
                        <a:rPr b="1" i="0" lang="fr-FR" sz="2400" u="none" cap="none" strike="noStrike">
                          <a:solidFill>
                            <a:schemeClr val="dk1"/>
                          </a:solidFill>
                          <a:latin typeface="Times New Roman"/>
                          <a:ea typeface="Times New Roman"/>
                          <a:cs typeface="Times New Roman"/>
                          <a:sym typeface="Times New Roman"/>
                        </a:rPr>
                        <a:t>Commande</a:t>
                      </a:r>
                      <a:endParaRPr sz="1800" u="none" cap="none" strike="noStrike">
                        <a:solidFill>
                          <a:schemeClr val="dk1"/>
                        </a:solidFill>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B7B7B"/>
                    </a:solidFill>
                  </a:tcPr>
                </a:tc>
              </a:tr>
              <a:tr h="722325">
                <a:tc>
                  <a:txBody>
                    <a:bodyPr/>
                    <a:lstStyle/>
                    <a:p>
                      <a:pPr indent="0" lvl="0" marL="0" marR="0" rtl="0" algn="l">
                        <a:lnSpc>
                          <a:spcPct val="100000"/>
                        </a:lnSpc>
                        <a:spcBef>
                          <a:spcPts val="0"/>
                        </a:spcBef>
                        <a:spcAft>
                          <a:spcPts val="0"/>
                        </a:spcAft>
                        <a:buClr>
                          <a:srgbClr val="000000"/>
                        </a:buClr>
                        <a:buSzPts val="1700"/>
                        <a:buFont typeface="Arial"/>
                        <a:buNone/>
                      </a:pPr>
                      <a:r>
                        <a:rPr b="0" i="0" lang="fr-FR" sz="1700" u="none" cap="none" strike="noStrike">
                          <a:solidFill>
                            <a:srgbClr val="000000"/>
                          </a:solidFill>
                          <a:latin typeface="Times New Roman"/>
                          <a:ea typeface="Times New Roman"/>
                          <a:cs typeface="Times New Roman"/>
                          <a:sym typeface="Times New Roman"/>
                        </a:rPr>
                        <a:t>Pour définir un pont racine principal</a:t>
                      </a:r>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c>
                  <a:txBody>
                    <a:bodyPr/>
                    <a:lstStyle/>
                    <a:p>
                      <a:pPr indent="0" lvl="0" marL="0" marR="0" rtl="0" algn="l">
                        <a:lnSpc>
                          <a:spcPct val="100000"/>
                        </a:lnSpc>
                        <a:spcBef>
                          <a:spcPts val="0"/>
                        </a:spcBef>
                        <a:spcAft>
                          <a:spcPts val="0"/>
                        </a:spcAft>
                        <a:buClr>
                          <a:srgbClr val="000000"/>
                        </a:buClr>
                        <a:buSzPts val="1700"/>
                        <a:buFont typeface="Arial"/>
                        <a:buNone/>
                      </a:pPr>
                      <a:r>
                        <a:rPr b="0" i="0" lang="fr-FR" sz="1700" u="none" cap="none" strike="noStrike">
                          <a:solidFill>
                            <a:srgbClr val="000000"/>
                          </a:solidFill>
                          <a:latin typeface="Times New Roman"/>
                          <a:ea typeface="Times New Roman"/>
                          <a:cs typeface="Times New Roman"/>
                          <a:sym typeface="Times New Roman"/>
                        </a:rPr>
                        <a:t>Switch(</a:t>
                      </a:r>
                      <a:r>
                        <a:rPr b="0" i="0" lang="fr-FR" sz="1700" u="none" cap="none" strike="noStrike">
                          <a:solidFill>
                            <a:srgbClr val="C00000"/>
                          </a:solidFill>
                          <a:latin typeface="Times New Roman"/>
                          <a:ea typeface="Times New Roman"/>
                          <a:cs typeface="Times New Roman"/>
                          <a:sym typeface="Times New Roman"/>
                        </a:rPr>
                        <a:t>config</a:t>
                      </a:r>
                      <a:r>
                        <a:rPr b="0" i="0" lang="fr-FR" sz="1700" u="none" cap="none" strike="noStrike">
                          <a:solidFill>
                            <a:srgbClr val="000000"/>
                          </a:solidFill>
                          <a:latin typeface="Times New Roman"/>
                          <a:ea typeface="Times New Roman"/>
                          <a:cs typeface="Times New Roman"/>
                          <a:sym typeface="Times New Roman"/>
                        </a:rPr>
                        <a:t>)#   spanning-tree vlan </a:t>
                      </a:r>
                      <a:r>
                        <a:rPr b="1" i="0" lang="fr-FR" sz="1700" u="none" cap="none" strike="noStrike">
                          <a:solidFill>
                            <a:srgbClr val="000000"/>
                          </a:solidFill>
                          <a:latin typeface="Times New Roman"/>
                          <a:ea typeface="Times New Roman"/>
                          <a:cs typeface="Times New Roman"/>
                          <a:sym typeface="Times New Roman"/>
                        </a:rPr>
                        <a:t>vlan-id</a:t>
                      </a:r>
                      <a:r>
                        <a:rPr b="0" i="0" lang="fr-FR" sz="1700" u="none" cap="none" strike="noStrike">
                          <a:solidFill>
                            <a:srgbClr val="000000"/>
                          </a:solidFill>
                          <a:latin typeface="Times New Roman"/>
                          <a:ea typeface="Times New Roman"/>
                          <a:cs typeface="Times New Roman"/>
                          <a:sym typeface="Times New Roman"/>
                        </a:rPr>
                        <a:t> root primary </a:t>
                      </a:r>
                      <a:endParaRPr b="0" i="0" sz="1700" u="none" cap="none" strike="noStrike">
                        <a:solidFill>
                          <a:srgbClr val="000000"/>
                        </a:solidFill>
                        <a:latin typeface="Times New Roman"/>
                        <a:ea typeface="Times New Roman"/>
                        <a:cs typeface="Times New Roman"/>
                        <a:sym typeface="Times New Roman"/>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r>
              <a:tr h="460525">
                <a:tc>
                  <a:txBody>
                    <a:bodyPr/>
                    <a:lstStyle/>
                    <a:p>
                      <a:pPr indent="0" lvl="0" marL="0" marR="0" rtl="0" algn="l">
                        <a:lnSpc>
                          <a:spcPct val="100000"/>
                        </a:lnSpc>
                        <a:spcBef>
                          <a:spcPts val="0"/>
                        </a:spcBef>
                        <a:spcAft>
                          <a:spcPts val="0"/>
                        </a:spcAft>
                        <a:buClr>
                          <a:srgbClr val="000000"/>
                        </a:buClr>
                        <a:buSzPts val="1700"/>
                        <a:buFont typeface="Arial"/>
                        <a:buNone/>
                      </a:pPr>
                      <a:r>
                        <a:rPr b="0" i="0" lang="fr-FR" sz="1700" u="none" cap="none" strike="noStrike">
                          <a:solidFill>
                            <a:srgbClr val="000000"/>
                          </a:solidFill>
                          <a:latin typeface="Times New Roman"/>
                          <a:ea typeface="Times New Roman"/>
                          <a:cs typeface="Times New Roman"/>
                          <a:sym typeface="Times New Roman"/>
                        </a:rPr>
                        <a:t>Pour définir un pont racine alternatif</a:t>
                      </a:r>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c>
                  <a:txBody>
                    <a:bodyPr/>
                    <a:lstStyle/>
                    <a:p>
                      <a:pPr indent="0" lvl="0" marL="0" marR="0" rtl="0" algn="l">
                        <a:lnSpc>
                          <a:spcPct val="100000"/>
                        </a:lnSpc>
                        <a:spcBef>
                          <a:spcPts val="0"/>
                        </a:spcBef>
                        <a:spcAft>
                          <a:spcPts val="0"/>
                        </a:spcAft>
                        <a:buClr>
                          <a:srgbClr val="000000"/>
                        </a:buClr>
                        <a:buSzPts val="1700"/>
                        <a:buFont typeface="Arial"/>
                        <a:buNone/>
                      </a:pPr>
                      <a:r>
                        <a:rPr b="0" i="0" lang="fr-FR" sz="1700" u="none" cap="none" strike="noStrike">
                          <a:solidFill>
                            <a:srgbClr val="000000"/>
                          </a:solidFill>
                          <a:latin typeface="Times New Roman"/>
                          <a:ea typeface="Times New Roman"/>
                          <a:cs typeface="Times New Roman"/>
                          <a:sym typeface="Times New Roman"/>
                        </a:rPr>
                        <a:t> Switch(</a:t>
                      </a:r>
                      <a:r>
                        <a:rPr b="0" i="0" lang="fr-FR" sz="1700" u="none" cap="none" strike="noStrike">
                          <a:solidFill>
                            <a:srgbClr val="C00000"/>
                          </a:solidFill>
                          <a:latin typeface="Times New Roman"/>
                          <a:ea typeface="Times New Roman"/>
                          <a:cs typeface="Times New Roman"/>
                          <a:sym typeface="Times New Roman"/>
                        </a:rPr>
                        <a:t>config</a:t>
                      </a:r>
                      <a:r>
                        <a:rPr b="0" i="0" lang="fr-FR" sz="1700" u="none" cap="none" strike="noStrike">
                          <a:solidFill>
                            <a:srgbClr val="000000"/>
                          </a:solidFill>
                          <a:latin typeface="Times New Roman"/>
                          <a:ea typeface="Times New Roman"/>
                          <a:cs typeface="Times New Roman"/>
                          <a:sym typeface="Times New Roman"/>
                        </a:rPr>
                        <a:t>)#   spanning-tree vlan </a:t>
                      </a:r>
                      <a:r>
                        <a:rPr b="1" i="0" lang="fr-FR" sz="1700" u="none" cap="none" strike="noStrike">
                          <a:solidFill>
                            <a:srgbClr val="000000"/>
                          </a:solidFill>
                          <a:latin typeface="Times New Roman"/>
                          <a:ea typeface="Times New Roman"/>
                          <a:cs typeface="Times New Roman"/>
                          <a:sym typeface="Times New Roman"/>
                        </a:rPr>
                        <a:t>vlan-id</a:t>
                      </a:r>
                      <a:r>
                        <a:rPr b="0" i="0" lang="fr-FR" sz="1700" u="none" cap="none" strike="noStrike">
                          <a:solidFill>
                            <a:srgbClr val="000000"/>
                          </a:solidFill>
                          <a:latin typeface="Times New Roman"/>
                          <a:ea typeface="Times New Roman"/>
                          <a:cs typeface="Times New Roman"/>
                          <a:sym typeface="Times New Roman"/>
                        </a:rPr>
                        <a:t> root secondary</a:t>
                      </a:r>
                      <a:endParaRPr b="0" i="0" sz="1700" u="none" cap="none" strike="noStrike">
                        <a:solidFill>
                          <a:srgbClr val="000000"/>
                        </a:solidFill>
                        <a:latin typeface="Times New Roman"/>
                        <a:ea typeface="Times New Roman"/>
                        <a:cs typeface="Times New Roman"/>
                        <a:sym typeface="Times New Roman"/>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r>
              <a:tr h="460525">
                <a:tc>
                  <a:txBody>
                    <a:bodyPr/>
                    <a:lstStyle/>
                    <a:p>
                      <a:pPr indent="0" lvl="0" marL="0" marR="0" rtl="0" algn="l">
                        <a:lnSpc>
                          <a:spcPct val="100000"/>
                        </a:lnSpc>
                        <a:spcBef>
                          <a:spcPts val="0"/>
                        </a:spcBef>
                        <a:spcAft>
                          <a:spcPts val="0"/>
                        </a:spcAft>
                        <a:buClr>
                          <a:srgbClr val="000000"/>
                        </a:buClr>
                        <a:buSzPts val="1700"/>
                        <a:buFont typeface="Arial"/>
                        <a:buNone/>
                      </a:pPr>
                      <a:r>
                        <a:rPr b="0" i="0" lang="fr-FR" sz="1700" u="none" cap="none" strike="noStrike">
                          <a:solidFill>
                            <a:srgbClr val="000000"/>
                          </a:solidFill>
                          <a:latin typeface="Times New Roman"/>
                          <a:ea typeface="Times New Roman"/>
                          <a:cs typeface="Times New Roman"/>
                          <a:sym typeface="Times New Roman"/>
                        </a:rPr>
                        <a:t>Pour configurer la priorité de pont </a:t>
                      </a:r>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fr-FR" sz="1300" u="none" cap="none" strike="noStrike"/>
                        <a:t> </a:t>
                      </a:r>
                      <a:r>
                        <a:rPr b="0" i="0" lang="fr-FR" sz="1700" u="none" cap="none" strike="noStrike">
                          <a:solidFill>
                            <a:srgbClr val="000000"/>
                          </a:solidFill>
                          <a:latin typeface="Times New Roman"/>
                          <a:ea typeface="Times New Roman"/>
                          <a:cs typeface="Times New Roman"/>
                          <a:sym typeface="Times New Roman"/>
                        </a:rPr>
                        <a:t>Switch(</a:t>
                      </a:r>
                      <a:r>
                        <a:rPr b="0" i="0" lang="fr-FR" sz="1700" u="none" cap="none" strike="noStrike">
                          <a:solidFill>
                            <a:srgbClr val="C00000"/>
                          </a:solidFill>
                          <a:latin typeface="Times New Roman"/>
                          <a:ea typeface="Times New Roman"/>
                          <a:cs typeface="Times New Roman"/>
                          <a:sym typeface="Times New Roman"/>
                        </a:rPr>
                        <a:t>config</a:t>
                      </a:r>
                      <a:r>
                        <a:rPr b="0" i="0" lang="fr-FR" sz="1700" u="none" cap="none" strike="noStrike">
                          <a:solidFill>
                            <a:srgbClr val="000000"/>
                          </a:solidFill>
                          <a:latin typeface="Times New Roman"/>
                          <a:ea typeface="Times New Roman"/>
                          <a:cs typeface="Times New Roman"/>
                          <a:sym typeface="Times New Roman"/>
                        </a:rPr>
                        <a:t>)#  spanning-tree vlan </a:t>
                      </a:r>
                      <a:r>
                        <a:rPr b="1" i="0" lang="fr-FR" sz="1700" u="none" cap="none" strike="noStrike">
                          <a:solidFill>
                            <a:srgbClr val="000000"/>
                          </a:solidFill>
                          <a:latin typeface="Times New Roman"/>
                          <a:ea typeface="Times New Roman"/>
                          <a:cs typeface="Times New Roman"/>
                          <a:sym typeface="Times New Roman"/>
                        </a:rPr>
                        <a:t>vlan-id </a:t>
                      </a:r>
                      <a:r>
                        <a:rPr b="0" i="0" lang="fr-FR" sz="1700" u="none" cap="none" strike="noStrike">
                          <a:solidFill>
                            <a:srgbClr val="000000"/>
                          </a:solidFill>
                          <a:latin typeface="Times New Roman"/>
                          <a:ea typeface="Times New Roman"/>
                          <a:cs typeface="Times New Roman"/>
                          <a:sym typeface="Times New Roman"/>
                        </a:rPr>
                        <a:t>priority </a:t>
                      </a:r>
                      <a:r>
                        <a:rPr b="1" i="0" lang="fr-FR" sz="1700" u="none" cap="none" strike="noStrike">
                          <a:solidFill>
                            <a:srgbClr val="000000"/>
                          </a:solidFill>
                          <a:latin typeface="Times New Roman"/>
                          <a:ea typeface="Times New Roman"/>
                          <a:cs typeface="Times New Roman"/>
                          <a:sym typeface="Times New Roman"/>
                        </a:rPr>
                        <a:t>value</a:t>
                      </a:r>
                      <a:endParaRPr b="1" i="0" sz="1700" u="none" cap="none" strike="noStrike">
                        <a:solidFill>
                          <a:srgbClr val="000000"/>
                        </a:solidFill>
                        <a:latin typeface="Times New Roman"/>
                        <a:ea typeface="Times New Roman"/>
                        <a:cs typeface="Times New Roman"/>
                        <a:sym typeface="Times New Roman"/>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r>
              <a:tr h="460525">
                <a:tc>
                  <a:txBody>
                    <a:bodyPr/>
                    <a:lstStyle/>
                    <a:p>
                      <a:pPr indent="0" lvl="0" marL="0" marR="0" rtl="0" algn="l">
                        <a:lnSpc>
                          <a:spcPct val="100000"/>
                        </a:lnSpc>
                        <a:spcBef>
                          <a:spcPts val="0"/>
                        </a:spcBef>
                        <a:spcAft>
                          <a:spcPts val="0"/>
                        </a:spcAft>
                        <a:buClr>
                          <a:srgbClr val="000000"/>
                        </a:buClr>
                        <a:buSzPts val="1700"/>
                        <a:buFont typeface="Arial"/>
                        <a:buNone/>
                      </a:pPr>
                      <a:r>
                        <a:rPr b="0" i="0" lang="fr-FR" sz="1700" u="none" cap="none" strike="noStrike">
                          <a:solidFill>
                            <a:srgbClr val="000000"/>
                          </a:solidFill>
                          <a:latin typeface="Times New Roman"/>
                          <a:ea typeface="Times New Roman"/>
                          <a:cs typeface="Times New Roman"/>
                          <a:sym typeface="Times New Roman"/>
                        </a:rPr>
                        <a:t>Pour vérifier de la configuration </a:t>
                      </a:r>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c>
                  <a:txBody>
                    <a:bodyPr/>
                    <a:lstStyle/>
                    <a:p>
                      <a:pPr indent="0" lvl="0" marL="0" marR="0" rtl="0" algn="l">
                        <a:lnSpc>
                          <a:spcPct val="100000"/>
                        </a:lnSpc>
                        <a:spcBef>
                          <a:spcPts val="0"/>
                        </a:spcBef>
                        <a:spcAft>
                          <a:spcPts val="0"/>
                        </a:spcAft>
                        <a:buNone/>
                      </a:pPr>
                      <a:r>
                        <a:rPr b="0" i="0" lang="fr-FR" sz="1700" u="none" cap="none" strike="noStrike">
                          <a:solidFill>
                            <a:srgbClr val="000000"/>
                          </a:solidFill>
                          <a:latin typeface="Times New Roman"/>
                          <a:ea typeface="Times New Roman"/>
                          <a:cs typeface="Times New Roman"/>
                          <a:sym typeface="Times New Roman"/>
                        </a:rPr>
                        <a:t>Switch#  show spanning-tree</a:t>
                      </a:r>
                      <a:endParaRPr b="0" i="0" sz="1700" u="none" cap="none" strike="noStrike">
                        <a:solidFill>
                          <a:srgbClr val="000000"/>
                        </a:solidFill>
                        <a:latin typeface="Times New Roman"/>
                        <a:ea typeface="Times New Roman"/>
                        <a:cs typeface="Times New Roman"/>
                        <a:sym typeface="Times New Roman"/>
                      </a:endParaRPr>
                    </a:p>
                  </a:txBody>
                  <a:tcPr marT="44700" marB="44700" marR="89425" marL="894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0E0E0"/>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2"/>
          <p:cNvSpPr txBox="1"/>
          <p:nvPr>
            <p:ph type="title"/>
          </p:nvPr>
        </p:nvSpPr>
        <p:spPr>
          <a:xfrm>
            <a:off x="1211943" y="553810"/>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sz="4400"/>
              <a:t>PVST+ </a:t>
            </a:r>
            <a:r>
              <a:rPr b="1" lang="fr-FR"/>
              <a:t>: Équilibrage de charge</a:t>
            </a:r>
            <a:br>
              <a:rPr b="1" lang="fr-FR"/>
            </a:br>
            <a:endParaRPr b="1"/>
          </a:p>
        </p:txBody>
      </p:sp>
      <p:sp>
        <p:nvSpPr>
          <p:cNvPr id="579" name="Google Shape;579;p7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580" name="Google Shape;580;p72"/>
          <p:cNvSpPr/>
          <p:nvPr/>
        </p:nvSpPr>
        <p:spPr>
          <a:xfrm>
            <a:off x="3864432" y="2343470"/>
            <a:ext cx="4292600" cy="3433215"/>
          </a:xfrm>
          <a:prstGeom prst="rect">
            <a:avLst/>
          </a:prstGeom>
          <a:blipFill rotWithShape="1">
            <a:blip r:embed="rId3">
              <a:alphaModFix/>
            </a:blip>
            <a:stretch>
              <a:fillRect b="0" l="0" r="0" t="0"/>
            </a:stretch>
          </a:blip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81" name="Google Shape;581;p72"/>
          <p:cNvGrpSpPr/>
          <p:nvPr/>
        </p:nvGrpSpPr>
        <p:grpSpPr>
          <a:xfrm>
            <a:off x="116115" y="3875301"/>
            <a:ext cx="3672117" cy="551545"/>
            <a:chOff x="336050" y="1248232"/>
            <a:chExt cx="3760825" cy="604950"/>
          </a:xfrm>
        </p:grpSpPr>
        <p:sp>
          <p:nvSpPr>
            <p:cNvPr id="582" name="Google Shape;582;p72"/>
            <p:cNvSpPr/>
            <p:nvPr/>
          </p:nvSpPr>
          <p:spPr>
            <a:xfrm>
              <a:off x="336050" y="1248232"/>
              <a:ext cx="3745957" cy="22319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3" name="Google Shape;583;p72"/>
            <p:cNvSpPr/>
            <p:nvPr/>
          </p:nvSpPr>
          <p:spPr>
            <a:xfrm>
              <a:off x="336050" y="1459991"/>
              <a:ext cx="3760825" cy="3931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4" name="Google Shape;584;p72"/>
          <p:cNvSpPr/>
          <p:nvPr/>
        </p:nvSpPr>
        <p:spPr>
          <a:xfrm>
            <a:off x="0" y="1954312"/>
            <a:ext cx="145264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sng" cap="none" strike="noStrike">
                <a:solidFill>
                  <a:srgbClr val="0070C0"/>
                </a:solidFill>
                <a:latin typeface="Arial"/>
                <a:ea typeface="Arial"/>
                <a:cs typeface="Arial"/>
                <a:sym typeface="Arial"/>
              </a:rPr>
              <a:t>Méthode 1</a:t>
            </a:r>
            <a:endParaRPr b="0" i="0" sz="2000" u="sng" cap="none" strike="noStrike">
              <a:solidFill>
                <a:srgbClr val="0070C0"/>
              </a:solidFill>
              <a:latin typeface="Arial"/>
              <a:ea typeface="Arial"/>
              <a:cs typeface="Arial"/>
              <a:sym typeface="Arial"/>
            </a:endParaRPr>
          </a:p>
        </p:txBody>
      </p:sp>
      <p:grpSp>
        <p:nvGrpSpPr>
          <p:cNvPr id="585" name="Google Shape;585;p72"/>
          <p:cNvGrpSpPr/>
          <p:nvPr/>
        </p:nvGrpSpPr>
        <p:grpSpPr>
          <a:xfrm>
            <a:off x="8229601" y="3884714"/>
            <a:ext cx="3831772" cy="558474"/>
            <a:chOff x="285895" y="2665548"/>
            <a:chExt cx="3860801" cy="558474"/>
          </a:xfrm>
        </p:grpSpPr>
        <p:sp>
          <p:nvSpPr>
            <p:cNvPr id="586" name="Google Shape;586;p72"/>
            <p:cNvSpPr/>
            <p:nvPr/>
          </p:nvSpPr>
          <p:spPr>
            <a:xfrm>
              <a:off x="287420" y="2665548"/>
              <a:ext cx="3859276" cy="29538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7" name="Google Shape;587;p72"/>
            <p:cNvSpPr/>
            <p:nvPr/>
          </p:nvSpPr>
          <p:spPr>
            <a:xfrm>
              <a:off x="285895" y="2957322"/>
              <a:ext cx="3860800" cy="2667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8" name="Google Shape;588;p72"/>
          <p:cNvSpPr/>
          <p:nvPr/>
        </p:nvSpPr>
        <p:spPr>
          <a:xfrm>
            <a:off x="0" y="2833547"/>
            <a:ext cx="3846286" cy="95410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fr-FR" sz="1400" u="none" cap="none" strike="noStrike">
                <a:solidFill>
                  <a:schemeClr val="dk1"/>
                </a:solidFill>
                <a:latin typeface="Times New Roman"/>
                <a:ea typeface="Times New Roman"/>
                <a:cs typeface="Times New Roman"/>
                <a:sym typeface="Times New Roman"/>
              </a:rPr>
              <a:t>Le commutateur S3 est configuré pour devenir un pont racine principal pour le VLAN de données 20 et  un pont racine secondaire pour le VLAN de données 10</a:t>
            </a:r>
            <a:endParaRPr/>
          </a:p>
        </p:txBody>
      </p:sp>
      <p:sp>
        <p:nvSpPr>
          <p:cNvPr id="589" name="Google Shape;589;p72"/>
          <p:cNvSpPr/>
          <p:nvPr/>
        </p:nvSpPr>
        <p:spPr>
          <a:xfrm>
            <a:off x="8171543" y="2830272"/>
            <a:ext cx="4020457" cy="96464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fr-FR" sz="1400" u="none" cap="none" strike="noStrike">
                <a:solidFill>
                  <a:schemeClr val="dk1"/>
                </a:solidFill>
                <a:latin typeface="Times New Roman"/>
                <a:ea typeface="Times New Roman"/>
                <a:cs typeface="Times New Roman"/>
                <a:sym typeface="Times New Roman"/>
              </a:rPr>
              <a:t>Le commutateur S1 est configuré pour devenir un pont racine principal pour le VLAN de données 10 et  un pont racine secondaire pour le VLAN de données 20</a:t>
            </a:r>
            <a:endParaRPr/>
          </a:p>
        </p:txBody>
      </p:sp>
      <p:sp>
        <p:nvSpPr>
          <p:cNvPr id="590" name="Google Shape;590;p72"/>
          <p:cNvSpPr/>
          <p:nvPr/>
        </p:nvSpPr>
        <p:spPr>
          <a:xfrm>
            <a:off x="927995" y="1301170"/>
            <a:ext cx="544732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fr-FR" sz="1400" u="sng" cap="none" strike="noStrike">
                <a:solidFill>
                  <a:srgbClr val="000000"/>
                </a:solidFill>
                <a:latin typeface="Arial"/>
                <a:ea typeface="Arial"/>
                <a:cs typeface="Arial"/>
                <a:sym typeface="Arial"/>
              </a:rPr>
              <a:t> </a:t>
            </a:r>
            <a:r>
              <a:rPr b="1" i="0" lang="fr-FR" sz="1800" u="sng" cap="none" strike="noStrike">
                <a:solidFill>
                  <a:srgbClr val="000000"/>
                </a:solidFill>
                <a:latin typeface="Times New Roman"/>
                <a:ea typeface="Times New Roman"/>
                <a:cs typeface="Times New Roman"/>
                <a:sym typeface="Times New Roman"/>
              </a:rPr>
              <a:t>Deux méthodes pour assurer l’équilibrage de charge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1120154" y="23851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La redondance dans un réseau commuté</a:t>
            </a:r>
            <a:endParaRPr b="1"/>
          </a:p>
        </p:txBody>
      </p:sp>
      <p:sp>
        <p:nvSpPr>
          <p:cNvPr id="339" name="Google Shape;339;p46"/>
          <p:cNvSpPr txBox="1"/>
          <p:nvPr>
            <p:ph idx="1" type="body"/>
          </p:nvPr>
        </p:nvSpPr>
        <p:spPr>
          <a:xfrm>
            <a:off x="1021080" y="1473933"/>
            <a:ext cx="10500360" cy="889440"/>
          </a:xfrm>
          <a:prstGeom prst="rect">
            <a:avLst/>
          </a:prstGeom>
          <a:noFill/>
          <a:ln>
            <a:noFill/>
          </a:ln>
        </p:spPr>
        <p:txBody>
          <a:bodyPr anchorCtr="0" anchor="t" bIns="45700" lIns="45700" spcFirstLastPara="1" rIns="45700" wrap="square" tIns="45700">
            <a:normAutofit/>
          </a:bodyPr>
          <a:lstStyle/>
          <a:p>
            <a:pPr indent="-342900" lvl="0" marL="457200" rtl="0" algn="ctr">
              <a:lnSpc>
                <a:spcPct val="90000"/>
              </a:lnSpc>
              <a:spcBef>
                <a:spcPts val="1000"/>
              </a:spcBef>
              <a:spcAft>
                <a:spcPts val="0"/>
              </a:spcAft>
              <a:buSzPts val="1800"/>
              <a:buNone/>
            </a:pPr>
            <a:r>
              <a:rPr b="1" lang="fr-FR" sz="1800">
                <a:solidFill>
                  <a:srgbClr val="C00000"/>
                </a:solidFill>
              </a:rPr>
              <a:t>La redondance </a:t>
            </a:r>
            <a:r>
              <a:rPr lang="fr-FR" sz="1800"/>
              <a:t>consiste à doubler les équipements et les liaisons de manière à assurer le fonctionnement du réseau en cas de défaillance</a:t>
            </a:r>
            <a:endParaRPr sz="2000"/>
          </a:p>
        </p:txBody>
      </p:sp>
      <p:sp>
        <p:nvSpPr>
          <p:cNvPr id="340" name="Google Shape;340;p46"/>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41" name="Google Shape;341;p46"/>
          <p:cNvSpPr/>
          <p:nvPr/>
        </p:nvSpPr>
        <p:spPr>
          <a:xfrm>
            <a:off x="7101080" y="2556506"/>
            <a:ext cx="4786120" cy="38842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2" name="Google Shape;342;p46"/>
          <p:cNvSpPr txBox="1"/>
          <p:nvPr/>
        </p:nvSpPr>
        <p:spPr>
          <a:xfrm>
            <a:off x="225083" y="2433712"/>
            <a:ext cx="6738425" cy="646330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fr-FR" sz="1800" u="none" cap="none" strike="noStrike">
                <a:solidFill>
                  <a:srgbClr val="000000"/>
                </a:solidFill>
                <a:latin typeface="Times New Roman"/>
                <a:ea typeface="Times New Roman"/>
                <a:cs typeface="Times New Roman"/>
                <a:sym typeface="Times New Roman"/>
              </a:rPr>
              <a:t>Dans les réseaux commutés , la redondance est un aspect important dans la conception afin d'améliorer la fiabilité et la disponibilité.</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fr-FR" sz="1800" u="none" cap="none" strike="noStrike">
                <a:solidFill>
                  <a:srgbClr val="000000"/>
                </a:solidFill>
                <a:latin typeface="Times New Roman"/>
                <a:ea typeface="Times New Roman"/>
                <a:cs typeface="Times New Roman"/>
                <a:sym typeface="Times New Roman"/>
              </a:rPr>
              <a:t>                  🡪</a:t>
            </a:r>
            <a:r>
              <a:rPr b="1" i="0" lang="fr-FR" sz="1800" u="none" cap="none" strike="noStrike">
                <a:solidFill>
                  <a:srgbClr val="000000"/>
                </a:solidFill>
                <a:latin typeface="Arial"/>
                <a:ea typeface="Arial"/>
                <a:cs typeface="Arial"/>
                <a:sym typeface="Arial"/>
              </a:rPr>
              <a:t> le réseau comporte des boucles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fr-FR" sz="1800" u="none" cap="none" strike="noStrike">
                <a:solidFill>
                  <a:srgbClr val="000000"/>
                </a:solidFill>
                <a:latin typeface="Times New Roman"/>
                <a:ea typeface="Times New Roman"/>
                <a:cs typeface="Times New Roman"/>
                <a:sym typeface="Times New Roman"/>
              </a:rPr>
              <a:t>Plusieurs problèmes peuvent alors survenir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rgbClr val="000000"/>
              </a:buClr>
              <a:buSzPts val="1800"/>
              <a:buFont typeface="Noto Sans Symbols"/>
              <a:buChar char="▪"/>
            </a:pPr>
            <a:r>
              <a:rPr b="0" i="0" lang="fr-FR" sz="1800" u="none" cap="none" strike="noStrike">
                <a:solidFill>
                  <a:srgbClr val="000000"/>
                </a:solidFill>
                <a:latin typeface="Times New Roman"/>
                <a:ea typeface="Times New Roman"/>
                <a:cs typeface="Times New Roman"/>
                <a:sym typeface="Times New Roman"/>
              </a:rPr>
              <a:t>      Une instabilité des tables de commutation</a:t>
            </a:r>
            <a:endParaRPr/>
          </a:p>
          <a:p>
            <a:pPr indent="-114300" lvl="0" marL="0" marR="0" rtl="0" algn="l">
              <a:lnSpc>
                <a:spcPct val="100000"/>
              </a:lnSpc>
              <a:spcBef>
                <a:spcPts val="0"/>
              </a:spcBef>
              <a:spcAft>
                <a:spcPts val="0"/>
              </a:spcAft>
              <a:buClr>
                <a:srgbClr val="000000"/>
              </a:buClr>
              <a:buSzPts val="1800"/>
              <a:buFont typeface="Noto Sans Symbols"/>
              <a:buChar char="▪"/>
            </a:pPr>
            <a:r>
              <a:rPr b="0" i="0" lang="fr-FR" sz="1800" u="none" cap="none" strike="noStrike">
                <a:solidFill>
                  <a:srgbClr val="000000"/>
                </a:solidFill>
                <a:latin typeface="Times New Roman"/>
                <a:ea typeface="Times New Roman"/>
                <a:cs typeface="Times New Roman"/>
                <a:sym typeface="Times New Roman"/>
              </a:rPr>
              <a:t>      Les tempêtes de diffusion</a:t>
            </a:r>
            <a:endParaRPr/>
          </a:p>
          <a:p>
            <a:pPr indent="-114300" lvl="0" marL="0" marR="0" rtl="0" algn="l">
              <a:lnSpc>
                <a:spcPct val="100000"/>
              </a:lnSpc>
              <a:spcBef>
                <a:spcPts val="0"/>
              </a:spcBef>
              <a:spcAft>
                <a:spcPts val="0"/>
              </a:spcAft>
              <a:buClr>
                <a:srgbClr val="000000"/>
              </a:buClr>
              <a:buSzPts val="1800"/>
              <a:buFont typeface="Noto Sans Symbols"/>
              <a:buChar char="▪"/>
            </a:pPr>
            <a:r>
              <a:rPr b="0" i="0" lang="fr-FR" sz="1800" u="none" cap="none" strike="noStrike">
                <a:solidFill>
                  <a:srgbClr val="000000"/>
                </a:solidFill>
                <a:latin typeface="Times New Roman"/>
                <a:ea typeface="Times New Roman"/>
                <a:cs typeface="Times New Roman"/>
                <a:sym typeface="Times New Roman"/>
              </a:rPr>
              <a:t>      La </a:t>
            </a:r>
            <a:r>
              <a:rPr b="0" i="0" lang="fr-FR" sz="1800" u="none" cap="none" strike="noStrike">
                <a:solidFill>
                  <a:schemeClr val="dk1"/>
                </a:solidFill>
                <a:latin typeface="Times New Roman"/>
                <a:ea typeface="Times New Roman"/>
                <a:cs typeface="Times New Roman"/>
                <a:sym typeface="Times New Roman"/>
              </a:rPr>
              <a:t>d</a:t>
            </a:r>
            <a:r>
              <a:rPr b="0" i="0" lang="fr-FR" sz="1800" u="none" cap="none" strike="noStrike">
                <a:solidFill>
                  <a:srgbClr val="000000"/>
                </a:solidFill>
                <a:latin typeface="Times New Roman"/>
                <a:ea typeface="Times New Roman"/>
                <a:cs typeface="Times New Roman"/>
                <a:sym typeface="Times New Roman"/>
              </a:rPr>
              <a:t>uplication de trames unicast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fr-FR" sz="1600" u="none" cap="none" strike="noStrike">
                <a:solidFill>
                  <a:srgbClr val="000000"/>
                </a:solidFill>
                <a:latin typeface="Arial"/>
                <a:ea typeface="Arial"/>
                <a:cs typeface="Arial"/>
                <a:sym typeface="Arial"/>
              </a:rPr>
              <a:t>Pour cette raiso</a:t>
            </a:r>
            <a:r>
              <a:rPr b="1" i="0" lang="fr-FR" sz="1600" u="none" cap="none" strike="noStrike">
                <a:solidFill>
                  <a:schemeClr val="dk1"/>
                </a:solidFill>
                <a:latin typeface="Arial"/>
                <a:ea typeface="Arial"/>
                <a:cs typeface="Arial"/>
                <a:sym typeface="Arial"/>
              </a:rPr>
              <a:t>n</a:t>
            </a:r>
            <a:r>
              <a:rPr b="1" i="0" lang="fr-FR" sz="1600" u="none" cap="none" strike="noStrike">
                <a:solidFill>
                  <a:schemeClr val="dk1"/>
                </a:solidFill>
                <a:latin typeface="Times New Roman"/>
                <a:ea typeface="Times New Roman"/>
                <a:cs typeface="Times New Roman"/>
                <a:sym typeface="Times New Roman"/>
              </a:rPr>
              <a:t>, </a:t>
            </a:r>
            <a:r>
              <a:rPr b="1" i="0" lang="fr-FR" sz="1600" u="none" cap="none" strike="noStrike">
                <a:solidFill>
                  <a:schemeClr val="dk1"/>
                </a:solidFill>
                <a:latin typeface="Arial"/>
                <a:ea typeface="Arial"/>
                <a:cs typeface="Arial"/>
                <a:sym typeface="Arial"/>
              </a:rPr>
              <a:t>le protocole </a:t>
            </a:r>
            <a:r>
              <a:rPr b="1" i="0" lang="fr-FR" sz="1600" u="none" cap="none" strike="noStrike">
                <a:solidFill>
                  <a:srgbClr val="C00000"/>
                </a:solidFill>
                <a:latin typeface="Arial"/>
                <a:ea typeface="Arial"/>
                <a:cs typeface="Arial"/>
                <a:sym typeface="Arial"/>
              </a:rPr>
              <a:t>STP (Spanning Tree Protocol)</a:t>
            </a:r>
            <a:r>
              <a:rPr b="1" i="0" lang="fr-FR" sz="1600" u="none" cap="none" strike="noStrike">
                <a:solidFill>
                  <a:srgbClr val="C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None/>
            </a:pPr>
            <a:r>
              <a:rPr b="1" i="0" lang="fr-FR" sz="1600" u="none" cap="none" strike="noStrike">
                <a:solidFill>
                  <a:srgbClr val="000000"/>
                </a:solidFill>
                <a:latin typeface="Arial"/>
                <a:ea typeface="Arial"/>
                <a:cs typeface="Arial"/>
                <a:sym typeface="Arial"/>
              </a:rPr>
              <a:t>est requis</a:t>
            </a:r>
            <a:endParaRPr/>
          </a:p>
          <a:p>
            <a:pPr indent="0" lvl="0" marL="0" marR="0" rtl="0" algn="l">
              <a:lnSpc>
                <a:spcPct val="100000"/>
              </a:lnSpc>
              <a:spcBef>
                <a:spcPts val="0"/>
              </a:spcBef>
              <a:spcAft>
                <a:spcPts val="0"/>
              </a:spcAft>
              <a:buNone/>
            </a:pPr>
            <a:br>
              <a:rPr b="0" i="0" lang="fr-FR" sz="1800" u="none" cap="none" strike="noStrike">
                <a:solidFill>
                  <a:srgbClr val="000000"/>
                </a:solidFill>
                <a:latin typeface="Arial"/>
                <a:ea typeface="Arial"/>
                <a:cs typeface="Arial"/>
                <a:sym typeface="Arial"/>
              </a:rPr>
            </a:b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3"/>
          <p:cNvSpPr txBox="1"/>
          <p:nvPr>
            <p:ph type="title"/>
          </p:nvPr>
        </p:nvSpPr>
        <p:spPr>
          <a:xfrm>
            <a:off x="1419594" y="5683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sz="4400"/>
              <a:t>PVST+ </a:t>
            </a:r>
            <a:r>
              <a:rPr b="1" lang="fr-FR"/>
              <a:t>: Équilibrage de charge</a:t>
            </a:r>
            <a:br>
              <a:rPr b="1" lang="fr-FR"/>
            </a:br>
            <a:endParaRPr/>
          </a:p>
        </p:txBody>
      </p:sp>
      <p:sp>
        <p:nvSpPr>
          <p:cNvPr id="596" name="Google Shape;596;p7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597" name="Google Shape;597;p73"/>
          <p:cNvSpPr/>
          <p:nvPr/>
        </p:nvSpPr>
        <p:spPr>
          <a:xfrm>
            <a:off x="3773716" y="1704849"/>
            <a:ext cx="4455886" cy="3026809"/>
          </a:xfrm>
          <a:prstGeom prst="rect">
            <a:avLst/>
          </a:prstGeom>
          <a:blipFill rotWithShape="1">
            <a:blip r:embed="rId3">
              <a:alphaModFix/>
            </a:blip>
            <a:stretch>
              <a:fillRect b="0" l="0" r="0" t="0"/>
            </a:stretch>
          </a:blip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8" name="Google Shape;598;p73"/>
          <p:cNvSpPr/>
          <p:nvPr/>
        </p:nvSpPr>
        <p:spPr>
          <a:xfrm>
            <a:off x="228041" y="1772882"/>
            <a:ext cx="145264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sng" cap="none" strike="noStrike">
                <a:solidFill>
                  <a:srgbClr val="0070C0"/>
                </a:solidFill>
                <a:latin typeface="Arial"/>
                <a:ea typeface="Arial"/>
                <a:cs typeface="Arial"/>
                <a:sym typeface="Arial"/>
              </a:rPr>
              <a:t>Méthode 2</a:t>
            </a:r>
            <a:endParaRPr b="0" i="0" sz="2000" u="sng" cap="none" strike="noStrike">
              <a:solidFill>
                <a:srgbClr val="0070C0"/>
              </a:solidFill>
              <a:latin typeface="Arial"/>
              <a:ea typeface="Arial"/>
              <a:cs typeface="Arial"/>
              <a:sym typeface="Arial"/>
            </a:endParaRPr>
          </a:p>
        </p:txBody>
      </p:sp>
      <p:sp>
        <p:nvSpPr>
          <p:cNvPr id="599" name="Google Shape;599;p73"/>
          <p:cNvSpPr/>
          <p:nvPr/>
        </p:nvSpPr>
        <p:spPr>
          <a:xfrm>
            <a:off x="304800" y="2889997"/>
            <a:ext cx="3367315" cy="37571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0" name="Google Shape;600;p73"/>
          <p:cNvSpPr/>
          <p:nvPr/>
        </p:nvSpPr>
        <p:spPr>
          <a:xfrm>
            <a:off x="8374747" y="2902856"/>
            <a:ext cx="3628571" cy="36285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1" name="Google Shape;601;p73"/>
          <p:cNvSpPr/>
          <p:nvPr/>
        </p:nvSpPr>
        <p:spPr>
          <a:xfrm>
            <a:off x="8592458" y="4775201"/>
            <a:ext cx="3541486" cy="183605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2" name="Google Shape;602;p73"/>
          <p:cNvSpPr/>
          <p:nvPr/>
        </p:nvSpPr>
        <p:spPr>
          <a:xfrm>
            <a:off x="6255657" y="5457370"/>
            <a:ext cx="2264205" cy="5847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fr-FR" sz="1600" u="none" cap="none" strike="noStrike">
                <a:solidFill>
                  <a:schemeClr val="dk1"/>
                </a:solidFill>
                <a:latin typeface="Times New Roman"/>
                <a:ea typeface="Times New Roman"/>
                <a:cs typeface="Times New Roman"/>
                <a:sym typeface="Times New Roman"/>
              </a:rPr>
              <a:t>Extraire de la RAM </a:t>
            </a:r>
            <a:endParaRPr/>
          </a:p>
          <a:p>
            <a:pPr indent="0" lvl="0" marL="0" marR="0" rtl="0" algn="ctr">
              <a:lnSpc>
                <a:spcPct val="100000"/>
              </a:lnSpc>
              <a:spcBef>
                <a:spcPts val="0"/>
              </a:spcBef>
              <a:spcAft>
                <a:spcPts val="0"/>
              </a:spcAft>
              <a:buNone/>
            </a:pPr>
            <a:r>
              <a:rPr b="0" i="0" lang="fr-FR" sz="1600" u="none" cap="none" strike="noStrike">
                <a:solidFill>
                  <a:schemeClr val="dk1"/>
                </a:solidFill>
                <a:latin typeface="Times New Roman"/>
                <a:ea typeface="Times New Roman"/>
                <a:cs typeface="Times New Roman"/>
                <a:sym typeface="Times New Roman"/>
              </a:rPr>
              <a:t>la configuration courante</a:t>
            </a:r>
            <a:endParaRPr/>
          </a:p>
        </p:txBody>
      </p:sp>
      <p:sp>
        <p:nvSpPr>
          <p:cNvPr id="603" name="Google Shape;603;p73"/>
          <p:cNvSpPr/>
          <p:nvPr/>
        </p:nvSpPr>
        <p:spPr>
          <a:xfrm>
            <a:off x="1944912" y="4789714"/>
            <a:ext cx="3628577" cy="206828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4" name="Google Shape;604;p73"/>
          <p:cNvSpPr/>
          <p:nvPr/>
        </p:nvSpPr>
        <p:spPr>
          <a:xfrm>
            <a:off x="0" y="5529945"/>
            <a:ext cx="1901372" cy="5847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fr-FR" sz="1600" u="none" cap="none" strike="noStrike">
                <a:solidFill>
                  <a:schemeClr val="dk1"/>
                </a:solidFill>
                <a:latin typeface="Times New Roman"/>
                <a:ea typeface="Times New Roman"/>
                <a:cs typeface="Times New Roman"/>
                <a:sym typeface="Times New Roman"/>
              </a:rPr>
              <a:t>Affichage de l'état</a:t>
            </a:r>
            <a:endParaRPr/>
          </a:p>
          <a:p>
            <a:pPr indent="0" lvl="0" marL="0" marR="0" rtl="0" algn="ctr">
              <a:lnSpc>
                <a:spcPct val="100000"/>
              </a:lnSpc>
              <a:spcBef>
                <a:spcPts val="0"/>
              </a:spcBef>
              <a:spcAft>
                <a:spcPts val="0"/>
              </a:spcAft>
              <a:buNone/>
            </a:pPr>
            <a:r>
              <a:rPr b="0" i="0" lang="fr-FR" sz="1600" u="none" cap="none" strike="noStrike">
                <a:solidFill>
                  <a:schemeClr val="dk1"/>
                </a:solidFill>
                <a:latin typeface="Times New Roman"/>
                <a:ea typeface="Times New Roman"/>
                <a:cs typeface="Times New Roman"/>
                <a:sym typeface="Times New Roman"/>
              </a:rPr>
              <a:t> du Spanning Tree</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4"/>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 Le Protocole RSTP</a:t>
            </a:r>
            <a:endParaRPr b="1"/>
          </a:p>
        </p:txBody>
      </p:sp>
      <p:sp>
        <p:nvSpPr>
          <p:cNvPr id="610" name="Google Shape;610;p74"/>
          <p:cNvSpPr txBox="1"/>
          <p:nvPr>
            <p:ph idx="1" type="body"/>
          </p:nvPr>
        </p:nvSpPr>
        <p:spPr>
          <a:xfrm>
            <a:off x="174171" y="2202006"/>
            <a:ext cx="6168571" cy="4351200"/>
          </a:xfrm>
          <a:prstGeom prst="rect">
            <a:avLst/>
          </a:prstGeom>
          <a:noFill/>
          <a:ln>
            <a:noFill/>
          </a:ln>
        </p:spPr>
        <p:txBody>
          <a:bodyPr anchorCtr="0" anchor="t" bIns="45700" lIns="45700" spcFirstLastPara="1" rIns="45700" wrap="square" tIns="45700">
            <a:normAutofit/>
          </a:bodyPr>
          <a:lstStyle/>
          <a:p>
            <a:pPr indent="-342900" lvl="0" marL="457200" rtl="0" algn="just">
              <a:lnSpc>
                <a:spcPct val="90000"/>
              </a:lnSpc>
              <a:spcBef>
                <a:spcPts val="1000"/>
              </a:spcBef>
              <a:spcAft>
                <a:spcPts val="0"/>
              </a:spcAft>
              <a:buSzPts val="1800"/>
              <a:buChar char="▪"/>
            </a:pPr>
            <a:r>
              <a:rPr lang="fr-FR" sz="1800"/>
              <a:t>Protocole RSTP (Rapid Spanning Tree Protocol) : version évoluée du protocole STP, qui offre une convergence plus rapide .</a:t>
            </a:r>
            <a:endParaRPr/>
          </a:p>
          <a:p>
            <a:pPr indent="-228600" lvl="0" marL="457200" rtl="0" algn="just">
              <a:lnSpc>
                <a:spcPct val="90000"/>
              </a:lnSpc>
              <a:spcBef>
                <a:spcPts val="1000"/>
              </a:spcBef>
              <a:spcAft>
                <a:spcPts val="0"/>
              </a:spcAft>
              <a:buSzPts val="1800"/>
              <a:buNone/>
            </a:pPr>
            <a:r>
              <a:t/>
            </a:r>
            <a:endParaRPr sz="1800"/>
          </a:p>
          <a:p>
            <a:pPr indent="-342900" lvl="0" marL="457200" rtl="0" algn="just">
              <a:lnSpc>
                <a:spcPct val="90000"/>
              </a:lnSpc>
              <a:spcBef>
                <a:spcPts val="1000"/>
              </a:spcBef>
              <a:spcAft>
                <a:spcPts val="0"/>
              </a:spcAft>
              <a:buSzPts val="1800"/>
              <a:buChar char="▪"/>
            </a:pPr>
            <a:r>
              <a:rPr lang="fr-FR" sz="1800"/>
              <a:t>Un protocole qui garantit une topologie sans boucle pour les réseaux Ethernet</a:t>
            </a:r>
            <a:endParaRPr/>
          </a:p>
          <a:p>
            <a:pPr indent="-228600" lvl="0" marL="457200" rtl="0" algn="just">
              <a:lnSpc>
                <a:spcPct val="90000"/>
              </a:lnSpc>
              <a:spcBef>
                <a:spcPts val="1000"/>
              </a:spcBef>
              <a:spcAft>
                <a:spcPts val="0"/>
              </a:spcAft>
              <a:buSzPts val="1800"/>
              <a:buNone/>
            </a:pPr>
            <a:r>
              <a:t/>
            </a:r>
            <a:endParaRPr sz="1800"/>
          </a:p>
          <a:p>
            <a:pPr indent="-228600" lvl="0" marL="457200" rtl="0" algn="just">
              <a:lnSpc>
                <a:spcPct val="90000"/>
              </a:lnSpc>
              <a:spcBef>
                <a:spcPts val="1000"/>
              </a:spcBef>
              <a:spcAft>
                <a:spcPts val="0"/>
              </a:spcAft>
              <a:buSzPts val="1800"/>
              <a:buNone/>
            </a:pPr>
            <a:r>
              <a:t/>
            </a:r>
            <a:endParaRPr sz="1800"/>
          </a:p>
          <a:p>
            <a:pPr indent="-342900" lvl="0" marL="457200" rtl="0" algn="just">
              <a:lnSpc>
                <a:spcPct val="90000"/>
              </a:lnSpc>
              <a:spcBef>
                <a:spcPts val="1000"/>
              </a:spcBef>
              <a:spcAft>
                <a:spcPts val="0"/>
              </a:spcAft>
              <a:buSzPts val="1800"/>
              <a:buChar char="▪"/>
            </a:pPr>
            <a:r>
              <a:rPr lang="fr-FR" sz="1800"/>
              <a:t>Nécessite plus de ressources CPU et mémoire que </a:t>
            </a:r>
            <a:r>
              <a:rPr b="1" lang="fr-FR" sz="1800"/>
              <a:t>PVST+</a:t>
            </a:r>
            <a:r>
              <a:rPr lang="fr-FR" sz="1800"/>
              <a:t> . </a:t>
            </a:r>
            <a:endParaRPr/>
          </a:p>
          <a:p>
            <a:pPr indent="-288290" lvl="1" marL="490855" rtl="0" algn="l">
              <a:lnSpc>
                <a:spcPct val="100000"/>
              </a:lnSpc>
              <a:spcBef>
                <a:spcPts val="819"/>
              </a:spcBef>
              <a:spcAft>
                <a:spcPts val="0"/>
              </a:spcAft>
              <a:buClr>
                <a:srgbClr val="57575B"/>
              </a:buClr>
              <a:buSzPts val="1850"/>
              <a:buNone/>
            </a:pPr>
            <a:r>
              <a:t/>
            </a:r>
            <a:endParaRPr sz="1800">
              <a:latin typeface="Times New Roman"/>
              <a:ea typeface="Times New Roman"/>
              <a:cs typeface="Times New Roman"/>
              <a:sym typeface="Times New Roman"/>
            </a:endParaRPr>
          </a:p>
        </p:txBody>
      </p:sp>
      <p:sp>
        <p:nvSpPr>
          <p:cNvPr id="611" name="Google Shape;611;p74"/>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612" name="Google Shape;612;p74"/>
          <p:cNvSpPr/>
          <p:nvPr/>
        </p:nvSpPr>
        <p:spPr>
          <a:xfrm>
            <a:off x="6640104" y="2181644"/>
            <a:ext cx="5362956" cy="34198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5"/>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 Le Protocole RSTP</a:t>
            </a:r>
            <a:endParaRPr/>
          </a:p>
        </p:txBody>
      </p:sp>
      <p:sp>
        <p:nvSpPr>
          <p:cNvPr id="618" name="Google Shape;618;p75"/>
          <p:cNvSpPr txBox="1"/>
          <p:nvPr>
            <p:ph idx="1" type="body"/>
          </p:nvPr>
        </p:nvSpPr>
        <p:spPr>
          <a:xfrm>
            <a:off x="838200" y="1825625"/>
            <a:ext cx="10515600" cy="2049689"/>
          </a:xfrm>
          <a:prstGeom prst="rect">
            <a:avLst/>
          </a:prstGeom>
          <a:noFill/>
          <a:ln>
            <a:noFill/>
          </a:ln>
        </p:spPr>
        <p:txBody>
          <a:bodyPr anchorCtr="0" anchor="t" bIns="45700" lIns="45700" spcFirstLastPara="1" rIns="45700" wrap="square" tIns="45700">
            <a:normAutofit/>
          </a:bodyPr>
          <a:lstStyle/>
          <a:p>
            <a:pPr indent="-342900" lvl="0" marL="457200" rtl="0" algn="l">
              <a:lnSpc>
                <a:spcPct val="100000"/>
              </a:lnSpc>
              <a:spcBef>
                <a:spcPts val="1000"/>
              </a:spcBef>
              <a:spcAft>
                <a:spcPts val="0"/>
              </a:spcAft>
              <a:buSzPts val="1800"/>
              <a:buChar char="▪"/>
            </a:pPr>
            <a:r>
              <a:rPr lang="fr-FR" sz="1900"/>
              <a:t>Il n'y a que trois états de port dans le RSTP qui correspondent aux trois états opérationnels possibles dans le STP. </a:t>
            </a:r>
            <a:endParaRPr/>
          </a:p>
          <a:p>
            <a:pPr indent="-342900" lvl="0" marL="457200" rtl="0" algn="l">
              <a:lnSpc>
                <a:spcPct val="100000"/>
              </a:lnSpc>
              <a:spcBef>
                <a:spcPts val="1000"/>
              </a:spcBef>
              <a:spcAft>
                <a:spcPts val="0"/>
              </a:spcAft>
              <a:buSzPts val="1800"/>
              <a:buChar char="▪"/>
            </a:pPr>
            <a:r>
              <a:rPr lang="fr-FR" sz="1900"/>
              <a:t>Les états 802.1D désactivés, de blocage et d'écoute sont fusionnés en un état unique de suppression</a:t>
            </a:r>
            <a:r>
              <a:rPr lang="fr-FR"/>
              <a:t>.</a:t>
            </a:r>
            <a:endParaRPr/>
          </a:p>
          <a:p>
            <a:pPr indent="-228600" lvl="0" marL="457200" rtl="0" algn="l">
              <a:lnSpc>
                <a:spcPct val="90000"/>
              </a:lnSpc>
              <a:spcBef>
                <a:spcPts val="1000"/>
              </a:spcBef>
              <a:spcAft>
                <a:spcPts val="0"/>
              </a:spcAft>
              <a:buClr>
                <a:srgbClr val="000000"/>
              </a:buClr>
              <a:buSzPts val="1800"/>
              <a:buFont typeface="Noto Sans Symbols"/>
              <a:buNone/>
            </a:pPr>
            <a:r>
              <a:t/>
            </a:r>
            <a:endParaRPr/>
          </a:p>
        </p:txBody>
      </p:sp>
      <p:sp>
        <p:nvSpPr>
          <p:cNvPr id="619" name="Google Shape;619;p75"/>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620" name="Google Shape;620;p75"/>
          <p:cNvPicPr preferRelativeResize="0"/>
          <p:nvPr/>
        </p:nvPicPr>
        <p:blipFill rotWithShape="1">
          <a:blip r:embed="rId3">
            <a:alphaModFix/>
          </a:blip>
          <a:srcRect b="0" l="0" r="0" t="0"/>
          <a:stretch/>
        </p:blipFill>
        <p:spPr>
          <a:xfrm>
            <a:off x="3135086" y="3335747"/>
            <a:ext cx="4915140" cy="319568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6"/>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   les rôles de ports RSTP</a:t>
            </a:r>
            <a:endParaRPr b="1"/>
          </a:p>
        </p:txBody>
      </p:sp>
      <p:sp>
        <p:nvSpPr>
          <p:cNvPr id="626" name="Google Shape;626;p76"/>
          <p:cNvSpPr txBox="1"/>
          <p:nvPr>
            <p:ph idx="1" type="body"/>
          </p:nvPr>
        </p:nvSpPr>
        <p:spPr>
          <a:xfrm>
            <a:off x="464458" y="1825624"/>
            <a:ext cx="5094514" cy="2833461"/>
          </a:xfrm>
          <a:prstGeom prst="rect">
            <a:avLst/>
          </a:prstGeom>
          <a:noFill/>
          <a:ln>
            <a:noFill/>
          </a:ln>
        </p:spPr>
        <p:txBody>
          <a:bodyPr anchorCtr="0" anchor="t" bIns="45700" lIns="45700" spcFirstLastPara="1" rIns="45700" wrap="square" tIns="45700">
            <a:normAutofit fontScale="92500" lnSpcReduction="20000"/>
          </a:bodyPr>
          <a:lstStyle/>
          <a:p>
            <a:pPr indent="-342900" lvl="0" marL="457200" rtl="0" algn="just">
              <a:lnSpc>
                <a:spcPct val="120000"/>
              </a:lnSpc>
              <a:spcBef>
                <a:spcPts val="1000"/>
              </a:spcBef>
              <a:spcAft>
                <a:spcPts val="0"/>
              </a:spcAft>
              <a:buSzPct val="102418"/>
              <a:buChar char="▪"/>
            </a:pPr>
            <a:r>
              <a:rPr lang="fr-FR" sz="1900"/>
              <a:t>Les ports racine et les ports désignés sont les mêmes pour STP et RSTP. </a:t>
            </a:r>
            <a:endParaRPr/>
          </a:p>
          <a:p>
            <a:pPr indent="-342900" lvl="0" marL="457200" rtl="0" algn="just">
              <a:lnSpc>
                <a:spcPct val="120000"/>
              </a:lnSpc>
              <a:spcBef>
                <a:spcPts val="1000"/>
              </a:spcBef>
              <a:spcAft>
                <a:spcPts val="0"/>
              </a:spcAft>
              <a:buSzPct val="102418"/>
              <a:buChar char="▪"/>
            </a:pPr>
            <a:r>
              <a:rPr lang="fr-FR" sz="1900"/>
              <a:t>Toutefois, il existe deux rôles de port RSTP qui correspondent à l'état de blocage de STP. </a:t>
            </a:r>
            <a:endParaRPr/>
          </a:p>
          <a:p>
            <a:pPr indent="-342900" lvl="0" marL="457200" rtl="0" algn="just">
              <a:lnSpc>
                <a:spcPct val="120000"/>
              </a:lnSpc>
              <a:spcBef>
                <a:spcPts val="1000"/>
              </a:spcBef>
              <a:spcAft>
                <a:spcPts val="0"/>
              </a:spcAft>
              <a:buSzPct val="102418"/>
              <a:buChar char="▪"/>
            </a:pPr>
            <a:r>
              <a:rPr lang="fr-FR" sz="1900"/>
              <a:t>Dans STP, un port bloqué est défini comme n'étant pas le port désigné ou le port racine.</a:t>
            </a:r>
            <a:endParaRPr/>
          </a:p>
          <a:p>
            <a:pPr indent="-342900" lvl="0" marL="457200" rtl="0" algn="just">
              <a:lnSpc>
                <a:spcPct val="120000"/>
              </a:lnSpc>
              <a:spcBef>
                <a:spcPts val="1000"/>
              </a:spcBef>
              <a:spcAft>
                <a:spcPts val="0"/>
              </a:spcAft>
              <a:buSzPct val="102418"/>
              <a:buChar char="▪"/>
            </a:pPr>
            <a:r>
              <a:rPr lang="fr-FR" sz="1900"/>
              <a:t>RSTP a deux rôles de port à cet effet : Port Alternatif et Port de Backup</a:t>
            </a:r>
            <a:endParaRPr/>
          </a:p>
          <a:p>
            <a:pPr indent="-228600" lvl="0" marL="457200" rtl="0" algn="l">
              <a:lnSpc>
                <a:spcPct val="120000"/>
              </a:lnSpc>
              <a:spcBef>
                <a:spcPts val="1000"/>
              </a:spcBef>
              <a:spcAft>
                <a:spcPts val="0"/>
              </a:spcAft>
              <a:buSzPct val="81081"/>
              <a:buNone/>
            </a:pPr>
            <a:r>
              <a:t/>
            </a:r>
            <a:endParaRPr/>
          </a:p>
        </p:txBody>
      </p:sp>
      <p:sp>
        <p:nvSpPr>
          <p:cNvPr id="627" name="Google Shape;627;p76"/>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628" name="Google Shape;628;p76"/>
          <p:cNvPicPr preferRelativeResize="0"/>
          <p:nvPr/>
        </p:nvPicPr>
        <p:blipFill rotWithShape="1">
          <a:blip r:embed="rId3">
            <a:alphaModFix/>
          </a:blip>
          <a:srcRect b="0" l="0" r="0" t="0"/>
          <a:stretch/>
        </p:blipFill>
        <p:spPr>
          <a:xfrm>
            <a:off x="6270164" y="1857830"/>
            <a:ext cx="5471885" cy="2438398"/>
          </a:xfrm>
          <a:prstGeom prst="rect">
            <a:avLst/>
          </a:prstGeom>
          <a:noFill/>
          <a:ln>
            <a:noFill/>
          </a:ln>
        </p:spPr>
      </p:pic>
      <p:sp>
        <p:nvSpPr>
          <p:cNvPr id="629" name="Google Shape;629;p76"/>
          <p:cNvSpPr/>
          <p:nvPr/>
        </p:nvSpPr>
        <p:spPr>
          <a:xfrm>
            <a:off x="624114" y="5178750"/>
            <a:ext cx="4717143" cy="1200329"/>
          </a:xfrm>
          <a:prstGeom prst="rect">
            <a:avLst/>
          </a:prstGeom>
          <a:noFill/>
          <a:ln>
            <a:noFill/>
          </a:ln>
        </p:spPr>
        <p:txBody>
          <a:bodyPr anchorCtr="0" anchor="t" bIns="45700" lIns="91425" spcFirstLastPara="1" rIns="91425" wrap="square" tIns="45700">
            <a:noAutofit/>
          </a:bodyPr>
          <a:lstStyle/>
          <a:p>
            <a:pPr indent="-114300" lvl="0" marL="0" marR="0" rtl="0" algn="just">
              <a:lnSpc>
                <a:spcPct val="100000"/>
              </a:lnSpc>
              <a:spcBef>
                <a:spcPts val="0"/>
              </a:spcBef>
              <a:spcAft>
                <a:spcPts val="0"/>
              </a:spcAft>
              <a:buClr>
                <a:srgbClr val="000000"/>
              </a:buClr>
              <a:buSzPts val="1800"/>
              <a:buFont typeface="Arial"/>
              <a:buChar char="•"/>
            </a:pPr>
            <a:r>
              <a:rPr b="0" i="0" lang="fr-FR" sz="1800" u="none" cap="none" strike="noStrike">
                <a:solidFill>
                  <a:srgbClr val="000000"/>
                </a:solidFill>
                <a:latin typeface="Times New Roman"/>
                <a:ea typeface="Times New Roman"/>
                <a:cs typeface="Times New Roman"/>
                <a:sym typeface="Times New Roman"/>
              </a:rPr>
              <a:t>    Le port alternatif a un autre chemin vers le pont racine. </a:t>
            </a:r>
            <a:endParaRPr/>
          </a:p>
          <a:p>
            <a:pPr indent="-114300" lvl="0" marL="0" marR="0" rtl="0" algn="just">
              <a:lnSpc>
                <a:spcPct val="100000"/>
              </a:lnSpc>
              <a:spcBef>
                <a:spcPts val="0"/>
              </a:spcBef>
              <a:spcAft>
                <a:spcPts val="0"/>
              </a:spcAft>
              <a:buClr>
                <a:srgbClr val="000000"/>
              </a:buClr>
              <a:buSzPts val="1800"/>
              <a:buFont typeface="Arial"/>
              <a:buChar char="•"/>
            </a:pPr>
            <a:r>
              <a:rPr b="0" i="0" lang="fr-FR" sz="1800" u="none" cap="none" strike="noStrike">
                <a:solidFill>
                  <a:srgbClr val="000000"/>
                </a:solidFill>
                <a:latin typeface="Times New Roman"/>
                <a:ea typeface="Times New Roman"/>
                <a:cs typeface="Times New Roman"/>
                <a:sym typeface="Times New Roman"/>
              </a:rPr>
              <a:t>    Le port de secours est utilisé sur un support partagé, tel qu'un concentrateur.</a:t>
            </a:r>
            <a:endParaRPr/>
          </a:p>
        </p:txBody>
      </p:sp>
      <p:pic>
        <p:nvPicPr>
          <p:cNvPr id="630" name="Google Shape;630;p76"/>
          <p:cNvPicPr preferRelativeResize="0"/>
          <p:nvPr/>
        </p:nvPicPr>
        <p:blipFill rotWithShape="1">
          <a:blip r:embed="rId4">
            <a:alphaModFix/>
          </a:blip>
          <a:srcRect b="0" l="0" r="0" t="0"/>
          <a:stretch/>
        </p:blipFill>
        <p:spPr>
          <a:xfrm>
            <a:off x="5821127" y="4412343"/>
            <a:ext cx="4382416" cy="23005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7"/>
          <p:cNvSpPr txBox="1"/>
          <p:nvPr>
            <p:ph type="title"/>
          </p:nvPr>
        </p:nvSpPr>
        <p:spPr>
          <a:xfrm>
            <a:off x="1288965" y="307069"/>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sz="4400"/>
              <a:t>Les Ports Edge </a:t>
            </a:r>
            <a:endParaRPr b="1" sz="4400"/>
          </a:p>
        </p:txBody>
      </p:sp>
      <p:sp>
        <p:nvSpPr>
          <p:cNvPr id="636" name="Google Shape;636;p77"/>
          <p:cNvSpPr txBox="1"/>
          <p:nvPr>
            <p:ph idx="1" type="body"/>
          </p:nvPr>
        </p:nvSpPr>
        <p:spPr>
          <a:xfrm>
            <a:off x="493486" y="1741709"/>
            <a:ext cx="6168571" cy="4696368"/>
          </a:xfrm>
          <a:prstGeom prst="rect">
            <a:avLst/>
          </a:prstGeom>
          <a:noFill/>
          <a:ln>
            <a:noFill/>
          </a:ln>
        </p:spPr>
        <p:txBody>
          <a:bodyPr anchorCtr="0" anchor="t" bIns="45700" lIns="45700" spcFirstLastPara="1" rIns="45700" wrap="square" tIns="45700">
            <a:normAutofit fontScale="92500" lnSpcReduction="10000"/>
          </a:bodyPr>
          <a:lstStyle/>
          <a:p>
            <a:pPr indent="-342900" lvl="0" marL="457200" rtl="0" algn="l">
              <a:lnSpc>
                <a:spcPct val="110000"/>
              </a:lnSpc>
              <a:spcBef>
                <a:spcPts val="1000"/>
              </a:spcBef>
              <a:spcAft>
                <a:spcPts val="0"/>
              </a:spcAft>
              <a:buSzPct val="97297"/>
              <a:buChar char="▪"/>
            </a:pPr>
            <a:r>
              <a:rPr lang="fr-FR" sz="2000"/>
              <a:t>Edge ports : Des ports qui ne seront jamais connectés à un autre équipement actif. </a:t>
            </a:r>
            <a:endParaRPr/>
          </a:p>
          <a:p>
            <a:pPr indent="-342900" lvl="0" marL="457200" rtl="0" algn="l">
              <a:lnSpc>
                <a:spcPct val="110000"/>
              </a:lnSpc>
              <a:spcBef>
                <a:spcPts val="1000"/>
              </a:spcBef>
              <a:spcAft>
                <a:spcPts val="0"/>
              </a:spcAft>
              <a:buSzPct val="97297"/>
              <a:buChar char="▪"/>
            </a:pPr>
            <a:r>
              <a:rPr lang="fr-FR" sz="2000"/>
              <a:t>Ce sont des ports qui seront automatiquement dans l'état forwarding.</a:t>
            </a:r>
            <a:endParaRPr/>
          </a:p>
          <a:p>
            <a:pPr indent="-342900" lvl="0" marL="457200" rtl="0" algn="l">
              <a:lnSpc>
                <a:spcPct val="110000"/>
              </a:lnSpc>
              <a:spcBef>
                <a:spcPts val="1000"/>
              </a:spcBef>
              <a:spcAft>
                <a:spcPts val="0"/>
              </a:spcAft>
              <a:buSzPct val="97297"/>
              <a:buNone/>
            </a:pPr>
            <a:r>
              <a:t/>
            </a:r>
            <a:endParaRPr sz="2000"/>
          </a:p>
          <a:p>
            <a:pPr indent="-342900" lvl="0" marL="457200" rtl="0" algn="l">
              <a:lnSpc>
                <a:spcPct val="110000"/>
              </a:lnSpc>
              <a:spcBef>
                <a:spcPts val="1000"/>
              </a:spcBef>
              <a:spcAft>
                <a:spcPts val="0"/>
              </a:spcAft>
              <a:buSzPct val="97297"/>
              <a:buChar char="▪"/>
            </a:pPr>
            <a:r>
              <a:rPr lang="fr-FR" sz="2000"/>
              <a:t>PortFast permet au port  Edge de passer  immédiatement dans un état de transfert (Forwarding), en contournant les états d'écoute (Listening) et d'apprentissage (Learning). </a:t>
            </a:r>
            <a:endParaRPr/>
          </a:p>
          <a:p>
            <a:pPr indent="-228600" lvl="0" marL="457200" rtl="0" algn="l">
              <a:lnSpc>
                <a:spcPct val="110000"/>
              </a:lnSpc>
              <a:spcBef>
                <a:spcPts val="1000"/>
              </a:spcBef>
              <a:spcAft>
                <a:spcPts val="0"/>
              </a:spcAft>
              <a:buSzPct val="97297"/>
              <a:buNone/>
            </a:pPr>
            <a:r>
              <a:t/>
            </a:r>
            <a:endParaRPr sz="2000"/>
          </a:p>
          <a:p>
            <a:pPr indent="-342900" lvl="0" marL="457200" rtl="0" algn="l">
              <a:lnSpc>
                <a:spcPct val="110000"/>
              </a:lnSpc>
              <a:spcBef>
                <a:spcPts val="1000"/>
              </a:spcBef>
              <a:spcAft>
                <a:spcPts val="0"/>
              </a:spcAft>
              <a:buSzPct val="97297"/>
              <a:buChar char="▪"/>
            </a:pPr>
            <a:r>
              <a:rPr lang="fr-FR" sz="2000"/>
              <a:t>La commande pour activer le PortFast :</a:t>
            </a:r>
            <a:endParaRPr/>
          </a:p>
          <a:p>
            <a:pPr indent="-342900" lvl="0" marL="457200" rtl="0" algn="l">
              <a:lnSpc>
                <a:spcPct val="110000"/>
              </a:lnSpc>
              <a:spcBef>
                <a:spcPts val="1000"/>
              </a:spcBef>
              <a:spcAft>
                <a:spcPts val="0"/>
              </a:spcAft>
              <a:buSzPct val="97297"/>
              <a:buNone/>
            </a:pPr>
            <a:r>
              <a:rPr b="1" lang="fr-FR" sz="2000">
                <a:latin typeface="Arial"/>
                <a:ea typeface="Arial"/>
                <a:cs typeface="Arial"/>
                <a:sym typeface="Arial"/>
              </a:rPr>
              <a:t>               </a:t>
            </a:r>
            <a:r>
              <a:rPr lang="fr-FR" sz="2000"/>
              <a:t>Switch(config-if) #</a:t>
            </a:r>
            <a:r>
              <a:rPr b="1" lang="fr-FR" sz="2000">
                <a:latin typeface="Arial"/>
                <a:ea typeface="Arial"/>
                <a:cs typeface="Arial"/>
                <a:sym typeface="Arial"/>
              </a:rPr>
              <a:t> spanning-tree portfast</a:t>
            </a:r>
            <a:endParaRPr sz="2000"/>
          </a:p>
          <a:p>
            <a:pPr indent="-342900" lvl="0" marL="457200" rtl="0" algn="l">
              <a:lnSpc>
                <a:spcPct val="110000"/>
              </a:lnSpc>
              <a:spcBef>
                <a:spcPts val="1000"/>
              </a:spcBef>
              <a:spcAft>
                <a:spcPts val="0"/>
              </a:spcAft>
              <a:buSzPct val="97297"/>
              <a:buNone/>
            </a:pPr>
            <a:r>
              <a:rPr lang="fr-FR" sz="2000"/>
              <a:t>     </a:t>
            </a:r>
            <a:endParaRPr/>
          </a:p>
          <a:p>
            <a:pPr indent="-228600" lvl="0" marL="457200" rtl="0" algn="l">
              <a:lnSpc>
                <a:spcPct val="110000"/>
              </a:lnSpc>
              <a:spcBef>
                <a:spcPts val="1000"/>
              </a:spcBef>
              <a:spcAft>
                <a:spcPts val="0"/>
              </a:spcAft>
              <a:buSzPct val="97297"/>
              <a:buNone/>
            </a:pPr>
            <a:r>
              <a:t/>
            </a:r>
            <a:endParaRPr sz="2000"/>
          </a:p>
        </p:txBody>
      </p:sp>
      <p:sp>
        <p:nvSpPr>
          <p:cNvPr id="637" name="Google Shape;637;p77"/>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grpSp>
        <p:nvGrpSpPr>
          <p:cNvPr id="638" name="Google Shape;638;p77"/>
          <p:cNvGrpSpPr/>
          <p:nvPr/>
        </p:nvGrpSpPr>
        <p:grpSpPr>
          <a:xfrm>
            <a:off x="6908799" y="2191653"/>
            <a:ext cx="5032319" cy="3396343"/>
            <a:chOff x="838225" y="3262121"/>
            <a:chExt cx="7721066" cy="3314700"/>
          </a:xfrm>
        </p:grpSpPr>
        <p:sp>
          <p:nvSpPr>
            <p:cNvPr id="639" name="Google Shape;639;p77"/>
            <p:cNvSpPr/>
            <p:nvPr/>
          </p:nvSpPr>
          <p:spPr>
            <a:xfrm>
              <a:off x="1520951" y="3262121"/>
              <a:ext cx="5943600" cy="331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0" name="Google Shape;640;p77"/>
            <p:cNvSpPr/>
            <p:nvPr/>
          </p:nvSpPr>
          <p:spPr>
            <a:xfrm>
              <a:off x="6202806" y="4582413"/>
              <a:ext cx="2356485" cy="840740"/>
            </a:xfrm>
            <a:custGeom>
              <a:rect b="b" l="l" r="r" t="t"/>
              <a:pathLst>
                <a:path extrusionOk="0" h="840739" w="2356484">
                  <a:moveTo>
                    <a:pt x="350012" y="40512"/>
                  </a:moveTo>
                  <a:lnTo>
                    <a:pt x="0" y="490219"/>
                  </a:lnTo>
                  <a:lnTo>
                    <a:pt x="449579" y="840232"/>
                  </a:lnTo>
                  <a:lnTo>
                    <a:pt x="424688" y="640334"/>
                  </a:lnTo>
                  <a:lnTo>
                    <a:pt x="2231390" y="415417"/>
                  </a:lnTo>
                  <a:lnTo>
                    <a:pt x="2209604" y="240411"/>
                  </a:lnTo>
                  <a:lnTo>
                    <a:pt x="374903" y="240411"/>
                  </a:lnTo>
                  <a:lnTo>
                    <a:pt x="350012" y="40512"/>
                  </a:lnTo>
                  <a:close/>
                </a:path>
                <a:path extrusionOk="0" h="840739" w="2356484">
                  <a:moveTo>
                    <a:pt x="2256663" y="6223"/>
                  </a:moveTo>
                  <a:lnTo>
                    <a:pt x="2206624" y="12446"/>
                  </a:lnTo>
                  <a:lnTo>
                    <a:pt x="2256409" y="412242"/>
                  </a:lnTo>
                  <a:lnTo>
                    <a:pt x="2306446" y="406019"/>
                  </a:lnTo>
                  <a:lnTo>
                    <a:pt x="2256663" y="6223"/>
                  </a:lnTo>
                  <a:close/>
                </a:path>
                <a:path extrusionOk="0" h="840739" w="2356484">
                  <a:moveTo>
                    <a:pt x="2306573" y="0"/>
                  </a:moveTo>
                  <a:lnTo>
                    <a:pt x="2281554" y="3048"/>
                  </a:lnTo>
                  <a:lnTo>
                    <a:pt x="2331339" y="402971"/>
                  </a:lnTo>
                  <a:lnTo>
                    <a:pt x="2356358" y="399796"/>
                  </a:lnTo>
                  <a:lnTo>
                    <a:pt x="2306573" y="0"/>
                  </a:lnTo>
                  <a:close/>
                </a:path>
                <a:path extrusionOk="0" h="840739" w="2356484">
                  <a:moveTo>
                    <a:pt x="2181606" y="15493"/>
                  </a:moveTo>
                  <a:lnTo>
                    <a:pt x="374903" y="240411"/>
                  </a:lnTo>
                  <a:lnTo>
                    <a:pt x="2209604" y="240411"/>
                  </a:lnTo>
                  <a:lnTo>
                    <a:pt x="2181606" y="15493"/>
                  </a:lnTo>
                  <a:close/>
                </a:path>
              </a:pathLst>
            </a:custGeom>
            <a:solidFill>
              <a:srgbClr val="36A3D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1" name="Google Shape;641;p77"/>
            <p:cNvSpPr/>
            <p:nvPr/>
          </p:nvSpPr>
          <p:spPr>
            <a:xfrm>
              <a:off x="6941566" y="4800345"/>
              <a:ext cx="941705" cy="259715"/>
            </a:xfrm>
            <a:custGeom>
              <a:rect b="b" l="l" r="r" t="t"/>
              <a:pathLst>
                <a:path extrusionOk="0" h="259714" w="941704">
                  <a:moveTo>
                    <a:pt x="107187" y="96138"/>
                  </a:moveTo>
                  <a:lnTo>
                    <a:pt x="0" y="109473"/>
                  </a:lnTo>
                  <a:lnTo>
                    <a:pt x="18033" y="253999"/>
                  </a:lnTo>
                  <a:lnTo>
                    <a:pt x="127888" y="240283"/>
                  </a:lnTo>
                  <a:lnTo>
                    <a:pt x="126101" y="226059"/>
                  </a:lnTo>
                  <a:lnTo>
                    <a:pt x="44068" y="226059"/>
                  </a:lnTo>
                  <a:lnTo>
                    <a:pt x="39242" y="186689"/>
                  </a:lnTo>
                  <a:lnTo>
                    <a:pt x="111759" y="177672"/>
                  </a:lnTo>
                  <a:lnTo>
                    <a:pt x="109839" y="162305"/>
                  </a:lnTo>
                  <a:lnTo>
                    <a:pt x="36194" y="162305"/>
                  </a:lnTo>
                  <a:lnTo>
                    <a:pt x="32257" y="130301"/>
                  </a:lnTo>
                  <a:lnTo>
                    <a:pt x="110235" y="120649"/>
                  </a:lnTo>
                  <a:lnTo>
                    <a:pt x="107187" y="96138"/>
                  </a:lnTo>
                  <a:close/>
                </a:path>
                <a:path extrusionOk="0" h="259714" w="941704">
                  <a:moveTo>
                    <a:pt x="124840" y="216026"/>
                  </a:moveTo>
                  <a:lnTo>
                    <a:pt x="44068" y="226059"/>
                  </a:lnTo>
                  <a:lnTo>
                    <a:pt x="126101" y="226059"/>
                  </a:lnTo>
                  <a:lnTo>
                    <a:pt x="124840" y="216026"/>
                  </a:lnTo>
                  <a:close/>
                </a:path>
                <a:path extrusionOk="0" h="259714" w="941704">
                  <a:moveTo>
                    <a:pt x="108711" y="153288"/>
                  </a:moveTo>
                  <a:lnTo>
                    <a:pt x="36194" y="162305"/>
                  </a:lnTo>
                  <a:lnTo>
                    <a:pt x="109839" y="162305"/>
                  </a:lnTo>
                  <a:lnTo>
                    <a:pt x="108711" y="153288"/>
                  </a:lnTo>
                  <a:close/>
                </a:path>
                <a:path extrusionOk="0" h="259714" w="941704">
                  <a:moveTo>
                    <a:pt x="185612" y="125358"/>
                  </a:moveTo>
                  <a:lnTo>
                    <a:pt x="147065" y="143255"/>
                  </a:lnTo>
                  <a:lnTo>
                    <a:pt x="138814" y="172723"/>
                  </a:lnTo>
                  <a:lnTo>
                    <a:pt x="139573" y="185292"/>
                  </a:lnTo>
                  <a:lnTo>
                    <a:pt x="157479" y="224281"/>
                  </a:lnTo>
                  <a:lnTo>
                    <a:pt x="181411" y="235140"/>
                  </a:lnTo>
                  <a:lnTo>
                    <a:pt x="190245" y="234949"/>
                  </a:lnTo>
                  <a:lnTo>
                    <a:pt x="196087" y="234187"/>
                  </a:lnTo>
                  <a:lnTo>
                    <a:pt x="201802" y="232028"/>
                  </a:lnTo>
                  <a:lnTo>
                    <a:pt x="207263" y="228345"/>
                  </a:lnTo>
                  <a:lnTo>
                    <a:pt x="212725" y="224789"/>
                  </a:lnTo>
                  <a:lnTo>
                    <a:pt x="217169" y="219709"/>
                  </a:lnTo>
                  <a:lnTo>
                    <a:pt x="220725" y="213105"/>
                  </a:lnTo>
                  <a:lnTo>
                    <a:pt x="187325" y="213105"/>
                  </a:lnTo>
                  <a:lnTo>
                    <a:pt x="180720" y="210311"/>
                  </a:lnTo>
                  <a:lnTo>
                    <a:pt x="171576" y="199008"/>
                  </a:lnTo>
                  <a:lnTo>
                    <a:pt x="169036" y="191134"/>
                  </a:lnTo>
                  <a:lnTo>
                    <a:pt x="167639" y="179958"/>
                  </a:lnTo>
                  <a:lnTo>
                    <a:pt x="166369" y="169544"/>
                  </a:lnTo>
                  <a:lnTo>
                    <a:pt x="167639" y="161416"/>
                  </a:lnTo>
                  <a:lnTo>
                    <a:pt x="171450" y="155701"/>
                  </a:lnTo>
                  <a:lnTo>
                    <a:pt x="175132" y="149859"/>
                  </a:lnTo>
                  <a:lnTo>
                    <a:pt x="180339" y="146557"/>
                  </a:lnTo>
                  <a:lnTo>
                    <a:pt x="186943" y="145795"/>
                  </a:lnTo>
                  <a:lnTo>
                    <a:pt x="193675" y="144906"/>
                  </a:lnTo>
                  <a:lnTo>
                    <a:pt x="238380" y="144906"/>
                  </a:lnTo>
                  <a:lnTo>
                    <a:pt x="237303" y="136270"/>
                  </a:lnTo>
                  <a:lnTo>
                    <a:pt x="209168" y="136270"/>
                  </a:lnTo>
                  <a:lnTo>
                    <a:pt x="201666" y="130744"/>
                  </a:lnTo>
                  <a:lnTo>
                    <a:pt x="193817" y="127111"/>
                  </a:lnTo>
                  <a:lnTo>
                    <a:pt x="185612" y="125358"/>
                  </a:lnTo>
                  <a:close/>
                </a:path>
                <a:path extrusionOk="0" h="259714" w="941704">
                  <a:moveTo>
                    <a:pt x="238380" y="144906"/>
                  </a:moveTo>
                  <a:lnTo>
                    <a:pt x="193675" y="144906"/>
                  </a:lnTo>
                  <a:lnTo>
                    <a:pt x="199643" y="146938"/>
                  </a:lnTo>
                  <a:lnTo>
                    <a:pt x="204631" y="151681"/>
                  </a:lnTo>
                  <a:lnTo>
                    <a:pt x="214854" y="184427"/>
                  </a:lnTo>
                  <a:lnTo>
                    <a:pt x="214391" y="191166"/>
                  </a:lnTo>
                  <a:lnTo>
                    <a:pt x="187325" y="213105"/>
                  </a:lnTo>
                  <a:lnTo>
                    <a:pt x="220725" y="213105"/>
                  </a:lnTo>
                  <a:lnTo>
                    <a:pt x="222630" y="228599"/>
                  </a:lnTo>
                  <a:lnTo>
                    <a:pt x="248411" y="225297"/>
                  </a:lnTo>
                  <a:lnTo>
                    <a:pt x="238380" y="144906"/>
                  </a:lnTo>
                  <a:close/>
                </a:path>
                <a:path extrusionOk="0" h="259714" w="941704">
                  <a:moveTo>
                    <a:pt x="230377" y="80771"/>
                  </a:moveTo>
                  <a:lnTo>
                    <a:pt x="202691" y="84327"/>
                  </a:lnTo>
                  <a:lnTo>
                    <a:pt x="209168" y="136270"/>
                  </a:lnTo>
                  <a:lnTo>
                    <a:pt x="237303" y="136270"/>
                  </a:lnTo>
                  <a:lnTo>
                    <a:pt x="230377" y="80771"/>
                  </a:lnTo>
                  <a:close/>
                </a:path>
                <a:path extrusionOk="0" h="259714" w="941704">
                  <a:moveTo>
                    <a:pt x="306069" y="229107"/>
                  </a:moveTo>
                  <a:lnTo>
                    <a:pt x="273938" y="229107"/>
                  </a:lnTo>
                  <a:lnTo>
                    <a:pt x="274065" y="230504"/>
                  </a:lnTo>
                  <a:lnTo>
                    <a:pt x="274156" y="232282"/>
                  </a:lnTo>
                  <a:lnTo>
                    <a:pt x="304101" y="259238"/>
                  </a:lnTo>
                  <a:lnTo>
                    <a:pt x="314721" y="259647"/>
                  </a:lnTo>
                  <a:lnTo>
                    <a:pt x="327151" y="258698"/>
                  </a:lnTo>
                  <a:lnTo>
                    <a:pt x="363854" y="242823"/>
                  </a:lnTo>
                  <a:lnTo>
                    <a:pt x="367253" y="238378"/>
                  </a:lnTo>
                  <a:lnTo>
                    <a:pt x="317753" y="238378"/>
                  </a:lnTo>
                  <a:lnTo>
                    <a:pt x="313562" y="237870"/>
                  </a:lnTo>
                  <a:lnTo>
                    <a:pt x="308609" y="235076"/>
                  </a:lnTo>
                  <a:lnTo>
                    <a:pt x="307085" y="232663"/>
                  </a:lnTo>
                  <a:lnTo>
                    <a:pt x="306069" y="229107"/>
                  </a:lnTo>
                  <a:close/>
                </a:path>
                <a:path extrusionOk="0" h="259714" w="941704">
                  <a:moveTo>
                    <a:pt x="369857" y="196468"/>
                  </a:moveTo>
                  <a:lnTo>
                    <a:pt x="341756" y="196468"/>
                  </a:lnTo>
                  <a:lnTo>
                    <a:pt x="344424" y="217931"/>
                  </a:lnTo>
                  <a:lnTo>
                    <a:pt x="344550" y="222249"/>
                  </a:lnTo>
                  <a:lnTo>
                    <a:pt x="343915" y="224662"/>
                  </a:lnTo>
                  <a:lnTo>
                    <a:pt x="343153" y="228091"/>
                  </a:lnTo>
                  <a:lnTo>
                    <a:pt x="341502" y="230631"/>
                  </a:lnTo>
                  <a:lnTo>
                    <a:pt x="339343" y="232282"/>
                  </a:lnTo>
                  <a:lnTo>
                    <a:pt x="335914" y="234949"/>
                  </a:lnTo>
                  <a:lnTo>
                    <a:pt x="330707" y="236727"/>
                  </a:lnTo>
                  <a:lnTo>
                    <a:pt x="323468" y="237616"/>
                  </a:lnTo>
                  <a:lnTo>
                    <a:pt x="317753" y="238378"/>
                  </a:lnTo>
                  <a:lnTo>
                    <a:pt x="367253" y="238378"/>
                  </a:lnTo>
                  <a:lnTo>
                    <a:pt x="371424" y="215132"/>
                  </a:lnTo>
                  <a:lnTo>
                    <a:pt x="371086" y="207952"/>
                  </a:lnTo>
                  <a:lnTo>
                    <a:pt x="370204" y="199262"/>
                  </a:lnTo>
                  <a:lnTo>
                    <a:pt x="369857" y="196468"/>
                  </a:lnTo>
                  <a:close/>
                </a:path>
                <a:path extrusionOk="0" h="259714" w="941704">
                  <a:moveTo>
                    <a:pt x="309655" y="110063"/>
                  </a:moveTo>
                  <a:lnTo>
                    <a:pt x="270509" y="128015"/>
                  </a:lnTo>
                  <a:lnTo>
                    <a:pt x="262026" y="157323"/>
                  </a:lnTo>
                  <a:lnTo>
                    <a:pt x="262762" y="169798"/>
                  </a:lnTo>
                  <a:lnTo>
                    <a:pt x="284525" y="210635"/>
                  </a:lnTo>
                  <a:lnTo>
                    <a:pt x="302381" y="217441"/>
                  </a:lnTo>
                  <a:lnTo>
                    <a:pt x="312547" y="217296"/>
                  </a:lnTo>
                  <a:lnTo>
                    <a:pt x="321450" y="215132"/>
                  </a:lnTo>
                  <a:lnTo>
                    <a:pt x="329295" y="210931"/>
                  </a:lnTo>
                  <a:lnTo>
                    <a:pt x="336067" y="204706"/>
                  </a:lnTo>
                  <a:lnTo>
                    <a:pt x="341756" y="196468"/>
                  </a:lnTo>
                  <a:lnTo>
                    <a:pt x="369857" y="196468"/>
                  </a:lnTo>
                  <a:lnTo>
                    <a:pt x="369652" y="194817"/>
                  </a:lnTo>
                  <a:lnTo>
                    <a:pt x="311150" y="194817"/>
                  </a:lnTo>
                  <a:lnTo>
                    <a:pt x="305434" y="192912"/>
                  </a:lnTo>
                  <a:lnTo>
                    <a:pt x="300481" y="188213"/>
                  </a:lnTo>
                  <a:lnTo>
                    <a:pt x="295528" y="183641"/>
                  </a:lnTo>
                  <a:lnTo>
                    <a:pt x="292353" y="175767"/>
                  </a:lnTo>
                  <a:lnTo>
                    <a:pt x="291083" y="164718"/>
                  </a:lnTo>
                  <a:lnTo>
                    <a:pt x="289686" y="154050"/>
                  </a:lnTo>
                  <a:lnTo>
                    <a:pt x="290829" y="145922"/>
                  </a:lnTo>
                  <a:lnTo>
                    <a:pt x="316864" y="129666"/>
                  </a:lnTo>
                  <a:lnTo>
                    <a:pt x="361552" y="129666"/>
                  </a:lnTo>
                  <a:lnTo>
                    <a:pt x="360747" y="123189"/>
                  </a:lnTo>
                  <a:lnTo>
                    <a:pt x="334390" y="123189"/>
                  </a:lnTo>
                  <a:lnTo>
                    <a:pt x="326749" y="116591"/>
                  </a:lnTo>
                  <a:lnTo>
                    <a:pt x="318500" y="112220"/>
                  </a:lnTo>
                  <a:lnTo>
                    <a:pt x="309655" y="110063"/>
                  </a:lnTo>
                  <a:close/>
                </a:path>
                <a:path extrusionOk="0" h="259714" w="941704">
                  <a:moveTo>
                    <a:pt x="361552" y="129666"/>
                  </a:moveTo>
                  <a:lnTo>
                    <a:pt x="316864" y="129666"/>
                  </a:lnTo>
                  <a:lnTo>
                    <a:pt x="322833" y="131571"/>
                  </a:lnTo>
                  <a:lnTo>
                    <a:pt x="332993" y="140969"/>
                  </a:lnTo>
                  <a:lnTo>
                    <a:pt x="336295" y="148716"/>
                  </a:lnTo>
                  <a:lnTo>
                    <a:pt x="337692" y="159511"/>
                  </a:lnTo>
                  <a:lnTo>
                    <a:pt x="338962" y="169925"/>
                  </a:lnTo>
                  <a:lnTo>
                    <a:pt x="337565" y="178053"/>
                  </a:lnTo>
                  <a:lnTo>
                    <a:pt x="333628" y="183895"/>
                  </a:lnTo>
                  <a:lnTo>
                    <a:pt x="329564" y="189864"/>
                  </a:lnTo>
                  <a:lnTo>
                    <a:pt x="324230" y="193166"/>
                  </a:lnTo>
                  <a:lnTo>
                    <a:pt x="311150" y="194817"/>
                  </a:lnTo>
                  <a:lnTo>
                    <a:pt x="369652" y="194817"/>
                  </a:lnTo>
                  <a:lnTo>
                    <a:pt x="361552" y="129666"/>
                  </a:lnTo>
                  <a:close/>
                </a:path>
                <a:path extrusionOk="0" h="259714" w="941704">
                  <a:moveTo>
                    <a:pt x="358520" y="105282"/>
                  </a:moveTo>
                  <a:lnTo>
                    <a:pt x="332612" y="108584"/>
                  </a:lnTo>
                  <a:lnTo>
                    <a:pt x="334390" y="123189"/>
                  </a:lnTo>
                  <a:lnTo>
                    <a:pt x="360747" y="123189"/>
                  </a:lnTo>
                  <a:lnTo>
                    <a:pt x="358520" y="105282"/>
                  </a:lnTo>
                  <a:close/>
                </a:path>
                <a:path extrusionOk="0" h="259714" w="941704">
                  <a:moveTo>
                    <a:pt x="436665" y="94158"/>
                  </a:moveTo>
                  <a:lnTo>
                    <a:pt x="399393" y="106205"/>
                  </a:lnTo>
                  <a:lnTo>
                    <a:pt x="383740" y="143648"/>
                  </a:lnTo>
                  <a:lnTo>
                    <a:pt x="384428" y="156082"/>
                  </a:lnTo>
                  <a:lnTo>
                    <a:pt x="407614" y="197742"/>
                  </a:lnTo>
                  <a:lnTo>
                    <a:pt x="428950" y="204132"/>
                  </a:lnTo>
                  <a:lnTo>
                    <a:pt x="441832" y="203707"/>
                  </a:lnTo>
                  <a:lnTo>
                    <a:pt x="476619" y="183768"/>
                  </a:lnTo>
                  <a:lnTo>
                    <a:pt x="433197" y="183768"/>
                  </a:lnTo>
                  <a:lnTo>
                    <a:pt x="427608" y="182117"/>
                  </a:lnTo>
                  <a:lnTo>
                    <a:pt x="417956" y="173989"/>
                  </a:lnTo>
                  <a:lnTo>
                    <a:pt x="414908" y="167893"/>
                  </a:lnTo>
                  <a:lnTo>
                    <a:pt x="413638" y="159765"/>
                  </a:lnTo>
                  <a:lnTo>
                    <a:pt x="483107" y="151129"/>
                  </a:lnTo>
                  <a:lnTo>
                    <a:pt x="481723" y="142747"/>
                  </a:lnTo>
                  <a:lnTo>
                    <a:pt x="411987" y="142747"/>
                  </a:lnTo>
                  <a:lnTo>
                    <a:pt x="411099" y="135127"/>
                  </a:lnTo>
                  <a:lnTo>
                    <a:pt x="412241" y="128904"/>
                  </a:lnTo>
                  <a:lnTo>
                    <a:pt x="415670" y="124078"/>
                  </a:lnTo>
                  <a:lnTo>
                    <a:pt x="418973" y="119125"/>
                  </a:lnTo>
                  <a:lnTo>
                    <a:pt x="423799" y="116331"/>
                  </a:lnTo>
                  <a:lnTo>
                    <a:pt x="435482" y="114807"/>
                  </a:lnTo>
                  <a:lnTo>
                    <a:pt x="472006" y="114807"/>
                  </a:lnTo>
                  <a:lnTo>
                    <a:pt x="471267" y="113410"/>
                  </a:lnTo>
                  <a:lnTo>
                    <a:pt x="464311" y="105409"/>
                  </a:lnTo>
                  <a:lnTo>
                    <a:pt x="456096" y="99579"/>
                  </a:lnTo>
                  <a:lnTo>
                    <a:pt x="446881" y="95821"/>
                  </a:lnTo>
                  <a:lnTo>
                    <a:pt x="436665" y="94158"/>
                  </a:lnTo>
                  <a:close/>
                </a:path>
                <a:path extrusionOk="0" h="259714" w="941704">
                  <a:moveTo>
                    <a:pt x="455422" y="165734"/>
                  </a:moveTo>
                  <a:lnTo>
                    <a:pt x="439547" y="182879"/>
                  </a:lnTo>
                  <a:lnTo>
                    <a:pt x="433197" y="183768"/>
                  </a:lnTo>
                  <a:lnTo>
                    <a:pt x="476619" y="183768"/>
                  </a:lnTo>
                  <a:lnTo>
                    <a:pt x="478329" y="181181"/>
                  </a:lnTo>
                  <a:lnTo>
                    <a:pt x="481343" y="174452"/>
                  </a:lnTo>
                  <a:lnTo>
                    <a:pt x="483488" y="166877"/>
                  </a:lnTo>
                  <a:lnTo>
                    <a:pt x="455422" y="165734"/>
                  </a:lnTo>
                  <a:close/>
                </a:path>
                <a:path extrusionOk="0" h="259714" w="941704">
                  <a:moveTo>
                    <a:pt x="472006" y="114807"/>
                  </a:moveTo>
                  <a:lnTo>
                    <a:pt x="435482" y="114807"/>
                  </a:lnTo>
                  <a:lnTo>
                    <a:pt x="440562" y="116331"/>
                  </a:lnTo>
                  <a:lnTo>
                    <a:pt x="449452" y="123697"/>
                  </a:lnTo>
                  <a:lnTo>
                    <a:pt x="452247" y="129539"/>
                  </a:lnTo>
                  <a:lnTo>
                    <a:pt x="453389" y="137540"/>
                  </a:lnTo>
                  <a:lnTo>
                    <a:pt x="411987" y="142747"/>
                  </a:lnTo>
                  <a:lnTo>
                    <a:pt x="481723" y="142747"/>
                  </a:lnTo>
                  <a:lnTo>
                    <a:pt x="480653" y="136270"/>
                  </a:lnTo>
                  <a:lnTo>
                    <a:pt x="476710" y="123697"/>
                  </a:lnTo>
                  <a:lnTo>
                    <a:pt x="472006" y="114807"/>
                  </a:lnTo>
                  <a:close/>
                </a:path>
                <a:path extrusionOk="0" h="259714" w="941704">
                  <a:moveTo>
                    <a:pt x="577976" y="77977"/>
                  </a:moveTo>
                  <a:lnTo>
                    <a:pt x="552195" y="81152"/>
                  </a:lnTo>
                  <a:lnTo>
                    <a:pt x="570102" y="225678"/>
                  </a:lnTo>
                  <a:lnTo>
                    <a:pt x="597915" y="222249"/>
                  </a:lnTo>
                  <a:lnTo>
                    <a:pt x="591311" y="169544"/>
                  </a:lnTo>
                  <a:lnTo>
                    <a:pt x="647251" y="169544"/>
                  </a:lnTo>
                  <a:lnTo>
                    <a:pt x="653033" y="162559"/>
                  </a:lnTo>
                  <a:lnTo>
                    <a:pt x="654050" y="160654"/>
                  </a:lnTo>
                  <a:lnTo>
                    <a:pt x="607567" y="160654"/>
                  </a:lnTo>
                  <a:lnTo>
                    <a:pt x="601472" y="158622"/>
                  </a:lnTo>
                  <a:lnTo>
                    <a:pt x="584580" y="118109"/>
                  </a:lnTo>
                  <a:lnTo>
                    <a:pt x="585851" y="110108"/>
                  </a:lnTo>
                  <a:lnTo>
                    <a:pt x="612012" y="93598"/>
                  </a:lnTo>
                  <a:lnTo>
                    <a:pt x="652245" y="93598"/>
                  </a:lnTo>
                  <a:lnTo>
                    <a:pt x="652097" y="93344"/>
                  </a:lnTo>
                  <a:lnTo>
                    <a:pt x="579881" y="93344"/>
                  </a:lnTo>
                  <a:lnTo>
                    <a:pt x="577976" y="77977"/>
                  </a:lnTo>
                  <a:close/>
                </a:path>
                <a:path extrusionOk="0" h="259714" w="941704">
                  <a:moveTo>
                    <a:pt x="647251" y="169544"/>
                  </a:moveTo>
                  <a:lnTo>
                    <a:pt x="591311" y="169544"/>
                  </a:lnTo>
                  <a:lnTo>
                    <a:pt x="597153" y="174497"/>
                  </a:lnTo>
                  <a:lnTo>
                    <a:pt x="602614" y="177799"/>
                  </a:lnTo>
                  <a:lnTo>
                    <a:pt x="607567" y="179577"/>
                  </a:lnTo>
                  <a:lnTo>
                    <a:pt x="612648" y="181228"/>
                  </a:lnTo>
                  <a:lnTo>
                    <a:pt x="617981" y="181736"/>
                  </a:lnTo>
                  <a:lnTo>
                    <a:pt x="623824" y="180974"/>
                  </a:lnTo>
                  <a:lnTo>
                    <a:pt x="632442" y="178972"/>
                  </a:lnTo>
                  <a:lnTo>
                    <a:pt x="640191" y="175244"/>
                  </a:lnTo>
                  <a:lnTo>
                    <a:pt x="647059" y="169777"/>
                  </a:lnTo>
                  <a:lnTo>
                    <a:pt x="647251" y="169544"/>
                  </a:lnTo>
                  <a:close/>
                </a:path>
                <a:path extrusionOk="0" h="259714" w="941704">
                  <a:moveTo>
                    <a:pt x="652245" y="93598"/>
                  </a:moveTo>
                  <a:lnTo>
                    <a:pt x="612012" y="93598"/>
                  </a:lnTo>
                  <a:lnTo>
                    <a:pt x="617854" y="95503"/>
                  </a:lnTo>
                  <a:lnTo>
                    <a:pt x="622934" y="100329"/>
                  </a:lnTo>
                  <a:lnTo>
                    <a:pt x="633178" y="132218"/>
                  </a:lnTo>
                  <a:lnTo>
                    <a:pt x="632840" y="139318"/>
                  </a:lnTo>
                  <a:lnTo>
                    <a:pt x="607567" y="160654"/>
                  </a:lnTo>
                  <a:lnTo>
                    <a:pt x="654050" y="160654"/>
                  </a:lnTo>
                  <a:lnTo>
                    <a:pt x="657655" y="153898"/>
                  </a:lnTo>
                  <a:lnTo>
                    <a:pt x="660479" y="143938"/>
                  </a:lnTo>
                  <a:lnTo>
                    <a:pt x="661517" y="132716"/>
                  </a:lnTo>
                  <a:lnTo>
                    <a:pt x="660780" y="120268"/>
                  </a:lnTo>
                  <a:lnTo>
                    <a:pt x="658469" y="108295"/>
                  </a:lnTo>
                  <a:lnTo>
                    <a:pt x="654764" y="97916"/>
                  </a:lnTo>
                  <a:lnTo>
                    <a:pt x="652245" y="93598"/>
                  </a:lnTo>
                  <a:close/>
                </a:path>
                <a:path extrusionOk="0" h="259714" w="941704">
                  <a:moveTo>
                    <a:pt x="619250" y="71362"/>
                  </a:moveTo>
                  <a:lnTo>
                    <a:pt x="610361" y="71500"/>
                  </a:lnTo>
                  <a:lnTo>
                    <a:pt x="603376" y="72389"/>
                  </a:lnTo>
                  <a:lnTo>
                    <a:pt x="597280" y="74802"/>
                  </a:lnTo>
                  <a:lnTo>
                    <a:pt x="591947" y="78866"/>
                  </a:lnTo>
                  <a:lnTo>
                    <a:pt x="586612" y="82803"/>
                  </a:lnTo>
                  <a:lnTo>
                    <a:pt x="582549" y="87629"/>
                  </a:lnTo>
                  <a:lnTo>
                    <a:pt x="579881" y="93344"/>
                  </a:lnTo>
                  <a:lnTo>
                    <a:pt x="652097" y="93344"/>
                  </a:lnTo>
                  <a:lnTo>
                    <a:pt x="649654" y="89157"/>
                  </a:lnTo>
                  <a:lnTo>
                    <a:pt x="643127" y="82041"/>
                  </a:lnTo>
                  <a:lnTo>
                    <a:pt x="635597" y="76608"/>
                  </a:lnTo>
                  <a:lnTo>
                    <a:pt x="627649" y="73056"/>
                  </a:lnTo>
                  <a:lnTo>
                    <a:pt x="619250" y="71362"/>
                  </a:lnTo>
                  <a:close/>
                </a:path>
                <a:path extrusionOk="0" h="259714" w="941704">
                  <a:moveTo>
                    <a:pt x="734871" y="57052"/>
                  </a:moveTo>
                  <a:lnTo>
                    <a:pt x="696467" y="67690"/>
                  </a:lnTo>
                  <a:lnTo>
                    <a:pt x="676148" y="103647"/>
                  </a:lnTo>
                  <a:lnTo>
                    <a:pt x="675719" y="110543"/>
                  </a:lnTo>
                  <a:lnTo>
                    <a:pt x="676148" y="117474"/>
                  </a:lnTo>
                  <a:lnTo>
                    <a:pt x="691235" y="152596"/>
                  </a:lnTo>
                  <a:lnTo>
                    <a:pt x="730097" y="167330"/>
                  </a:lnTo>
                  <a:lnTo>
                    <a:pt x="737234" y="166877"/>
                  </a:lnTo>
                  <a:lnTo>
                    <a:pt x="773937" y="146430"/>
                  </a:lnTo>
                  <a:lnTo>
                    <a:pt x="774721" y="145160"/>
                  </a:lnTo>
                  <a:lnTo>
                    <a:pt x="727075" y="145160"/>
                  </a:lnTo>
                  <a:lnTo>
                    <a:pt x="720725" y="143255"/>
                  </a:lnTo>
                  <a:lnTo>
                    <a:pt x="715136" y="138302"/>
                  </a:lnTo>
                  <a:lnTo>
                    <a:pt x="709422" y="133349"/>
                  </a:lnTo>
                  <a:lnTo>
                    <a:pt x="705992" y="125729"/>
                  </a:lnTo>
                  <a:lnTo>
                    <a:pt x="704723" y="115315"/>
                  </a:lnTo>
                  <a:lnTo>
                    <a:pt x="704274" y="107981"/>
                  </a:lnTo>
                  <a:lnTo>
                    <a:pt x="704850" y="101409"/>
                  </a:lnTo>
                  <a:lnTo>
                    <a:pt x="733551" y="79120"/>
                  </a:lnTo>
                  <a:lnTo>
                    <a:pt x="774456" y="79120"/>
                  </a:lnTo>
                  <a:lnTo>
                    <a:pt x="771957" y="75455"/>
                  </a:lnTo>
                  <a:lnTo>
                    <a:pt x="764285" y="68071"/>
                  </a:lnTo>
                  <a:lnTo>
                    <a:pt x="755306" y="62335"/>
                  </a:lnTo>
                  <a:lnTo>
                    <a:pt x="745505" y="58658"/>
                  </a:lnTo>
                  <a:lnTo>
                    <a:pt x="734871" y="57052"/>
                  </a:lnTo>
                  <a:close/>
                </a:path>
                <a:path extrusionOk="0" h="259714" w="941704">
                  <a:moveTo>
                    <a:pt x="774456" y="79120"/>
                  </a:moveTo>
                  <a:lnTo>
                    <a:pt x="733551" y="79120"/>
                  </a:lnTo>
                  <a:lnTo>
                    <a:pt x="740028" y="81152"/>
                  </a:lnTo>
                  <a:lnTo>
                    <a:pt x="745616" y="86105"/>
                  </a:lnTo>
                  <a:lnTo>
                    <a:pt x="751204" y="90931"/>
                  </a:lnTo>
                  <a:lnTo>
                    <a:pt x="754633" y="98551"/>
                  </a:lnTo>
                  <a:lnTo>
                    <a:pt x="755903" y="108838"/>
                  </a:lnTo>
                  <a:lnTo>
                    <a:pt x="756292" y="115315"/>
                  </a:lnTo>
                  <a:lnTo>
                    <a:pt x="756252" y="117474"/>
                  </a:lnTo>
                  <a:lnTo>
                    <a:pt x="727075" y="145160"/>
                  </a:lnTo>
                  <a:lnTo>
                    <a:pt x="774721" y="145160"/>
                  </a:lnTo>
                  <a:lnTo>
                    <a:pt x="779583" y="137285"/>
                  </a:lnTo>
                  <a:lnTo>
                    <a:pt x="783193" y="127365"/>
                  </a:lnTo>
                  <a:lnTo>
                    <a:pt x="784657" y="117474"/>
                  </a:lnTo>
                  <a:lnTo>
                    <a:pt x="784728" y="115315"/>
                  </a:lnTo>
                  <a:lnTo>
                    <a:pt x="784351" y="105155"/>
                  </a:lnTo>
                  <a:lnTo>
                    <a:pt x="781966" y="93985"/>
                  </a:lnTo>
                  <a:lnTo>
                    <a:pt x="777843" y="84089"/>
                  </a:lnTo>
                  <a:lnTo>
                    <a:pt x="774456" y="79120"/>
                  </a:lnTo>
                  <a:close/>
                </a:path>
                <a:path extrusionOk="0" h="259714" w="941704">
                  <a:moveTo>
                    <a:pt x="823976" y="47370"/>
                  </a:moveTo>
                  <a:lnTo>
                    <a:pt x="798322" y="50545"/>
                  </a:lnTo>
                  <a:lnTo>
                    <a:pt x="811276" y="155193"/>
                  </a:lnTo>
                  <a:lnTo>
                    <a:pt x="838961" y="151764"/>
                  </a:lnTo>
                  <a:lnTo>
                    <a:pt x="835025" y="119506"/>
                  </a:lnTo>
                  <a:lnTo>
                    <a:pt x="833618" y="107237"/>
                  </a:lnTo>
                  <a:lnTo>
                    <a:pt x="832818" y="97266"/>
                  </a:lnTo>
                  <a:lnTo>
                    <a:pt x="832613" y="89556"/>
                  </a:lnTo>
                  <a:lnTo>
                    <a:pt x="832992" y="84073"/>
                  </a:lnTo>
                  <a:lnTo>
                    <a:pt x="833754" y="78358"/>
                  </a:lnTo>
                  <a:lnTo>
                    <a:pt x="835405" y="74167"/>
                  </a:lnTo>
                  <a:lnTo>
                    <a:pt x="837818" y="71754"/>
                  </a:lnTo>
                  <a:lnTo>
                    <a:pt x="840231" y="69214"/>
                  </a:lnTo>
                  <a:lnTo>
                    <a:pt x="843406" y="67817"/>
                  </a:lnTo>
                  <a:lnTo>
                    <a:pt x="851280" y="66801"/>
                  </a:lnTo>
                  <a:lnTo>
                    <a:pt x="861691" y="66801"/>
                  </a:lnTo>
                  <a:lnTo>
                    <a:pt x="862702" y="62229"/>
                  </a:lnTo>
                  <a:lnTo>
                    <a:pt x="825880" y="62229"/>
                  </a:lnTo>
                  <a:lnTo>
                    <a:pt x="823976" y="47370"/>
                  </a:lnTo>
                  <a:close/>
                </a:path>
                <a:path extrusionOk="0" h="259714" w="941704">
                  <a:moveTo>
                    <a:pt x="861691" y="66801"/>
                  </a:moveTo>
                  <a:lnTo>
                    <a:pt x="851280" y="66801"/>
                  </a:lnTo>
                  <a:lnTo>
                    <a:pt x="855852" y="67690"/>
                  </a:lnTo>
                  <a:lnTo>
                    <a:pt x="860932" y="70230"/>
                  </a:lnTo>
                  <a:lnTo>
                    <a:pt x="861691" y="66801"/>
                  </a:lnTo>
                  <a:close/>
                </a:path>
                <a:path extrusionOk="0" h="259714" w="941704">
                  <a:moveTo>
                    <a:pt x="853948" y="41274"/>
                  </a:moveTo>
                  <a:lnTo>
                    <a:pt x="843152" y="42544"/>
                  </a:lnTo>
                  <a:lnTo>
                    <a:pt x="839215" y="44195"/>
                  </a:lnTo>
                  <a:lnTo>
                    <a:pt x="836040" y="46862"/>
                  </a:lnTo>
                  <a:lnTo>
                    <a:pt x="832738" y="49529"/>
                  </a:lnTo>
                  <a:lnTo>
                    <a:pt x="829436" y="54609"/>
                  </a:lnTo>
                  <a:lnTo>
                    <a:pt x="825880" y="62229"/>
                  </a:lnTo>
                  <a:lnTo>
                    <a:pt x="862702" y="62229"/>
                  </a:lnTo>
                  <a:lnTo>
                    <a:pt x="866520" y="44957"/>
                  </a:lnTo>
                  <a:lnTo>
                    <a:pt x="860170" y="42163"/>
                  </a:lnTo>
                  <a:lnTo>
                    <a:pt x="853948" y="41274"/>
                  </a:lnTo>
                  <a:close/>
                </a:path>
                <a:path extrusionOk="0" h="259714" w="941704">
                  <a:moveTo>
                    <a:pt x="910378" y="62483"/>
                  </a:moveTo>
                  <a:lnTo>
                    <a:pt x="882141" y="62483"/>
                  </a:lnTo>
                  <a:lnTo>
                    <a:pt x="887856" y="108203"/>
                  </a:lnTo>
                  <a:lnTo>
                    <a:pt x="889000" y="117982"/>
                  </a:lnTo>
                  <a:lnTo>
                    <a:pt x="890142" y="124459"/>
                  </a:lnTo>
                  <a:lnTo>
                    <a:pt x="891158" y="127634"/>
                  </a:lnTo>
                  <a:lnTo>
                    <a:pt x="892428" y="132079"/>
                  </a:lnTo>
                  <a:lnTo>
                    <a:pt x="894206" y="135508"/>
                  </a:lnTo>
                  <a:lnTo>
                    <a:pt x="898525" y="140334"/>
                  </a:lnTo>
                  <a:lnTo>
                    <a:pt x="901826" y="142112"/>
                  </a:lnTo>
                  <a:lnTo>
                    <a:pt x="906017" y="143255"/>
                  </a:lnTo>
                  <a:lnTo>
                    <a:pt x="910208" y="144525"/>
                  </a:lnTo>
                  <a:lnTo>
                    <a:pt x="914780" y="144779"/>
                  </a:lnTo>
                  <a:lnTo>
                    <a:pt x="927988" y="143128"/>
                  </a:lnTo>
                  <a:lnTo>
                    <a:pt x="935101" y="140842"/>
                  </a:lnTo>
                  <a:lnTo>
                    <a:pt x="941197" y="137286"/>
                  </a:lnTo>
                  <a:lnTo>
                    <a:pt x="937151" y="120395"/>
                  </a:lnTo>
                  <a:lnTo>
                    <a:pt x="923543" y="120395"/>
                  </a:lnTo>
                  <a:lnTo>
                    <a:pt x="921892" y="120141"/>
                  </a:lnTo>
                  <a:lnTo>
                    <a:pt x="915161" y="101218"/>
                  </a:lnTo>
                  <a:lnTo>
                    <a:pt x="910378" y="62483"/>
                  </a:lnTo>
                  <a:close/>
                </a:path>
                <a:path extrusionOk="0" h="259714" w="941704">
                  <a:moveTo>
                    <a:pt x="936116" y="116077"/>
                  </a:moveTo>
                  <a:lnTo>
                    <a:pt x="931544" y="118490"/>
                  </a:lnTo>
                  <a:lnTo>
                    <a:pt x="927861" y="119760"/>
                  </a:lnTo>
                  <a:lnTo>
                    <a:pt x="923543" y="120395"/>
                  </a:lnTo>
                  <a:lnTo>
                    <a:pt x="937151" y="120395"/>
                  </a:lnTo>
                  <a:lnTo>
                    <a:pt x="936116" y="116077"/>
                  </a:lnTo>
                  <a:close/>
                </a:path>
                <a:path extrusionOk="0" h="259714" w="941704">
                  <a:moveTo>
                    <a:pt x="902588" y="0"/>
                  </a:moveTo>
                  <a:lnTo>
                    <a:pt x="876807" y="19684"/>
                  </a:lnTo>
                  <a:lnTo>
                    <a:pt x="879348" y="40512"/>
                  </a:lnTo>
                  <a:lnTo>
                    <a:pt x="866648" y="42036"/>
                  </a:lnTo>
                  <a:lnTo>
                    <a:pt x="869441" y="64134"/>
                  </a:lnTo>
                  <a:lnTo>
                    <a:pt x="882141" y="62483"/>
                  </a:lnTo>
                  <a:lnTo>
                    <a:pt x="910378" y="62483"/>
                  </a:lnTo>
                  <a:lnTo>
                    <a:pt x="909954" y="59054"/>
                  </a:lnTo>
                  <a:lnTo>
                    <a:pt x="928877" y="56768"/>
                  </a:lnTo>
                  <a:lnTo>
                    <a:pt x="926373" y="36956"/>
                  </a:lnTo>
                  <a:lnTo>
                    <a:pt x="907160" y="36956"/>
                  </a:lnTo>
                  <a:lnTo>
                    <a:pt x="902588" y="0"/>
                  </a:lnTo>
                  <a:close/>
                </a:path>
                <a:path extrusionOk="0" h="259714" w="941704">
                  <a:moveTo>
                    <a:pt x="926083" y="34670"/>
                  </a:moveTo>
                  <a:lnTo>
                    <a:pt x="907160" y="36956"/>
                  </a:lnTo>
                  <a:lnTo>
                    <a:pt x="926373" y="36956"/>
                  </a:lnTo>
                  <a:lnTo>
                    <a:pt x="926083" y="3467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2" name="Google Shape;642;p77"/>
            <p:cNvSpPr/>
            <p:nvPr/>
          </p:nvSpPr>
          <p:spPr>
            <a:xfrm>
              <a:off x="838225" y="4514595"/>
              <a:ext cx="2356485" cy="840740"/>
            </a:xfrm>
            <a:custGeom>
              <a:rect b="b" l="l" r="r" t="t"/>
              <a:pathLst>
                <a:path extrusionOk="0" h="840739" w="2356485">
                  <a:moveTo>
                    <a:pt x="174739" y="15620"/>
                  </a:moveTo>
                  <a:lnTo>
                    <a:pt x="124955" y="415416"/>
                  </a:lnTo>
                  <a:lnTo>
                    <a:pt x="1931644" y="640333"/>
                  </a:lnTo>
                  <a:lnTo>
                    <a:pt x="1906752" y="840358"/>
                  </a:lnTo>
                  <a:lnTo>
                    <a:pt x="2356459" y="490219"/>
                  </a:lnTo>
                  <a:lnTo>
                    <a:pt x="2162003" y="240537"/>
                  </a:lnTo>
                  <a:lnTo>
                    <a:pt x="1981428" y="240537"/>
                  </a:lnTo>
                  <a:lnTo>
                    <a:pt x="174739" y="15620"/>
                  </a:lnTo>
                  <a:close/>
                </a:path>
                <a:path extrusionOk="0" h="840739" w="2356485">
                  <a:moveTo>
                    <a:pt x="99771" y="6222"/>
                  </a:moveTo>
                  <a:lnTo>
                    <a:pt x="49987" y="406145"/>
                  </a:lnTo>
                  <a:lnTo>
                    <a:pt x="99974" y="412368"/>
                  </a:lnTo>
                  <a:lnTo>
                    <a:pt x="149758" y="12445"/>
                  </a:lnTo>
                  <a:lnTo>
                    <a:pt x="99771" y="6222"/>
                  </a:lnTo>
                  <a:close/>
                </a:path>
                <a:path extrusionOk="0" h="840739" w="2356485">
                  <a:moveTo>
                    <a:pt x="49784" y="0"/>
                  </a:moveTo>
                  <a:lnTo>
                    <a:pt x="0" y="399922"/>
                  </a:lnTo>
                  <a:lnTo>
                    <a:pt x="24993" y="402970"/>
                  </a:lnTo>
                  <a:lnTo>
                    <a:pt x="74777" y="3174"/>
                  </a:lnTo>
                  <a:lnTo>
                    <a:pt x="49784" y="0"/>
                  </a:lnTo>
                  <a:close/>
                </a:path>
                <a:path extrusionOk="0" h="840739" w="2356485">
                  <a:moveTo>
                    <a:pt x="2006320" y="40639"/>
                  </a:moveTo>
                  <a:lnTo>
                    <a:pt x="1981428" y="240537"/>
                  </a:lnTo>
                  <a:lnTo>
                    <a:pt x="2162003" y="240537"/>
                  </a:lnTo>
                  <a:lnTo>
                    <a:pt x="2006320" y="40639"/>
                  </a:lnTo>
                  <a:close/>
                </a:path>
              </a:pathLst>
            </a:custGeom>
            <a:solidFill>
              <a:srgbClr val="36A3D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3" name="Google Shape;643;p77"/>
            <p:cNvSpPr/>
            <p:nvPr/>
          </p:nvSpPr>
          <p:spPr>
            <a:xfrm>
              <a:off x="1526286" y="4728590"/>
              <a:ext cx="934719" cy="260350"/>
            </a:xfrm>
            <a:custGeom>
              <a:rect b="b" l="l" r="r" t="t"/>
              <a:pathLst>
                <a:path extrusionOk="0" h="260350" w="934719">
                  <a:moveTo>
                    <a:pt x="18033" y="0"/>
                  </a:moveTo>
                  <a:lnTo>
                    <a:pt x="0" y="144525"/>
                  </a:lnTo>
                  <a:lnTo>
                    <a:pt x="109855" y="158241"/>
                  </a:lnTo>
                  <a:lnTo>
                    <a:pt x="112902" y="133857"/>
                  </a:lnTo>
                  <a:lnTo>
                    <a:pt x="32257" y="123824"/>
                  </a:lnTo>
                  <a:lnTo>
                    <a:pt x="37083" y="84454"/>
                  </a:lnTo>
                  <a:lnTo>
                    <a:pt x="110743" y="84454"/>
                  </a:lnTo>
                  <a:lnTo>
                    <a:pt x="112649" y="69214"/>
                  </a:lnTo>
                  <a:lnTo>
                    <a:pt x="40131" y="60197"/>
                  </a:lnTo>
                  <a:lnTo>
                    <a:pt x="44068" y="28066"/>
                  </a:lnTo>
                  <a:lnTo>
                    <a:pt x="123263" y="28066"/>
                  </a:lnTo>
                  <a:lnTo>
                    <a:pt x="125094" y="13334"/>
                  </a:lnTo>
                  <a:lnTo>
                    <a:pt x="18033" y="0"/>
                  </a:lnTo>
                  <a:close/>
                </a:path>
                <a:path extrusionOk="0" h="260350" w="934719">
                  <a:moveTo>
                    <a:pt x="110743" y="84454"/>
                  </a:moveTo>
                  <a:lnTo>
                    <a:pt x="37083" y="84454"/>
                  </a:lnTo>
                  <a:lnTo>
                    <a:pt x="109600" y="93598"/>
                  </a:lnTo>
                  <a:lnTo>
                    <a:pt x="110743" y="84454"/>
                  </a:lnTo>
                  <a:close/>
                </a:path>
                <a:path extrusionOk="0" h="260350" w="934719">
                  <a:moveTo>
                    <a:pt x="123263" y="28066"/>
                  </a:moveTo>
                  <a:lnTo>
                    <a:pt x="44068" y="28066"/>
                  </a:lnTo>
                  <a:lnTo>
                    <a:pt x="122046" y="37845"/>
                  </a:lnTo>
                  <a:lnTo>
                    <a:pt x="123263" y="28066"/>
                  </a:lnTo>
                  <a:close/>
                </a:path>
                <a:path extrusionOk="0" h="260350" w="934719">
                  <a:moveTo>
                    <a:pt x="232691" y="154685"/>
                  </a:moveTo>
                  <a:lnTo>
                    <a:pt x="206628" y="154685"/>
                  </a:lnTo>
                  <a:lnTo>
                    <a:pt x="204724" y="170052"/>
                  </a:lnTo>
                  <a:lnTo>
                    <a:pt x="230377" y="173227"/>
                  </a:lnTo>
                  <a:lnTo>
                    <a:pt x="232691" y="154685"/>
                  </a:lnTo>
                  <a:close/>
                </a:path>
                <a:path extrusionOk="0" h="260350" w="934719">
                  <a:moveTo>
                    <a:pt x="176436" y="58689"/>
                  </a:moveTo>
                  <a:lnTo>
                    <a:pt x="140747" y="84756"/>
                  </a:lnTo>
                  <a:lnTo>
                    <a:pt x="134076" y="120649"/>
                  </a:lnTo>
                  <a:lnTo>
                    <a:pt x="135112" y="131333"/>
                  </a:lnTo>
                  <a:lnTo>
                    <a:pt x="163105" y="166328"/>
                  </a:lnTo>
                  <a:lnTo>
                    <a:pt x="177545" y="169036"/>
                  </a:lnTo>
                  <a:lnTo>
                    <a:pt x="183641" y="168274"/>
                  </a:lnTo>
                  <a:lnTo>
                    <a:pt x="195961" y="163956"/>
                  </a:lnTo>
                  <a:lnTo>
                    <a:pt x="201549" y="160146"/>
                  </a:lnTo>
                  <a:lnTo>
                    <a:pt x="206628" y="154685"/>
                  </a:lnTo>
                  <a:lnTo>
                    <a:pt x="232691" y="154685"/>
                  </a:lnTo>
                  <a:lnTo>
                    <a:pt x="233499" y="148208"/>
                  </a:lnTo>
                  <a:lnTo>
                    <a:pt x="188594" y="148208"/>
                  </a:lnTo>
                  <a:lnTo>
                    <a:pt x="174244" y="146430"/>
                  </a:lnTo>
                  <a:lnTo>
                    <a:pt x="168401" y="141985"/>
                  </a:lnTo>
                  <a:lnTo>
                    <a:pt x="164845" y="134238"/>
                  </a:lnTo>
                  <a:lnTo>
                    <a:pt x="162432" y="128904"/>
                  </a:lnTo>
                  <a:lnTo>
                    <a:pt x="161925" y="120649"/>
                  </a:lnTo>
                  <a:lnTo>
                    <a:pt x="163330" y="109400"/>
                  </a:lnTo>
                  <a:lnTo>
                    <a:pt x="164591" y="99059"/>
                  </a:lnTo>
                  <a:lnTo>
                    <a:pt x="167766" y="91566"/>
                  </a:lnTo>
                  <a:lnTo>
                    <a:pt x="177926" y="82168"/>
                  </a:lnTo>
                  <a:lnTo>
                    <a:pt x="183769" y="80263"/>
                  </a:lnTo>
                  <a:lnTo>
                    <a:pt x="241978" y="80263"/>
                  </a:lnTo>
                  <a:lnTo>
                    <a:pt x="242342" y="77342"/>
                  </a:lnTo>
                  <a:lnTo>
                    <a:pt x="214249" y="77342"/>
                  </a:lnTo>
                  <a:lnTo>
                    <a:pt x="208319" y="70125"/>
                  </a:lnTo>
                  <a:lnTo>
                    <a:pt x="201580" y="64658"/>
                  </a:lnTo>
                  <a:lnTo>
                    <a:pt x="194032" y="60930"/>
                  </a:lnTo>
                  <a:lnTo>
                    <a:pt x="185674" y="58927"/>
                  </a:lnTo>
                  <a:lnTo>
                    <a:pt x="176436" y="58689"/>
                  </a:lnTo>
                  <a:close/>
                </a:path>
                <a:path extrusionOk="0" h="260350" w="934719">
                  <a:moveTo>
                    <a:pt x="241978" y="80263"/>
                  </a:moveTo>
                  <a:lnTo>
                    <a:pt x="183769" y="80263"/>
                  </a:lnTo>
                  <a:lnTo>
                    <a:pt x="190372" y="81025"/>
                  </a:lnTo>
                  <a:lnTo>
                    <a:pt x="197103" y="81914"/>
                  </a:lnTo>
                  <a:lnTo>
                    <a:pt x="209935" y="109473"/>
                  </a:lnTo>
                  <a:lnTo>
                    <a:pt x="209295" y="117855"/>
                  </a:lnTo>
                  <a:lnTo>
                    <a:pt x="188594" y="148208"/>
                  </a:lnTo>
                  <a:lnTo>
                    <a:pt x="233499" y="148208"/>
                  </a:lnTo>
                  <a:lnTo>
                    <a:pt x="241978" y="80263"/>
                  </a:lnTo>
                  <a:close/>
                </a:path>
                <a:path extrusionOk="0" h="260350" w="934719">
                  <a:moveTo>
                    <a:pt x="220725" y="25272"/>
                  </a:moveTo>
                  <a:lnTo>
                    <a:pt x="214249" y="77342"/>
                  </a:lnTo>
                  <a:lnTo>
                    <a:pt x="242342" y="77342"/>
                  </a:lnTo>
                  <a:lnTo>
                    <a:pt x="248412" y="28701"/>
                  </a:lnTo>
                  <a:lnTo>
                    <a:pt x="220725" y="25272"/>
                  </a:lnTo>
                  <a:close/>
                </a:path>
                <a:path extrusionOk="0" h="260350" w="934719">
                  <a:moveTo>
                    <a:pt x="254253" y="183260"/>
                  </a:moveTo>
                  <a:lnTo>
                    <a:pt x="254000" y="184530"/>
                  </a:lnTo>
                  <a:lnTo>
                    <a:pt x="253872" y="185673"/>
                  </a:lnTo>
                  <a:lnTo>
                    <a:pt x="253755" y="186495"/>
                  </a:lnTo>
                  <a:lnTo>
                    <a:pt x="276097" y="219757"/>
                  </a:lnTo>
                  <a:lnTo>
                    <a:pt x="307975" y="226059"/>
                  </a:lnTo>
                  <a:lnTo>
                    <a:pt x="315849" y="226059"/>
                  </a:lnTo>
                  <a:lnTo>
                    <a:pt x="322325" y="224789"/>
                  </a:lnTo>
                  <a:lnTo>
                    <a:pt x="328675" y="223646"/>
                  </a:lnTo>
                  <a:lnTo>
                    <a:pt x="348613" y="204469"/>
                  </a:lnTo>
                  <a:lnTo>
                    <a:pt x="307339" y="204469"/>
                  </a:lnTo>
                  <a:lnTo>
                    <a:pt x="300100" y="203580"/>
                  </a:lnTo>
                  <a:lnTo>
                    <a:pt x="294513" y="202818"/>
                  </a:lnTo>
                  <a:lnTo>
                    <a:pt x="290449" y="201294"/>
                  </a:lnTo>
                  <a:lnTo>
                    <a:pt x="288036" y="199008"/>
                  </a:lnTo>
                  <a:lnTo>
                    <a:pt x="286384" y="197484"/>
                  </a:lnTo>
                  <a:lnTo>
                    <a:pt x="285495" y="194690"/>
                  </a:lnTo>
                  <a:lnTo>
                    <a:pt x="285369" y="191007"/>
                  </a:lnTo>
                  <a:lnTo>
                    <a:pt x="254253" y="183260"/>
                  </a:lnTo>
                  <a:close/>
                </a:path>
                <a:path extrusionOk="0" h="260350" w="934719">
                  <a:moveTo>
                    <a:pt x="356164" y="168147"/>
                  </a:moveTo>
                  <a:lnTo>
                    <a:pt x="327913" y="168147"/>
                  </a:lnTo>
                  <a:lnTo>
                    <a:pt x="326136" y="183387"/>
                  </a:lnTo>
                  <a:lnTo>
                    <a:pt x="325246" y="189610"/>
                  </a:lnTo>
                  <a:lnTo>
                    <a:pt x="307339" y="204469"/>
                  </a:lnTo>
                  <a:lnTo>
                    <a:pt x="348613" y="204469"/>
                  </a:lnTo>
                  <a:lnTo>
                    <a:pt x="350339" y="200124"/>
                  </a:lnTo>
                  <a:lnTo>
                    <a:pt x="352091" y="193928"/>
                  </a:lnTo>
                  <a:lnTo>
                    <a:pt x="353629" y="186495"/>
                  </a:lnTo>
                  <a:lnTo>
                    <a:pt x="354964" y="177799"/>
                  </a:lnTo>
                  <a:lnTo>
                    <a:pt x="356164" y="168147"/>
                  </a:lnTo>
                  <a:close/>
                </a:path>
                <a:path extrusionOk="0" h="260350" w="934719">
                  <a:moveTo>
                    <a:pt x="299827" y="74058"/>
                  </a:moveTo>
                  <a:lnTo>
                    <a:pt x="264080" y="100107"/>
                  </a:lnTo>
                  <a:lnTo>
                    <a:pt x="257395" y="133058"/>
                  </a:lnTo>
                  <a:lnTo>
                    <a:pt x="258048" y="142478"/>
                  </a:lnTo>
                  <a:lnTo>
                    <a:pt x="284630" y="178849"/>
                  </a:lnTo>
                  <a:lnTo>
                    <a:pt x="303678" y="181274"/>
                  </a:lnTo>
                  <a:lnTo>
                    <a:pt x="312308" y="179117"/>
                  </a:lnTo>
                  <a:lnTo>
                    <a:pt x="320391" y="174746"/>
                  </a:lnTo>
                  <a:lnTo>
                    <a:pt x="327913" y="168147"/>
                  </a:lnTo>
                  <a:lnTo>
                    <a:pt x="356164" y="168147"/>
                  </a:lnTo>
                  <a:lnTo>
                    <a:pt x="357096" y="160654"/>
                  </a:lnTo>
                  <a:lnTo>
                    <a:pt x="311784" y="160654"/>
                  </a:lnTo>
                  <a:lnTo>
                    <a:pt x="305053" y="159765"/>
                  </a:lnTo>
                  <a:lnTo>
                    <a:pt x="286087" y="133058"/>
                  </a:lnTo>
                  <a:lnTo>
                    <a:pt x="286168" y="131317"/>
                  </a:lnTo>
                  <a:lnTo>
                    <a:pt x="286638" y="124840"/>
                  </a:lnTo>
                  <a:lnTo>
                    <a:pt x="287908" y="114299"/>
                  </a:lnTo>
                  <a:lnTo>
                    <a:pt x="291083" y="106679"/>
                  </a:lnTo>
                  <a:lnTo>
                    <a:pt x="296037" y="102107"/>
                  </a:lnTo>
                  <a:lnTo>
                    <a:pt x="300989" y="97408"/>
                  </a:lnTo>
                  <a:lnTo>
                    <a:pt x="306705" y="95503"/>
                  </a:lnTo>
                  <a:lnTo>
                    <a:pt x="365196" y="95503"/>
                  </a:lnTo>
                  <a:lnTo>
                    <a:pt x="338836" y="95376"/>
                  </a:lnTo>
                  <a:lnTo>
                    <a:pt x="333029" y="87064"/>
                  </a:lnTo>
                  <a:lnTo>
                    <a:pt x="326104" y="80787"/>
                  </a:lnTo>
                  <a:lnTo>
                    <a:pt x="318083" y="76535"/>
                  </a:lnTo>
                  <a:lnTo>
                    <a:pt x="308990" y="74294"/>
                  </a:lnTo>
                  <a:lnTo>
                    <a:pt x="299827" y="74058"/>
                  </a:lnTo>
                  <a:close/>
                </a:path>
                <a:path extrusionOk="0" h="260350" w="934719">
                  <a:moveTo>
                    <a:pt x="365196" y="95503"/>
                  </a:moveTo>
                  <a:lnTo>
                    <a:pt x="306705" y="95503"/>
                  </a:lnTo>
                  <a:lnTo>
                    <a:pt x="320166" y="97281"/>
                  </a:lnTo>
                  <a:lnTo>
                    <a:pt x="325500" y="100583"/>
                  </a:lnTo>
                  <a:lnTo>
                    <a:pt x="329311" y="106425"/>
                  </a:lnTo>
                  <a:lnTo>
                    <a:pt x="331692" y="111208"/>
                  </a:lnTo>
                  <a:lnTo>
                    <a:pt x="333120" y="116966"/>
                  </a:lnTo>
                  <a:lnTo>
                    <a:pt x="333544" y="122935"/>
                  </a:lnTo>
                  <a:lnTo>
                    <a:pt x="333524" y="124840"/>
                  </a:lnTo>
                  <a:lnTo>
                    <a:pt x="311784" y="160654"/>
                  </a:lnTo>
                  <a:lnTo>
                    <a:pt x="357096" y="160654"/>
                  </a:lnTo>
                  <a:lnTo>
                    <a:pt x="365196" y="95503"/>
                  </a:lnTo>
                  <a:close/>
                </a:path>
                <a:path extrusionOk="0" h="260350" w="934719">
                  <a:moveTo>
                    <a:pt x="340613" y="80644"/>
                  </a:moveTo>
                  <a:lnTo>
                    <a:pt x="338836" y="95376"/>
                  </a:lnTo>
                  <a:lnTo>
                    <a:pt x="365212" y="95376"/>
                  </a:lnTo>
                  <a:lnTo>
                    <a:pt x="366649" y="83819"/>
                  </a:lnTo>
                  <a:lnTo>
                    <a:pt x="340613" y="80644"/>
                  </a:lnTo>
                  <a:close/>
                </a:path>
                <a:path extrusionOk="0" h="260350" w="934719">
                  <a:moveTo>
                    <a:pt x="424090" y="89578"/>
                  </a:moveTo>
                  <a:lnTo>
                    <a:pt x="385508" y="116649"/>
                  </a:lnTo>
                  <a:lnTo>
                    <a:pt x="378581" y="149923"/>
                  </a:lnTo>
                  <a:lnTo>
                    <a:pt x="379333" y="159638"/>
                  </a:lnTo>
                  <a:lnTo>
                    <a:pt x="400081" y="192214"/>
                  </a:lnTo>
                  <a:lnTo>
                    <a:pt x="431649" y="200165"/>
                  </a:lnTo>
                  <a:lnTo>
                    <a:pt x="439388" y="199628"/>
                  </a:lnTo>
                  <a:lnTo>
                    <a:pt x="469590" y="179577"/>
                  </a:lnTo>
                  <a:lnTo>
                    <a:pt x="430530" y="179577"/>
                  </a:lnTo>
                  <a:lnTo>
                    <a:pt x="426212" y="178942"/>
                  </a:lnTo>
                  <a:lnTo>
                    <a:pt x="419734" y="178180"/>
                  </a:lnTo>
                  <a:lnTo>
                    <a:pt x="414781" y="175259"/>
                  </a:lnTo>
                  <a:lnTo>
                    <a:pt x="411099" y="170179"/>
                  </a:lnTo>
                  <a:lnTo>
                    <a:pt x="407288" y="165099"/>
                  </a:lnTo>
                  <a:lnTo>
                    <a:pt x="405891" y="158368"/>
                  </a:lnTo>
                  <a:lnTo>
                    <a:pt x="406781" y="150113"/>
                  </a:lnTo>
                  <a:lnTo>
                    <a:pt x="476865" y="150113"/>
                  </a:lnTo>
                  <a:lnTo>
                    <a:pt x="477406" y="143823"/>
                  </a:lnTo>
                  <a:lnTo>
                    <a:pt x="477107" y="138429"/>
                  </a:lnTo>
                  <a:lnTo>
                    <a:pt x="450722" y="138429"/>
                  </a:lnTo>
                  <a:lnTo>
                    <a:pt x="409320" y="133222"/>
                  </a:lnTo>
                  <a:lnTo>
                    <a:pt x="410209" y="125729"/>
                  </a:lnTo>
                  <a:lnTo>
                    <a:pt x="412876" y="119887"/>
                  </a:lnTo>
                  <a:lnTo>
                    <a:pt x="417449" y="116077"/>
                  </a:lnTo>
                  <a:lnTo>
                    <a:pt x="421894" y="112140"/>
                  </a:lnTo>
                  <a:lnTo>
                    <a:pt x="427100" y="110489"/>
                  </a:lnTo>
                  <a:lnTo>
                    <a:pt x="469458" y="110489"/>
                  </a:lnTo>
                  <a:lnTo>
                    <a:pt x="469138" y="109854"/>
                  </a:lnTo>
                  <a:lnTo>
                    <a:pt x="462591" y="102238"/>
                  </a:lnTo>
                  <a:lnTo>
                    <a:pt x="454580" y="96361"/>
                  </a:lnTo>
                  <a:lnTo>
                    <a:pt x="445117" y="92245"/>
                  </a:lnTo>
                  <a:lnTo>
                    <a:pt x="434213" y="89915"/>
                  </a:lnTo>
                  <a:lnTo>
                    <a:pt x="424090" y="89578"/>
                  </a:lnTo>
                  <a:close/>
                </a:path>
                <a:path extrusionOk="0" h="260350" w="934719">
                  <a:moveTo>
                    <a:pt x="445643" y="166242"/>
                  </a:moveTo>
                  <a:lnTo>
                    <a:pt x="443483" y="171322"/>
                  </a:lnTo>
                  <a:lnTo>
                    <a:pt x="440816" y="174751"/>
                  </a:lnTo>
                  <a:lnTo>
                    <a:pt x="437514" y="176783"/>
                  </a:lnTo>
                  <a:lnTo>
                    <a:pt x="434339" y="178815"/>
                  </a:lnTo>
                  <a:lnTo>
                    <a:pt x="430530" y="179577"/>
                  </a:lnTo>
                  <a:lnTo>
                    <a:pt x="469590" y="179577"/>
                  </a:lnTo>
                  <a:lnTo>
                    <a:pt x="472694" y="174243"/>
                  </a:lnTo>
                  <a:lnTo>
                    <a:pt x="445643" y="166242"/>
                  </a:lnTo>
                  <a:close/>
                </a:path>
                <a:path extrusionOk="0" h="260350" w="934719">
                  <a:moveTo>
                    <a:pt x="476865" y="150113"/>
                  </a:moveTo>
                  <a:lnTo>
                    <a:pt x="406781" y="150113"/>
                  </a:lnTo>
                  <a:lnTo>
                    <a:pt x="476122" y="158749"/>
                  </a:lnTo>
                  <a:lnTo>
                    <a:pt x="476865" y="150113"/>
                  </a:lnTo>
                  <a:close/>
                </a:path>
                <a:path extrusionOk="0" h="260350" w="934719">
                  <a:moveTo>
                    <a:pt x="469458" y="110489"/>
                  </a:moveTo>
                  <a:lnTo>
                    <a:pt x="427100" y="110489"/>
                  </a:lnTo>
                  <a:lnTo>
                    <a:pt x="433196" y="111251"/>
                  </a:lnTo>
                  <a:lnTo>
                    <a:pt x="438784" y="112013"/>
                  </a:lnTo>
                  <a:lnTo>
                    <a:pt x="443356" y="114680"/>
                  </a:lnTo>
                  <a:lnTo>
                    <a:pt x="446786" y="119379"/>
                  </a:lnTo>
                  <a:lnTo>
                    <a:pt x="450214" y="123951"/>
                  </a:lnTo>
                  <a:lnTo>
                    <a:pt x="451484" y="130301"/>
                  </a:lnTo>
                  <a:lnTo>
                    <a:pt x="450722" y="138429"/>
                  </a:lnTo>
                  <a:lnTo>
                    <a:pt x="477107" y="138429"/>
                  </a:lnTo>
                  <a:lnTo>
                    <a:pt x="476678" y="130682"/>
                  </a:lnTo>
                  <a:lnTo>
                    <a:pt x="473926" y="119352"/>
                  </a:lnTo>
                  <a:lnTo>
                    <a:pt x="469458" y="110489"/>
                  </a:lnTo>
                  <a:close/>
                </a:path>
                <a:path extrusionOk="0" h="260350" w="934719">
                  <a:moveTo>
                    <a:pt x="560196" y="107949"/>
                  </a:moveTo>
                  <a:lnTo>
                    <a:pt x="542289" y="252475"/>
                  </a:lnTo>
                  <a:lnTo>
                    <a:pt x="569976" y="255904"/>
                  </a:lnTo>
                  <a:lnTo>
                    <a:pt x="576580" y="203199"/>
                  </a:lnTo>
                  <a:lnTo>
                    <a:pt x="645302" y="203199"/>
                  </a:lnTo>
                  <a:lnTo>
                    <a:pt x="646999" y="200278"/>
                  </a:lnTo>
                  <a:lnTo>
                    <a:pt x="607568" y="200278"/>
                  </a:lnTo>
                  <a:lnTo>
                    <a:pt x="601090" y="199516"/>
                  </a:lnTo>
                  <a:lnTo>
                    <a:pt x="580866" y="169163"/>
                  </a:lnTo>
                  <a:lnTo>
                    <a:pt x="581406" y="161924"/>
                  </a:lnTo>
                  <a:lnTo>
                    <a:pt x="601980" y="132968"/>
                  </a:lnTo>
                  <a:lnTo>
                    <a:pt x="649229" y="132968"/>
                  </a:lnTo>
                  <a:lnTo>
                    <a:pt x="648207" y="131063"/>
                  </a:lnTo>
                  <a:lnTo>
                    <a:pt x="644462" y="126618"/>
                  </a:lnTo>
                  <a:lnTo>
                    <a:pt x="584200" y="126618"/>
                  </a:lnTo>
                  <a:lnTo>
                    <a:pt x="586105" y="111251"/>
                  </a:lnTo>
                  <a:lnTo>
                    <a:pt x="560196" y="107949"/>
                  </a:lnTo>
                  <a:close/>
                </a:path>
                <a:path extrusionOk="0" h="260350" w="934719">
                  <a:moveTo>
                    <a:pt x="645302" y="203199"/>
                  </a:moveTo>
                  <a:lnTo>
                    <a:pt x="576580" y="203199"/>
                  </a:lnTo>
                  <a:lnTo>
                    <a:pt x="581025" y="209422"/>
                  </a:lnTo>
                  <a:lnTo>
                    <a:pt x="614062" y="222440"/>
                  </a:lnTo>
                  <a:lnTo>
                    <a:pt x="622506" y="220725"/>
                  </a:lnTo>
                  <a:lnTo>
                    <a:pt x="630497" y="217106"/>
                  </a:lnTo>
                  <a:lnTo>
                    <a:pt x="638047" y="211581"/>
                  </a:lnTo>
                  <a:lnTo>
                    <a:pt x="644667" y="204291"/>
                  </a:lnTo>
                  <a:lnTo>
                    <a:pt x="645302" y="203199"/>
                  </a:lnTo>
                  <a:close/>
                </a:path>
                <a:path extrusionOk="0" h="260350" w="934719">
                  <a:moveTo>
                    <a:pt x="649229" y="132968"/>
                  </a:moveTo>
                  <a:lnTo>
                    <a:pt x="601980" y="132968"/>
                  </a:lnTo>
                  <a:lnTo>
                    <a:pt x="608838" y="133857"/>
                  </a:lnTo>
                  <a:lnTo>
                    <a:pt x="615314" y="134619"/>
                  </a:lnTo>
                  <a:lnTo>
                    <a:pt x="620394" y="138048"/>
                  </a:lnTo>
                  <a:lnTo>
                    <a:pt x="628223" y="161924"/>
                  </a:lnTo>
                  <a:lnTo>
                    <a:pt x="627761" y="169163"/>
                  </a:lnTo>
                  <a:lnTo>
                    <a:pt x="607568" y="200278"/>
                  </a:lnTo>
                  <a:lnTo>
                    <a:pt x="646999" y="200278"/>
                  </a:lnTo>
                  <a:lnTo>
                    <a:pt x="649858" y="195357"/>
                  </a:lnTo>
                  <a:lnTo>
                    <a:pt x="653621" y="184757"/>
                  </a:lnTo>
                  <a:lnTo>
                    <a:pt x="655955" y="172465"/>
                  </a:lnTo>
                  <a:lnTo>
                    <a:pt x="656673" y="160299"/>
                  </a:lnTo>
                  <a:lnTo>
                    <a:pt x="655605" y="149336"/>
                  </a:lnTo>
                  <a:lnTo>
                    <a:pt x="652768" y="139572"/>
                  </a:lnTo>
                  <a:lnTo>
                    <a:pt x="649229" y="132968"/>
                  </a:lnTo>
                  <a:close/>
                </a:path>
                <a:path extrusionOk="0" h="260350" w="934719">
                  <a:moveTo>
                    <a:pt x="612013" y="112013"/>
                  </a:moveTo>
                  <a:lnTo>
                    <a:pt x="605536" y="112902"/>
                  </a:lnTo>
                  <a:lnTo>
                    <a:pt x="593216" y="117982"/>
                  </a:lnTo>
                  <a:lnTo>
                    <a:pt x="588137" y="121792"/>
                  </a:lnTo>
                  <a:lnTo>
                    <a:pt x="584200" y="126618"/>
                  </a:lnTo>
                  <a:lnTo>
                    <a:pt x="644462" y="126618"/>
                  </a:lnTo>
                  <a:lnTo>
                    <a:pt x="612013" y="112013"/>
                  </a:lnTo>
                  <a:close/>
                </a:path>
                <a:path extrusionOk="0" h="260350" w="934719">
                  <a:moveTo>
                    <a:pt x="724580" y="126497"/>
                  </a:moveTo>
                  <a:lnTo>
                    <a:pt x="686236" y="141999"/>
                  </a:lnTo>
                  <a:lnTo>
                    <a:pt x="670907" y="182225"/>
                  </a:lnTo>
                  <a:lnTo>
                    <a:pt x="671179" y="190372"/>
                  </a:lnTo>
                  <a:lnTo>
                    <a:pt x="692022" y="226567"/>
                  </a:lnTo>
                  <a:lnTo>
                    <a:pt x="729934" y="236876"/>
                  </a:lnTo>
                  <a:lnTo>
                    <a:pt x="740425" y="235219"/>
                  </a:lnTo>
                  <a:lnTo>
                    <a:pt x="750179" y="231491"/>
                  </a:lnTo>
                  <a:lnTo>
                    <a:pt x="759206" y="225678"/>
                  </a:lnTo>
                  <a:lnTo>
                    <a:pt x="766968" y="218126"/>
                  </a:lnTo>
                  <a:lnTo>
                    <a:pt x="769256" y="214756"/>
                  </a:lnTo>
                  <a:lnTo>
                    <a:pt x="728599" y="214756"/>
                  </a:lnTo>
                  <a:lnTo>
                    <a:pt x="714120" y="212978"/>
                  </a:lnTo>
                  <a:lnTo>
                    <a:pt x="699321" y="185896"/>
                  </a:lnTo>
                  <a:lnTo>
                    <a:pt x="699769" y="178561"/>
                  </a:lnTo>
                  <a:lnTo>
                    <a:pt x="701039" y="168147"/>
                  </a:lnTo>
                  <a:lnTo>
                    <a:pt x="704469" y="160527"/>
                  </a:lnTo>
                  <a:lnTo>
                    <a:pt x="710183" y="155574"/>
                  </a:lnTo>
                  <a:lnTo>
                    <a:pt x="715771" y="150621"/>
                  </a:lnTo>
                  <a:lnTo>
                    <a:pt x="722121" y="148716"/>
                  </a:lnTo>
                  <a:lnTo>
                    <a:pt x="769988" y="148716"/>
                  </a:lnTo>
                  <a:lnTo>
                    <a:pt x="769112" y="147319"/>
                  </a:lnTo>
                  <a:lnTo>
                    <a:pt x="761855" y="139537"/>
                  </a:lnTo>
                  <a:lnTo>
                    <a:pt x="753252" y="133540"/>
                  </a:lnTo>
                  <a:lnTo>
                    <a:pt x="743340" y="129353"/>
                  </a:lnTo>
                  <a:lnTo>
                    <a:pt x="732155" y="126999"/>
                  </a:lnTo>
                  <a:lnTo>
                    <a:pt x="724580" y="126497"/>
                  </a:lnTo>
                  <a:close/>
                </a:path>
                <a:path extrusionOk="0" h="260350" w="934719">
                  <a:moveTo>
                    <a:pt x="769988" y="148716"/>
                  </a:moveTo>
                  <a:lnTo>
                    <a:pt x="722121" y="148716"/>
                  </a:lnTo>
                  <a:lnTo>
                    <a:pt x="736600" y="150494"/>
                  </a:lnTo>
                  <a:lnTo>
                    <a:pt x="742314" y="154050"/>
                  </a:lnTo>
                  <a:lnTo>
                    <a:pt x="746506" y="160146"/>
                  </a:lnTo>
                  <a:lnTo>
                    <a:pt x="749200" y="165119"/>
                  </a:lnTo>
                  <a:lnTo>
                    <a:pt x="750824" y="170878"/>
                  </a:lnTo>
                  <a:lnTo>
                    <a:pt x="751340" y="176734"/>
                  </a:lnTo>
                  <a:lnTo>
                    <a:pt x="751327" y="178561"/>
                  </a:lnTo>
                  <a:lnTo>
                    <a:pt x="750951" y="184657"/>
                  </a:lnTo>
                  <a:lnTo>
                    <a:pt x="749681" y="195198"/>
                  </a:lnTo>
                  <a:lnTo>
                    <a:pt x="746251" y="202945"/>
                  </a:lnTo>
                  <a:lnTo>
                    <a:pt x="740663" y="207771"/>
                  </a:lnTo>
                  <a:lnTo>
                    <a:pt x="735076" y="212724"/>
                  </a:lnTo>
                  <a:lnTo>
                    <a:pt x="728599" y="214756"/>
                  </a:lnTo>
                  <a:lnTo>
                    <a:pt x="769256" y="214756"/>
                  </a:lnTo>
                  <a:lnTo>
                    <a:pt x="772922" y="209359"/>
                  </a:lnTo>
                  <a:lnTo>
                    <a:pt x="777065" y="199354"/>
                  </a:lnTo>
                  <a:lnTo>
                    <a:pt x="779399" y="188086"/>
                  </a:lnTo>
                  <a:lnTo>
                    <a:pt x="779899" y="176734"/>
                  </a:lnTo>
                  <a:lnTo>
                    <a:pt x="778351" y="166131"/>
                  </a:lnTo>
                  <a:lnTo>
                    <a:pt x="774755" y="156315"/>
                  </a:lnTo>
                  <a:lnTo>
                    <a:pt x="769988" y="148716"/>
                  </a:lnTo>
                  <a:close/>
                </a:path>
                <a:path extrusionOk="0" h="260350" w="934719">
                  <a:moveTo>
                    <a:pt x="874776" y="147192"/>
                  </a:moveTo>
                  <a:lnTo>
                    <a:pt x="871982" y="169290"/>
                  </a:lnTo>
                  <a:lnTo>
                    <a:pt x="884682" y="170814"/>
                  </a:lnTo>
                  <a:lnTo>
                    <a:pt x="879094" y="216407"/>
                  </a:lnTo>
                  <a:lnTo>
                    <a:pt x="877824" y="226186"/>
                  </a:lnTo>
                  <a:lnTo>
                    <a:pt x="877530" y="229996"/>
                  </a:lnTo>
                  <a:lnTo>
                    <a:pt x="877438" y="235965"/>
                  </a:lnTo>
                  <a:lnTo>
                    <a:pt x="877696" y="240664"/>
                  </a:lnTo>
                  <a:lnTo>
                    <a:pt x="878458" y="244474"/>
                  </a:lnTo>
                  <a:lnTo>
                    <a:pt x="880109" y="247395"/>
                  </a:lnTo>
                  <a:lnTo>
                    <a:pt x="881633" y="250316"/>
                  </a:lnTo>
                  <a:lnTo>
                    <a:pt x="884301" y="252856"/>
                  </a:lnTo>
                  <a:lnTo>
                    <a:pt x="891920" y="257174"/>
                  </a:lnTo>
                  <a:lnTo>
                    <a:pt x="896238" y="258571"/>
                  </a:lnTo>
                  <a:lnTo>
                    <a:pt x="909446" y="260222"/>
                  </a:lnTo>
                  <a:lnTo>
                    <a:pt x="916813" y="259714"/>
                  </a:lnTo>
                  <a:lnTo>
                    <a:pt x="923670" y="257809"/>
                  </a:lnTo>
                  <a:lnTo>
                    <a:pt x="923905" y="237616"/>
                  </a:lnTo>
                  <a:lnTo>
                    <a:pt x="915034" y="237616"/>
                  </a:lnTo>
                  <a:lnTo>
                    <a:pt x="910716" y="236981"/>
                  </a:lnTo>
                  <a:lnTo>
                    <a:pt x="909193" y="236346"/>
                  </a:lnTo>
                  <a:lnTo>
                    <a:pt x="906780" y="234187"/>
                  </a:lnTo>
                  <a:lnTo>
                    <a:pt x="906144" y="232917"/>
                  </a:lnTo>
                  <a:lnTo>
                    <a:pt x="906018" y="231520"/>
                  </a:lnTo>
                  <a:lnTo>
                    <a:pt x="905763" y="229996"/>
                  </a:lnTo>
                  <a:lnTo>
                    <a:pt x="906271" y="225043"/>
                  </a:lnTo>
                  <a:lnTo>
                    <a:pt x="907288" y="216407"/>
                  </a:lnTo>
                  <a:lnTo>
                    <a:pt x="912494" y="174243"/>
                  </a:lnTo>
                  <a:lnTo>
                    <a:pt x="931723" y="174243"/>
                  </a:lnTo>
                  <a:lnTo>
                    <a:pt x="934212" y="154558"/>
                  </a:lnTo>
                  <a:lnTo>
                    <a:pt x="915288" y="152145"/>
                  </a:lnTo>
                  <a:lnTo>
                    <a:pt x="915713" y="148716"/>
                  </a:lnTo>
                  <a:lnTo>
                    <a:pt x="887476" y="148716"/>
                  </a:lnTo>
                  <a:lnTo>
                    <a:pt x="874776" y="147192"/>
                  </a:lnTo>
                  <a:close/>
                </a:path>
                <a:path extrusionOk="0" h="260350" w="934719">
                  <a:moveTo>
                    <a:pt x="806322" y="138683"/>
                  </a:moveTo>
                  <a:lnTo>
                    <a:pt x="793369" y="243331"/>
                  </a:lnTo>
                  <a:lnTo>
                    <a:pt x="821055" y="246760"/>
                  </a:lnTo>
                  <a:lnTo>
                    <a:pt x="825119" y="214502"/>
                  </a:lnTo>
                  <a:lnTo>
                    <a:pt x="826758" y="202259"/>
                  </a:lnTo>
                  <a:lnTo>
                    <a:pt x="842518" y="167004"/>
                  </a:lnTo>
                  <a:lnTo>
                    <a:pt x="845946" y="166369"/>
                  </a:lnTo>
                  <a:lnTo>
                    <a:pt x="865559" y="166369"/>
                  </a:lnTo>
                  <a:lnTo>
                    <a:pt x="870465" y="156717"/>
                  </a:lnTo>
                  <a:lnTo>
                    <a:pt x="830199" y="156717"/>
                  </a:lnTo>
                  <a:lnTo>
                    <a:pt x="832103" y="141858"/>
                  </a:lnTo>
                  <a:lnTo>
                    <a:pt x="806322" y="138683"/>
                  </a:lnTo>
                  <a:close/>
                </a:path>
                <a:path extrusionOk="0" h="260350" w="934719">
                  <a:moveTo>
                    <a:pt x="923925" y="235965"/>
                  </a:moveTo>
                  <a:lnTo>
                    <a:pt x="918844" y="237108"/>
                  </a:lnTo>
                  <a:lnTo>
                    <a:pt x="915034" y="237616"/>
                  </a:lnTo>
                  <a:lnTo>
                    <a:pt x="923905" y="237616"/>
                  </a:lnTo>
                  <a:lnTo>
                    <a:pt x="923925" y="235965"/>
                  </a:lnTo>
                  <a:close/>
                </a:path>
                <a:path extrusionOk="0" h="260350" w="934719">
                  <a:moveTo>
                    <a:pt x="931723" y="174243"/>
                  </a:moveTo>
                  <a:lnTo>
                    <a:pt x="912494" y="174243"/>
                  </a:lnTo>
                  <a:lnTo>
                    <a:pt x="931418" y="176656"/>
                  </a:lnTo>
                  <a:lnTo>
                    <a:pt x="931723" y="174243"/>
                  </a:lnTo>
                  <a:close/>
                </a:path>
                <a:path extrusionOk="0" h="260350" w="934719">
                  <a:moveTo>
                    <a:pt x="865559" y="166369"/>
                  </a:moveTo>
                  <a:lnTo>
                    <a:pt x="845946" y="166369"/>
                  </a:lnTo>
                  <a:lnTo>
                    <a:pt x="853820" y="167385"/>
                  </a:lnTo>
                  <a:lnTo>
                    <a:pt x="858012" y="169417"/>
                  </a:lnTo>
                  <a:lnTo>
                    <a:pt x="862202" y="172973"/>
                  </a:lnTo>
                  <a:lnTo>
                    <a:pt x="865559" y="166369"/>
                  </a:lnTo>
                  <a:close/>
                </a:path>
                <a:path extrusionOk="0" h="260350" w="934719">
                  <a:moveTo>
                    <a:pt x="851788" y="141858"/>
                  </a:moveTo>
                  <a:lnTo>
                    <a:pt x="847597" y="142493"/>
                  </a:lnTo>
                  <a:lnTo>
                    <a:pt x="843914" y="144271"/>
                  </a:lnTo>
                  <a:lnTo>
                    <a:pt x="840105" y="146049"/>
                  </a:lnTo>
                  <a:lnTo>
                    <a:pt x="835532" y="150240"/>
                  </a:lnTo>
                  <a:lnTo>
                    <a:pt x="830199" y="156717"/>
                  </a:lnTo>
                  <a:lnTo>
                    <a:pt x="870465" y="156717"/>
                  </a:lnTo>
                  <a:lnTo>
                    <a:pt x="873887" y="149986"/>
                  </a:lnTo>
                  <a:lnTo>
                    <a:pt x="868426" y="145668"/>
                  </a:lnTo>
                  <a:lnTo>
                    <a:pt x="862583" y="143255"/>
                  </a:lnTo>
                  <a:lnTo>
                    <a:pt x="856233" y="142493"/>
                  </a:lnTo>
                  <a:lnTo>
                    <a:pt x="851788" y="141858"/>
                  </a:lnTo>
                  <a:close/>
                </a:path>
                <a:path extrusionOk="0" h="260350" w="934719">
                  <a:moveTo>
                    <a:pt x="919861" y="115188"/>
                  </a:moveTo>
                  <a:lnTo>
                    <a:pt x="890015" y="127888"/>
                  </a:lnTo>
                  <a:lnTo>
                    <a:pt x="887476" y="148716"/>
                  </a:lnTo>
                  <a:lnTo>
                    <a:pt x="915713" y="148716"/>
                  </a:lnTo>
                  <a:lnTo>
                    <a:pt x="919861" y="115188"/>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8"/>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   Protection BPDU </a:t>
            </a:r>
            <a:endParaRPr b="1"/>
          </a:p>
        </p:txBody>
      </p:sp>
      <p:sp>
        <p:nvSpPr>
          <p:cNvPr id="649" name="Google Shape;649;p78"/>
          <p:cNvSpPr txBox="1"/>
          <p:nvPr>
            <p:ph idx="1" type="body"/>
          </p:nvPr>
        </p:nvSpPr>
        <p:spPr>
          <a:xfrm>
            <a:off x="838200" y="1825625"/>
            <a:ext cx="10047514" cy="4351200"/>
          </a:xfrm>
          <a:prstGeom prst="rect">
            <a:avLst/>
          </a:prstGeom>
          <a:noFill/>
          <a:ln>
            <a:noFill/>
          </a:ln>
        </p:spPr>
        <p:txBody>
          <a:bodyPr anchorCtr="0" anchor="t" bIns="45700" lIns="45700" spcFirstLastPara="1" rIns="45700" wrap="square" tIns="45700">
            <a:normAutofit lnSpcReduction="10000"/>
          </a:bodyPr>
          <a:lstStyle/>
          <a:p>
            <a:pPr indent="-342900" lvl="0" marL="457200" rtl="0" algn="just">
              <a:lnSpc>
                <a:spcPct val="150000"/>
              </a:lnSpc>
              <a:spcBef>
                <a:spcPts val="1000"/>
              </a:spcBef>
              <a:spcAft>
                <a:spcPts val="0"/>
              </a:spcAft>
              <a:buSzPts val="1800"/>
              <a:buChar char="▪"/>
            </a:pPr>
            <a:r>
              <a:rPr lang="fr-FR" sz="2000"/>
              <a:t>Un port de commutateur activé par PortFast ne devrait jamais recevoir de BPDU. </a:t>
            </a:r>
            <a:endParaRPr/>
          </a:p>
          <a:p>
            <a:pPr indent="-342900" lvl="0" marL="457200" rtl="0" algn="just">
              <a:lnSpc>
                <a:spcPct val="150000"/>
              </a:lnSpc>
              <a:spcBef>
                <a:spcPts val="1000"/>
              </a:spcBef>
              <a:spcAft>
                <a:spcPts val="0"/>
              </a:spcAft>
              <a:buSzPts val="1800"/>
              <a:buChar char="▪"/>
            </a:pPr>
            <a:r>
              <a:rPr lang="fr-FR" sz="2000"/>
              <a:t>Les commutateurs Cisco prennent en charge une fonctionnalité appelée protection BPDU . Lorsqu'elle est activée, la protection BPDU place immédiatement le port à l'état errdisabled (erreur désactivée) lors de la réception d'une trame BPDU. </a:t>
            </a:r>
            <a:endParaRPr/>
          </a:p>
          <a:p>
            <a:pPr indent="-342900" lvl="0" marL="457200" rtl="0" algn="just">
              <a:lnSpc>
                <a:spcPct val="150000"/>
              </a:lnSpc>
              <a:spcBef>
                <a:spcPts val="1000"/>
              </a:spcBef>
              <a:spcAft>
                <a:spcPts val="0"/>
              </a:spcAft>
              <a:buSzPts val="1800"/>
              <a:buChar char="▪"/>
            </a:pPr>
            <a:r>
              <a:rPr lang="fr-FR" sz="2000"/>
              <a:t>Cela protège contre les boucles potentielles en arrêtant efficacement le port.</a:t>
            </a:r>
            <a:endParaRPr/>
          </a:p>
          <a:p>
            <a:pPr indent="-342900" lvl="0" marL="457200" rtl="0" algn="just">
              <a:lnSpc>
                <a:spcPct val="150000"/>
              </a:lnSpc>
              <a:spcBef>
                <a:spcPts val="1000"/>
              </a:spcBef>
              <a:spcAft>
                <a:spcPts val="0"/>
              </a:spcAft>
              <a:buSzPts val="1800"/>
              <a:buNone/>
            </a:pPr>
            <a:r>
              <a:t/>
            </a:r>
            <a:endParaRPr sz="2000"/>
          </a:p>
          <a:p>
            <a:pPr indent="-342900" lvl="0" marL="457200" rtl="0" algn="just">
              <a:lnSpc>
                <a:spcPct val="150000"/>
              </a:lnSpc>
              <a:spcBef>
                <a:spcPts val="1000"/>
              </a:spcBef>
              <a:spcAft>
                <a:spcPts val="0"/>
              </a:spcAft>
              <a:buSzPts val="1800"/>
              <a:buChar char="▪"/>
            </a:pPr>
            <a:r>
              <a:rPr lang="fr-FR" sz="2000"/>
              <a:t>La commande permettant d’activer cette option :</a:t>
            </a:r>
            <a:endParaRPr/>
          </a:p>
          <a:p>
            <a:pPr indent="-342900" lvl="0" marL="457200" rtl="0" algn="just">
              <a:lnSpc>
                <a:spcPct val="150000"/>
              </a:lnSpc>
              <a:spcBef>
                <a:spcPts val="1000"/>
              </a:spcBef>
              <a:spcAft>
                <a:spcPts val="0"/>
              </a:spcAft>
              <a:buSzPts val="1800"/>
              <a:buNone/>
            </a:pPr>
            <a:r>
              <a:rPr lang="fr-FR" sz="2000"/>
              <a:t>                  Switch(config-if)#  </a:t>
            </a:r>
            <a:r>
              <a:rPr b="1" lang="fr-FR" sz="2000"/>
              <a:t>spanning-tree bpduguard enable</a:t>
            </a:r>
            <a:endParaRPr sz="2000"/>
          </a:p>
        </p:txBody>
      </p:sp>
      <p:sp>
        <p:nvSpPr>
          <p:cNvPr id="650" name="Google Shape;650;p78"/>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9"/>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     Exemple : PortFast et  BPDU Guard</a:t>
            </a:r>
            <a:endParaRPr b="1"/>
          </a:p>
        </p:txBody>
      </p:sp>
      <p:sp>
        <p:nvSpPr>
          <p:cNvPr id="656" name="Google Shape;656;p79"/>
          <p:cNvSpPr txBox="1"/>
          <p:nvPr>
            <p:ph idx="1" type="body"/>
          </p:nvPr>
        </p:nvSpPr>
        <p:spPr>
          <a:xfrm>
            <a:off x="116124" y="2101387"/>
            <a:ext cx="6662057" cy="4351200"/>
          </a:xfrm>
          <a:prstGeom prst="rect">
            <a:avLst/>
          </a:prstGeom>
          <a:noFill/>
          <a:ln>
            <a:noFill/>
          </a:ln>
        </p:spPr>
        <p:txBody>
          <a:bodyPr anchorCtr="0" anchor="t" bIns="45700" lIns="45700" spcFirstLastPara="1" rIns="45700" wrap="square" tIns="45700">
            <a:noAutofit/>
          </a:bodyPr>
          <a:lstStyle/>
          <a:p>
            <a:pPr indent="-342900" lvl="0" marL="457200" rtl="0" algn="just">
              <a:lnSpc>
                <a:spcPct val="90000"/>
              </a:lnSpc>
              <a:spcBef>
                <a:spcPts val="1000"/>
              </a:spcBef>
              <a:spcAft>
                <a:spcPts val="0"/>
              </a:spcAft>
              <a:buSzPts val="1800"/>
              <a:buChar char="▪"/>
            </a:pPr>
            <a:r>
              <a:rPr lang="fr-FR" sz="1600"/>
              <a:t>PortFast est utilisé sur les ports auxquels sont connectés des périphériques. </a:t>
            </a:r>
            <a:endParaRPr/>
          </a:p>
          <a:p>
            <a:pPr indent="-342900" lvl="0" marL="457200" rtl="0" algn="just">
              <a:lnSpc>
                <a:spcPct val="90000"/>
              </a:lnSpc>
              <a:spcBef>
                <a:spcPts val="1000"/>
              </a:spcBef>
              <a:spcAft>
                <a:spcPts val="0"/>
              </a:spcAft>
              <a:buSzPts val="1800"/>
              <a:buChar char="▪"/>
            </a:pPr>
            <a:r>
              <a:rPr lang="fr-FR" sz="1600"/>
              <a:t>BPDU Guard désactive un port sur lequel PortFast est configuré si un BPDU est reçu.</a:t>
            </a:r>
            <a:endParaRPr sz="1600"/>
          </a:p>
          <a:p>
            <a:pPr indent="-228600" lvl="0" marL="457200" rtl="0" algn="just">
              <a:lnSpc>
                <a:spcPct val="90000"/>
              </a:lnSpc>
              <a:spcBef>
                <a:spcPts val="1000"/>
              </a:spcBef>
              <a:spcAft>
                <a:spcPts val="0"/>
              </a:spcAft>
              <a:buSzPts val="1800"/>
              <a:buNone/>
            </a:pPr>
            <a:r>
              <a:t/>
            </a:r>
            <a:endParaRPr sz="1600"/>
          </a:p>
          <a:p>
            <a:pPr indent="-228600" lvl="0" marL="457200" rtl="0" algn="l">
              <a:lnSpc>
                <a:spcPct val="90000"/>
              </a:lnSpc>
              <a:spcBef>
                <a:spcPts val="1000"/>
              </a:spcBef>
              <a:spcAft>
                <a:spcPts val="0"/>
              </a:spcAft>
              <a:buSzPts val="1800"/>
              <a:buNone/>
            </a:pPr>
            <a:r>
              <a:t/>
            </a:r>
            <a:endParaRPr b="1" sz="1600" u="sng">
              <a:solidFill>
                <a:schemeClr val="dk1"/>
              </a:solidFill>
            </a:endParaRPr>
          </a:p>
          <a:p>
            <a:pPr indent="-342900" lvl="0" marL="457200" rtl="0" algn="l">
              <a:lnSpc>
                <a:spcPct val="90000"/>
              </a:lnSpc>
              <a:spcBef>
                <a:spcPts val="1000"/>
              </a:spcBef>
              <a:spcAft>
                <a:spcPts val="0"/>
              </a:spcAft>
              <a:buSzPts val="1800"/>
              <a:buNone/>
            </a:pPr>
            <a:br>
              <a:rPr lang="fr-FR" sz="1600"/>
            </a:br>
            <a:endParaRPr sz="1600"/>
          </a:p>
        </p:txBody>
      </p:sp>
      <p:sp>
        <p:nvSpPr>
          <p:cNvPr id="657" name="Google Shape;657;p7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658" name="Google Shape;658;p79"/>
          <p:cNvSpPr/>
          <p:nvPr/>
        </p:nvSpPr>
        <p:spPr>
          <a:xfrm>
            <a:off x="7402284" y="1436914"/>
            <a:ext cx="4611407" cy="2336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9" name="Google Shape;659;p79"/>
          <p:cNvSpPr/>
          <p:nvPr/>
        </p:nvSpPr>
        <p:spPr>
          <a:xfrm>
            <a:off x="397353" y="4223654"/>
            <a:ext cx="6598533" cy="19158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0" name="Google Shape;660;p79"/>
          <p:cNvSpPr/>
          <p:nvPr/>
        </p:nvSpPr>
        <p:spPr>
          <a:xfrm>
            <a:off x="8047369" y="4645221"/>
            <a:ext cx="2497835" cy="115595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1" name="Google Shape;661;p79"/>
          <p:cNvSpPr txBox="1"/>
          <p:nvPr/>
        </p:nvSpPr>
        <p:spPr>
          <a:xfrm>
            <a:off x="8287651" y="4194625"/>
            <a:ext cx="1669142"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800" u="none" cap="none" strike="noStrike">
                <a:solidFill>
                  <a:schemeClr val="dk1"/>
                </a:solidFill>
                <a:latin typeface="Times New Roman"/>
                <a:ea typeface="Times New Roman"/>
                <a:cs typeface="Times New Roman"/>
                <a:sym typeface="Times New Roman"/>
              </a:rPr>
              <a:t>Pour vérifier :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80"/>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67" name="Google Shape;667;p80"/>
          <p:cNvSpPr/>
          <p:nvPr/>
        </p:nvSpPr>
        <p:spPr>
          <a:xfrm>
            <a:off x="0" y="-28242"/>
            <a:ext cx="12192000" cy="6886200"/>
          </a:xfrm>
          <a:prstGeom prst="rect">
            <a:avLst/>
          </a:prstGeom>
          <a:solidFill>
            <a:srgbClr val="9E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Picture 7" id="668" name="Google Shape;668;p80"/>
          <p:cNvPicPr preferRelativeResize="0"/>
          <p:nvPr/>
        </p:nvPicPr>
        <p:blipFill rotWithShape="1">
          <a:blip r:embed="rId3">
            <a:alphaModFix/>
          </a:blip>
          <a:srcRect b="0" l="0" r="0" t="0"/>
          <a:stretch/>
        </p:blipFill>
        <p:spPr>
          <a:xfrm flipH="1">
            <a:off x="9359530" y="-28258"/>
            <a:ext cx="2832470" cy="1949130"/>
          </a:xfrm>
          <a:prstGeom prst="rect">
            <a:avLst/>
          </a:prstGeom>
          <a:noFill/>
          <a:ln>
            <a:noFill/>
          </a:ln>
        </p:spPr>
      </p:pic>
      <p:sp>
        <p:nvSpPr>
          <p:cNvPr id="669" name="Google Shape;669;p80"/>
          <p:cNvSpPr txBox="1"/>
          <p:nvPr/>
        </p:nvSpPr>
        <p:spPr>
          <a:xfrm>
            <a:off x="633021" y="1732876"/>
            <a:ext cx="10456800" cy="3355200"/>
          </a:xfrm>
          <a:prstGeom prst="rect">
            <a:avLst/>
          </a:prstGeom>
          <a:noFill/>
          <a:ln>
            <a:noFill/>
          </a:ln>
        </p:spPr>
        <p:txBody>
          <a:bodyPr anchorCtr="0" anchor="b" bIns="45700" lIns="45700" spcFirstLastPara="1" rIns="45700" wrap="square" tIns="45700">
            <a:normAutofit/>
          </a:bodyPr>
          <a:lstStyle/>
          <a:p>
            <a:pPr indent="0" lvl="0" marL="0" marR="0" rtl="0" algn="ctr">
              <a:lnSpc>
                <a:spcPct val="100000"/>
              </a:lnSpc>
              <a:spcBef>
                <a:spcPts val="0"/>
              </a:spcBef>
              <a:spcAft>
                <a:spcPts val="0"/>
              </a:spcAft>
              <a:buNone/>
            </a:pPr>
            <a:r>
              <a:t/>
            </a:r>
            <a:endParaRPr b="1"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fr-FR" sz="4800" u="none" cap="none" strike="noStrike">
                <a:solidFill>
                  <a:schemeClr val="lt1"/>
                </a:solidFill>
                <a:latin typeface="Times New Roman"/>
                <a:ea typeface="Times New Roman"/>
                <a:cs typeface="Times New Roman"/>
                <a:sym typeface="Times New Roman"/>
              </a:rPr>
              <a:t>Fin chapitre 4</a:t>
            </a:r>
            <a:endParaRPr b="0"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 L’instabilité des tables de commutation</a:t>
            </a:r>
            <a:endParaRPr/>
          </a:p>
        </p:txBody>
      </p:sp>
      <p:sp>
        <p:nvSpPr>
          <p:cNvPr id="348" name="Google Shape;348;p47"/>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49" name="Google Shape;349;p47"/>
          <p:cNvPicPr preferRelativeResize="0"/>
          <p:nvPr/>
        </p:nvPicPr>
        <p:blipFill rotWithShape="1">
          <a:blip r:embed="rId3">
            <a:alphaModFix/>
          </a:blip>
          <a:srcRect b="0" l="0" r="0" t="0"/>
          <a:stretch/>
        </p:blipFill>
        <p:spPr>
          <a:xfrm>
            <a:off x="2114550" y="1557337"/>
            <a:ext cx="7772400" cy="4714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8"/>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Les tempêtes de diffusion</a:t>
            </a:r>
            <a:endParaRPr/>
          </a:p>
        </p:txBody>
      </p:sp>
      <p:sp>
        <p:nvSpPr>
          <p:cNvPr id="355" name="Google Shape;355;p48"/>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56" name="Google Shape;356;p48"/>
          <p:cNvPicPr preferRelativeResize="0"/>
          <p:nvPr/>
        </p:nvPicPr>
        <p:blipFill rotWithShape="1">
          <a:blip r:embed="rId3">
            <a:alphaModFix/>
          </a:blip>
          <a:srcRect b="0" l="0" r="0" t="0"/>
          <a:stretch/>
        </p:blipFill>
        <p:spPr>
          <a:xfrm>
            <a:off x="2571750" y="1500187"/>
            <a:ext cx="7277100" cy="4743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Duplication de trames unicast</a:t>
            </a:r>
            <a:endParaRPr/>
          </a:p>
        </p:txBody>
      </p:sp>
      <p:sp>
        <p:nvSpPr>
          <p:cNvPr id="362" name="Google Shape;362;p4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63" name="Google Shape;363;p49"/>
          <p:cNvPicPr preferRelativeResize="0"/>
          <p:nvPr/>
        </p:nvPicPr>
        <p:blipFill rotWithShape="1">
          <a:blip r:embed="rId3">
            <a:alphaModFix/>
          </a:blip>
          <a:srcRect b="0" l="0" r="0" t="0"/>
          <a:stretch/>
        </p:blipFill>
        <p:spPr>
          <a:xfrm>
            <a:off x="1809750" y="1524000"/>
            <a:ext cx="7810500" cy="48529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0"/>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Le Protocole STP</a:t>
            </a:r>
            <a:endParaRPr b="1"/>
          </a:p>
        </p:txBody>
      </p:sp>
      <p:sp>
        <p:nvSpPr>
          <p:cNvPr id="369" name="Google Shape;369;p50"/>
          <p:cNvSpPr txBox="1"/>
          <p:nvPr>
            <p:ph idx="1" type="body"/>
          </p:nvPr>
        </p:nvSpPr>
        <p:spPr>
          <a:xfrm>
            <a:off x="-72567" y="1190171"/>
            <a:ext cx="5689600" cy="5457372"/>
          </a:xfrm>
          <a:prstGeom prst="rect">
            <a:avLst/>
          </a:prstGeom>
          <a:noFill/>
          <a:ln>
            <a:noFill/>
          </a:ln>
        </p:spPr>
        <p:txBody>
          <a:bodyPr anchorCtr="0" anchor="t" bIns="45700" lIns="45700" spcFirstLastPara="1" rIns="45700" wrap="square" tIns="45700">
            <a:normAutofit fontScale="92500" lnSpcReduction="20000"/>
          </a:bodyPr>
          <a:lstStyle/>
          <a:p>
            <a:pPr indent="-342900" lvl="0" marL="457200" rtl="0" algn="l">
              <a:lnSpc>
                <a:spcPct val="110000"/>
              </a:lnSpc>
              <a:spcBef>
                <a:spcPts val="1000"/>
              </a:spcBef>
              <a:spcAft>
                <a:spcPts val="0"/>
              </a:spcAft>
              <a:buSzPct val="108108"/>
              <a:buNone/>
            </a:pPr>
            <a:r>
              <a:t/>
            </a:r>
            <a:endParaRPr sz="1800"/>
          </a:p>
          <a:p>
            <a:pPr indent="-342900" lvl="0" marL="457200" rtl="0" algn="just">
              <a:lnSpc>
                <a:spcPct val="110000"/>
              </a:lnSpc>
              <a:spcBef>
                <a:spcPts val="1000"/>
              </a:spcBef>
              <a:spcAft>
                <a:spcPts val="0"/>
              </a:spcAft>
              <a:buSzPct val="108108"/>
              <a:buChar char="▪"/>
            </a:pPr>
            <a:r>
              <a:rPr lang="fr-FR" sz="1800"/>
              <a:t>STP (Spanning Tree Protocol) est un protocole réseau de couche 2. </a:t>
            </a:r>
            <a:endParaRPr/>
          </a:p>
          <a:p>
            <a:pPr indent="-342900" lvl="0" marL="457200" rtl="0" algn="just">
              <a:lnSpc>
                <a:spcPct val="110000"/>
              </a:lnSpc>
              <a:spcBef>
                <a:spcPts val="1000"/>
              </a:spcBef>
              <a:spcAft>
                <a:spcPts val="0"/>
              </a:spcAft>
              <a:buSzPct val="108108"/>
              <a:buChar char="▪"/>
            </a:pPr>
            <a:r>
              <a:rPr lang="fr-FR" sz="1800"/>
              <a:t>STP (802.1D) envoie des trames de contrôle  spéciales appelées BPDU (Bridge Protocol Data Units) entre les périphériques de couche 2.</a:t>
            </a:r>
            <a:endParaRPr/>
          </a:p>
          <a:p>
            <a:pPr indent="-342900" lvl="0" marL="457200" rtl="0" algn="l">
              <a:lnSpc>
                <a:spcPct val="110000"/>
              </a:lnSpc>
              <a:spcBef>
                <a:spcPts val="1000"/>
              </a:spcBef>
              <a:spcAft>
                <a:spcPts val="0"/>
              </a:spcAft>
              <a:buSzPct val="108108"/>
              <a:buChar char="▪"/>
            </a:pPr>
            <a:r>
              <a:rPr lang="fr-FR" sz="1800"/>
              <a:t>La topologie physique maillée sera traduite en un arbre logique recouvrant pour garantir l'unicité de chemin, ceci est assuré grâce à l'algorithme STA (Spanning Tree Algorithm).</a:t>
            </a:r>
            <a:endParaRPr sz="1800"/>
          </a:p>
          <a:p>
            <a:pPr indent="-342900" lvl="0" marL="457200" rtl="0" algn="l">
              <a:lnSpc>
                <a:spcPct val="110000"/>
              </a:lnSpc>
              <a:spcBef>
                <a:spcPts val="1000"/>
              </a:spcBef>
              <a:spcAft>
                <a:spcPts val="0"/>
              </a:spcAft>
              <a:buSzPct val="108108"/>
              <a:buChar char="▪"/>
            </a:pPr>
            <a:r>
              <a:rPr lang="fr-FR" sz="1800"/>
              <a:t>Il apporte une solution au problème posé par la présence de boucles dans les réseaux commutés de type Ethernet.</a:t>
            </a:r>
            <a:endParaRPr/>
          </a:p>
          <a:p>
            <a:pPr indent="-228600" lvl="0" marL="457200" rtl="0" algn="l">
              <a:lnSpc>
                <a:spcPct val="110000"/>
              </a:lnSpc>
              <a:spcBef>
                <a:spcPts val="1000"/>
              </a:spcBef>
              <a:spcAft>
                <a:spcPts val="0"/>
              </a:spcAft>
              <a:buSzPct val="108108"/>
              <a:buNone/>
            </a:pPr>
            <a:r>
              <a:t/>
            </a:r>
            <a:endParaRPr sz="1800"/>
          </a:p>
          <a:p>
            <a:pPr indent="-342900" lvl="0" marL="457200" rtl="0" algn="l">
              <a:lnSpc>
                <a:spcPct val="110000"/>
              </a:lnSpc>
              <a:spcBef>
                <a:spcPts val="1000"/>
              </a:spcBef>
              <a:spcAft>
                <a:spcPts val="0"/>
              </a:spcAft>
              <a:buSzPct val="108108"/>
              <a:buChar char="▪"/>
            </a:pPr>
            <a:r>
              <a:rPr lang="fr-FR" sz="1800"/>
              <a:t>Le processus STP se base sur deux phases:</a:t>
            </a:r>
            <a:endParaRPr/>
          </a:p>
          <a:p>
            <a:pPr indent="-342900" lvl="1" marL="914400" rtl="0" algn="l">
              <a:lnSpc>
                <a:spcPct val="110000"/>
              </a:lnSpc>
              <a:spcBef>
                <a:spcPts val="1000"/>
              </a:spcBef>
              <a:spcAft>
                <a:spcPts val="0"/>
              </a:spcAft>
              <a:buSzPct val="108108"/>
              <a:buFont typeface="Arial"/>
              <a:buAutoNum type="arabicPeriod"/>
            </a:pPr>
            <a:r>
              <a:rPr lang="fr-FR" sz="1800">
                <a:latin typeface="Times New Roman"/>
                <a:ea typeface="Times New Roman"/>
                <a:cs typeface="Times New Roman"/>
                <a:sym typeface="Times New Roman"/>
              </a:rPr>
              <a:t>Election d'un pont racine</a:t>
            </a:r>
            <a:endParaRPr/>
          </a:p>
          <a:p>
            <a:pPr indent="-342900" lvl="1" marL="914400" rtl="0" algn="l">
              <a:lnSpc>
                <a:spcPct val="110000"/>
              </a:lnSpc>
              <a:spcBef>
                <a:spcPts val="1000"/>
              </a:spcBef>
              <a:spcAft>
                <a:spcPts val="0"/>
              </a:spcAft>
              <a:buSzPct val="108108"/>
              <a:buFont typeface="Arial"/>
              <a:buAutoNum type="arabicPeriod"/>
            </a:pPr>
            <a:r>
              <a:rPr lang="fr-FR" sz="1800">
                <a:latin typeface="Times New Roman"/>
                <a:ea typeface="Times New Roman"/>
                <a:cs typeface="Times New Roman"/>
                <a:sym typeface="Times New Roman"/>
              </a:rPr>
              <a:t> Détection et élimination des boucles par les commutateurs qui y appartiennent</a:t>
            </a:r>
            <a:endParaRPr/>
          </a:p>
          <a:p>
            <a:pPr indent="-228600" lvl="0" marL="457200" rtl="0" algn="just">
              <a:lnSpc>
                <a:spcPct val="110000"/>
              </a:lnSpc>
              <a:spcBef>
                <a:spcPts val="1000"/>
              </a:spcBef>
              <a:spcAft>
                <a:spcPts val="0"/>
              </a:spcAft>
              <a:buSzPct val="108108"/>
              <a:buNone/>
            </a:pPr>
            <a:r>
              <a:t/>
            </a:r>
            <a:endParaRPr sz="1800"/>
          </a:p>
          <a:p>
            <a:pPr indent="-342900" lvl="0" marL="457200" rtl="0" algn="l">
              <a:lnSpc>
                <a:spcPct val="110000"/>
              </a:lnSpc>
              <a:spcBef>
                <a:spcPts val="1000"/>
              </a:spcBef>
              <a:spcAft>
                <a:spcPts val="0"/>
              </a:spcAft>
              <a:buSzPct val="108108"/>
              <a:buNone/>
            </a:pPr>
            <a:r>
              <a:t/>
            </a:r>
            <a:endParaRPr sz="1800"/>
          </a:p>
          <a:p>
            <a:pPr indent="-228600" lvl="0" marL="457200" rtl="0" algn="l">
              <a:lnSpc>
                <a:spcPct val="110000"/>
              </a:lnSpc>
              <a:spcBef>
                <a:spcPts val="1000"/>
              </a:spcBef>
              <a:spcAft>
                <a:spcPts val="0"/>
              </a:spcAft>
              <a:buSzPct val="108108"/>
              <a:buNone/>
            </a:pPr>
            <a:r>
              <a:t/>
            </a:r>
            <a:endParaRPr sz="1800"/>
          </a:p>
        </p:txBody>
      </p:sp>
      <p:sp>
        <p:nvSpPr>
          <p:cNvPr id="370" name="Google Shape;370;p50"/>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71" name="Google Shape;371;p50"/>
          <p:cNvSpPr/>
          <p:nvPr/>
        </p:nvSpPr>
        <p:spPr>
          <a:xfrm>
            <a:off x="5936342" y="1698170"/>
            <a:ext cx="6255658" cy="178525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2" name="Google Shape;372;p50"/>
          <p:cNvSpPr/>
          <p:nvPr/>
        </p:nvSpPr>
        <p:spPr>
          <a:xfrm>
            <a:off x="5994397" y="5073688"/>
            <a:ext cx="6197603" cy="15811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3" name="Google Shape;373;p50"/>
          <p:cNvSpPr txBox="1"/>
          <p:nvPr/>
        </p:nvSpPr>
        <p:spPr>
          <a:xfrm>
            <a:off x="6284687" y="3672113"/>
            <a:ext cx="5471885" cy="126188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1600" u="none" cap="none" strike="noStrike">
                <a:solidFill>
                  <a:schemeClr val="dk1"/>
                </a:solidFill>
                <a:latin typeface="Times New Roman"/>
                <a:ea typeface="Times New Roman"/>
                <a:cs typeface="Times New Roman"/>
                <a:sym typeface="Times New Roman"/>
              </a:rPr>
              <a:t>Un port sur S2 est bloqué, de sorte que le trafic ne peut circuler qu’entre  les deux appareils . Lorsque Trunk1 échoue, le port bloqué sur S2 est débloqué et le trafic peut circuler entre S2 et S3.</a:t>
            </a:r>
            <a:endParaRPr/>
          </a:p>
          <a:p>
            <a:pPr indent="0" lvl="0" marL="0" marR="0" rtl="0" algn="ctr">
              <a:lnSpc>
                <a:spcPct val="100000"/>
              </a:lnSpc>
              <a:spcBef>
                <a:spcPts val="0"/>
              </a:spcBef>
              <a:spcAft>
                <a:spcPts val="0"/>
              </a:spcAft>
              <a:buNone/>
            </a:pPr>
            <a:r>
              <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type="title"/>
          </p:nvPr>
        </p:nvSpPr>
        <p:spPr>
          <a:xfrm>
            <a:off x="1071248" y="232228"/>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a:t>Le format de trame BPDU</a:t>
            </a:r>
            <a:endParaRPr b="1"/>
          </a:p>
        </p:txBody>
      </p:sp>
      <p:sp>
        <p:nvSpPr>
          <p:cNvPr id="379" name="Google Shape;379;p51"/>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80" name="Google Shape;380;p51"/>
          <p:cNvSpPr/>
          <p:nvPr/>
        </p:nvSpPr>
        <p:spPr>
          <a:xfrm>
            <a:off x="3601467" y="3222171"/>
            <a:ext cx="3075104" cy="28288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51"/>
          <p:cNvSpPr/>
          <p:nvPr/>
        </p:nvSpPr>
        <p:spPr>
          <a:xfrm>
            <a:off x="333829" y="3236686"/>
            <a:ext cx="3178629" cy="2794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aphicFrame>
        <p:nvGraphicFramePr>
          <p:cNvPr id="382" name="Google Shape;382;p51"/>
          <p:cNvGraphicFramePr/>
          <p:nvPr/>
        </p:nvGraphicFramePr>
        <p:xfrm>
          <a:off x="6908800" y="121562"/>
          <a:ext cx="3000000" cy="3000000"/>
        </p:xfrm>
        <a:graphic>
          <a:graphicData uri="http://schemas.openxmlformats.org/drawingml/2006/table">
            <a:tbl>
              <a:tblPr bandRow="1" firstRow="1">
                <a:gradFill>
                  <a:gsLst>
                    <a:gs pos="0">
                      <a:srgbClr val="D8D8D8"/>
                    </a:gs>
                    <a:gs pos="35000">
                      <a:srgbClr val="E3E3E3"/>
                    </a:gs>
                    <a:gs pos="100000">
                      <a:srgbClr val="F4F4F4"/>
                    </a:gs>
                  </a:gsLst>
                  <a:lin ang="16200000" scaled="0"/>
                </a:gradFill>
                <a:tableStyleId>{CCD8A9BC-A6A7-48C2-828C-D7D67AD5D706}</a:tableStyleId>
              </a:tblPr>
              <a:tblGrid>
                <a:gridCol w="1349625"/>
                <a:gridCol w="4122250"/>
              </a:tblGrid>
              <a:tr h="666750">
                <a:tc>
                  <a:txBody>
                    <a:bodyPr/>
                    <a:lstStyle/>
                    <a:p>
                      <a:pPr indent="0" lvl="0" marL="0" marR="0" rtl="0" algn="ctr">
                        <a:lnSpc>
                          <a:spcPct val="100000"/>
                        </a:lnSpc>
                        <a:spcBef>
                          <a:spcPts val="0"/>
                        </a:spcBef>
                        <a:spcAft>
                          <a:spcPts val="0"/>
                        </a:spcAft>
                        <a:buNone/>
                      </a:pPr>
                      <a:r>
                        <a:rPr lang="fr-FR" sz="1600" u="none" cap="none" strike="noStrike"/>
                        <a:t>Champ</a:t>
                      </a:r>
                      <a:endParaRPr/>
                    </a:p>
                    <a:p>
                      <a:pPr indent="0" lvl="0" marL="0" marR="0" rtl="0" algn="l">
                        <a:lnSpc>
                          <a:spcPct val="100000"/>
                        </a:lnSpc>
                        <a:spcBef>
                          <a:spcPts val="0"/>
                        </a:spcBef>
                        <a:spcAft>
                          <a:spcPts val="0"/>
                        </a:spcAft>
                        <a:buNone/>
                      </a:pPr>
                      <a:br>
                        <a:rPr lang="fr-FR" sz="1400" u="none" cap="none" strike="noStrike"/>
                      </a:br>
                      <a:endParaRPr sz="1300" u="none" cap="none" strike="noStrike">
                        <a:latin typeface="Arial"/>
                        <a:ea typeface="Arial"/>
                        <a:cs typeface="Arial"/>
                        <a:sym typeface="Arial"/>
                      </a:endParaRPr>
                    </a:p>
                  </a:txBody>
                  <a:tcPr marT="56525" marB="0" marR="0" marL="0"/>
                </a:tc>
                <a:tc>
                  <a:txBody>
                    <a:bodyPr/>
                    <a:lstStyle/>
                    <a:p>
                      <a:pPr indent="0" lvl="0" marL="122554" marR="0" rtl="0" algn="ctr">
                        <a:lnSpc>
                          <a:spcPct val="100000"/>
                        </a:lnSpc>
                        <a:spcBef>
                          <a:spcPts val="0"/>
                        </a:spcBef>
                        <a:spcAft>
                          <a:spcPts val="0"/>
                        </a:spcAft>
                        <a:buClr>
                          <a:srgbClr val="000000"/>
                        </a:buClr>
                        <a:buSzPts val="1600"/>
                        <a:buFont typeface="Arial"/>
                        <a:buNone/>
                      </a:pPr>
                      <a:r>
                        <a:rPr lang="fr-FR" sz="1600" u="none" cap="none" strike="noStrike"/>
                        <a:t>Description</a:t>
                      </a:r>
                      <a:endParaRPr sz="1600" u="none" cap="none" strike="noStrike">
                        <a:latin typeface="Arial"/>
                        <a:ea typeface="Arial"/>
                        <a:cs typeface="Arial"/>
                        <a:sym typeface="Arial"/>
                      </a:endParaRPr>
                    </a:p>
                  </a:txBody>
                  <a:tcPr marT="56525" marB="0" marR="0" marL="0"/>
                </a:tc>
              </a:tr>
              <a:tr h="238525">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Protocol ID</a:t>
                      </a:r>
                      <a:endParaRPr sz="1300" u="none" cap="none" strike="noStrike">
                        <a:latin typeface="Arial"/>
                        <a:ea typeface="Arial"/>
                        <a:cs typeface="Arial"/>
                        <a:sym typeface="Arial"/>
                      </a:endParaRPr>
                    </a:p>
                  </a:txBody>
                  <a:tcPr marT="56525" marB="0" marR="0" marL="0"/>
                </a:tc>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Type de  protocole</a:t>
                      </a:r>
                      <a:endParaRPr sz="1300" u="none" cap="none" strike="noStrike">
                        <a:latin typeface="Arial"/>
                        <a:ea typeface="Arial"/>
                        <a:cs typeface="Arial"/>
                        <a:sym typeface="Arial"/>
                      </a:endParaRPr>
                    </a:p>
                  </a:txBody>
                  <a:tcPr marT="56525" marB="0" marR="0" marL="0"/>
                </a:tc>
              </a:tr>
              <a:tr h="238525">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Version</a:t>
                      </a:r>
                      <a:endParaRPr sz="1300" u="none" cap="none" strike="noStrike">
                        <a:latin typeface="Arial"/>
                        <a:ea typeface="Arial"/>
                        <a:cs typeface="Arial"/>
                        <a:sym typeface="Arial"/>
                      </a:endParaRPr>
                    </a:p>
                  </a:txBody>
                  <a:tcPr marT="56525" marB="0" marR="0" marL="0"/>
                </a:tc>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Version</a:t>
                      </a:r>
                      <a:r>
                        <a:rPr lang="fr-FR" sz="1300" u="none" cap="none" strike="noStrike"/>
                        <a:t> </a:t>
                      </a:r>
                      <a:r>
                        <a:rPr lang="fr-FR" sz="1300" u="none" cap="none" strike="noStrike"/>
                        <a:t>de protocole</a:t>
                      </a:r>
                      <a:endParaRPr sz="1300" u="none" cap="none" strike="noStrike">
                        <a:latin typeface="Arial"/>
                        <a:ea typeface="Arial"/>
                        <a:cs typeface="Arial"/>
                        <a:sym typeface="Arial"/>
                      </a:endParaRPr>
                    </a:p>
                  </a:txBody>
                  <a:tcPr marT="56525" marB="0" marR="0" marL="0"/>
                </a:tc>
              </a:tr>
              <a:tr h="424075">
                <a:tc>
                  <a:txBody>
                    <a:bodyPr/>
                    <a:lstStyle/>
                    <a:p>
                      <a:pPr indent="0" lvl="0" marL="122554" marR="454659" rtl="0" algn="l">
                        <a:lnSpc>
                          <a:spcPct val="100000"/>
                        </a:lnSpc>
                        <a:spcBef>
                          <a:spcPts val="0"/>
                        </a:spcBef>
                        <a:spcAft>
                          <a:spcPts val="0"/>
                        </a:spcAft>
                        <a:buClr>
                          <a:srgbClr val="000000"/>
                        </a:buClr>
                        <a:buSzPts val="1300"/>
                        <a:buFont typeface="Arial"/>
                        <a:buNone/>
                      </a:pPr>
                      <a:r>
                        <a:rPr lang="fr-FR" sz="1300" u="none" cap="none" strike="noStrike"/>
                        <a:t>Message  type</a:t>
                      </a:r>
                      <a:endParaRPr sz="1300" u="none" cap="none" strike="noStrike">
                        <a:latin typeface="Arial"/>
                        <a:ea typeface="Arial"/>
                        <a:cs typeface="Arial"/>
                        <a:sym typeface="Arial"/>
                      </a:endParaRPr>
                    </a:p>
                  </a:txBody>
                  <a:tcPr marT="56525" marB="0" marR="0" marL="0"/>
                </a:tc>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Type de  message</a:t>
                      </a:r>
                      <a:r>
                        <a:rPr lang="fr-FR" sz="1300" u="none" cap="none" strike="noStrike"/>
                        <a:t> </a:t>
                      </a:r>
                      <a:endParaRPr sz="1300" u="none" cap="none" strike="noStrike">
                        <a:latin typeface="Arial"/>
                        <a:ea typeface="Arial"/>
                        <a:cs typeface="Arial"/>
                        <a:sym typeface="Arial"/>
                      </a:endParaRPr>
                    </a:p>
                  </a:txBody>
                  <a:tcPr marT="56525" marB="0" marR="0" marL="0"/>
                </a:tc>
              </a:tr>
              <a:tr h="781850">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Flags</a:t>
                      </a:r>
                      <a:endParaRPr sz="1300" u="none" cap="none" strike="noStrike">
                        <a:latin typeface="Arial"/>
                        <a:ea typeface="Arial"/>
                        <a:cs typeface="Arial"/>
                        <a:sym typeface="Arial"/>
                      </a:endParaRPr>
                    </a:p>
                  </a:txBody>
                  <a:tcPr marT="56525" marB="0" marR="0" marL="0"/>
                </a:tc>
                <a:tc>
                  <a:txBody>
                    <a:bodyPr/>
                    <a:lstStyle/>
                    <a:p>
                      <a:pPr indent="0" lvl="0" marL="122554" marR="153035" rtl="0" algn="l">
                        <a:lnSpc>
                          <a:spcPct val="100000"/>
                        </a:lnSpc>
                        <a:spcBef>
                          <a:spcPts val="0"/>
                        </a:spcBef>
                        <a:spcAft>
                          <a:spcPts val="0"/>
                        </a:spcAft>
                        <a:buClr>
                          <a:srgbClr val="000000"/>
                        </a:buClr>
                        <a:buSzPts val="1200"/>
                        <a:buFont typeface="Arial"/>
                        <a:buNone/>
                      </a:pPr>
                      <a:r>
                        <a:rPr lang="fr-FR" sz="1200" u="none" cap="none" strike="noStrike"/>
                        <a:t>Le bit de changement de topologie (TC) signale un changement de topologie ; bit d'accusé de réception de changement de topologie (TCA) </a:t>
                      </a:r>
                      <a:endParaRPr sz="1300" u="none" cap="none" strike="noStrike">
                        <a:latin typeface="Arial"/>
                        <a:ea typeface="Arial"/>
                        <a:cs typeface="Arial"/>
                        <a:sym typeface="Arial"/>
                      </a:endParaRPr>
                    </a:p>
                  </a:txBody>
                  <a:tcPr marT="56525" marB="0" marR="0" marL="0"/>
                </a:tc>
              </a:tr>
              <a:tr h="239100">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Root ID</a:t>
                      </a:r>
                      <a:endParaRPr sz="1300" u="none" cap="none" strike="noStrike">
                        <a:latin typeface="Arial"/>
                        <a:ea typeface="Arial"/>
                        <a:cs typeface="Arial"/>
                        <a:sym typeface="Arial"/>
                      </a:endParaRPr>
                    </a:p>
                  </a:txBody>
                  <a:tcPr marT="57150" marB="0" marR="0" marL="0"/>
                </a:tc>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Information de Root bridge </a:t>
                      </a:r>
                      <a:endParaRPr sz="1300" u="none" cap="none" strike="noStrike">
                        <a:latin typeface="Arial"/>
                        <a:ea typeface="Arial"/>
                        <a:cs typeface="Arial"/>
                        <a:sym typeface="Arial"/>
                      </a:endParaRPr>
                    </a:p>
                  </a:txBody>
                  <a:tcPr marT="57150" marB="0" marR="0" marL="0"/>
                </a:tc>
              </a:tr>
              <a:tr h="553125">
                <a:tc>
                  <a:txBody>
                    <a:bodyPr/>
                    <a:lstStyle/>
                    <a:p>
                      <a:pPr indent="0" lvl="0" marL="122554" marR="410844" rtl="0" algn="l">
                        <a:lnSpc>
                          <a:spcPct val="100000"/>
                        </a:lnSpc>
                        <a:spcBef>
                          <a:spcPts val="0"/>
                        </a:spcBef>
                        <a:spcAft>
                          <a:spcPts val="0"/>
                        </a:spcAft>
                        <a:buClr>
                          <a:srgbClr val="000000"/>
                        </a:buClr>
                        <a:buSzPts val="1300"/>
                        <a:buFont typeface="Arial"/>
                        <a:buNone/>
                      </a:pPr>
                      <a:r>
                        <a:rPr lang="fr-FR" sz="1300" u="none" cap="none" strike="noStrike"/>
                        <a:t>Root path  cost</a:t>
                      </a:r>
                      <a:endParaRPr sz="1300" u="none" cap="none" strike="noStrike">
                        <a:latin typeface="Arial"/>
                        <a:ea typeface="Arial"/>
                        <a:cs typeface="Arial"/>
                        <a:sym typeface="Arial"/>
                      </a:endParaRPr>
                    </a:p>
                  </a:txBody>
                  <a:tcPr marT="57150" marB="0" marR="0" marL="0"/>
                </a:tc>
                <a:tc>
                  <a:txBody>
                    <a:bodyPr/>
                    <a:lstStyle/>
                    <a:p>
                      <a:pPr indent="0" lvl="0" marL="122554" marR="678180" rtl="0" algn="l">
                        <a:lnSpc>
                          <a:spcPct val="100000"/>
                        </a:lnSpc>
                        <a:spcBef>
                          <a:spcPts val="0"/>
                        </a:spcBef>
                        <a:spcAft>
                          <a:spcPts val="0"/>
                        </a:spcAft>
                        <a:buClr>
                          <a:srgbClr val="000000"/>
                        </a:buClr>
                        <a:buSzPts val="1200"/>
                        <a:buFont typeface="Arial"/>
                        <a:buNone/>
                      </a:pPr>
                      <a:r>
                        <a:rPr lang="fr-FR" sz="1200" u="none" cap="none" strike="noStrike"/>
                        <a:t>Coût du chemin d’un commutateur  vers un commutateur racine</a:t>
                      </a:r>
                      <a:endParaRPr sz="1300" u="none" cap="none" strike="noStrike">
                        <a:latin typeface="Arial"/>
                        <a:ea typeface="Arial"/>
                        <a:cs typeface="Arial"/>
                        <a:sym typeface="Arial"/>
                      </a:endParaRPr>
                    </a:p>
                  </a:txBody>
                  <a:tcPr marT="57150" marB="0" marR="0" marL="0"/>
                </a:tc>
              </a:tr>
              <a:tr h="553125">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Bridge ID</a:t>
                      </a:r>
                      <a:endParaRPr sz="1300" u="none" cap="none" strike="noStrike">
                        <a:latin typeface="Arial"/>
                        <a:ea typeface="Arial"/>
                        <a:cs typeface="Arial"/>
                        <a:sym typeface="Arial"/>
                      </a:endParaRPr>
                    </a:p>
                  </a:txBody>
                  <a:tcPr marT="57150" marB="0" marR="0" marL="0"/>
                </a:tc>
                <a:tc>
                  <a:txBody>
                    <a:bodyPr/>
                    <a:lstStyle/>
                    <a:p>
                      <a:pPr indent="0" lvl="0" marL="122554" marR="424815" rtl="0" algn="l">
                        <a:lnSpc>
                          <a:spcPct val="100000"/>
                        </a:lnSpc>
                        <a:spcBef>
                          <a:spcPts val="0"/>
                        </a:spcBef>
                        <a:spcAft>
                          <a:spcPts val="0"/>
                        </a:spcAft>
                        <a:buClr>
                          <a:srgbClr val="000000"/>
                        </a:buClr>
                        <a:buSzPts val="1200"/>
                        <a:buFont typeface="Arial"/>
                        <a:buNone/>
                      </a:pPr>
                      <a:r>
                        <a:rPr lang="fr-FR" sz="1200" u="none" cap="none" strike="noStrike"/>
                        <a:t>Inclut la priorité, extended system ID et</a:t>
                      </a:r>
                      <a:endParaRPr/>
                    </a:p>
                    <a:p>
                      <a:pPr indent="0" lvl="0" marL="122554" marR="424815" rtl="0" algn="l">
                        <a:lnSpc>
                          <a:spcPct val="100000"/>
                        </a:lnSpc>
                        <a:spcBef>
                          <a:spcPts val="0"/>
                        </a:spcBef>
                        <a:spcAft>
                          <a:spcPts val="0"/>
                        </a:spcAft>
                        <a:buClr>
                          <a:srgbClr val="000000"/>
                        </a:buClr>
                        <a:buSzPts val="1200"/>
                        <a:buFont typeface="Arial"/>
                        <a:buNone/>
                      </a:pPr>
                      <a:r>
                        <a:rPr lang="fr-FR" sz="1200" u="none" cap="none" strike="noStrike"/>
                        <a:t>l'adresse MAC du pont qui envoie le message</a:t>
                      </a:r>
                      <a:endParaRPr sz="1300" u="none" cap="none" strike="noStrike">
                        <a:latin typeface="Arial"/>
                        <a:ea typeface="Arial"/>
                        <a:cs typeface="Arial"/>
                        <a:sym typeface="Arial"/>
                      </a:endParaRPr>
                    </a:p>
                  </a:txBody>
                  <a:tcPr marT="57150" marB="0" marR="0" marL="0"/>
                </a:tc>
              </a:tr>
              <a:tr h="609650">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Port ID</a:t>
                      </a:r>
                      <a:endParaRPr sz="1300" u="none" cap="none" strike="noStrike">
                        <a:latin typeface="Arial"/>
                        <a:ea typeface="Arial"/>
                        <a:cs typeface="Arial"/>
                        <a:sym typeface="Arial"/>
                      </a:endParaRPr>
                    </a:p>
                  </a:txBody>
                  <a:tcPr marT="56525" marB="0" marR="0" marL="0"/>
                </a:tc>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Numéro de port à partir duquel le BPDU </a:t>
                      </a:r>
                      <a:endParaRPr/>
                    </a:p>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 a été envoyé</a:t>
                      </a:r>
                      <a:endParaRPr/>
                    </a:p>
                  </a:txBody>
                  <a:tcPr marT="56525" marB="0" marR="0" marL="0"/>
                </a:tc>
              </a:tr>
              <a:tr h="610250">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Message age</a:t>
                      </a:r>
                      <a:endParaRPr sz="1300" u="none" cap="none" strike="noStrike">
                        <a:latin typeface="Arial"/>
                        <a:ea typeface="Arial"/>
                        <a:cs typeface="Arial"/>
                        <a:sym typeface="Arial"/>
                      </a:endParaRPr>
                    </a:p>
                  </a:txBody>
                  <a:tcPr marT="57150" marB="0" marR="0" marL="0"/>
                </a:tc>
                <a:tc>
                  <a:txBody>
                    <a:bodyPr/>
                    <a:lstStyle/>
                    <a:p>
                      <a:pPr indent="0" lvl="0" marL="122554" marR="613410" rtl="0" algn="l">
                        <a:lnSpc>
                          <a:spcPct val="100000"/>
                        </a:lnSpc>
                        <a:spcBef>
                          <a:spcPts val="0"/>
                        </a:spcBef>
                        <a:spcAft>
                          <a:spcPts val="0"/>
                        </a:spcAft>
                        <a:buClr>
                          <a:srgbClr val="000000"/>
                        </a:buClr>
                        <a:buSzPts val="1300"/>
                        <a:buFont typeface="Arial"/>
                        <a:buNone/>
                      </a:pPr>
                      <a:r>
                        <a:rPr lang="fr-FR" sz="1300" u="none" cap="none" strike="noStrike">
                          <a:latin typeface="Arial"/>
                          <a:ea typeface="Arial"/>
                          <a:cs typeface="Arial"/>
                          <a:sym typeface="Arial"/>
                        </a:rPr>
                        <a:t>Temps écoulé pour que le pont racine a envoyé le message de configuration</a:t>
                      </a:r>
                      <a:endParaRPr/>
                    </a:p>
                    <a:p>
                      <a:pPr indent="0" lvl="0" marL="122554" marR="613410" rtl="0" algn="l">
                        <a:lnSpc>
                          <a:spcPct val="100000"/>
                        </a:lnSpc>
                        <a:spcBef>
                          <a:spcPts val="0"/>
                        </a:spcBef>
                        <a:spcAft>
                          <a:spcPts val="0"/>
                        </a:spcAft>
                        <a:buClr>
                          <a:srgbClr val="000000"/>
                        </a:buClr>
                        <a:buSzPts val="1300"/>
                        <a:buFont typeface="Arial"/>
                        <a:buNone/>
                      </a:pPr>
                      <a:r>
                        <a:t/>
                      </a:r>
                      <a:endParaRPr sz="1300" u="none" cap="none" strike="noStrike">
                        <a:latin typeface="Arial"/>
                        <a:ea typeface="Arial"/>
                        <a:cs typeface="Arial"/>
                        <a:sym typeface="Arial"/>
                      </a:endParaRPr>
                    </a:p>
                  </a:txBody>
                  <a:tcPr marT="57150" marB="0" marR="0" marL="0"/>
                </a:tc>
              </a:tr>
              <a:tr h="610250">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Max age</a:t>
                      </a:r>
                      <a:endParaRPr sz="1300" u="none" cap="none" strike="noStrike">
                        <a:latin typeface="Arial"/>
                        <a:ea typeface="Arial"/>
                        <a:cs typeface="Arial"/>
                        <a:sym typeface="Arial"/>
                      </a:endParaRPr>
                    </a:p>
                  </a:txBody>
                  <a:tcPr marT="57150" marB="0" marR="0" marL="0"/>
                </a:tc>
                <a:tc>
                  <a:txBody>
                    <a:bodyPr/>
                    <a:lstStyle/>
                    <a:p>
                      <a:pPr indent="0" lvl="0" marL="122554" marR="421640" rtl="0" algn="l">
                        <a:lnSpc>
                          <a:spcPct val="100000"/>
                        </a:lnSpc>
                        <a:spcBef>
                          <a:spcPts val="0"/>
                        </a:spcBef>
                        <a:spcAft>
                          <a:spcPts val="0"/>
                        </a:spcAft>
                        <a:buClr>
                          <a:srgbClr val="000000"/>
                        </a:buClr>
                        <a:buSzPts val="1300"/>
                        <a:buFont typeface="Arial"/>
                        <a:buNone/>
                      </a:pPr>
                      <a:r>
                        <a:rPr lang="fr-FR" sz="1300" u="none" cap="none" strike="noStrike"/>
                        <a:t>Lorsque le message de configuration actuel sera supprimé</a:t>
                      </a:r>
                      <a:br>
                        <a:rPr lang="fr-FR" sz="1300" u="none" cap="none" strike="noStrike"/>
                      </a:br>
                      <a:endParaRPr sz="1300" u="none" cap="none" strike="noStrike">
                        <a:latin typeface="Arial"/>
                        <a:ea typeface="Arial"/>
                        <a:cs typeface="Arial"/>
                        <a:sym typeface="Arial"/>
                      </a:endParaRPr>
                    </a:p>
                  </a:txBody>
                  <a:tcPr marT="57150" marB="0" marR="0" marL="0"/>
                </a:tc>
              </a:tr>
              <a:tr h="424675">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Hello time</a:t>
                      </a:r>
                      <a:endParaRPr sz="1300" u="none" cap="none" strike="noStrike">
                        <a:latin typeface="Arial"/>
                        <a:ea typeface="Arial"/>
                        <a:cs typeface="Arial"/>
                        <a:sym typeface="Arial"/>
                      </a:endParaRPr>
                    </a:p>
                  </a:txBody>
                  <a:tcPr marT="57150" marB="0" marR="0" marL="0"/>
                </a:tc>
                <a:tc>
                  <a:txBody>
                    <a:bodyPr/>
                    <a:lstStyle/>
                    <a:p>
                      <a:pPr indent="0" lvl="0" marL="122554" marR="0" rtl="0" algn="l">
                        <a:lnSpc>
                          <a:spcPct val="100000"/>
                        </a:lnSpc>
                        <a:spcBef>
                          <a:spcPts val="0"/>
                        </a:spcBef>
                        <a:spcAft>
                          <a:spcPts val="0"/>
                        </a:spcAft>
                        <a:buClr>
                          <a:srgbClr val="000000"/>
                        </a:buClr>
                        <a:buSzPts val="1300"/>
                        <a:buFont typeface="Arial"/>
                        <a:buNone/>
                      </a:pPr>
                      <a:r>
                        <a:rPr lang="fr-FR" sz="1300" u="none" cap="none" strike="noStrike"/>
                        <a:t>Temps entre les messages du pont racine</a:t>
                      </a:r>
                      <a:endParaRPr/>
                    </a:p>
                    <a:p>
                      <a:pPr indent="0" lvl="0" marL="122554" marR="0" rtl="0" algn="l">
                        <a:lnSpc>
                          <a:spcPct val="100000"/>
                        </a:lnSpc>
                        <a:spcBef>
                          <a:spcPts val="0"/>
                        </a:spcBef>
                        <a:spcAft>
                          <a:spcPts val="0"/>
                        </a:spcAft>
                        <a:buClr>
                          <a:srgbClr val="000000"/>
                        </a:buClr>
                        <a:buSzPts val="1300"/>
                        <a:buFont typeface="Arial"/>
                        <a:buNone/>
                      </a:pPr>
                      <a:r>
                        <a:t/>
                      </a:r>
                      <a:endParaRPr sz="1300" u="none" cap="none" strike="noStrike">
                        <a:latin typeface="Arial"/>
                        <a:ea typeface="Arial"/>
                        <a:cs typeface="Arial"/>
                        <a:sym typeface="Arial"/>
                      </a:endParaRPr>
                    </a:p>
                  </a:txBody>
                  <a:tcPr marT="57150" marB="0" marR="0" marL="0"/>
                </a:tc>
              </a:tr>
              <a:tr h="553125">
                <a:tc>
                  <a:txBody>
                    <a:bodyPr/>
                    <a:lstStyle/>
                    <a:p>
                      <a:pPr indent="0" lvl="0" marL="122554" marR="520065" rtl="0" algn="l">
                        <a:lnSpc>
                          <a:spcPct val="100000"/>
                        </a:lnSpc>
                        <a:spcBef>
                          <a:spcPts val="0"/>
                        </a:spcBef>
                        <a:spcAft>
                          <a:spcPts val="0"/>
                        </a:spcAft>
                        <a:buClr>
                          <a:srgbClr val="000000"/>
                        </a:buClr>
                        <a:buSzPts val="1300"/>
                        <a:buFont typeface="Arial"/>
                        <a:buNone/>
                      </a:pPr>
                      <a:r>
                        <a:rPr lang="fr-FR" sz="1300" u="none" cap="none" strike="noStrike"/>
                        <a:t>Forward  delay</a:t>
                      </a:r>
                      <a:endParaRPr sz="1300" u="none" cap="none" strike="noStrike">
                        <a:latin typeface="Arial"/>
                        <a:ea typeface="Arial"/>
                        <a:cs typeface="Arial"/>
                        <a:sym typeface="Arial"/>
                      </a:endParaRPr>
                    </a:p>
                  </a:txBody>
                  <a:tcPr marT="57150" marB="0" marR="0" marL="0"/>
                </a:tc>
                <a:tc>
                  <a:txBody>
                    <a:bodyPr/>
                    <a:lstStyle/>
                    <a:p>
                      <a:pPr indent="0" lvl="0" marL="122554" marR="168275" rtl="0" algn="l">
                        <a:lnSpc>
                          <a:spcPct val="100000"/>
                        </a:lnSpc>
                        <a:spcBef>
                          <a:spcPts val="0"/>
                        </a:spcBef>
                        <a:spcAft>
                          <a:spcPts val="0"/>
                        </a:spcAft>
                        <a:buClr>
                          <a:srgbClr val="000000"/>
                        </a:buClr>
                        <a:buSzPts val="1200"/>
                        <a:buFont typeface="Arial"/>
                        <a:buNone/>
                      </a:pPr>
                      <a:r>
                        <a:rPr lang="fr-FR" sz="1200" u="none" cap="none" strike="noStrike"/>
                        <a:t>Temps que les ponts doivent attendre avant de passer à un nouvel état</a:t>
                      </a:r>
                      <a:endParaRPr sz="1300" u="none" cap="none" strike="noStrike">
                        <a:latin typeface="Arial"/>
                        <a:ea typeface="Arial"/>
                        <a:cs typeface="Arial"/>
                        <a:sym typeface="Arial"/>
                      </a:endParaRPr>
                    </a:p>
                  </a:txBody>
                  <a:tcPr marT="57150" marB="0" marR="0" marL="0"/>
                </a:tc>
              </a:tr>
            </a:tbl>
          </a:graphicData>
        </a:graphic>
      </p:graphicFrame>
      <p:sp>
        <p:nvSpPr>
          <p:cNvPr id="383" name="Google Shape;383;p51"/>
          <p:cNvSpPr/>
          <p:nvPr/>
        </p:nvSpPr>
        <p:spPr>
          <a:xfrm>
            <a:off x="246745" y="1761772"/>
            <a:ext cx="6516914" cy="923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fr-FR" sz="1800" u="none" cap="none" strike="noStrike">
                <a:solidFill>
                  <a:srgbClr val="000000"/>
                </a:solidFill>
                <a:latin typeface="Times New Roman"/>
                <a:ea typeface="Times New Roman"/>
                <a:cs typeface="Times New Roman"/>
                <a:sym typeface="Times New Roman"/>
              </a:rPr>
              <a:t> Une trame BPDU contient 12 champs distincts qui transmettent les informations de chemin et de priorité utilisées pour déterminer le pont racine et les chemins vers le pont racine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2"/>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lang="fr-FR" sz="4400"/>
              <a:t>Configuration Par défaut </a:t>
            </a:r>
            <a:endParaRPr b="1" sz="4400"/>
          </a:p>
        </p:txBody>
      </p:sp>
      <p:sp>
        <p:nvSpPr>
          <p:cNvPr id="389" name="Google Shape;389;p5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90" name="Google Shape;390;p52"/>
          <p:cNvPicPr preferRelativeResize="0"/>
          <p:nvPr/>
        </p:nvPicPr>
        <p:blipFill rotWithShape="1">
          <a:blip r:embed="rId3">
            <a:alphaModFix/>
          </a:blip>
          <a:srcRect b="0" l="0" r="0" t="0"/>
          <a:stretch/>
        </p:blipFill>
        <p:spPr>
          <a:xfrm>
            <a:off x="87090" y="2119084"/>
            <a:ext cx="6560459" cy="3735278"/>
          </a:xfrm>
          <a:prstGeom prst="rect">
            <a:avLst/>
          </a:prstGeom>
          <a:noFill/>
          <a:ln cap="sq" cmpd="sng" w="38100">
            <a:solidFill>
              <a:srgbClr val="A5A5A5"/>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391" name="Google Shape;391;p52"/>
          <p:cNvPicPr preferRelativeResize="0"/>
          <p:nvPr/>
        </p:nvPicPr>
        <p:blipFill rotWithShape="1">
          <a:blip r:embed="rId4">
            <a:alphaModFix/>
          </a:blip>
          <a:srcRect b="0" l="0" r="0" t="0"/>
          <a:stretch/>
        </p:blipFill>
        <p:spPr>
          <a:xfrm>
            <a:off x="6927921" y="2307773"/>
            <a:ext cx="5264079" cy="3193142"/>
          </a:xfrm>
          <a:prstGeom prst="rect">
            <a:avLst/>
          </a:prstGeom>
          <a:noFill/>
          <a:ln>
            <a:noFill/>
          </a:ln>
        </p:spPr>
      </p:pic>
      <p:sp>
        <p:nvSpPr>
          <p:cNvPr id="392" name="Google Shape;392;p52"/>
          <p:cNvSpPr/>
          <p:nvPr/>
        </p:nvSpPr>
        <p:spPr>
          <a:xfrm>
            <a:off x="6952343" y="2583543"/>
            <a:ext cx="551541" cy="232228"/>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3" name="Google Shape;393;p52"/>
          <p:cNvSpPr/>
          <p:nvPr/>
        </p:nvSpPr>
        <p:spPr>
          <a:xfrm>
            <a:off x="8483597" y="2968171"/>
            <a:ext cx="667657" cy="195942"/>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4" name="Google Shape;394;p52"/>
          <p:cNvSpPr/>
          <p:nvPr/>
        </p:nvSpPr>
        <p:spPr>
          <a:xfrm>
            <a:off x="9651999" y="5152571"/>
            <a:ext cx="268514" cy="348342"/>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5" name="Google Shape;395;p52"/>
          <p:cNvSpPr/>
          <p:nvPr/>
        </p:nvSpPr>
        <p:spPr>
          <a:xfrm>
            <a:off x="8933543" y="5174343"/>
            <a:ext cx="224972" cy="326572"/>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96" name="Google Shape;396;p52"/>
          <p:cNvCxnSpPr/>
          <p:nvPr/>
        </p:nvCxnSpPr>
        <p:spPr>
          <a:xfrm>
            <a:off x="7837714" y="4484913"/>
            <a:ext cx="3918857" cy="0"/>
          </a:xfrm>
          <a:prstGeom prst="straightConnector1">
            <a:avLst/>
          </a:prstGeom>
          <a:noFill/>
          <a:ln cap="flat" cmpd="sng" w="9525">
            <a:solidFill>
              <a:srgbClr val="C00000"/>
            </a:solidFill>
            <a:prstDash val="solid"/>
            <a:round/>
            <a:headEnd len="sm" w="sm" type="none"/>
            <a:tailEnd len="sm" w="sm" type="none"/>
          </a:ln>
        </p:spPr>
      </p:cxnSp>
      <p:cxnSp>
        <p:nvCxnSpPr>
          <p:cNvPr id="397" name="Google Shape;397;p52"/>
          <p:cNvCxnSpPr/>
          <p:nvPr/>
        </p:nvCxnSpPr>
        <p:spPr>
          <a:xfrm>
            <a:off x="7786914" y="3824513"/>
            <a:ext cx="3918857" cy="0"/>
          </a:xfrm>
          <a:prstGeom prst="straightConnector1">
            <a:avLst/>
          </a:prstGeom>
          <a:noFill/>
          <a:ln cap="flat" cmpd="sng" w="9525">
            <a:solidFill>
              <a:srgbClr val="C00000"/>
            </a:solidFill>
            <a:prstDash val="solid"/>
            <a:round/>
            <a:headEnd len="sm" w="sm" type="none"/>
            <a:tailEnd len="sm" w="sm" type="none"/>
          </a:ln>
        </p:spPr>
      </p:cxnSp>
      <p:sp>
        <p:nvSpPr>
          <p:cNvPr id="398" name="Google Shape;398;p52"/>
          <p:cNvSpPr/>
          <p:nvPr/>
        </p:nvSpPr>
        <p:spPr>
          <a:xfrm>
            <a:off x="8534397" y="3962400"/>
            <a:ext cx="667657" cy="195942"/>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99" name="Google Shape;399;p52"/>
          <p:cNvCxnSpPr/>
          <p:nvPr/>
        </p:nvCxnSpPr>
        <p:spPr>
          <a:xfrm>
            <a:off x="6966857" y="2975428"/>
            <a:ext cx="2612572" cy="1"/>
          </a:xfrm>
          <a:prstGeom prst="straightConnector1">
            <a:avLst/>
          </a:prstGeom>
          <a:noFill/>
          <a:ln cap="flat" cmpd="sng" w="9525">
            <a:solidFill>
              <a:srgbClr val="C00000"/>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988524E45AF247B7CE3F2F41A03735" ma:contentTypeVersion="4" ma:contentTypeDescription="Crée un document." ma:contentTypeScope="" ma:versionID="a40f337911e7b582645b8005492fdc3d">
  <xsd:schema xmlns:xsd="http://www.w3.org/2001/XMLSchema" xmlns:xs="http://www.w3.org/2001/XMLSchema" xmlns:p="http://schemas.microsoft.com/office/2006/metadata/properties" xmlns:ns2="ce43644c-1397-4eda-b425-a0062a137415" targetNamespace="http://schemas.microsoft.com/office/2006/metadata/properties" ma:root="true" ma:fieldsID="dee91ff2ba2b004e17fb16e4db5fc0ca" ns2:_="">
    <xsd:import namespace="ce43644c-1397-4eda-b425-a0062a13741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43644c-1397-4eda-b425-a0062a1374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E22465-BCDF-46F4-A140-D744A7B35541}"/>
</file>

<file path=customXml/itemProps2.xml><?xml version="1.0" encoding="utf-8"?>
<ds:datastoreItem xmlns:ds="http://schemas.openxmlformats.org/officeDocument/2006/customXml" ds:itemID="{0D394080-8A34-48AE-A8F3-7C1578699731}"/>
</file>

<file path=customXml/itemProps3.xml><?xml version="1.0" encoding="utf-8"?>
<ds:datastoreItem xmlns:ds="http://schemas.openxmlformats.org/officeDocument/2006/customXml" ds:itemID="{2E0425EA-EA67-4A28-AE5F-20483E7817EF}"/>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0x01010043988524E45AF247B7CE3F2F41A03735</vt:lpwstr>
  </property>
  <property fmtid="{D5CDD505-2E9C-101B-9397-08002B2CF9AE}" pid="3" name="Order">
    <vt:r8>3500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