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858000" cy="9144000"/>
  <p:embeddedFontLst>
    <p:embeddedFont>
      <p:font typeface="Open Sans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F67D3D-5E14-45B3-9BEE-A589529A75C1}">
  <a:tblStyle styleId="{AEF67D3D-5E14-45B3-9BEE-A589529A75C1}" styleName="Table_0">
    <a:wholeTbl>
      <a:tcTxStyle b="off" i="off">
        <a:font>
          <a:latin typeface="Arial"/>
          <a:ea typeface="Arial"/>
          <a:cs typeface="Arial"/>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12700">
              <a:solidFill>
                <a:schemeClr val="accent3"/>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20000"/>
            </a:schemeClr>
          </a:solidFill>
        </a:fill>
      </a:tcStyle>
    </a:band1H>
    <a:band2H>
      <a:tcTxStyle/>
    </a:band2H>
    <a:band1V>
      <a:tcTxStyle/>
      <a:tcStyle>
        <a:fill>
          <a:solidFill>
            <a:schemeClr val="accent3">
              <a:alpha val="20000"/>
            </a:schemeClr>
          </a:solidFill>
        </a:fill>
      </a:tcStyle>
    </a:band1V>
    <a:band2V>
      <a:tcTx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E55072D7-FF9E-4D9C-AA6A-C4EB8C6EFC7D}" styleName="Table_1">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20000"/>
            </a:schemeClr>
          </a:solidFill>
        </a:fill>
      </a:tcStyle>
    </a:band1H>
    <a:band2H>
      <a:tcTxStyle/>
    </a:band2H>
    <a:band1V>
      <a:tcTxStyle/>
      <a:tcStyle>
        <a:fill>
          <a:solidFill>
            <a:schemeClr val="accent3">
              <a:alpha val="20000"/>
            </a:schemeClr>
          </a:solidFill>
        </a:fill>
      </a:tcStyle>
    </a:band1V>
    <a:band2V>
      <a:tcTxStyle/>
    </a:band2V>
    <a:lastCol>
      <a:tcTxStyle b="on" i="off"/>
    </a:lastCol>
    <a:firstCol>
      <a:tcTxStyle b="on" i="off"/>
    </a:firstCol>
    <a:lastRow>
      <a:tcTxStyle b="on" i="off"/>
      <a:tcStyle>
        <a:tcBdr>
          <a:top>
            <a:ln cap="flat" cmpd="sng" w="12700">
              <a:solidFill>
                <a:schemeClr val="accent3"/>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21" Type="http://schemas.openxmlformats.org/officeDocument/2006/relationships/slide" Target="slides/slide15.xml"/><Relationship Id="rId3" Type="http://schemas.openxmlformats.org/officeDocument/2006/relationships/presProps" Target="presProps.xml"/><Relationship Id="rId34" Type="http://schemas.openxmlformats.org/officeDocument/2006/relationships/customXml" Target="../customXml/item1.xml"/><Relationship Id="rId25" Type="http://schemas.openxmlformats.org/officeDocument/2006/relationships/slide" Target="slides/slide19.xml"/><Relationship Id="rId7" Type="http://schemas.openxmlformats.org/officeDocument/2006/relationships/slide" Target="slides/slide1.xml"/><Relationship Id="rId33" Type="http://schemas.openxmlformats.org/officeDocument/2006/relationships/font" Target="fonts/OpenSansLight-boldItalic.fntdata"/><Relationship Id="rId12" Type="http://schemas.openxmlformats.org/officeDocument/2006/relationships/slide" Target="slides/slide6.xml"/><Relationship Id="rId17" Type="http://schemas.openxmlformats.org/officeDocument/2006/relationships/slide" Target="slides/slide11.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24" Type="http://schemas.openxmlformats.org/officeDocument/2006/relationships/slide" Target="slides/slide18.xml"/><Relationship Id="rId1" Type="http://schemas.openxmlformats.org/officeDocument/2006/relationships/theme" Target="theme/theme1.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font" Target="fonts/OpenSansLight-italic.fntdata"/><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9.xml"/><Relationship Id="rId36" Type="http://schemas.openxmlformats.org/officeDocument/2006/relationships/customXml" Target="../customXml/item3.xml"/><Relationship Id="rId31" Type="http://schemas.openxmlformats.org/officeDocument/2006/relationships/font" Target="fonts/OpenSansLight-bold.fntdata"/><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 Type="http://schemas.openxmlformats.org/officeDocument/2006/relationships/tableStyles" Target="tableStyles.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font" Target="fonts/OpenSansLight-regular.fntdata"/><Relationship Id="rId14" Type="http://schemas.openxmlformats.org/officeDocument/2006/relationships/slide" Target="slides/slide8.xml"/><Relationship Id="rId35" Type="http://schemas.openxmlformats.org/officeDocument/2006/relationships/customXml" Target="../customXml/item2.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800" u="none" strike="noStrike">
              <a:solidFill>
                <a:srgbClr val="000000"/>
              </a:solidFill>
              <a:latin typeface="Open Sans Light"/>
              <a:ea typeface="Open Sans Light"/>
              <a:cs typeface="Open Sans Light"/>
              <a:sym typeface="Open Sans Light"/>
            </a:endParaRPr>
          </a:p>
        </p:txBody>
      </p:sp>
      <p:sp>
        <p:nvSpPr>
          <p:cNvPr id="298" name="Google Shape;29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332" name="Google Shape;33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3" name="Google Shape;33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fr-FR" sz="1200"/>
              <a:t>4.3 – First Hop Redundancy Protocols</a:t>
            </a:r>
            <a:endParaRPr b="0"/>
          </a:p>
          <a:p>
            <a:pPr indent="0" lvl="0" marL="0" rtl="0" algn="l">
              <a:lnSpc>
                <a:spcPct val="80000"/>
              </a:lnSpc>
              <a:spcBef>
                <a:spcPts val="0"/>
              </a:spcBef>
              <a:spcAft>
                <a:spcPts val="0"/>
              </a:spcAft>
              <a:buClr>
                <a:schemeClr val="dk1"/>
              </a:buClr>
              <a:buSzPts val="1200"/>
              <a:buFont typeface="Arial"/>
              <a:buNone/>
            </a:pPr>
            <a:r>
              <a:rPr lang="fr-FR">
                <a:latin typeface="Arial"/>
                <a:ea typeface="Arial"/>
                <a:cs typeface="Arial"/>
                <a:sym typeface="Arial"/>
              </a:rPr>
              <a:t>4.3.3 – HSRP Configuration</a:t>
            </a:r>
            <a:endParaRPr/>
          </a:p>
          <a:p>
            <a:pPr indent="0" lvl="0" marL="0" rtl="0" algn="l">
              <a:lnSpc>
                <a:spcPct val="80000"/>
              </a:lnSpc>
              <a:spcBef>
                <a:spcPts val="0"/>
              </a:spcBef>
              <a:spcAft>
                <a:spcPts val="0"/>
              </a:spcAft>
              <a:buClr>
                <a:schemeClr val="dk1"/>
              </a:buClr>
              <a:buSzPts val="1200"/>
              <a:buFont typeface="Arial"/>
              <a:buNone/>
            </a:pPr>
            <a:r>
              <a:rPr lang="fr-FR">
                <a:latin typeface="Arial"/>
                <a:ea typeface="Arial"/>
                <a:cs typeface="Arial"/>
                <a:sym typeface="Arial"/>
              </a:rPr>
              <a:t>4.3.3.1 – HSRP Configuration Commands</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346" name="Google Shape;34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fr-FR" sz="1200"/>
              <a:t>4.3 – First Hop Redundancy Protocols</a:t>
            </a:r>
            <a:endParaRPr b="0"/>
          </a:p>
          <a:p>
            <a:pPr indent="0" lvl="0" marL="0" rtl="0" algn="l">
              <a:lnSpc>
                <a:spcPct val="80000"/>
              </a:lnSpc>
              <a:spcBef>
                <a:spcPts val="0"/>
              </a:spcBef>
              <a:spcAft>
                <a:spcPts val="0"/>
              </a:spcAft>
              <a:buClr>
                <a:schemeClr val="dk1"/>
              </a:buClr>
              <a:buSzPts val="1200"/>
              <a:buFont typeface="Arial"/>
              <a:buNone/>
            </a:pPr>
            <a:r>
              <a:rPr lang="fr-FR">
                <a:latin typeface="Arial"/>
                <a:ea typeface="Arial"/>
                <a:cs typeface="Arial"/>
                <a:sym typeface="Arial"/>
              </a:rPr>
              <a:t>4.3.3 – HSRP Configuration</a:t>
            </a:r>
            <a:endParaRPr/>
          </a:p>
          <a:p>
            <a:pPr indent="0" lvl="0" marL="0" rtl="0" algn="l">
              <a:lnSpc>
                <a:spcPct val="80000"/>
              </a:lnSpc>
              <a:spcBef>
                <a:spcPts val="0"/>
              </a:spcBef>
              <a:spcAft>
                <a:spcPts val="0"/>
              </a:spcAft>
              <a:buClr>
                <a:schemeClr val="dk1"/>
              </a:buClr>
              <a:buSzPts val="1200"/>
              <a:buFont typeface="Arial"/>
              <a:buNone/>
            </a:pPr>
            <a:r>
              <a:rPr lang="fr-FR">
                <a:latin typeface="Arial"/>
                <a:ea typeface="Arial"/>
                <a:cs typeface="Arial"/>
                <a:sym typeface="Arial"/>
              </a:rPr>
              <a:t>4.3.3.2 – HSRP Sample Configuration</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356" name="Google Shape;35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fr-FR" sz="1200"/>
              <a:t>4.3 – First Hop Redundancy Protocols</a:t>
            </a:r>
            <a:endParaRPr b="0"/>
          </a:p>
          <a:p>
            <a:pPr indent="0" lvl="0" marL="0" rtl="0" algn="l">
              <a:lnSpc>
                <a:spcPct val="80000"/>
              </a:lnSpc>
              <a:spcBef>
                <a:spcPts val="0"/>
              </a:spcBef>
              <a:spcAft>
                <a:spcPts val="0"/>
              </a:spcAft>
              <a:buClr>
                <a:schemeClr val="dk1"/>
              </a:buClr>
              <a:buSzPts val="1200"/>
              <a:buFont typeface="Arial"/>
              <a:buNone/>
            </a:pPr>
            <a:r>
              <a:rPr lang="fr-FR">
                <a:latin typeface="Arial"/>
                <a:ea typeface="Arial"/>
                <a:cs typeface="Arial"/>
                <a:sym typeface="Arial"/>
              </a:rPr>
              <a:t>4.3.3 – HSRP Configuration</a:t>
            </a:r>
            <a:endParaRPr/>
          </a:p>
          <a:p>
            <a:pPr indent="0" lvl="0" marL="0" rtl="0" algn="l">
              <a:lnSpc>
                <a:spcPct val="80000"/>
              </a:lnSpc>
              <a:spcBef>
                <a:spcPts val="0"/>
              </a:spcBef>
              <a:spcAft>
                <a:spcPts val="0"/>
              </a:spcAft>
              <a:buClr>
                <a:schemeClr val="dk1"/>
              </a:buClr>
              <a:buSzPts val="1200"/>
              <a:buFont typeface="Arial"/>
              <a:buNone/>
            </a:pPr>
            <a:r>
              <a:rPr lang="fr-FR">
                <a:latin typeface="Arial"/>
                <a:ea typeface="Arial"/>
                <a:cs typeface="Arial"/>
                <a:sym typeface="Arial"/>
              </a:rPr>
              <a:t>4.3.3.3 – HSRP Verification</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377" name="Google Shape;37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fr-FR" sz="1200"/>
              <a:t>4.3 – First Hop Redundancy Protocols</a:t>
            </a:r>
            <a:endParaRPr b="0"/>
          </a:p>
          <a:p>
            <a:pPr indent="0" lvl="0" marL="0" rtl="0" algn="l">
              <a:lnSpc>
                <a:spcPct val="80000"/>
              </a:lnSpc>
              <a:spcBef>
                <a:spcPts val="0"/>
              </a:spcBef>
              <a:spcAft>
                <a:spcPts val="0"/>
              </a:spcAft>
              <a:buClr>
                <a:schemeClr val="dk1"/>
              </a:buClr>
              <a:buSzPts val="1200"/>
              <a:buFont typeface="Arial"/>
              <a:buNone/>
            </a:pPr>
            <a:r>
              <a:rPr lang="fr-FR">
                <a:latin typeface="Arial"/>
                <a:ea typeface="Arial"/>
                <a:cs typeface="Arial"/>
                <a:sym typeface="Arial"/>
              </a:rPr>
              <a:t>4.3.3 – HSRP Configuration</a:t>
            </a:r>
            <a:endParaRPr/>
          </a:p>
          <a:p>
            <a:pPr indent="0" lvl="0" marL="0" rtl="0" algn="l">
              <a:lnSpc>
                <a:spcPct val="80000"/>
              </a:lnSpc>
              <a:spcBef>
                <a:spcPts val="0"/>
              </a:spcBef>
              <a:spcAft>
                <a:spcPts val="0"/>
              </a:spcAft>
              <a:buClr>
                <a:schemeClr val="dk1"/>
              </a:buClr>
              <a:buSzPts val="1200"/>
              <a:buFont typeface="Arial"/>
              <a:buNone/>
            </a:pPr>
            <a:r>
              <a:rPr lang="fr-FR">
                <a:latin typeface="Arial"/>
                <a:ea typeface="Arial"/>
                <a:cs typeface="Arial"/>
                <a:sym typeface="Arial"/>
              </a:rPr>
              <a:t>4.3.3.3 – HSRP Verification</a:t>
            </a:r>
            <a:endParaRPr>
              <a:latin typeface="Arial"/>
              <a:ea typeface="Arial"/>
              <a:cs typeface="Arial"/>
              <a:sym typeface="Arial"/>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jp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
          <p:cNvGrpSpPr/>
          <p:nvPr/>
        </p:nvGrpSpPr>
        <p:grpSpPr>
          <a:xfrm>
            <a:off x="0" y="0"/>
            <a:ext cx="12192000" cy="6858000"/>
            <a:chOff x="0" y="0"/>
            <a:chExt cx="12192000" cy="6858000"/>
          </a:xfrm>
        </p:grpSpPr>
        <p:sp>
          <p:nvSpPr>
            <p:cNvPr id="15" name="Google Shape;15;p2"/>
            <p:cNvSpPr/>
            <p:nvPr/>
          </p:nvSpPr>
          <p:spPr>
            <a:xfrm>
              <a:off x="0" y="0"/>
              <a:ext cx="12192000" cy="6858000"/>
            </a:xfrm>
            <a:prstGeom prst="rect">
              <a:avLst/>
            </a:prstGeom>
            <a:blipFill rotWithShape="1">
              <a:blip r:embed="rId2">
                <a:alphaModFix/>
              </a:blip>
              <a:tile algn="tl" flip="none" tx="0" sx="100000" ty="0" sy="100000"/>
            </a:blip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image2.png" id="16" name="Google Shape;16;p2"/>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sp>
        <p:nvSpPr>
          <p:cNvPr id="17" name="Google Shape;17;p2"/>
          <p:cNvSpPr txBox="1"/>
          <p:nvPr>
            <p:ph type="title"/>
          </p:nvPr>
        </p:nvSpPr>
        <p:spPr>
          <a:xfrm>
            <a:off x="1524000" y="1122362"/>
            <a:ext cx="9144000" cy="2387700"/>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8" name="Google Shape;18;p2"/>
          <p:cNvSpPr txBox="1"/>
          <p:nvPr>
            <p:ph idx="1" type="body"/>
          </p:nvPr>
        </p:nvSpPr>
        <p:spPr>
          <a:xfrm>
            <a:off x="1524000" y="3602037"/>
            <a:ext cx="9144000" cy="1655700"/>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Arial"/>
              <a:buNone/>
              <a:defRPr sz="2400"/>
            </a:lvl1pPr>
            <a:lvl2pPr indent="-228600" lvl="1" marL="914400" algn="ctr">
              <a:lnSpc>
                <a:spcPct val="90000"/>
              </a:lnSpc>
              <a:spcBef>
                <a:spcPts val="1000"/>
              </a:spcBef>
              <a:spcAft>
                <a:spcPts val="0"/>
              </a:spcAft>
              <a:buClr>
                <a:srgbClr val="000000"/>
              </a:buClr>
              <a:buSzPts val="2400"/>
              <a:buFont typeface="Arial"/>
              <a:buNone/>
              <a:defRPr sz="2400"/>
            </a:lvl2pPr>
            <a:lvl3pPr indent="-228600" lvl="2" marL="1371600" algn="ctr">
              <a:lnSpc>
                <a:spcPct val="90000"/>
              </a:lnSpc>
              <a:spcBef>
                <a:spcPts val="1000"/>
              </a:spcBef>
              <a:spcAft>
                <a:spcPts val="0"/>
              </a:spcAft>
              <a:buClr>
                <a:srgbClr val="000000"/>
              </a:buClr>
              <a:buSzPts val="2400"/>
              <a:buFont typeface="Arial"/>
              <a:buNone/>
              <a:defRPr sz="2400"/>
            </a:lvl3pPr>
            <a:lvl4pPr indent="-228600" lvl="3" marL="1828800" algn="ctr">
              <a:lnSpc>
                <a:spcPct val="90000"/>
              </a:lnSpc>
              <a:spcBef>
                <a:spcPts val="1000"/>
              </a:spcBef>
              <a:spcAft>
                <a:spcPts val="0"/>
              </a:spcAft>
              <a:buClr>
                <a:srgbClr val="000000"/>
              </a:buClr>
              <a:buSzPts val="2400"/>
              <a:buFont typeface="Arial"/>
              <a:buNone/>
              <a:defRPr sz="2400"/>
            </a:lvl4pPr>
            <a:lvl5pPr indent="-228600" lvl="4" marL="2286000" algn="ctr">
              <a:lnSpc>
                <a:spcPct val="90000"/>
              </a:lnSpc>
              <a:spcBef>
                <a:spcPts val="1000"/>
              </a:spcBef>
              <a:spcAft>
                <a:spcPts val="0"/>
              </a:spcAft>
              <a:buClr>
                <a:srgbClr val="000000"/>
              </a:buClr>
              <a:buSzPts val="2400"/>
              <a:buFont typeface="Arial"/>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9" name="Google Shape;19;p2"/>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pic>
        <p:nvPicPr>
          <p:cNvPr descr="Picture 3" id="20" name="Google Shape;20;p2"/>
          <p:cNvPicPr preferRelativeResize="0"/>
          <p:nvPr/>
        </p:nvPicPr>
        <p:blipFill rotWithShape="1">
          <a:blip r:embed="rId4">
            <a:alphaModFix/>
          </a:blip>
          <a:srcRect b="0" l="0" r="0" t="0"/>
          <a:stretch/>
        </p:blipFill>
        <p:spPr>
          <a:xfrm>
            <a:off x="9017623" y="5816950"/>
            <a:ext cx="1162077" cy="821175"/>
          </a:xfrm>
          <a:prstGeom prst="rect">
            <a:avLst/>
          </a:prstGeom>
          <a:noFill/>
          <a:ln>
            <a:noFill/>
          </a:ln>
        </p:spPr>
      </p:pic>
      <p:pic>
        <p:nvPicPr>
          <p:cNvPr descr="Picture 3" id="21" name="Google Shape;21;p2"/>
          <p:cNvPicPr preferRelativeResize="0"/>
          <p:nvPr/>
        </p:nvPicPr>
        <p:blipFill rotWithShape="1">
          <a:blip r:embed="rId5">
            <a:alphaModFix/>
          </a:blip>
          <a:srcRect b="0" l="0" r="0" t="0"/>
          <a:stretch/>
        </p:blipFill>
        <p:spPr>
          <a:xfrm flipH="1">
            <a:off x="8190279" y="0"/>
            <a:ext cx="3978841" cy="2344124"/>
          </a:xfrm>
          <a:prstGeom prst="rect">
            <a:avLst/>
          </a:prstGeom>
          <a:noFill/>
          <a:ln>
            <a:noFill/>
          </a:ln>
        </p:spPr>
      </p:pic>
      <p:pic>
        <p:nvPicPr>
          <p:cNvPr descr="Image 11" id="22" name="Google Shape;22;p2"/>
          <p:cNvPicPr preferRelativeResize="0"/>
          <p:nvPr/>
        </p:nvPicPr>
        <p:blipFill rotWithShape="1">
          <a:blip r:embed="rId6">
            <a:alphaModFix/>
          </a:blip>
          <a:srcRect b="0" l="0" r="0" t="0"/>
          <a:stretch/>
        </p:blipFill>
        <p:spPr>
          <a:xfrm>
            <a:off x="2368975" y="5820381"/>
            <a:ext cx="1706906" cy="769774"/>
          </a:xfrm>
          <a:prstGeom prst="rect">
            <a:avLst/>
          </a:prstGeom>
          <a:noFill/>
          <a:ln>
            <a:noFill/>
          </a:ln>
        </p:spPr>
      </p:pic>
      <p:pic>
        <p:nvPicPr>
          <p:cNvPr descr="C:\Users\faten\Desktop\CA-19\EURACE.png" id="23" name="Google Shape;23;p2"/>
          <p:cNvPicPr preferRelativeResize="0"/>
          <p:nvPr/>
        </p:nvPicPr>
        <p:blipFill rotWithShape="1">
          <a:blip r:embed="rId7">
            <a:alphaModFix/>
          </a:blip>
          <a:srcRect b="0" l="0" r="0" t="0"/>
          <a:stretch/>
        </p:blipFill>
        <p:spPr>
          <a:xfrm>
            <a:off x="4481743" y="6055277"/>
            <a:ext cx="2399199" cy="478396"/>
          </a:xfrm>
          <a:prstGeom prst="rect">
            <a:avLst/>
          </a:prstGeom>
          <a:noFill/>
          <a:ln>
            <a:noFill/>
          </a:ln>
        </p:spPr>
      </p:pic>
      <p:pic>
        <p:nvPicPr>
          <p:cNvPr descr="C:\Users\faten\Desktop\CA-19\CGE.png" id="24" name="Google Shape;24;p2"/>
          <p:cNvPicPr preferRelativeResize="0"/>
          <p:nvPr/>
        </p:nvPicPr>
        <p:blipFill rotWithShape="1">
          <a:blip r:embed="rId8">
            <a:alphaModFix/>
          </a:blip>
          <a:srcRect b="0" l="0" r="0" t="0"/>
          <a:stretch/>
        </p:blipFill>
        <p:spPr>
          <a:xfrm>
            <a:off x="7138452" y="5952471"/>
            <a:ext cx="1518118" cy="512782"/>
          </a:xfrm>
          <a:prstGeom prst="rect">
            <a:avLst/>
          </a:prstGeom>
          <a:noFill/>
          <a:ln>
            <a:noFill/>
          </a:ln>
        </p:spPr>
      </p:pic>
      <p:pic>
        <p:nvPicPr>
          <p:cNvPr id="25" name="Google Shape;25;p2"/>
          <p:cNvPicPr preferRelativeResize="0"/>
          <p:nvPr/>
        </p:nvPicPr>
        <p:blipFill rotWithShape="1">
          <a:blip r:embed="rId9">
            <a:alphaModFix/>
          </a:blip>
          <a:srcRect b="0" l="0" r="0" t="0"/>
          <a:stretch/>
        </p:blipFill>
        <p:spPr>
          <a:xfrm>
            <a:off x="171625" y="220762"/>
            <a:ext cx="4204723" cy="1902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ogan">
  <p:cSld name="Slogan">
    <p:spTree>
      <p:nvGrpSpPr>
        <p:cNvPr id="56" name="Shape 56"/>
        <p:cNvGrpSpPr/>
        <p:nvPr/>
      </p:nvGrpSpPr>
      <p:grpSpPr>
        <a:xfrm>
          <a:off x="0" y="0"/>
          <a:ext cx="0" cy="0"/>
          <a:chOff x="0" y="0"/>
          <a:chExt cx="0" cy="0"/>
        </a:xfrm>
      </p:grpSpPr>
      <p:sp>
        <p:nvSpPr>
          <p:cNvPr id="57" name="Google Shape;57;p11"/>
          <p:cNvSpPr/>
          <p:nvPr/>
        </p:nvSpPr>
        <p:spPr>
          <a:xfrm>
            <a:off x="0" y="2878390"/>
            <a:ext cx="12192000" cy="1686600"/>
          </a:xfrm>
          <a:prstGeom prst="rect">
            <a:avLst/>
          </a:prstGeom>
          <a:gradFill>
            <a:gsLst>
              <a:gs pos="0">
                <a:schemeClr val="dk2"/>
              </a:gs>
              <a:gs pos="31000">
                <a:srgbClr val="FFFFFF">
                  <a:alpha val="51764"/>
                </a:srgbClr>
              </a:gs>
              <a:gs pos="67000">
                <a:srgbClr val="FFFFFF">
                  <a:alpha val="0"/>
                </a:srgbClr>
              </a:gs>
              <a:gs pos="88000">
                <a:srgbClr val="FFFFFF">
                  <a:alpha val="45882"/>
                </a:srgbClr>
              </a:gs>
              <a:gs pos="100000">
                <a:schemeClr val="dk2"/>
              </a:gs>
            </a:gsLst>
            <a:lin ang="2700006"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58" name="Google Shape;58;p11"/>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59" name="Google Shape;59;p11"/>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60" name="Google Shape;60;p11"/>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61" name="Google Shape;61;p11"/>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62" name="Google Shape;62;p11"/>
          <p:cNvSpPr txBox="1"/>
          <p:nvPr>
            <p:ph idx="2" type="body"/>
          </p:nvPr>
        </p:nvSpPr>
        <p:spPr>
          <a:xfrm>
            <a:off x="1130277" y="3034611"/>
            <a:ext cx="9931500" cy="13743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6060"/>
              </a:lnSpc>
              <a:spcBef>
                <a:spcPts val="0"/>
              </a:spcBef>
              <a:spcAft>
                <a:spcPts val="0"/>
              </a:spcAft>
              <a:buClr>
                <a:schemeClr val="accent2"/>
              </a:buClr>
              <a:buSzPts val="2800"/>
              <a:buFont typeface="Arial"/>
              <a:buNone/>
              <a:defRPr b="0" i="0" sz="44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500"/>
                                        <p:tgtEl>
                                          <p:spTgt spid="6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500"/>
                                        <p:tgtEl>
                                          <p:spTgt spid="6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500"/>
                                        <p:tgtEl>
                                          <p:spTgt spid="6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animEffect filter="fade" transition="in">
                                      <p:cBhvr>
                                        <p:cTn dur="500"/>
                                        <p:tgtEl>
                                          <p:spTgt spid="6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animEffect filter="fade" transition="in">
                                      <p:cBhvr>
                                        <p:cTn dur="500"/>
                                        <p:tgtEl>
                                          <p:spTgt spid="6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animEffect filter="fade" transition="in">
                                      <p:cBhvr>
                                        <p:cTn dur="500"/>
                                        <p:tgtEl>
                                          <p:spTgt spid="6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1">
                                            <p:txEl>
                                              <p:pRg end="6" st="6"/>
                                            </p:txEl>
                                          </p:spTgt>
                                        </p:tgtEl>
                                        <p:attrNameLst>
                                          <p:attrName>style.visibility</p:attrName>
                                        </p:attrNameLst>
                                      </p:cBhvr>
                                      <p:to>
                                        <p:strVal val="visible"/>
                                      </p:to>
                                    </p:set>
                                    <p:animEffect filter="fade" transition="in">
                                      <p:cBhvr>
                                        <p:cTn dur="500"/>
                                        <p:tgtEl>
                                          <p:spTgt spid="6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61">
                                            <p:txEl>
                                              <p:pRg end="7" st="7"/>
                                            </p:txEl>
                                          </p:spTgt>
                                        </p:tgtEl>
                                        <p:attrNameLst>
                                          <p:attrName>style.visibility</p:attrName>
                                        </p:attrNameLst>
                                      </p:cBhvr>
                                      <p:to>
                                        <p:strVal val="visible"/>
                                      </p:to>
                                    </p:set>
                                    <p:animEffect filter="fade" transition="in">
                                      <p:cBhvr>
                                        <p:cTn dur="500"/>
                                        <p:tgtEl>
                                          <p:spTgt spid="6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61">
                                            <p:txEl>
                                              <p:pRg end="8" st="8"/>
                                            </p:txEl>
                                          </p:spTgt>
                                        </p:tgtEl>
                                        <p:attrNameLst>
                                          <p:attrName>style.visibility</p:attrName>
                                        </p:attrNameLst>
                                      </p:cBhvr>
                                      <p:to>
                                        <p:strVal val="visible"/>
                                      </p:to>
                                    </p:set>
                                    <p:animEffect filter="fade" transition="in">
                                      <p:cBhvr>
                                        <p:cTn dur="500"/>
                                        <p:tgtEl>
                                          <p:spTgt spid="61">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500"/>
                                        <p:tgtEl>
                                          <p:spTgt spid="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animEffect filter="fade" transition="in">
                                      <p:cBhvr>
                                        <p:cTn dur="500"/>
                                        <p:tgtEl>
                                          <p:spTgt spid="62">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animEffect filter="fade" transition="in">
                                      <p:cBhvr>
                                        <p:cTn dur="500"/>
                                        <p:tgtEl>
                                          <p:spTgt spid="62">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2">
                                            <p:txEl>
                                              <p:pRg end="2" st="2"/>
                                            </p:txEl>
                                          </p:spTgt>
                                        </p:tgtEl>
                                        <p:attrNameLst>
                                          <p:attrName>style.visibility</p:attrName>
                                        </p:attrNameLst>
                                      </p:cBhvr>
                                      <p:to>
                                        <p:strVal val="visible"/>
                                      </p:to>
                                    </p:set>
                                    <p:animEffect filter="fade" transition="in">
                                      <p:cBhvr>
                                        <p:cTn dur="500"/>
                                        <p:tgtEl>
                                          <p:spTgt spid="62">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2">
                                            <p:txEl>
                                              <p:pRg end="3" st="3"/>
                                            </p:txEl>
                                          </p:spTgt>
                                        </p:tgtEl>
                                        <p:attrNameLst>
                                          <p:attrName>style.visibility</p:attrName>
                                        </p:attrNameLst>
                                      </p:cBhvr>
                                      <p:to>
                                        <p:strVal val="visible"/>
                                      </p:to>
                                    </p:set>
                                    <p:animEffect filter="fade" transition="in">
                                      <p:cBhvr>
                                        <p:cTn dur="500"/>
                                        <p:tgtEl>
                                          <p:spTgt spid="62">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2">
                                            <p:txEl>
                                              <p:pRg end="4" st="4"/>
                                            </p:txEl>
                                          </p:spTgt>
                                        </p:tgtEl>
                                        <p:attrNameLst>
                                          <p:attrName>style.visibility</p:attrName>
                                        </p:attrNameLst>
                                      </p:cBhvr>
                                      <p:to>
                                        <p:strVal val="visible"/>
                                      </p:to>
                                    </p:set>
                                    <p:animEffect filter="fade" transition="in">
                                      <p:cBhvr>
                                        <p:cTn dur="500"/>
                                        <p:tgtEl>
                                          <p:spTgt spid="62">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2">
                                            <p:txEl>
                                              <p:pRg end="5" st="5"/>
                                            </p:txEl>
                                          </p:spTgt>
                                        </p:tgtEl>
                                        <p:attrNameLst>
                                          <p:attrName>style.visibility</p:attrName>
                                        </p:attrNameLst>
                                      </p:cBhvr>
                                      <p:to>
                                        <p:strVal val="visible"/>
                                      </p:to>
                                    </p:set>
                                    <p:animEffect filter="fade" transition="in">
                                      <p:cBhvr>
                                        <p:cTn dur="500"/>
                                        <p:tgtEl>
                                          <p:spTgt spid="62">
                                            <p:txEl>
                                              <p:pRg end="5" st="5"/>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2">
                                            <p:txEl>
                                              <p:pRg end="6" st="6"/>
                                            </p:txEl>
                                          </p:spTgt>
                                        </p:tgtEl>
                                        <p:attrNameLst>
                                          <p:attrName>style.visibility</p:attrName>
                                        </p:attrNameLst>
                                      </p:cBhvr>
                                      <p:to>
                                        <p:strVal val="visible"/>
                                      </p:to>
                                    </p:set>
                                    <p:animEffect filter="fade" transition="in">
                                      <p:cBhvr>
                                        <p:cTn dur="500"/>
                                        <p:tgtEl>
                                          <p:spTgt spid="62">
                                            <p:txEl>
                                              <p:pRg end="6" st="6"/>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62">
                                            <p:txEl>
                                              <p:pRg end="7" st="7"/>
                                            </p:txEl>
                                          </p:spTgt>
                                        </p:tgtEl>
                                        <p:attrNameLst>
                                          <p:attrName>style.visibility</p:attrName>
                                        </p:attrNameLst>
                                      </p:cBhvr>
                                      <p:to>
                                        <p:strVal val="visible"/>
                                      </p:to>
                                    </p:set>
                                    <p:animEffect filter="fade" transition="in">
                                      <p:cBhvr>
                                        <p:cTn dur="500"/>
                                        <p:tgtEl>
                                          <p:spTgt spid="62">
                                            <p:txEl>
                                              <p:pRg end="7" st="7"/>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2">
                                            <p:txEl>
                                              <p:pRg end="8" st="8"/>
                                            </p:txEl>
                                          </p:spTgt>
                                        </p:tgtEl>
                                        <p:attrNameLst>
                                          <p:attrName>style.visibility</p:attrName>
                                        </p:attrNameLst>
                                      </p:cBhvr>
                                      <p:to>
                                        <p:strVal val="visible"/>
                                      </p:to>
                                    </p:set>
                                    <p:animEffect filter="fade" transition="in">
                                      <p:cBhvr>
                                        <p:cTn dur="500"/>
                                        <p:tgtEl>
                                          <p:spTgt spid="6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7">
  <p:cSld name="Section Break 7">
    <p:spTree>
      <p:nvGrpSpPr>
        <p:cNvPr id="63" name="Shape 63"/>
        <p:cNvGrpSpPr/>
        <p:nvPr/>
      </p:nvGrpSpPr>
      <p:grpSpPr>
        <a:xfrm>
          <a:off x="0" y="0"/>
          <a:ext cx="0" cy="0"/>
          <a:chOff x="0" y="0"/>
          <a:chExt cx="0" cy="0"/>
        </a:xfrm>
      </p:grpSpPr>
      <p:sp>
        <p:nvSpPr>
          <p:cNvPr id="64" name="Google Shape;64;p12"/>
          <p:cNvSpPr/>
          <p:nvPr>
            <p:ph idx="2" type="pic"/>
          </p:nvPr>
        </p:nvSpPr>
        <p:spPr>
          <a:xfrm>
            <a:off x="0" y="0"/>
            <a:ext cx="12192000" cy="6858000"/>
          </a:xfrm>
          <a:prstGeom prst="rect">
            <a:avLst/>
          </a:prstGeom>
          <a:noFill/>
          <a:ln>
            <a:noFill/>
          </a:ln>
        </p:spPr>
      </p:sp>
      <p:sp>
        <p:nvSpPr>
          <p:cNvPr id="65" name="Google Shape;65;p12"/>
          <p:cNvSpPr/>
          <p:nvPr>
            <p:ph idx="1" type="body"/>
          </p:nvPr>
        </p:nvSpPr>
        <p:spPr>
          <a:xfrm>
            <a:off x="600418" y="1184939"/>
            <a:ext cx="5034300" cy="5033400"/>
          </a:xfrm>
          <a:prstGeom prst="ellipse">
            <a:avLst/>
          </a:prstGeom>
          <a:gradFill>
            <a:gsLst>
              <a:gs pos="0">
                <a:schemeClr val="dk2"/>
              </a:gs>
              <a:gs pos="31000">
                <a:srgbClr val="FFFFFF">
                  <a:alpha val="67843"/>
                </a:srgbClr>
              </a:gs>
              <a:gs pos="67000">
                <a:srgbClr val="FFFFFF">
                  <a:alpha val="0"/>
                </a:srgbClr>
              </a:gs>
              <a:gs pos="88000">
                <a:srgbClr val="FFFFFF">
                  <a:alpha val="45882"/>
                </a:srgbClr>
              </a:gs>
              <a:gs pos="100000">
                <a:schemeClr val="dk2"/>
              </a:gs>
            </a:gsLst>
            <a:path path="circle">
              <a:fillToRect b="100%" r="100%"/>
            </a:path>
            <a:tileRect l="-100%" t="-100%"/>
          </a:gradFill>
          <a:ln>
            <a:noFill/>
          </a:ln>
        </p:spPr>
        <p:txBody>
          <a:bodyPr anchorCtr="0" anchor="t" bIns="45700" lIns="45700" spcFirstLastPara="1" rIns="45700" wrap="square" tIns="45700">
            <a:normAutofit/>
          </a:bodyPr>
          <a:lstStyle>
            <a:lvl1pPr indent="-228600" lvl="0" marL="457200" marR="0" algn="l">
              <a:lnSpc>
                <a:spcPct val="100000"/>
              </a:lnSpc>
              <a:spcBef>
                <a:spcPts val="30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66" name="Google Shape;66;p12"/>
          <p:cNvSpPr/>
          <p:nvPr>
            <p:ph idx="3" type="body"/>
          </p:nvPr>
        </p:nvSpPr>
        <p:spPr>
          <a:xfrm>
            <a:off x="1209632" y="1794050"/>
            <a:ext cx="3815700" cy="3815100"/>
          </a:xfrm>
          <a:prstGeom prst="ellipse">
            <a:avLst/>
          </a:prstGeom>
          <a:gradFill>
            <a:gsLst>
              <a:gs pos="0">
                <a:schemeClr val="dk2"/>
              </a:gs>
              <a:gs pos="31000">
                <a:srgbClr val="FFFFFF">
                  <a:alpha val="75686"/>
                </a:srgbClr>
              </a:gs>
              <a:gs pos="67000">
                <a:srgbClr val="FFFFFF">
                  <a:alpha val="14901"/>
                </a:srgbClr>
              </a:gs>
              <a:gs pos="88000">
                <a:srgbClr val="FFFFFF">
                  <a:alpha val="45882"/>
                </a:srgbClr>
              </a:gs>
              <a:gs pos="100000">
                <a:schemeClr val="dk2"/>
              </a:gs>
            </a:gsLst>
            <a:path path="circle">
              <a:fillToRect b="100%" r="100%"/>
            </a:path>
            <a:tileRect l="-100%" t="-100%"/>
          </a:gradFill>
          <a:ln>
            <a:noFill/>
          </a:ln>
        </p:spPr>
        <p:txBody>
          <a:bodyPr anchorCtr="0" anchor="t" bIns="45700" lIns="45700" spcFirstLastPara="1" rIns="45700" wrap="square" tIns="45700">
            <a:normAutofit/>
          </a:bodyPr>
          <a:lstStyle>
            <a:lvl1pPr indent="-228600" lvl="0" marL="457200" marR="0" algn="l">
              <a:lnSpc>
                <a:spcPct val="100000"/>
              </a:lnSpc>
              <a:spcBef>
                <a:spcPts val="30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67" name="Google Shape;67;p12"/>
          <p:cNvSpPr txBox="1"/>
          <p:nvPr>
            <p:ph type="title"/>
          </p:nvPr>
        </p:nvSpPr>
        <p:spPr>
          <a:xfrm>
            <a:off x="1233163" y="2768926"/>
            <a:ext cx="3768600" cy="1145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48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68" name="Google Shape;68;p12"/>
          <p:cNvSpPr txBox="1"/>
          <p:nvPr>
            <p:ph idx="4" type="body"/>
          </p:nvPr>
        </p:nvSpPr>
        <p:spPr>
          <a:xfrm>
            <a:off x="1237782" y="3759990"/>
            <a:ext cx="3759600" cy="5088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500"/>
                                        <p:tgtEl>
                                          <p:spTgt spid="6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75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750"/>
                                        <p:tgtEl>
                                          <p:spTgt spid="6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750"/>
                                        <p:tgtEl>
                                          <p:spTgt spid="6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750"/>
                                        <p:tgtEl>
                                          <p:spTgt spid="6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animEffect filter="fade" transition="in">
                                      <p:cBhvr>
                                        <p:cTn dur="750"/>
                                        <p:tgtEl>
                                          <p:spTgt spid="6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animEffect filter="fade" transition="in">
                                      <p:cBhvr>
                                        <p:cTn dur="750"/>
                                        <p:tgtEl>
                                          <p:spTgt spid="6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
                                            <p:txEl>
                                              <p:pRg end="5" st="5"/>
                                            </p:txEl>
                                          </p:spTgt>
                                        </p:tgtEl>
                                        <p:attrNameLst>
                                          <p:attrName>style.visibility</p:attrName>
                                        </p:attrNameLst>
                                      </p:cBhvr>
                                      <p:to>
                                        <p:strVal val="visible"/>
                                      </p:to>
                                    </p:set>
                                    <p:animEffect filter="fade" transition="in">
                                      <p:cBhvr>
                                        <p:cTn dur="750"/>
                                        <p:tgtEl>
                                          <p:spTgt spid="6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
                                            <p:txEl>
                                              <p:pRg end="6" st="6"/>
                                            </p:txEl>
                                          </p:spTgt>
                                        </p:tgtEl>
                                        <p:attrNameLst>
                                          <p:attrName>style.visibility</p:attrName>
                                        </p:attrNameLst>
                                      </p:cBhvr>
                                      <p:to>
                                        <p:strVal val="visible"/>
                                      </p:to>
                                    </p:set>
                                    <p:animEffect filter="fade" transition="in">
                                      <p:cBhvr>
                                        <p:cTn dur="750"/>
                                        <p:tgtEl>
                                          <p:spTgt spid="6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
                                            <p:txEl>
                                              <p:pRg end="7" st="7"/>
                                            </p:txEl>
                                          </p:spTgt>
                                        </p:tgtEl>
                                        <p:attrNameLst>
                                          <p:attrName>style.visibility</p:attrName>
                                        </p:attrNameLst>
                                      </p:cBhvr>
                                      <p:to>
                                        <p:strVal val="visible"/>
                                      </p:to>
                                    </p:set>
                                    <p:animEffect filter="fade" transition="in">
                                      <p:cBhvr>
                                        <p:cTn dur="750"/>
                                        <p:tgtEl>
                                          <p:spTgt spid="6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
                                            <p:txEl>
                                              <p:pRg end="8" st="8"/>
                                            </p:txEl>
                                          </p:spTgt>
                                        </p:tgtEl>
                                        <p:attrNameLst>
                                          <p:attrName>style.visibility</p:attrName>
                                        </p:attrNameLst>
                                      </p:cBhvr>
                                      <p:to>
                                        <p:strVal val="visible"/>
                                      </p:to>
                                    </p:set>
                                    <p:animEffect filter="fade" transition="in">
                                      <p:cBhvr>
                                        <p:cTn dur="750"/>
                                        <p:tgtEl>
                                          <p:spTgt spid="68">
                                            <p:txEl>
                                              <p:pRg end="8" st="8"/>
                                            </p:txEl>
                                          </p:spTgt>
                                        </p:tgtEl>
                                      </p:cBhvr>
                                    </p:animEffect>
                                  </p:childTnLst>
                                </p:cTn>
                              </p:par>
                              <p:par>
                                <p:cTn fill="hold" nodeType="withEffect" presetClass="entr" presetID="2" presetSubtype="8">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p:tgtEl>
                                          <p:spTgt spid="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750"/>
                                        <p:tgtEl>
                                          <p:spTgt spid="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p:cSld name="1 Column">
    <p:spTree>
      <p:nvGrpSpPr>
        <p:cNvPr id="69" name="Shape 69"/>
        <p:cNvGrpSpPr/>
        <p:nvPr/>
      </p:nvGrpSpPr>
      <p:grpSpPr>
        <a:xfrm>
          <a:off x="0" y="0"/>
          <a:ext cx="0" cy="0"/>
          <a:chOff x="0" y="0"/>
          <a:chExt cx="0" cy="0"/>
        </a:xfrm>
      </p:grpSpPr>
      <p:sp>
        <p:nvSpPr>
          <p:cNvPr id="70" name="Google Shape;70;p13"/>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71" name="Google Shape;71;p13"/>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72" name="Google Shape;72;p13"/>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73" name="Google Shape;73;p13"/>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4" name="Google Shape;74;p13"/>
          <p:cNvSpPr txBox="1"/>
          <p:nvPr>
            <p:ph idx="2" type="body"/>
          </p:nvPr>
        </p:nvSpPr>
        <p:spPr>
          <a:xfrm>
            <a:off x="825042" y="2802467"/>
            <a:ext cx="10542000" cy="564300"/>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5" name="Google Shape;75;p13"/>
          <p:cNvSpPr txBox="1"/>
          <p:nvPr>
            <p:ph idx="3" type="body"/>
          </p:nvPr>
        </p:nvSpPr>
        <p:spPr>
          <a:xfrm>
            <a:off x="821339" y="3344333"/>
            <a:ext cx="10542000" cy="18459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2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pic>
        <p:nvPicPr>
          <p:cNvPr id="76" name="Google Shape;76;p13"/>
          <p:cNvPicPr preferRelativeResize="0"/>
          <p:nvPr/>
        </p:nvPicPr>
        <p:blipFill rotWithShape="1">
          <a:blip r:embed="rId2">
            <a:alphaModFix/>
          </a:blip>
          <a:srcRect b="0" l="0" r="0" t="0"/>
          <a:stretch/>
        </p:blipFill>
        <p:spPr>
          <a:xfrm>
            <a:off x="1354406" y="2539696"/>
            <a:ext cx="5417400" cy="396000"/>
          </a:xfrm>
          <a:prstGeom prst="rect">
            <a:avLst/>
          </a:prstGeom>
          <a:noFill/>
          <a:ln>
            <a:noFill/>
          </a:ln>
        </p:spPr>
      </p:pic>
      <p:pic>
        <p:nvPicPr>
          <p:cNvPr id="77" name="Google Shape;77;p13"/>
          <p:cNvPicPr preferRelativeResize="0"/>
          <p:nvPr/>
        </p:nvPicPr>
        <p:blipFill rotWithShape="1">
          <a:blip r:embed="rId2">
            <a:alphaModFix/>
          </a:blip>
          <a:srcRect b="0" l="0" r="0" t="0"/>
          <a:stretch/>
        </p:blipFill>
        <p:spPr>
          <a:xfrm>
            <a:off x="5684882" y="3171751"/>
            <a:ext cx="5417400" cy="39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500"/>
                                        <p:tgtEl>
                                          <p:spTgt spid="7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500"/>
                                        <p:tgtEl>
                                          <p:spTgt spid="7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500"/>
                                        <p:tgtEl>
                                          <p:spTgt spid="7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500"/>
                                        <p:tgtEl>
                                          <p:spTgt spid="7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animEffect filter="fade" transition="in">
                                      <p:cBhvr>
                                        <p:cTn dur="500"/>
                                        <p:tgtEl>
                                          <p:spTgt spid="7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animEffect filter="fade" transition="in">
                                      <p:cBhvr>
                                        <p:cTn dur="500"/>
                                        <p:tgtEl>
                                          <p:spTgt spid="7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animEffect filter="fade" transition="in">
                                      <p:cBhvr>
                                        <p:cTn dur="500"/>
                                        <p:tgtEl>
                                          <p:spTgt spid="7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
                                            <p:txEl>
                                              <p:pRg end="7" st="7"/>
                                            </p:txEl>
                                          </p:spTgt>
                                        </p:tgtEl>
                                        <p:attrNameLst>
                                          <p:attrName>style.visibility</p:attrName>
                                        </p:attrNameLst>
                                      </p:cBhvr>
                                      <p:to>
                                        <p:strVal val="visible"/>
                                      </p:to>
                                    </p:set>
                                    <p:animEffect filter="fade" transition="in">
                                      <p:cBhvr>
                                        <p:cTn dur="500"/>
                                        <p:tgtEl>
                                          <p:spTgt spid="7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
                                            <p:txEl>
                                              <p:pRg end="8" st="8"/>
                                            </p:txEl>
                                          </p:spTgt>
                                        </p:tgtEl>
                                        <p:attrNameLst>
                                          <p:attrName>style.visibility</p:attrName>
                                        </p:attrNameLst>
                                      </p:cBhvr>
                                      <p:to>
                                        <p:strVal val="visible"/>
                                      </p:to>
                                    </p:set>
                                    <p:animEffect filter="fade" transition="in">
                                      <p:cBhvr>
                                        <p:cTn dur="500"/>
                                        <p:tgtEl>
                                          <p:spTgt spid="73">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500"/>
                                        <p:tgtEl>
                                          <p:spTgt spid="74">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500"/>
                                        <p:tgtEl>
                                          <p:spTgt spid="74">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500"/>
                                        <p:tgtEl>
                                          <p:spTgt spid="74">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500"/>
                                        <p:tgtEl>
                                          <p:spTgt spid="74">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500"/>
                                        <p:tgtEl>
                                          <p:spTgt spid="74">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animEffect filter="fade" transition="in">
                                      <p:cBhvr>
                                        <p:cTn dur="500"/>
                                        <p:tgtEl>
                                          <p:spTgt spid="74">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animEffect filter="fade" transition="in">
                                      <p:cBhvr>
                                        <p:cTn dur="500"/>
                                        <p:tgtEl>
                                          <p:spTgt spid="74">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4">
                                            <p:txEl>
                                              <p:pRg end="7" st="7"/>
                                            </p:txEl>
                                          </p:spTgt>
                                        </p:tgtEl>
                                        <p:attrNameLst>
                                          <p:attrName>style.visibility</p:attrName>
                                        </p:attrNameLst>
                                      </p:cBhvr>
                                      <p:to>
                                        <p:strVal val="visible"/>
                                      </p:to>
                                    </p:set>
                                    <p:animEffect filter="fade" transition="in">
                                      <p:cBhvr>
                                        <p:cTn dur="500"/>
                                        <p:tgtEl>
                                          <p:spTgt spid="74">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74">
                                            <p:txEl>
                                              <p:pRg end="8" st="8"/>
                                            </p:txEl>
                                          </p:spTgt>
                                        </p:tgtEl>
                                        <p:attrNameLst>
                                          <p:attrName>style.visibility</p:attrName>
                                        </p:attrNameLst>
                                      </p:cBhvr>
                                      <p:to>
                                        <p:strVal val="visible"/>
                                      </p:to>
                                    </p:set>
                                    <p:animEffect filter="fade" transition="in">
                                      <p:cBhvr>
                                        <p:cTn dur="500"/>
                                        <p:tgtEl>
                                          <p:spTgt spid="74">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75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ontents">
    <p:spTree>
      <p:nvGrpSpPr>
        <p:cNvPr id="78" name="Shape 78"/>
        <p:cNvGrpSpPr/>
        <p:nvPr/>
      </p:nvGrpSpPr>
      <p:grpSpPr>
        <a:xfrm>
          <a:off x="0" y="0"/>
          <a:ext cx="0" cy="0"/>
          <a:chOff x="0" y="0"/>
          <a:chExt cx="0" cy="0"/>
        </a:xfrm>
      </p:grpSpPr>
      <p:sp>
        <p:nvSpPr>
          <p:cNvPr id="79" name="Google Shape;79;p14"/>
          <p:cNvSpPr/>
          <p:nvPr/>
        </p:nvSpPr>
        <p:spPr>
          <a:xfrm>
            <a:off x="0" y="1236133"/>
            <a:ext cx="6546300" cy="321900"/>
          </a:xfrm>
          <a:prstGeom prst="rect">
            <a:avLst/>
          </a:prstGeom>
          <a:gradFill>
            <a:gsLst>
              <a:gs pos="0">
                <a:srgbClr val="FFFFFF">
                  <a:alpha val="67843"/>
                </a:srgbClr>
              </a:gs>
              <a:gs pos="29000">
                <a:srgbClr val="FFFFFF">
                  <a:alpha val="40000"/>
                </a:srgbClr>
              </a:gs>
              <a:gs pos="62000">
                <a:srgbClr val="FFFFFF">
                  <a:alpha val="0"/>
                </a:srgbClr>
              </a:gs>
              <a:gs pos="100000">
                <a:srgbClr val="FFFFFF">
                  <a:alpha val="23921"/>
                </a:srgbClr>
              </a:gs>
            </a:gsLst>
            <a:lin ang="5400012"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80" name="Google Shape;80;p14"/>
          <p:cNvSpPr/>
          <p:nvPr/>
        </p:nvSpPr>
        <p:spPr>
          <a:xfrm>
            <a:off x="7491019" y="0"/>
            <a:ext cx="4701000" cy="6858000"/>
          </a:xfrm>
          <a:prstGeom prst="rect">
            <a:avLst/>
          </a:prstGeom>
          <a:solidFill>
            <a:schemeClr val="dk1">
              <a:alpha val="20000"/>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81" name="Google Shape;81;p14"/>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82" name="Google Shape;82;p14"/>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83" name="Google Shape;83;p14"/>
          <p:cNvSpPr/>
          <p:nvPr/>
        </p:nvSpPr>
        <p:spPr>
          <a:xfrm>
            <a:off x="521004" y="1681150"/>
            <a:ext cx="6025200" cy="4472700"/>
          </a:xfrm>
          <a:prstGeom prst="round2DiagRect">
            <a:avLst>
              <a:gd fmla="val 2886" name="adj1"/>
              <a:gd fmla="val 0" name="adj2"/>
            </a:avLst>
          </a:prstGeom>
          <a:solidFill>
            <a:schemeClr val="dk1">
              <a:alpha val="20000"/>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84" name="Google Shape;84;p14"/>
          <p:cNvSpPr/>
          <p:nvPr>
            <p:ph idx="2" type="pic"/>
          </p:nvPr>
        </p:nvSpPr>
        <p:spPr>
          <a:xfrm>
            <a:off x="641450" y="1805473"/>
            <a:ext cx="5784000" cy="4224000"/>
          </a:xfrm>
          <a:prstGeom prst="round2DiagRect">
            <a:avLst>
              <a:gd fmla="val 1663" name="adj1"/>
              <a:gd fmla="val 0" name="adj2"/>
            </a:avLst>
          </a:prstGeom>
          <a:solidFill>
            <a:schemeClr val="dk1">
              <a:alpha val="28235"/>
            </a:schemeClr>
          </a:solidFill>
          <a:ln>
            <a:noFill/>
          </a:ln>
        </p:spPr>
      </p:sp>
      <p:sp>
        <p:nvSpPr>
          <p:cNvPr id="85" name="Google Shape;85;p14"/>
          <p:cNvSpPr/>
          <p:nvPr/>
        </p:nvSpPr>
        <p:spPr>
          <a:xfrm>
            <a:off x="7070728" y="6256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86" name="Google Shape;86;p14"/>
          <p:cNvSpPr/>
          <p:nvPr>
            <p:ph idx="3" type="pic"/>
          </p:nvPr>
        </p:nvSpPr>
        <p:spPr>
          <a:xfrm>
            <a:off x="7306181" y="860707"/>
            <a:ext cx="369600" cy="370500"/>
          </a:xfrm>
          <a:prstGeom prst="rect">
            <a:avLst/>
          </a:prstGeom>
          <a:noFill/>
          <a:ln>
            <a:noFill/>
          </a:ln>
        </p:spPr>
      </p:sp>
      <p:sp>
        <p:nvSpPr>
          <p:cNvPr id="87" name="Google Shape;87;p14"/>
          <p:cNvSpPr txBox="1"/>
          <p:nvPr>
            <p:ph idx="1" type="body"/>
          </p:nvPr>
        </p:nvSpPr>
        <p:spPr>
          <a:xfrm>
            <a:off x="7987832" y="608686"/>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8" name="Google Shape;88;p14"/>
          <p:cNvSpPr txBox="1"/>
          <p:nvPr>
            <p:ph idx="4" type="body"/>
          </p:nvPr>
        </p:nvSpPr>
        <p:spPr>
          <a:xfrm>
            <a:off x="7980696" y="10717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9" name="Google Shape;89;p14"/>
          <p:cNvSpPr/>
          <p:nvPr/>
        </p:nvSpPr>
        <p:spPr>
          <a:xfrm>
            <a:off x="7070728" y="1797590"/>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90" name="Google Shape;90;p14"/>
          <p:cNvSpPr/>
          <p:nvPr>
            <p:ph idx="5" type="pic"/>
          </p:nvPr>
        </p:nvSpPr>
        <p:spPr>
          <a:xfrm>
            <a:off x="7306181" y="2032606"/>
            <a:ext cx="369600" cy="370500"/>
          </a:xfrm>
          <a:prstGeom prst="rect">
            <a:avLst/>
          </a:prstGeom>
          <a:noFill/>
          <a:ln>
            <a:noFill/>
          </a:ln>
        </p:spPr>
      </p:sp>
      <p:sp>
        <p:nvSpPr>
          <p:cNvPr id="91" name="Google Shape;91;p14"/>
          <p:cNvSpPr txBox="1"/>
          <p:nvPr>
            <p:ph idx="6" type="body"/>
          </p:nvPr>
        </p:nvSpPr>
        <p:spPr>
          <a:xfrm>
            <a:off x="7987832" y="17805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92" name="Google Shape;92;p14"/>
          <p:cNvSpPr txBox="1"/>
          <p:nvPr>
            <p:ph idx="7" type="body"/>
          </p:nvPr>
        </p:nvSpPr>
        <p:spPr>
          <a:xfrm>
            <a:off x="7980696" y="22436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93" name="Google Shape;93;p14"/>
          <p:cNvSpPr/>
          <p:nvPr/>
        </p:nvSpPr>
        <p:spPr>
          <a:xfrm>
            <a:off x="7070728" y="29694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94" name="Google Shape;94;p14"/>
          <p:cNvSpPr/>
          <p:nvPr>
            <p:ph idx="8" type="pic"/>
          </p:nvPr>
        </p:nvSpPr>
        <p:spPr>
          <a:xfrm>
            <a:off x="7306181" y="3204507"/>
            <a:ext cx="369600" cy="370500"/>
          </a:xfrm>
          <a:prstGeom prst="rect">
            <a:avLst/>
          </a:prstGeom>
          <a:noFill/>
          <a:ln>
            <a:noFill/>
          </a:ln>
        </p:spPr>
      </p:sp>
      <p:sp>
        <p:nvSpPr>
          <p:cNvPr id="95" name="Google Shape;95;p14"/>
          <p:cNvSpPr txBox="1"/>
          <p:nvPr>
            <p:ph idx="9" type="body"/>
          </p:nvPr>
        </p:nvSpPr>
        <p:spPr>
          <a:xfrm>
            <a:off x="7987832" y="29524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96" name="Google Shape;96;p14"/>
          <p:cNvSpPr txBox="1"/>
          <p:nvPr>
            <p:ph idx="13" type="body"/>
          </p:nvPr>
        </p:nvSpPr>
        <p:spPr>
          <a:xfrm>
            <a:off x="7980696" y="34155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97" name="Google Shape;97;p14"/>
          <p:cNvSpPr/>
          <p:nvPr/>
        </p:nvSpPr>
        <p:spPr>
          <a:xfrm>
            <a:off x="7070728" y="41413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98" name="Google Shape;98;p14"/>
          <p:cNvSpPr/>
          <p:nvPr>
            <p:ph idx="14" type="pic"/>
          </p:nvPr>
        </p:nvSpPr>
        <p:spPr>
          <a:xfrm>
            <a:off x="7306181" y="4376407"/>
            <a:ext cx="369600" cy="370500"/>
          </a:xfrm>
          <a:prstGeom prst="rect">
            <a:avLst/>
          </a:prstGeom>
          <a:noFill/>
          <a:ln>
            <a:noFill/>
          </a:ln>
        </p:spPr>
      </p:sp>
      <p:sp>
        <p:nvSpPr>
          <p:cNvPr id="99" name="Google Shape;99;p14"/>
          <p:cNvSpPr txBox="1"/>
          <p:nvPr>
            <p:ph idx="15" type="body"/>
          </p:nvPr>
        </p:nvSpPr>
        <p:spPr>
          <a:xfrm>
            <a:off x="7987832" y="41243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00" name="Google Shape;100;p14"/>
          <p:cNvSpPr txBox="1"/>
          <p:nvPr>
            <p:ph idx="16" type="body"/>
          </p:nvPr>
        </p:nvSpPr>
        <p:spPr>
          <a:xfrm>
            <a:off x="7980696" y="45874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01" name="Google Shape;101;p14"/>
          <p:cNvSpPr/>
          <p:nvPr/>
        </p:nvSpPr>
        <p:spPr>
          <a:xfrm>
            <a:off x="7070728" y="5313290"/>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02" name="Google Shape;102;p14"/>
          <p:cNvSpPr/>
          <p:nvPr>
            <p:ph idx="17" type="pic"/>
          </p:nvPr>
        </p:nvSpPr>
        <p:spPr>
          <a:xfrm>
            <a:off x="7306181" y="5548306"/>
            <a:ext cx="369600" cy="370500"/>
          </a:xfrm>
          <a:prstGeom prst="rect">
            <a:avLst/>
          </a:prstGeom>
          <a:noFill/>
          <a:ln>
            <a:noFill/>
          </a:ln>
        </p:spPr>
      </p:sp>
      <p:sp>
        <p:nvSpPr>
          <p:cNvPr id="103" name="Google Shape;103;p14"/>
          <p:cNvSpPr txBox="1"/>
          <p:nvPr>
            <p:ph idx="18" type="body"/>
          </p:nvPr>
        </p:nvSpPr>
        <p:spPr>
          <a:xfrm>
            <a:off x="7987832" y="5296285"/>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04" name="Google Shape;104;p14"/>
          <p:cNvSpPr txBox="1"/>
          <p:nvPr>
            <p:ph idx="19" type="body"/>
          </p:nvPr>
        </p:nvSpPr>
        <p:spPr>
          <a:xfrm>
            <a:off x="7980696" y="5759333"/>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05" name="Google Shape;105;p14"/>
          <p:cNvSpPr txBox="1"/>
          <p:nvPr>
            <p:ph type="title"/>
          </p:nvPr>
        </p:nvSpPr>
        <p:spPr>
          <a:xfrm>
            <a:off x="521004" y="278400"/>
            <a:ext cx="6025200" cy="1038900"/>
          </a:xfrm>
          <a:prstGeom prst="rect">
            <a:avLst/>
          </a:prstGeom>
          <a:noFill/>
          <a:ln>
            <a:noFill/>
          </a:ln>
        </p:spPr>
        <p:txBody>
          <a:bodyPr anchorCtr="0" anchor="b" bIns="45700" lIns="45700" spcFirstLastPara="1" rIns="45700" wrap="square" tIns="45700">
            <a:normAutofit/>
          </a:bodyPr>
          <a:lstStyle>
            <a:lvl1pPr lvl="0" marR="0" algn="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106" name="Google Shape;106;p14"/>
          <p:cNvSpPr txBox="1"/>
          <p:nvPr>
            <p:ph idx="20" type="body"/>
          </p:nvPr>
        </p:nvSpPr>
        <p:spPr>
          <a:xfrm>
            <a:off x="454884" y="1202267"/>
            <a:ext cx="6025200" cy="411900"/>
          </a:xfrm>
          <a:prstGeom prst="rect">
            <a:avLst/>
          </a:prstGeom>
          <a:noFill/>
          <a:ln>
            <a:noFill/>
          </a:ln>
        </p:spPr>
        <p:txBody>
          <a:bodyPr anchorCtr="0" anchor="ctr" bIns="45700" lIns="45700" spcFirstLastPara="1" rIns="45700" wrap="square" tIns="45700">
            <a:normAutofit/>
          </a:bodyPr>
          <a:lstStyle>
            <a:lvl1pPr indent="-228600" lvl="0" marL="457200" marR="0" algn="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5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500"/>
                                        <p:tgtEl>
                                          <p:spTgt spid="7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500"/>
                                        <p:tgtEl>
                                          <p:spTgt spid="106">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500"/>
                                        <p:tgtEl>
                                          <p:spTgt spid="106">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500"/>
                                        <p:tgtEl>
                                          <p:spTgt spid="106">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500"/>
                                        <p:tgtEl>
                                          <p:spTgt spid="106">
                                            <p:txEl>
                                              <p:pRg end="3" st="3"/>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500"/>
                                        <p:tgtEl>
                                          <p:spTgt spid="106">
                                            <p:txEl>
                                              <p:pRg end="4" st="4"/>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500"/>
                                        <p:tgtEl>
                                          <p:spTgt spid="106">
                                            <p:txEl>
                                              <p:pRg end="5" st="5"/>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animEffect filter="fade" transition="in">
                                      <p:cBhvr>
                                        <p:cTn dur="500"/>
                                        <p:tgtEl>
                                          <p:spTgt spid="106">
                                            <p:txEl>
                                              <p:pRg end="6" st="6"/>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06">
                                            <p:txEl>
                                              <p:pRg end="7" st="7"/>
                                            </p:txEl>
                                          </p:spTgt>
                                        </p:tgtEl>
                                        <p:attrNameLst>
                                          <p:attrName>style.visibility</p:attrName>
                                        </p:attrNameLst>
                                      </p:cBhvr>
                                      <p:to>
                                        <p:strVal val="visible"/>
                                      </p:to>
                                    </p:set>
                                    <p:animEffect filter="fade" transition="in">
                                      <p:cBhvr>
                                        <p:cTn dur="500"/>
                                        <p:tgtEl>
                                          <p:spTgt spid="106">
                                            <p:txEl>
                                              <p:pRg end="7" st="7"/>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06">
                                            <p:txEl>
                                              <p:pRg end="8" st="8"/>
                                            </p:txEl>
                                          </p:spTgt>
                                        </p:tgtEl>
                                        <p:attrNameLst>
                                          <p:attrName>style.visibility</p:attrName>
                                        </p:attrNameLst>
                                      </p:cBhvr>
                                      <p:to>
                                        <p:strVal val="visible"/>
                                      </p:to>
                                    </p:set>
                                    <p:animEffect filter="fade" transition="in">
                                      <p:cBhvr>
                                        <p:cTn dur="500"/>
                                        <p:tgtEl>
                                          <p:spTgt spid="106">
                                            <p:txEl>
                                              <p:pRg end="8" st="8"/>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500"/>
                                        <p:tgtEl>
                                          <p:spTgt spid="80"/>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25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500"/>
                                        <p:tgtEl>
                                          <p:spTgt spid="87">
                                            <p:txEl>
                                              <p:pRg end="0" st="0"/>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500"/>
                                        <p:tgtEl>
                                          <p:spTgt spid="87">
                                            <p:txEl>
                                              <p:pRg end="1" st="1"/>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500"/>
                                        <p:tgtEl>
                                          <p:spTgt spid="87">
                                            <p:txEl>
                                              <p:pRg end="2" st="2"/>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500"/>
                                        <p:tgtEl>
                                          <p:spTgt spid="87">
                                            <p:txEl>
                                              <p:pRg end="3" st="3"/>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Effect filter="fade" transition="in">
                                      <p:cBhvr>
                                        <p:cTn dur="500"/>
                                        <p:tgtEl>
                                          <p:spTgt spid="87">
                                            <p:txEl>
                                              <p:pRg end="4" st="4"/>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animEffect filter="fade" transition="in">
                                      <p:cBhvr>
                                        <p:cTn dur="500"/>
                                        <p:tgtEl>
                                          <p:spTgt spid="87">
                                            <p:txEl>
                                              <p:pRg end="5" st="5"/>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animEffect filter="fade" transition="in">
                                      <p:cBhvr>
                                        <p:cTn dur="500"/>
                                        <p:tgtEl>
                                          <p:spTgt spid="87">
                                            <p:txEl>
                                              <p:pRg end="6" st="6"/>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87">
                                            <p:txEl>
                                              <p:pRg end="7" st="7"/>
                                            </p:txEl>
                                          </p:spTgt>
                                        </p:tgtEl>
                                        <p:attrNameLst>
                                          <p:attrName>style.visibility</p:attrName>
                                        </p:attrNameLst>
                                      </p:cBhvr>
                                      <p:to>
                                        <p:strVal val="visible"/>
                                      </p:to>
                                    </p:set>
                                    <p:animEffect filter="fade" transition="in">
                                      <p:cBhvr>
                                        <p:cTn dur="500"/>
                                        <p:tgtEl>
                                          <p:spTgt spid="87">
                                            <p:txEl>
                                              <p:pRg end="7" st="7"/>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87">
                                            <p:txEl>
                                              <p:pRg end="8" st="8"/>
                                            </p:txEl>
                                          </p:spTgt>
                                        </p:tgtEl>
                                        <p:attrNameLst>
                                          <p:attrName>style.visibility</p:attrName>
                                        </p:attrNameLst>
                                      </p:cBhvr>
                                      <p:to>
                                        <p:strVal val="visible"/>
                                      </p:to>
                                    </p:set>
                                    <p:animEffect filter="fade" transition="in">
                                      <p:cBhvr>
                                        <p:cTn dur="500"/>
                                        <p:tgtEl>
                                          <p:spTgt spid="87">
                                            <p:txEl>
                                              <p:pRg end="8" st="8"/>
                                            </p:txEl>
                                          </p:spTgt>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500"/>
                                        <p:tgtEl>
                                          <p:spTgt spid="88">
                                            <p:txEl>
                                              <p:pRg end="0" st="0"/>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500"/>
                                        <p:tgtEl>
                                          <p:spTgt spid="88">
                                            <p:txEl>
                                              <p:pRg end="1" st="1"/>
                                            </p:txEl>
                                          </p:spTgt>
                                        </p:tgtEl>
                                      </p:cBhvr>
                                    </p:animEffect>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500"/>
                                        <p:tgtEl>
                                          <p:spTgt spid="88">
                                            <p:txEl>
                                              <p:pRg end="2" st="2"/>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animEffect filter="fade" transition="in">
                                      <p:cBhvr>
                                        <p:cTn dur="500"/>
                                        <p:tgtEl>
                                          <p:spTgt spid="88">
                                            <p:txEl>
                                              <p:pRg end="3" st="3"/>
                                            </p:txEl>
                                          </p:spTgt>
                                        </p:tgtEl>
                                      </p:cBhvr>
                                    </p:animEffect>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88">
                                            <p:txEl>
                                              <p:pRg end="4" st="4"/>
                                            </p:txEl>
                                          </p:spTgt>
                                        </p:tgtEl>
                                        <p:attrNameLst>
                                          <p:attrName>style.visibility</p:attrName>
                                        </p:attrNameLst>
                                      </p:cBhvr>
                                      <p:to>
                                        <p:strVal val="visible"/>
                                      </p:to>
                                    </p:set>
                                    <p:animEffect filter="fade" transition="in">
                                      <p:cBhvr>
                                        <p:cTn dur="500"/>
                                        <p:tgtEl>
                                          <p:spTgt spid="88">
                                            <p:txEl>
                                              <p:pRg end="4" st="4"/>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88">
                                            <p:txEl>
                                              <p:pRg end="5" st="5"/>
                                            </p:txEl>
                                          </p:spTgt>
                                        </p:tgtEl>
                                        <p:attrNameLst>
                                          <p:attrName>style.visibility</p:attrName>
                                        </p:attrNameLst>
                                      </p:cBhvr>
                                      <p:to>
                                        <p:strVal val="visible"/>
                                      </p:to>
                                    </p:set>
                                    <p:animEffect filter="fade" transition="in">
                                      <p:cBhvr>
                                        <p:cTn dur="500"/>
                                        <p:tgtEl>
                                          <p:spTgt spid="88">
                                            <p:txEl>
                                              <p:pRg end="5" st="5"/>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88">
                                            <p:txEl>
                                              <p:pRg end="6" st="6"/>
                                            </p:txEl>
                                          </p:spTgt>
                                        </p:tgtEl>
                                        <p:attrNameLst>
                                          <p:attrName>style.visibility</p:attrName>
                                        </p:attrNameLst>
                                      </p:cBhvr>
                                      <p:to>
                                        <p:strVal val="visible"/>
                                      </p:to>
                                    </p:set>
                                    <p:animEffect filter="fade" transition="in">
                                      <p:cBhvr>
                                        <p:cTn dur="500"/>
                                        <p:tgtEl>
                                          <p:spTgt spid="88">
                                            <p:txEl>
                                              <p:pRg end="6" st="6"/>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88">
                                            <p:txEl>
                                              <p:pRg end="7" st="7"/>
                                            </p:txEl>
                                          </p:spTgt>
                                        </p:tgtEl>
                                        <p:attrNameLst>
                                          <p:attrName>style.visibility</p:attrName>
                                        </p:attrNameLst>
                                      </p:cBhvr>
                                      <p:to>
                                        <p:strVal val="visible"/>
                                      </p:to>
                                    </p:set>
                                    <p:animEffect filter="fade" transition="in">
                                      <p:cBhvr>
                                        <p:cTn dur="500"/>
                                        <p:tgtEl>
                                          <p:spTgt spid="88">
                                            <p:txEl>
                                              <p:pRg end="7" st="7"/>
                                            </p:txEl>
                                          </p:spTgt>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88">
                                            <p:txEl>
                                              <p:pRg end="8" st="8"/>
                                            </p:txEl>
                                          </p:spTgt>
                                        </p:tgtEl>
                                        <p:attrNameLst>
                                          <p:attrName>style.visibility</p:attrName>
                                        </p:attrNameLst>
                                      </p:cBhvr>
                                      <p:to>
                                        <p:strVal val="visible"/>
                                      </p:to>
                                    </p:set>
                                    <p:animEffect filter="fade" transition="in">
                                      <p:cBhvr>
                                        <p:cTn dur="500"/>
                                        <p:tgtEl>
                                          <p:spTgt spid="88">
                                            <p:txEl>
                                              <p:pRg end="8" st="8"/>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25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500"/>
                                        <p:tgtEl>
                                          <p:spTgt spid="91">
                                            <p:txEl>
                                              <p:pRg end="0" st="0"/>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500"/>
                                        <p:tgtEl>
                                          <p:spTgt spid="91">
                                            <p:txEl>
                                              <p:pRg end="1" st="1"/>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500"/>
                                        <p:tgtEl>
                                          <p:spTgt spid="91">
                                            <p:txEl>
                                              <p:pRg end="2" st="2"/>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500"/>
                                        <p:tgtEl>
                                          <p:spTgt spid="91">
                                            <p:txEl>
                                              <p:pRg end="3" st="3"/>
                                            </p:txEl>
                                          </p:spTgt>
                                        </p:tgtEl>
                                      </p:cBhvr>
                                    </p:animEffec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500"/>
                                        <p:tgtEl>
                                          <p:spTgt spid="91">
                                            <p:txEl>
                                              <p:pRg end="4" st="4"/>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500"/>
                                        <p:tgtEl>
                                          <p:spTgt spid="91">
                                            <p:txEl>
                                              <p:pRg end="5" st="5"/>
                                            </p:txEl>
                                          </p:spTgt>
                                        </p:tgtEl>
                                      </p:cBhvr>
                                    </p:animEffect>
                                  </p:childTnLst>
                                </p:cTn>
                              </p:par>
                            </p:childTnLst>
                          </p:cTn>
                        </p:par>
                        <p:par>
                          <p:cTn fill="hold">
                            <p:stCondLst>
                              <p:cond delay="19500"/>
                            </p:stCondLst>
                            <p:childTnLst>
                              <p:par>
                                <p:cTn fill="hold" nodeType="after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500"/>
                                        <p:tgtEl>
                                          <p:spTgt spid="91">
                                            <p:txEl>
                                              <p:pRg end="6" st="6"/>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500"/>
                                        <p:tgtEl>
                                          <p:spTgt spid="91">
                                            <p:txEl>
                                              <p:pRg end="7" st="7"/>
                                            </p:txEl>
                                          </p:spTgt>
                                        </p:tgtEl>
                                      </p:cBhvr>
                                    </p:animEffect>
                                  </p:childTnLst>
                                </p:cTn>
                              </p:par>
                            </p:childTnLst>
                          </p:cTn>
                        </p:par>
                        <p:par>
                          <p:cTn fill="hold">
                            <p:stCondLst>
                              <p:cond delay="20500"/>
                            </p:stCondLst>
                            <p:childTnLst>
                              <p:par>
                                <p:cTn fill="hold" nodeType="afterEffect" presetClass="entr" presetID="10" presetSubtype="0">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animEffect filter="fade" transition="in">
                                      <p:cBhvr>
                                        <p:cTn dur="500"/>
                                        <p:tgtEl>
                                          <p:spTgt spid="91">
                                            <p:txEl>
                                              <p:pRg end="8" st="8"/>
                                            </p:txEl>
                                          </p:spTgt>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500"/>
                                        <p:tgtEl>
                                          <p:spTgt spid="92">
                                            <p:txEl>
                                              <p:pRg end="0" st="0"/>
                                            </p:txEl>
                                          </p:spTgt>
                                        </p:tgtEl>
                                      </p:cBhvr>
                                    </p:animEffect>
                                  </p:childTnLst>
                                </p:cTn>
                              </p:par>
                            </p:childTnLst>
                          </p:cTn>
                        </p:par>
                        <p:par>
                          <p:cTn fill="hold">
                            <p:stCondLst>
                              <p:cond delay="21500"/>
                            </p:stCondLst>
                            <p:childTnLst>
                              <p:par>
                                <p:cTn fill="hold" nodeType="after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500"/>
                                        <p:tgtEl>
                                          <p:spTgt spid="92">
                                            <p:txEl>
                                              <p:pRg end="1" st="1"/>
                                            </p:txEl>
                                          </p:spTgt>
                                        </p:tgtEl>
                                      </p:cBhvr>
                                    </p:animEffect>
                                  </p:childTnLst>
                                </p:cTn>
                              </p:par>
                            </p:childTnLst>
                          </p:cTn>
                        </p:par>
                        <p:par>
                          <p:cTn fill="hold">
                            <p:stCondLst>
                              <p:cond delay="22000"/>
                            </p:stCondLst>
                            <p:childTnLst>
                              <p:par>
                                <p:cTn fill="hold" nodeType="afterEffect" presetClass="entr" presetID="10"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Effect filter="fade" transition="in">
                                      <p:cBhvr>
                                        <p:cTn dur="500"/>
                                        <p:tgtEl>
                                          <p:spTgt spid="92">
                                            <p:txEl>
                                              <p:pRg end="2" st="2"/>
                                            </p:txEl>
                                          </p:spTgt>
                                        </p:tgtEl>
                                      </p:cBhvr>
                                    </p:animEffect>
                                  </p:childTnLst>
                                </p:cTn>
                              </p:par>
                            </p:childTnLst>
                          </p:cTn>
                        </p:par>
                        <p:par>
                          <p:cTn fill="hold">
                            <p:stCondLst>
                              <p:cond delay="22500"/>
                            </p:stCondLst>
                            <p:childTnLst>
                              <p:par>
                                <p:cTn fill="hold" nodeType="afterEffect" presetClass="entr" presetID="10"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Effect filter="fade" transition="in">
                                      <p:cBhvr>
                                        <p:cTn dur="500"/>
                                        <p:tgtEl>
                                          <p:spTgt spid="92">
                                            <p:txEl>
                                              <p:pRg end="3" st="3"/>
                                            </p:txEl>
                                          </p:spTgt>
                                        </p:tgtEl>
                                      </p:cBhvr>
                                    </p:animEffec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animEffect filter="fade" transition="in">
                                      <p:cBhvr>
                                        <p:cTn dur="500"/>
                                        <p:tgtEl>
                                          <p:spTgt spid="92">
                                            <p:txEl>
                                              <p:pRg end="4" st="4"/>
                                            </p:txEl>
                                          </p:spTgt>
                                        </p:tgtEl>
                                      </p:cBhvr>
                                    </p:animEffect>
                                  </p:childTnLst>
                                </p:cTn>
                              </p:par>
                            </p:childTnLst>
                          </p:cTn>
                        </p:par>
                        <p:par>
                          <p:cTn fill="hold">
                            <p:stCondLst>
                              <p:cond delay="23500"/>
                            </p:stCondLst>
                            <p:childTnLst>
                              <p:par>
                                <p:cTn fill="hold" nodeType="afterEffect" presetClass="entr" presetID="10" presetSubtype="0">
                                  <p:stCondLst>
                                    <p:cond delay="0"/>
                                  </p:stCondLst>
                                  <p:childTnLst>
                                    <p:set>
                                      <p:cBhvr>
                                        <p:cTn dur="1" fill="hold">
                                          <p:stCondLst>
                                            <p:cond delay="0"/>
                                          </p:stCondLst>
                                        </p:cTn>
                                        <p:tgtEl>
                                          <p:spTgt spid="92">
                                            <p:txEl>
                                              <p:pRg end="5" st="5"/>
                                            </p:txEl>
                                          </p:spTgt>
                                        </p:tgtEl>
                                        <p:attrNameLst>
                                          <p:attrName>style.visibility</p:attrName>
                                        </p:attrNameLst>
                                      </p:cBhvr>
                                      <p:to>
                                        <p:strVal val="visible"/>
                                      </p:to>
                                    </p:set>
                                    <p:animEffect filter="fade" transition="in">
                                      <p:cBhvr>
                                        <p:cTn dur="500"/>
                                        <p:tgtEl>
                                          <p:spTgt spid="92">
                                            <p:txEl>
                                              <p:pRg end="5" st="5"/>
                                            </p:txEl>
                                          </p:spTgt>
                                        </p:tgtEl>
                                      </p:cBhvr>
                                    </p:animEffect>
                                  </p:childTnLst>
                                </p:cTn>
                              </p:par>
                            </p:childTnLst>
                          </p:cTn>
                        </p:par>
                        <p:par>
                          <p:cTn fill="hold">
                            <p:stCondLst>
                              <p:cond delay="24000"/>
                            </p:stCondLst>
                            <p:childTnLst>
                              <p:par>
                                <p:cTn fill="hold" nodeType="afterEffect" presetClass="entr" presetID="10" presetSubtype="0">
                                  <p:stCondLst>
                                    <p:cond delay="0"/>
                                  </p:stCondLst>
                                  <p:childTnLst>
                                    <p:set>
                                      <p:cBhvr>
                                        <p:cTn dur="1" fill="hold">
                                          <p:stCondLst>
                                            <p:cond delay="0"/>
                                          </p:stCondLst>
                                        </p:cTn>
                                        <p:tgtEl>
                                          <p:spTgt spid="92">
                                            <p:txEl>
                                              <p:pRg end="6" st="6"/>
                                            </p:txEl>
                                          </p:spTgt>
                                        </p:tgtEl>
                                        <p:attrNameLst>
                                          <p:attrName>style.visibility</p:attrName>
                                        </p:attrNameLst>
                                      </p:cBhvr>
                                      <p:to>
                                        <p:strVal val="visible"/>
                                      </p:to>
                                    </p:set>
                                    <p:animEffect filter="fade" transition="in">
                                      <p:cBhvr>
                                        <p:cTn dur="500"/>
                                        <p:tgtEl>
                                          <p:spTgt spid="92">
                                            <p:txEl>
                                              <p:pRg end="6" st="6"/>
                                            </p:txEl>
                                          </p:spTgt>
                                        </p:tgtEl>
                                      </p:cBhvr>
                                    </p:animEffect>
                                  </p:childTnLst>
                                </p:cTn>
                              </p:par>
                            </p:childTnLst>
                          </p:cTn>
                        </p:par>
                        <p:par>
                          <p:cTn fill="hold">
                            <p:stCondLst>
                              <p:cond delay="24500"/>
                            </p:stCondLst>
                            <p:childTnLst>
                              <p:par>
                                <p:cTn fill="hold" nodeType="afterEffect" presetClass="entr" presetID="10" presetSubtype="0">
                                  <p:stCondLst>
                                    <p:cond delay="0"/>
                                  </p:stCondLst>
                                  <p:childTnLst>
                                    <p:set>
                                      <p:cBhvr>
                                        <p:cTn dur="1" fill="hold">
                                          <p:stCondLst>
                                            <p:cond delay="0"/>
                                          </p:stCondLst>
                                        </p:cTn>
                                        <p:tgtEl>
                                          <p:spTgt spid="92">
                                            <p:txEl>
                                              <p:pRg end="7" st="7"/>
                                            </p:txEl>
                                          </p:spTgt>
                                        </p:tgtEl>
                                        <p:attrNameLst>
                                          <p:attrName>style.visibility</p:attrName>
                                        </p:attrNameLst>
                                      </p:cBhvr>
                                      <p:to>
                                        <p:strVal val="visible"/>
                                      </p:to>
                                    </p:set>
                                    <p:animEffect filter="fade" transition="in">
                                      <p:cBhvr>
                                        <p:cTn dur="500"/>
                                        <p:tgtEl>
                                          <p:spTgt spid="92">
                                            <p:txEl>
                                              <p:pRg end="7" st="7"/>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92">
                                            <p:txEl>
                                              <p:pRg end="8" st="8"/>
                                            </p:txEl>
                                          </p:spTgt>
                                        </p:tgtEl>
                                        <p:attrNameLst>
                                          <p:attrName>style.visibility</p:attrName>
                                        </p:attrNameLst>
                                      </p:cBhvr>
                                      <p:to>
                                        <p:strVal val="visible"/>
                                      </p:to>
                                    </p:set>
                                    <p:animEffect filter="fade" transition="in">
                                      <p:cBhvr>
                                        <p:cTn dur="500"/>
                                        <p:tgtEl>
                                          <p:spTgt spid="92">
                                            <p:txEl>
                                              <p:pRg end="8" st="8"/>
                                            </p:txEl>
                                          </p:spTgt>
                                        </p:tgtEl>
                                      </p:cBhvr>
                                    </p:animEffect>
                                  </p:childTnLst>
                                </p:cTn>
                              </p:par>
                            </p:childTnLst>
                          </p:cTn>
                        </p:par>
                        <p:par>
                          <p:cTn fill="hold">
                            <p:stCondLst>
                              <p:cond delay="25500"/>
                            </p:stCondLst>
                            <p:childTnLst>
                              <p:par>
                                <p:cTn fill="hold" nodeType="after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25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500"/>
                                        <p:tgtEl>
                                          <p:spTgt spid="95">
                                            <p:txEl>
                                              <p:pRg end="0" st="0"/>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500"/>
                                        <p:tgtEl>
                                          <p:spTgt spid="95">
                                            <p:txEl>
                                              <p:pRg end="1" st="1"/>
                                            </p:txEl>
                                          </p:spTgt>
                                        </p:tgtEl>
                                      </p:cBhvr>
                                    </p:animEffect>
                                  </p:childTnLst>
                                </p:cTn>
                              </p:par>
                            </p:childTnLst>
                          </p:cTn>
                        </p:par>
                        <p:par>
                          <p:cTn fill="hold">
                            <p:stCondLst>
                              <p:cond delay="27000"/>
                            </p:stCondLst>
                            <p:childTnLst>
                              <p:par>
                                <p:cTn fill="hold" nodeType="after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500"/>
                                        <p:tgtEl>
                                          <p:spTgt spid="95">
                                            <p:txEl>
                                              <p:pRg end="2" st="2"/>
                                            </p:txEl>
                                          </p:spTgt>
                                        </p:tgtEl>
                                      </p:cBhvr>
                                    </p:animEffect>
                                  </p:childTnLst>
                                </p:cTn>
                              </p:par>
                            </p:childTnLst>
                          </p:cTn>
                        </p:par>
                        <p:par>
                          <p:cTn fill="hold">
                            <p:stCondLst>
                              <p:cond delay="27500"/>
                            </p:stCondLst>
                            <p:childTnLst>
                              <p:par>
                                <p:cTn fill="hold" nodeType="afterEffect" presetClass="entr" presetID="10"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animEffect filter="fade" transition="in">
                                      <p:cBhvr>
                                        <p:cTn dur="500"/>
                                        <p:tgtEl>
                                          <p:spTgt spid="95">
                                            <p:txEl>
                                              <p:pRg end="3" st="3"/>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animEffect filter="fade" transition="in">
                                      <p:cBhvr>
                                        <p:cTn dur="500"/>
                                        <p:tgtEl>
                                          <p:spTgt spid="95">
                                            <p:txEl>
                                              <p:pRg end="4" st="4"/>
                                            </p:txEl>
                                          </p:spTgt>
                                        </p:tgtEl>
                                      </p:cBhvr>
                                    </p:animEffect>
                                  </p:childTnLst>
                                </p:cTn>
                              </p:par>
                            </p:childTnLst>
                          </p:cTn>
                        </p:par>
                        <p:par>
                          <p:cTn fill="hold">
                            <p:stCondLst>
                              <p:cond delay="28500"/>
                            </p:stCondLst>
                            <p:childTnLst>
                              <p:par>
                                <p:cTn fill="hold" nodeType="afterEffect" presetClass="entr" presetID="10"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animEffect filter="fade" transition="in">
                                      <p:cBhvr>
                                        <p:cTn dur="500"/>
                                        <p:tgtEl>
                                          <p:spTgt spid="95">
                                            <p:txEl>
                                              <p:pRg end="5" st="5"/>
                                            </p:txEl>
                                          </p:spTgt>
                                        </p:tgtEl>
                                      </p:cBhvr>
                                    </p:animEffect>
                                  </p:childTnLst>
                                </p:cTn>
                              </p:par>
                            </p:childTnLst>
                          </p:cTn>
                        </p:par>
                        <p:par>
                          <p:cTn fill="hold">
                            <p:stCondLst>
                              <p:cond delay="29000"/>
                            </p:stCondLst>
                            <p:childTnLst>
                              <p:par>
                                <p:cTn fill="hold" nodeType="afterEffect" presetClass="entr" presetID="10" presetSubtype="0">
                                  <p:stCondLst>
                                    <p:cond delay="0"/>
                                  </p:stCondLst>
                                  <p:childTnLst>
                                    <p:set>
                                      <p:cBhvr>
                                        <p:cTn dur="1" fill="hold">
                                          <p:stCondLst>
                                            <p:cond delay="0"/>
                                          </p:stCondLst>
                                        </p:cTn>
                                        <p:tgtEl>
                                          <p:spTgt spid="95">
                                            <p:txEl>
                                              <p:pRg end="6" st="6"/>
                                            </p:txEl>
                                          </p:spTgt>
                                        </p:tgtEl>
                                        <p:attrNameLst>
                                          <p:attrName>style.visibility</p:attrName>
                                        </p:attrNameLst>
                                      </p:cBhvr>
                                      <p:to>
                                        <p:strVal val="visible"/>
                                      </p:to>
                                    </p:set>
                                    <p:animEffect filter="fade" transition="in">
                                      <p:cBhvr>
                                        <p:cTn dur="500"/>
                                        <p:tgtEl>
                                          <p:spTgt spid="95">
                                            <p:txEl>
                                              <p:pRg end="6" st="6"/>
                                            </p:txEl>
                                          </p:spTgt>
                                        </p:tgtEl>
                                      </p:cBhvr>
                                    </p:animEffect>
                                  </p:childTnLst>
                                </p:cTn>
                              </p:par>
                            </p:childTnLst>
                          </p:cTn>
                        </p:par>
                        <p:par>
                          <p:cTn fill="hold">
                            <p:stCondLst>
                              <p:cond delay="29500"/>
                            </p:stCondLst>
                            <p:childTnLst>
                              <p:par>
                                <p:cTn fill="hold" nodeType="afterEffect" presetClass="entr" presetID="10" presetSubtype="0">
                                  <p:stCondLst>
                                    <p:cond delay="0"/>
                                  </p:stCondLst>
                                  <p:childTnLst>
                                    <p:set>
                                      <p:cBhvr>
                                        <p:cTn dur="1" fill="hold">
                                          <p:stCondLst>
                                            <p:cond delay="0"/>
                                          </p:stCondLst>
                                        </p:cTn>
                                        <p:tgtEl>
                                          <p:spTgt spid="95">
                                            <p:txEl>
                                              <p:pRg end="7" st="7"/>
                                            </p:txEl>
                                          </p:spTgt>
                                        </p:tgtEl>
                                        <p:attrNameLst>
                                          <p:attrName>style.visibility</p:attrName>
                                        </p:attrNameLst>
                                      </p:cBhvr>
                                      <p:to>
                                        <p:strVal val="visible"/>
                                      </p:to>
                                    </p:set>
                                    <p:animEffect filter="fade" transition="in">
                                      <p:cBhvr>
                                        <p:cTn dur="500"/>
                                        <p:tgtEl>
                                          <p:spTgt spid="95">
                                            <p:txEl>
                                              <p:pRg end="7" st="7"/>
                                            </p:txEl>
                                          </p:spTgt>
                                        </p:tgtEl>
                                      </p:cBhvr>
                                    </p:animEffect>
                                  </p:childTnLst>
                                </p:cTn>
                              </p:par>
                            </p:childTnLst>
                          </p:cTn>
                        </p:par>
                        <p:par>
                          <p:cTn fill="hold">
                            <p:stCondLst>
                              <p:cond delay="30000"/>
                            </p:stCondLst>
                            <p:childTnLst>
                              <p:par>
                                <p:cTn fill="hold" nodeType="afterEffect" presetClass="entr" presetID="10" presetSubtype="0">
                                  <p:stCondLst>
                                    <p:cond delay="0"/>
                                  </p:stCondLst>
                                  <p:childTnLst>
                                    <p:set>
                                      <p:cBhvr>
                                        <p:cTn dur="1" fill="hold">
                                          <p:stCondLst>
                                            <p:cond delay="0"/>
                                          </p:stCondLst>
                                        </p:cTn>
                                        <p:tgtEl>
                                          <p:spTgt spid="95">
                                            <p:txEl>
                                              <p:pRg end="8" st="8"/>
                                            </p:txEl>
                                          </p:spTgt>
                                        </p:tgtEl>
                                        <p:attrNameLst>
                                          <p:attrName>style.visibility</p:attrName>
                                        </p:attrNameLst>
                                      </p:cBhvr>
                                      <p:to>
                                        <p:strVal val="visible"/>
                                      </p:to>
                                    </p:set>
                                    <p:animEffect filter="fade" transition="in">
                                      <p:cBhvr>
                                        <p:cTn dur="500"/>
                                        <p:tgtEl>
                                          <p:spTgt spid="95">
                                            <p:txEl>
                                              <p:pRg end="8" st="8"/>
                                            </p:txEl>
                                          </p:spTgt>
                                        </p:tgtEl>
                                      </p:cBhvr>
                                    </p:animEffect>
                                  </p:childTnLst>
                                </p:cTn>
                              </p:par>
                            </p:childTnLst>
                          </p:cTn>
                        </p:par>
                        <p:par>
                          <p:cTn fill="hold">
                            <p:stCondLst>
                              <p:cond delay="30500"/>
                            </p:stCondLst>
                            <p:childTnLst>
                              <p:par>
                                <p:cTn fill="hold" nodeType="after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500"/>
                                        <p:tgtEl>
                                          <p:spTgt spid="96">
                                            <p:txEl>
                                              <p:pRg end="0" st="0"/>
                                            </p:txEl>
                                          </p:spTgt>
                                        </p:tgtEl>
                                      </p:cBhvr>
                                    </p:animEffect>
                                  </p:childTnLst>
                                </p:cTn>
                              </p:par>
                            </p:childTnLst>
                          </p:cTn>
                        </p:par>
                        <p:par>
                          <p:cTn fill="hold">
                            <p:stCondLst>
                              <p:cond delay="31000"/>
                            </p:stCondLst>
                            <p:childTnLst>
                              <p:par>
                                <p:cTn fill="hold" nodeType="after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500"/>
                                        <p:tgtEl>
                                          <p:spTgt spid="96">
                                            <p:txEl>
                                              <p:pRg end="1" st="1"/>
                                            </p:txEl>
                                          </p:spTgt>
                                        </p:tgtEl>
                                      </p:cBhvr>
                                    </p:animEffect>
                                  </p:childTnLst>
                                </p:cTn>
                              </p:par>
                            </p:childTnLst>
                          </p:cTn>
                        </p:par>
                        <p:par>
                          <p:cTn fill="hold">
                            <p:stCondLst>
                              <p:cond delay="31500"/>
                            </p:stCondLst>
                            <p:childTnLst>
                              <p:par>
                                <p:cTn fill="hold" nodeType="after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500"/>
                                        <p:tgtEl>
                                          <p:spTgt spid="96">
                                            <p:txEl>
                                              <p:pRg end="2" st="2"/>
                                            </p:txEl>
                                          </p:spTgt>
                                        </p:tgtEl>
                                      </p:cBhvr>
                                    </p:animEffect>
                                  </p:childTnLst>
                                </p:cTn>
                              </p:par>
                            </p:childTnLst>
                          </p:cTn>
                        </p:par>
                        <p:par>
                          <p:cTn fill="hold">
                            <p:stCondLst>
                              <p:cond delay="32000"/>
                            </p:stCondLst>
                            <p:childTnLst>
                              <p:par>
                                <p:cTn fill="hold" nodeType="afterEffect" presetClass="entr" presetID="10"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Effect filter="fade" transition="in">
                                      <p:cBhvr>
                                        <p:cTn dur="500"/>
                                        <p:tgtEl>
                                          <p:spTgt spid="96">
                                            <p:txEl>
                                              <p:pRg end="3" st="3"/>
                                            </p:txEl>
                                          </p:spTgt>
                                        </p:tgtEl>
                                      </p:cBhvr>
                                    </p:animEffect>
                                  </p:childTnLst>
                                </p:cTn>
                              </p:par>
                            </p:childTnLst>
                          </p:cTn>
                        </p:par>
                        <p:par>
                          <p:cTn fill="hold">
                            <p:stCondLst>
                              <p:cond delay="32500"/>
                            </p:stCondLst>
                            <p:childTnLst>
                              <p:par>
                                <p:cTn fill="hold" nodeType="afterEffect" presetClass="entr" presetID="10"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animEffect filter="fade" transition="in">
                                      <p:cBhvr>
                                        <p:cTn dur="500"/>
                                        <p:tgtEl>
                                          <p:spTgt spid="96">
                                            <p:txEl>
                                              <p:pRg end="4" st="4"/>
                                            </p:txEl>
                                          </p:spTgt>
                                        </p:tgtEl>
                                      </p:cBhvr>
                                    </p:animEffect>
                                  </p:childTnLst>
                                </p:cTn>
                              </p:par>
                            </p:childTnLst>
                          </p:cTn>
                        </p:par>
                        <p:par>
                          <p:cTn fill="hold">
                            <p:stCondLst>
                              <p:cond delay="33000"/>
                            </p:stCondLst>
                            <p:childTnLst>
                              <p:par>
                                <p:cTn fill="hold" nodeType="afterEffect" presetClass="entr" presetID="10"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animEffect filter="fade" transition="in">
                                      <p:cBhvr>
                                        <p:cTn dur="500"/>
                                        <p:tgtEl>
                                          <p:spTgt spid="96">
                                            <p:txEl>
                                              <p:pRg end="5" st="5"/>
                                            </p:txEl>
                                          </p:spTgt>
                                        </p:tgtEl>
                                      </p:cBhvr>
                                    </p:animEffect>
                                  </p:childTnLst>
                                </p:cTn>
                              </p:par>
                            </p:childTnLst>
                          </p:cTn>
                        </p:par>
                        <p:par>
                          <p:cTn fill="hold">
                            <p:stCondLst>
                              <p:cond delay="33500"/>
                            </p:stCondLst>
                            <p:childTnLst>
                              <p:par>
                                <p:cTn fill="hold" nodeType="afterEffect" presetClass="entr" presetID="10" presetSubtype="0">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animEffect filter="fade" transition="in">
                                      <p:cBhvr>
                                        <p:cTn dur="500"/>
                                        <p:tgtEl>
                                          <p:spTgt spid="96">
                                            <p:txEl>
                                              <p:pRg end="6" st="6"/>
                                            </p:txEl>
                                          </p:spTgt>
                                        </p:tgtEl>
                                      </p:cBhvr>
                                    </p:animEffect>
                                  </p:childTnLst>
                                </p:cTn>
                              </p:par>
                            </p:childTnLst>
                          </p:cTn>
                        </p:par>
                        <p:par>
                          <p:cTn fill="hold">
                            <p:stCondLst>
                              <p:cond delay="34000"/>
                            </p:stCondLst>
                            <p:childTnLst>
                              <p:par>
                                <p:cTn fill="hold" nodeType="afterEffect" presetClass="entr" presetID="10" presetSubtype="0">
                                  <p:stCondLst>
                                    <p:cond delay="0"/>
                                  </p:stCondLst>
                                  <p:childTnLst>
                                    <p:set>
                                      <p:cBhvr>
                                        <p:cTn dur="1" fill="hold">
                                          <p:stCondLst>
                                            <p:cond delay="0"/>
                                          </p:stCondLst>
                                        </p:cTn>
                                        <p:tgtEl>
                                          <p:spTgt spid="96">
                                            <p:txEl>
                                              <p:pRg end="7" st="7"/>
                                            </p:txEl>
                                          </p:spTgt>
                                        </p:tgtEl>
                                        <p:attrNameLst>
                                          <p:attrName>style.visibility</p:attrName>
                                        </p:attrNameLst>
                                      </p:cBhvr>
                                      <p:to>
                                        <p:strVal val="visible"/>
                                      </p:to>
                                    </p:set>
                                    <p:animEffect filter="fade" transition="in">
                                      <p:cBhvr>
                                        <p:cTn dur="500"/>
                                        <p:tgtEl>
                                          <p:spTgt spid="96">
                                            <p:txEl>
                                              <p:pRg end="7" st="7"/>
                                            </p:txEl>
                                          </p:spTgt>
                                        </p:tgtEl>
                                      </p:cBhvr>
                                    </p:animEffect>
                                  </p:childTnLst>
                                </p:cTn>
                              </p:par>
                            </p:childTnLst>
                          </p:cTn>
                        </p:par>
                        <p:par>
                          <p:cTn fill="hold">
                            <p:stCondLst>
                              <p:cond delay="34500"/>
                            </p:stCondLst>
                            <p:childTnLst>
                              <p:par>
                                <p:cTn fill="hold" nodeType="afterEffect" presetClass="entr" presetID="10" presetSubtype="0">
                                  <p:stCondLst>
                                    <p:cond delay="0"/>
                                  </p:stCondLst>
                                  <p:childTnLst>
                                    <p:set>
                                      <p:cBhvr>
                                        <p:cTn dur="1" fill="hold">
                                          <p:stCondLst>
                                            <p:cond delay="0"/>
                                          </p:stCondLst>
                                        </p:cTn>
                                        <p:tgtEl>
                                          <p:spTgt spid="96">
                                            <p:txEl>
                                              <p:pRg end="8" st="8"/>
                                            </p:txEl>
                                          </p:spTgt>
                                        </p:tgtEl>
                                        <p:attrNameLst>
                                          <p:attrName>style.visibility</p:attrName>
                                        </p:attrNameLst>
                                      </p:cBhvr>
                                      <p:to>
                                        <p:strVal val="visible"/>
                                      </p:to>
                                    </p:set>
                                    <p:animEffect filter="fade" transition="in">
                                      <p:cBhvr>
                                        <p:cTn dur="500"/>
                                        <p:tgtEl>
                                          <p:spTgt spid="96">
                                            <p:txEl>
                                              <p:pRg end="8" st="8"/>
                                            </p:txEl>
                                          </p:spTgt>
                                        </p:tgtEl>
                                      </p:cBhvr>
                                    </p:animEffect>
                                  </p:childTnLst>
                                </p:cTn>
                              </p:par>
                            </p:childTnLst>
                          </p:cTn>
                        </p:par>
                        <p:par>
                          <p:cTn fill="hold">
                            <p:stCondLst>
                              <p:cond delay="350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25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par>
                          <p:cTn fill="hold">
                            <p:stCondLst>
                              <p:cond delay="35500"/>
                            </p:stCondLst>
                            <p:childTnLst>
                              <p:par>
                                <p:cTn fill="hold" nodeType="after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500"/>
                                        <p:tgtEl>
                                          <p:spTgt spid="99">
                                            <p:txEl>
                                              <p:pRg end="0" st="0"/>
                                            </p:txEl>
                                          </p:spTgt>
                                        </p:tgtEl>
                                      </p:cBhvr>
                                    </p:animEffect>
                                  </p:childTnLst>
                                </p:cTn>
                              </p:par>
                            </p:childTnLst>
                          </p:cTn>
                        </p:par>
                        <p:par>
                          <p:cTn fill="hold">
                            <p:stCondLst>
                              <p:cond delay="36000"/>
                            </p:stCondLst>
                            <p:childTnLst>
                              <p:par>
                                <p:cTn fill="hold" nodeType="after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500"/>
                                        <p:tgtEl>
                                          <p:spTgt spid="99">
                                            <p:txEl>
                                              <p:pRg end="1" st="1"/>
                                            </p:txEl>
                                          </p:spTgt>
                                        </p:tgtEl>
                                      </p:cBhvr>
                                    </p:animEffect>
                                  </p:childTnLst>
                                </p:cTn>
                              </p:par>
                            </p:childTnLst>
                          </p:cTn>
                        </p:par>
                        <p:par>
                          <p:cTn fill="hold">
                            <p:stCondLst>
                              <p:cond delay="36500"/>
                            </p:stCondLst>
                            <p:childTnLst>
                              <p:par>
                                <p:cTn fill="hold" nodeType="after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500"/>
                                        <p:tgtEl>
                                          <p:spTgt spid="99">
                                            <p:txEl>
                                              <p:pRg end="2" st="2"/>
                                            </p:txEl>
                                          </p:spTgt>
                                        </p:tgtEl>
                                      </p:cBhvr>
                                    </p:animEffect>
                                  </p:childTnLst>
                                </p:cTn>
                              </p:par>
                            </p:childTnLst>
                          </p:cTn>
                        </p:par>
                        <p:par>
                          <p:cTn fill="hold">
                            <p:stCondLst>
                              <p:cond delay="37000"/>
                            </p:stCondLst>
                            <p:childTnLst>
                              <p:par>
                                <p:cTn fill="hold" nodeType="after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500"/>
                                        <p:tgtEl>
                                          <p:spTgt spid="99">
                                            <p:txEl>
                                              <p:pRg end="3" st="3"/>
                                            </p:txEl>
                                          </p:spTgt>
                                        </p:tgtEl>
                                      </p:cBhvr>
                                    </p:animEffect>
                                  </p:childTnLst>
                                </p:cTn>
                              </p:par>
                            </p:childTnLst>
                          </p:cTn>
                        </p:par>
                        <p:par>
                          <p:cTn fill="hold">
                            <p:stCondLst>
                              <p:cond delay="37500"/>
                            </p:stCondLst>
                            <p:childTnLst>
                              <p:par>
                                <p:cTn fill="hold" nodeType="afterEffect" presetClass="entr" presetID="10"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Effect filter="fade" transition="in">
                                      <p:cBhvr>
                                        <p:cTn dur="500"/>
                                        <p:tgtEl>
                                          <p:spTgt spid="99">
                                            <p:txEl>
                                              <p:pRg end="4" st="4"/>
                                            </p:txEl>
                                          </p:spTgt>
                                        </p:tgtEl>
                                      </p:cBhvr>
                                    </p:animEffect>
                                  </p:childTnLst>
                                </p:cTn>
                              </p:par>
                            </p:childTnLst>
                          </p:cTn>
                        </p:par>
                        <p:par>
                          <p:cTn fill="hold">
                            <p:stCondLst>
                              <p:cond delay="38000"/>
                            </p:stCondLst>
                            <p:childTnLst>
                              <p:par>
                                <p:cTn fill="hold" nodeType="afterEffect" presetClass="entr" presetID="10"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animEffect filter="fade" transition="in">
                                      <p:cBhvr>
                                        <p:cTn dur="500"/>
                                        <p:tgtEl>
                                          <p:spTgt spid="99">
                                            <p:txEl>
                                              <p:pRg end="5" st="5"/>
                                            </p:txEl>
                                          </p:spTgt>
                                        </p:tgtEl>
                                      </p:cBhvr>
                                    </p:animEffect>
                                  </p:childTnLst>
                                </p:cTn>
                              </p:par>
                            </p:childTnLst>
                          </p:cTn>
                        </p:par>
                        <p:par>
                          <p:cTn fill="hold">
                            <p:stCondLst>
                              <p:cond delay="38500"/>
                            </p:stCondLst>
                            <p:childTnLst>
                              <p:par>
                                <p:cTn fill="hold" nodeType="afterEffect" presetClass="entr" presetID="10" presetSubtype="0">
                                  <p:stCondLst>
                                    <p:cond delay="0"/>
                                  </p:stCondLst>
                                  <p:childTnLst>
                                    <p:set>
                                      <p:cBhvr>
                                        <p:cTn dur="1" fill="hold">
                                          <p:stCondLst>
                                            <p:cond delay="0"/>
                                          </p:stCondLst>
                                        </p:cTn>
                                        <p:tgtEl>
                                          <p:spTgt spid="99">
                                            <p:txEl>
                                              <p:pRg end="6" st="6"/>
                                            </p:txEl>
                                          </p:spTgt>
                                        </p:tgtEl>
                                        <p:attrNameLst>
                                          <p:attrName>style.visibility</p:attrName>
                                        </p:attrNameLst>
                                      </p:cBhvr>
                                      <p:to>
                                        <p:strVal val="visible"/>
                                      </p:to>
                                    </p:set>
                                    <p:animEffect filter="fade" transition="in">
                                      <p:cBhvr>
                                        <p:cTn dur="500"/>
                                        <p:tgtEl>
                                          <p:spTgt spid="99">
                                            <p:txEl>
                                              <p:pRg end="6" st="6"/>
                                            </p:txEl>
                                          </p:spTgt>
                                        </p:tgtEl>
                                      </p:cBhvr>
                                    </p:animEffect>
                                  </p:childTnLst>
                                </p:cTn>
                              </p:par>
                            </p:childTnLst>
                          </p:cTn>
                        </p:par>
                        <p:par>
                          <p:cTn fill="hold">
                            <p:stCondLst>
                              <p:cond delay="39000"/>
                            </p:stCondLst>
                            <p:childTnLst>
                              <p:par>
                                <p:cTn fill="hold" nodeType="afterEffect" presetClass="entr" presetID="10" presetSubtype="0">
                                  <p:stCondLst>
                                    <p:cond delay="0"/>
                                  </p:stCondLst>
                                  <p:childTnLst>
                                    <p:set>
                                      <p:cBhvr>
                                        <p:cTn dur="1" fill="hold">
                                          <p:stCondLst>
                                            <p:cond delay="0"/>
                                          </p:stCondLst>
                                        </p:cTn>
                                        <p:tgtEl>
                                          <p:spTgt spid="99">
                                            <p:txEl>
                                              <p:pRg end="7" st="7"/>
                                            </p:txEl>
                                          </p:spTgt>
                                        </p:tgtEl>
                                        <p:attrNameLst>
                                          <p:attrName>style.visibility</p:attrName>
                                        </p:attrNameLst>
                                      </p:cBhvr>
                                      <p:to>
                                        <p:strVal val="visible"/>
                                      </p:to>
                                    </p:set>
                                    <p:animEffect filter="fade" transition="in">
                                      <p:cBhvr>
                                        <p:cTn dur="500"/>
                                        <p:tgtEl>
                                          <p:spTgt spid="99">
                                            <p:txEl>
                                              <p:pRg end="7" st="7"/>
                                            </p:txEl>
                                          </p:spTgt>
                                        </p:tgtEl>
                                      </p:cBhvr>
                                    </p:animEffect>
                                  </p:childTnLst>
                                </p:cTn>
                              </p:par>
                            </p:childTnLst>
                          </p:cTn>
                        </p:par>
                        <p:par>
                          <p:cTn fill="hold">
                            <p:stCondLst>
                              <p:cond delay="39500"/>
                            </p:stCondLst>
                            <p:childTnLst>
                              <p:par>
                                <p:cTn fill="hold" nodeType="afterEffect" presetClass="entr" presetID="10" presetSubtype="0">
                                  <p:stCondLst>
                                    <p:cond delay="0"/>
                                  </p:stCondLst>
                                  <p:childTnLst>
                                    <p:set>
                                      <p:cBhvr>
                                        <p:cTn dur="1" fill="hold">
                                          <p:stCondLst>
                                            <p:cond delay="0"/>
                                          </p:stCondLst>
                                        </p:cTn>
                                        <p:tgtEl>
                                          <p:spTgt spid="99">
                                            <p:txEl>
                                              <p:pRg end="8" st="8"/>
                                            </p:txEl>
                                          </p:spTgt>
                                        </p:tgtEl>
                                        <p:attrNameLst>
                                          <p:attrName>style.visibility</p:attrName>
                                        </p:attrNameLst>
                                      </p:cBhvr>
                                      <p:to>
                                        <p:strVal val="visible"/>
                                      </p:to>
                                    </p:set>
                                    <p:animEffect filter="fade" transition="in">
                                      <p:cBhvr>
                                        <p:cTn dur="500"/>
                                        <p:tgtEl>
                                          <p:spTgt spid="99">
                                            <p:txEl>
                                              <p:pRg end="8" st="8"/>
                                            </p:txEl>
                                          </p:spTgt>
                                        </p:tgtEl>
                                      </p:cBhvr>
                                    </p:animEffect>
                                  </p:childTnLst>
                                </p:cTn>
                              </p:par>
                            </p:childTnLst>
                          </p:cTn>
                        </p:par>
                        <p:par>
                          <p:cTn fill="hold">
                            <p:stCondLst>
                              <p:cond delay="40000"/>
                            </p:stCondLst>
                            <p:childTnLst>
                              <p:par>
                                <p:cTn fill="hold" nodeType="after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500"/>
                                        <p:tgtEl>
                                          <p:spTgt spid="100">
                                            <p:txEl>
                                              <p:pRg end="0" st="0"/>
                                            </p:txEl>
                                          </p:spTgt>
                                        </p:tgtEl>
                                      </p:cBhvr>
                                    </p:animEffect>
                                  </p:childTnLst>
                                </p:cTn>
                              </p:par>
                            </p:childTnLst>
                          </p:cTn>
                        </p:par>
                        <p:par>
                          <p:cTn fill="hold">
                            <p:stCondLst>
                              <p:cond delay="40500"/>
                            </p:stCondLst>
                            <p:childTnLst>
                              <p:par>
                                <p:cTn fill="hold" nodeType="after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500"/>
                                        <p:tgtEl>
                                          <p:spTgt spid="100">
                                            <p:txEl>
                                              <p:pRg end="1" st="1"/>
                                            </p:txEl>
                                          </p:spTgt>
                                        </p:tgtEl>
                                      </p:cBhvr>
                                    </p:animEffect>
                                  </p:childTnLst>
                                </p:cTn>
                              </p:par>
                            </p:childTnLst>
                          </p:cTn>
                        </p:par>
                        <p:par>
                          <p:cTn fill="hold">
                            <p:stCondLst>
                              <p:cond delay="41000"/>
                            </p:stCondLst>
                            <p:childTnLst>
                              <p:par>
                                <p:cTn fill="hold" nodeType="after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500"/>
                                        <p:tgtEl>
                                          <p:spTgt spid="100">
                                            <p:txEl>
                                              <p:pRg end="2" st="2"/>
                                            </p:txEl>
                                          </p:spTgt>
                                        </p:tgtEl>
                                      </p:cBhvr>
                                    </p:animEffect>
                                  </p:childTnLst>
                                </p:cTn>
                              </p:par>
                            </p:childTnLst>
                          </p:cTn>
                        </p:par>
                        <p:par>
                          <p:cTn fill="hold">
                            <p:stCondLst>
                              <p:cond delay="41500"/>
                            </p:stCondLst>
                            <p:childTnLst>
                              <p:par>
                                <p:cTn fill="hold" nodeType="after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500"/>
                                        <p:tgtEl>
                                          <p:spTgt spid="100">
                                            <p:txEl>
                                              <p:pRg end="3" st="3"/>
                                            </p:txEl>
                                          </p:spTgt>
                                        </p:tgtEl>
                                      </p:cBhvr>
                                    </p:animEffect>
                                  </p:childTnLst>
                                </p:cTn>
                              </p:par>
                            </p:childTnLst>
                          </p:cTn>
                        </p:par>
                        <p:par>
                          <p:cTn fill="hold">
                            <p:stCondLst>
                              <p:cond delay="42000"/>
                            </p:stCondLst>
                            <p:childTnLst>
                              <p:par>
                                <p:cTn fill="hold" nodeType="after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500"/>
                                        <p:tgtEl>
                                          <p:spTgt spid="100">
                                            <p:txEl>
                                              <p:pRg end="4" st="4"/>
                                            </p:txEl>
                                          </p:spTgt>
                                        </p:tgtEl>
                                      </p:cBhvr>
                                    </p:animEffect>
                                  </p:childTnLst>
                                </p:cTn>
                              </p:par>
                            </p:childTnLst>
                          </p:cTn>
                        </p:par>
                        <p:par>
                          <p:cTn fill="hold">
                            <p:stCondLst>
                              <p:cond delay="42500"/>
                            </p:stCondLst>
                            <p:childTnLst>
                              <p:par>
                                <p:cTn fill="hold" nodeType="after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500"/>
                                        <p:tgtEl>
                                          <p:spTgt spid="100">
                                            <p:txEl>
                                              <p:pRg end="5" st="5"/>
                                            </p:txEl>
                                          </p:spTgt>
                                        </p:tgtEl>
                                      </p:cBhvr>
                                    </p:animEffect>
                                  </p:childTnLst>
                                </p:cTn>
                              </p:par>
                            </p:childTnLst>
                          </p:cTn>
                        </p:par>
                        <p:par>
                          <p:cTn fill="hold">
                            <p:stCondLst>
                              <p:cond delay="43000"/>
                            </p:stCondLst>
                            <p:childTnLst>
                              <p:par>
                                <p:cTn fill="hold" nodeType="afterEffect" presetClass="entr" presetID="10"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animEffect filter="fade" transition="in">
                                      <p:cBhvr>
                                        <p:cTn dur="500"/>
                                        <p:tgtEl>
                                          <p:spTgt spid="100">
                                            <p:txEl>
                                              <p:pRg end="6" st="6"/>
                                            </p:txEl>
                                          </p:spTgt>
                                        </p:tgtEl>
                                      </p:cBhvr>
                                    </p:animEffect>
                                  </p:childTnLst>
                                </p:cTn>
                              </p:par>
                            </p:childTnLst>
                          </p:cTn>
                        </p:par>
                        <p:par>
                          <p:cTn fill="hold">
                            <p:stCondLst>
                              <p:cond delay="43500"/>
                            </p:stCondLst>
                            <p:childTnLst>
                              <p:par>
                                <p:cTn fill="hold" nodeType="afterEffect" presetClass="entr" presetID="10" presetSubtype="0">
                                  <p:stCondLst>
                                    <p:cond delay="0"/>
                                  </p:stCondLst>
                                  <p:childTnLst>
                                    <p:set>
                                      <p:cBhvr>
                                        <p:cTn dur="1" fill="hold">
                                          <p:stCondLst>
                                            <p:cond delay="0"/>
                                          </p:stCondLst>
                                        </p:cTn>
                                        <p:tgtEl>
                                          <p:spTgt spid="100">
                                            <p:txEl>
                                              <p:pRg end="7" st="7"/>
                                            </p:txEl>
                                          </p:spTgt>
                                        </p:tgtEl>
                                        <p:attrNameLst>
                                          <p:attrName>style.visibility</p:attrName>
                                        </p:attrNameLst>
                                      </p:cBhvr>
                                      <p:to>
                                        <p:strVal val="visible"/>
                                      </p:to>
                                    </p:set>
                                    <p:animEffect filter="fade" transition="in">
                                      <p:cBhvr>
                                        <p:cTn dur="500"/>
                                        <p:tgtEl>
                                          <p:spTgt spid="100">
                                            <p:txEl>
                                              <p:pRg end="7" st="7"/>
                                            </p:txEl>
                                          </p:spTgt>
                                        </p:tgtEl>
                                      </p:cBhvr>
                                    </p:animEffect>
                                  </p:childTnLst>
                                </p:cTn>
                              </p:par>
                            </p:childTnLst>
                          </p:cTn>
                        </p:par>
                        <p:par>
                          <p:cTn fill="hold">
                            <p:stCondLst>
                              <p:cond delay="44000"/>
                            </p:stCondLst>
                            <p:childTnLst>
                              <p:par>
                                <p:cTn fill="hold" nodeType="afterEffect" presetClass="entr" presetID="10" presetSubtype="0">
                                  <p:stCondLst>
                                    <p:cond delay="0"/>
                                  </p:stCondLst>
                                  <p:childTnLst>
                                    <p:set>
                                      <p:cBhvr>
                                        <p:cTn dur="1" fill="hold">
                                          <p:stCondLst>
                                            <p:cond delay="0"/>
                                          </p:stCondLst>
                                        </p:cTn>
                                        <p:tgtEl>
                                          <p:spTgt spid="100">
                                            <p:txEl>
                                              <p:pRg end="8" st="8"/>
                                            </p:txEl>
                                          </p:spTgt>
                                        </p:tgtEl>
                                        <p:attrNameLst>
                                          <p:attrName>style.visibility</p:attrName>
                                        </p:attrNameLst>
                                      </p:cBhvr>
                                      <p:to>
                                        <p:strVal val="visible"/>
                                      </p:to>
                                    </p:set>
                                    <p:animEffect filter="fade" transition="in">
                                      <p:cBhvr>
                                        <p:cTn dur="500"/>
                                        <p:tgtEl>
                                          <p:spTgt spid="100">
                                            <p:txEl>
                                              <p:pRg end="8" st="8"/>
                                            </p:txEl>
                                          </p:spTgt>
                                        </p:tgtEl>
                                      </p:cBhvr>
                                    </p:animEffect>
                                  </p:childTnLst>
                                </p:cTn>
                              </p:par>
                            </p:childTnLst>
                          </p:cTn>
                        </p:par>
                        <p:par>
                          <p:cTn fill="hold">
                            <p:stCondLst>
                              <p:cond delay="4450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25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par>
                          <p:cTn fill="hold">
                            <p:stCondLst>
                              <p:cond delay="45000"/>
                            </p:stCondLst>
                            <p:childTnLst>
                              <p:par>
                                <p:cTn fill="hold" nodeType="after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500"/>
                                        <p:tgtEl>
                                          <p:spTgt spid="103">
                                            <p:txEl>
                                              <p:pRg end="0" st="0"/>
                                            </p:txEl>
                                          </p:spTgt>
                                        </p:tgtEl>
                                      </p:cBhvr>
                                    </p:animEffect>
                                  </p:childTnLst>
                                </p:cTn>
                              </p:par>
                            </p:childTnLst>
                          </p:cTn>
                        </p:par>
                        <p:par>
                          <p:cTn fill="hold">
                            <p:stCondLst>
                              <p:cond delay="45500"/>
                            </p:stCondLst>
                            <p:childTnLst>
                              <p:par>
                                <p:cTn fill="hold" nodeType="after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500"/>
                                        <p:tgtEl>
                                          <p:spTgt spid="103">
                                            <p:txEl>
                                              <p:pRg end="1" st="1"/>
                                            </p:txEl>
                                          </p:spTgt>
                                        </p:tgtEl>
                                      </p:cBhvr>
                                    </p:animEffect>
                                  </p:childTnLst>
                                </p:cTn>
                              </p:par>
                            </p:childTnLst>
                          </p:cTn>
                        </p:par>
                        <p:par>
                          <p:cTn fill="hold">
                            <p:stCondLst>
                              <p:cond delay="46000"/>
                            </p:stCondLst>
                            <p:childTnLst>
                              <p:par>
                                <p:cTn fill="hold" nodeType="after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500"/>
                                        <p:tgtEl>
                                          <p:spTgt spid="103">
                                            <p:txEl>
                                              <p:pRg end="2" st="2"/>
                                            </p:txEl>
                                          </p:spTgt>
                                        </p:tgtEl>
                                      </p:cBhvr>
                                    </p:animEffect>
                                  </p:childTnLst>
                                </p:cTn>
                              </p:par>
                            </p:childTnLst>
                          </p:cTn>
                        </p:par>
                        <p:par>
                          <p:cTn fill="hold">
                            <p:stCondLst>
                              <p:cond delay="46500"/>
                            </p:stCondLst>
                            <p:childTnLst>
                              <p:par>
                                <p:cTn fill="hold" nodeType="after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500"/>
                                        <p:tgtEl>
                                          <p:spTgt spid="103">
                                            <p:txEl>
                                              <p:pRg end="3" st="3"/>
                                            </p:txEl>
                                          </p:spTgt>
                                        </p:tgtEl>
                                      </p:cBhvr>
                                    </p:animEffect>
                                  </p:childTnLst>
                                </p:cTn>
                              </p:par>
                            </p:childTnLst>
                          </p:cTn>
                        </p:par>
                        <p:par>
                          <p:cTn fill="hold">
                            <p:stCondLst>
                              <p:cond delay="47000"/>
                            </p:stCondLst>
                            <p:childTnLst>
                              <p:par>
                                <p:cTn fill="hold" nodeType="after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500"/>
                                        <p:tgtEl>
                                          <p:spTgt spid="103">
                                            <p:txEl>
                                              <p:pRg end="4" st="4"/>
                                            </p:txEl>
                                          </p:spTgt>
                                        </p:tgtEl>
                                      </p:cBhvr>
                                    </p:animEffect>
                                  </p:childTnLst>
                                </p:cTn>
                              </p:par>
                            </p:childTnLst>
                          </p:cTn>
                        </p:par>
                        <p:par>
                          <p:cTn fill="hold">
                            <p:stCondLst>
                              <p:cond delay="47500"/>
                            </p:stCondLst>
                            <p:childTnLst>
                              <p:par>
                                <p:cTn fill="hold" nodeType="after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500"/>
                                        <p:tgtEl>
                                          <p:spTgt spid="103">
                                            <p:txEl>
                                              <p:pRg end="5" st="5"/>
                                            </p:txEl>
                                          </p:spTgt>
                                        </p:tgtEl>
                                      </p:cBhvr>
                                    </p:animEffect>
                                  </p:childTnLst>
                                </p:cTn>
                              </p:par>
                            </p:childTnLst>
                          </p:cTn>
                        </p:par>
                        <p:par>
                          <p:cTn fill="hold">
                            <p:stCondLst>
                              <p:cond delay="48000"/>
                            </p:stCondLst>
                            <p:childTnLst>
                              <p:par>
                                <p:cTn fill="hold" nodeType="afterEffect" presetClass="entr" presetID="10"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animEffect filter="fade" transition="in">
                                      <p:cBhvr>
                                        <p:cTn dur="500"/>
                                        <p:tgtEl>
                                          <p:spTgt spid="103">
                                            <p:txEl>
                                              <p:pRg end="6" st="6"/>
                                            </p:txEl>
                                          </p:spTgt>
                                        </p:tgtEl>
                                      </p:cBhvr>
                                    </p:animEffect>
                                  </p:childTnLst>
                                </p:cTn>
                              </p:par>
                            </p:childTnLst>
                          </p:cTn>
                        </p:par>
                        <p:par>
                          <p:cTn fill="hold">
                            <p:stCondLst>
                              <p:cond delay="48500"/>
                            </p:stCondLst>
                            <p:childTnLst>
                              <p:par>
                                <p:cTn fill="hold" nodeType="afterEffect" presetClass="entr" presetID="10" presetSubtype="0">
                                  <p:stCondLst>
                                    <p:cond delay="0"/>
                                  </p:stCondLst>
                                  <p:childTnLst>
                                    <p:set>
                                      <p:cBhvr>
                                        <p:cTn dur="1" fill="hold">
                                          <p:stCondLst>
                                            <p:cond delay="0"/>
                                          </p:stCondLst>
                                        </p:cTn>
                                        <p:tgtEl>
                                          <p:spTgt spid="103">
                                            <p:txEl>
                                              <p:pRg end="7" st="7"/>
                                            </p:txEl>
                                          </p:spTgt>
                                        </p:tgtEl>
                                        <p:attrNameLst>
                                          <p:attrName>style.visibility</p:attrName>
                                        </p:attrNameLst>
                                      </p:cBhvr>
                                      <p:to>
                                        <p:strVal val="visible"/>
                                      </p:to>
                                    </p:set>
                                    <p:animEffect filter="fade" transition="in">
                                      <p:cBhvr>
                                        <p:cTn dur="500"/>
                                        <p:tgtEl>
                                          <p:spTgt spid="103">
                                            <p:txEl>
                                              <p:pRg end="7" st="7"/>
                                            </p:txEl>
                                          </p:spTgt>
                                        </p:tgtEl>
                                      </p:cBhvr>
                                    </p:animEffect>
                                  </p:childTnLst>
                                </p:cTn>
                              </p:par>
                            </p:childTnLst>
                          </p:cTn>
                        </p:par>
                        <p:par>
                          <p:cTn fill="hold">
                            <p:stCondLst>
                              <p:cond delay="49000"/>
                            </p:stCondLst>
                            <p:childTnLst>
                              <p:par>
                                <p:cTn fill="hold" nodeType="afterEffect" presetClass="entr" presetID="10" presetSubtype="0">
                                  <p:stCondLst>
                                    <p:cond delay="0"/>
                                  </p:stCondLst>
                                  <p:childTnLst>
                                    <p:set>
                                      <p:cBhvr>
                                        <p:cTn dur="1" fill="hold">
                                          <p:stCondLst>
                                            <p:cond delay="0"/>
                                          </p:stCondLst>
                                        </p:cTn>
                                        <p:tgtEl>
                                          <p:spTgt spid="103">
                                            <p:txEl>
                                              <p:pRg end="8" st="8"/>
                                            </p:txEl>
                                          </p:spTgt>
                                        </p:tgtEl>
                                        <p:attrNameLst>
                                          <p:attrName>style.visibility</p:attrName>
                                        </p:attrNameLst>
                                      </p:cBhvr>
                                      <p:to>
                                        <p:strVal val="visible"/>
                                      </p:to>
                                    </p:set>
                                    <p:animEffect filter="fade" transition="in">
                                      <p:cBhvr>
                                        <p:cTn dur="500"/>
                                        <p:tgtEl>
                                          <p:spTgt spid="103">
                                            <p:txEl>
                                              <p:pRg end="8" st="8"/>
                                            </p:txEl>
                                          </p:spTgt>
                                        </p:tgtEl>
                                      </p:cBhvr>
                                    </p:animEffect>
                                  </p:childTnLst>
                                </p:cTn>
                              </p:par>
                            </p:childTnLst>
                          </p:cTn>
                        </p:par>
                        <p:par>
                          <p:cTn fill="hold">
                            <p:stCondLst>
                              <p:cond delay="49500"/>
                            </p:stCondLst>
                            <p:childTnLst>
                              <p:par>
                                <p:cTn fill="hold" nodeType="after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500"/>
                                        <p:tgtEl>
                                          <p:spTgt spid="104">
                                            <p:txEl>
                                              <p:pRg end="0" st="0"/>
                                            </p:txEl>
                                          </p:spTgt>
                                        </p:tgtEl>
                                      </p:cBhvr>
                                    </p:animEffect>
                                  </p:childTnLst>
                                </p:cTn>
                              </p:par>
                            </p:childTnLst>
                          </p:cTn>
                        </p:par>
                        <p:par>
                          <p:cTn fill="hold">
                            <p:stCondLst>
                              <p:cond delay="50000"/>
                            </p:stCondLst>
                            <p:childTnLst>
                              <p:par>
                                <p:cTn fill="hold" nodeType="after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500"/>
                                        <p:tgtEl>
                                          <p:spTgt spid="104">
                                            <p:txEl>
                                              <p:pRg end="1" st="1"/>
                                            </p:txEl>
                                          </p:spTgt>
                                        </p:tgtEl>
                                      </p:cBhvr>
                                    </p:animEffect>
                                  </p:childTnLst>
                                </p:cTn>
                              </p:par>
                            </p:childTnLst>
                          </p:cTn>
                        </p:par>
                        <p:par>
                          <p:cTn fill="hold">
                            <p:stCondLst>
                              <p:cond delay="50500"/>
                            </p:stCondLst>
                            <p:childTnLst>
                              <p:par>
                                <p:cTn fill="hold" nodeType="after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500"/>
                                        <p:tgtEl>
                                          <p:spTgt spid="104">
                                            <p:txEl>
                                              <p:pRg end="2" st="2"/>
                                            </p:txEl>
                                          </p:spTgt>
                                        </p:tgtEl>
                                      </p:cBhvr>
                                    </p:animEffect>
                                  </p:childTnLst>
                                </p:cTn>
                              </p:par>
                            </p:childTnLst>
                          </p:cTn>
                        </p:par>
                        <p:par>
                          <p:cTn fill="hold">
                            <p:stCondLst>
                              <p:cond delay="51000"/>
                            </p:stCondLst>
                            <p:childTnLst>
                              <p:par>
                                <p:cTn fill="hold" nodeType="after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500"/>
                                        <p:tgtEl>
                                          <p:spTgt spid="104">
                                            <p:txEl>
                                              <p:pRg end="3" st="3"/>
                                            </p:txEl>
                                          </p:spTgt>
                                        </p:tgtEl>
                                      </p:cBhvr>
                                    </p:animEffect>
                                  </p:childTnLst>
                                </p:cTn>
                              </p:par>
                            </p:childTnLst>
                          </p:cTn>
                        </p:par>
                        <p:par>
                          <p:cTn fill="hold">
                            <p:stCondLst>
                              <p:cond delay="51500"/>
                            </p:stCondLst>
                            <p:childTnLst>
                              <p:par>
                                <p:cTn fill="hold" nodeType="afterEffect" presetClass="entr" presetID="10"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Effect filter="fade" transition="in">
                                      <p:cBhvr>
                                        <p:cTn dur="500"/>
                                        <p:tgtEl>
                                          <p:spTgt spid="104">
                                            <p:txEl>
                                              <p:pRg end="4" st="4"/>
                                            </p:txEl>
                                          </p:spTgt>
                                        </p:tgtEl>
                                      </p:cBhvr>
                                    </p:animEffect>
                                  </p:childTnLst>
                                </p:cTn>
                              </p:par>
                            </p:childTnLst>
                          </p:cTn>
                        </p:par>
                        <p:par>
                          <p:cTn fill="hold">
                            <p:stCondLst>
                              <p:cond delay="52000"/>
                            </p:stCondLst>
                            <p:childTnLst>
                              <p:par>
                                <p:cTn fill="hold" nodeType="afterEffect" presetClass="entr" presetID="10"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animEffect filter="fade" transition="in">
                                      <p:cBhvr>
                                        <p:cTn dur="500"/>
                                        <p:tgtEl>
                                          <p:spTgt spid="104">
                                            <p:txEl>
                                              <p:pRg end="5" st="5"/>
                                            </p:txEl>
                                          </p:spTgt>
                                        </p:tgtEl>
                                      </p:cBhvr>
                                    </p:animEffect>
                                  </p:childTnLst>
                                </p:cTn>
                              </p:par>
                            </p:childTnLst>
                          </p:cTn>
                        </p:par>
                        <p:par>
                          <p:cTn fill="hold">
                            <p:stCondLst>
                              <p:cond delay="52500"/>
                            </p:stCondLst>
                            <p:childTnLst>
                              <p:par>
                                <p:cTn fill="hold" nodeType="afterEffect" presetClass="entr" presetID="10"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animEffect filter="fade" transition="in">
                                      <p:cBhvr>
                                        <p:cTn dur="500"/>
                                        <p:tgtEl>
                                          <p:spTgt spid="104">
                                            <p:txEl>
                                              <p:pRg end="6" st="6"/>
                                            </p:txEl>
                                          </p:spTgt>
                                        </p:tgtEl>
                                      </p:cBhvr>
                                    </p:animEffect>
                                  </p:childTnLst>
                                </p:cTn>
                              </p:par>
                            </p:childTnLst>
                          </p:cTn>
                        </p:par>
                        <p:par>
                          <p:cTn fill="hold">
                            <p:stCondLst>
                              <p:cond delay="53000"/>
                            </p:stCondLst>
                            <p:childTnLst>
                              <p:par>
                                <p:cTn fill="hold" nodeType="afterEffect" presetClass="entr" presetID="10" presetSubtype="0">
                                  <p:stCondLst>
                                    <p:cond delay="0"/>
                                  </p:stCondLst>
                                  <p:childTnLst>
                                    <p:set>
                                      <p:cBhvr>
                                        <p:cTn dur="1" fill="hold">
                                          <p:stCondLst>
                                            <p:cond delay="0"/>
                                          </p:stCondLst>
                                        </p:cTn>
                                        <p:tgtEl>
                                          <p:spTgt spid="104">
                                            <p:txEl>
                                              <p:pRg end="7" st="7"/>
                                            </p:txEl>
                                          </p:spTgt>
                                        </p:tgtEl>
                                        <p:attrNameLst>
                                          <p:attrName>style.visibility</p:attrName>
                                        </p:attrNameLst>
                                      </p:cBhvr>
                                      <p:to>
                                        <p:strVal val="visible"/>
                                      </p:to>
                                    </p:set>
                                    <p:animEffect filter="fade" transition="in">
                                      <p:cBhvr>
                                        <p:cTn dur="500"/>
                                        <p:tgtEl>
                                          <p:spTgt spid="104">
                                            <p:txEl>
                                              <p:pRg end="7" st="7"/>
                                            </p:txEl>
                                          </p:spTgt>
                                        </p:tgtEl>
                                      </p:cBhvr>
                                    </p:animEffect>
                                  </p:childTnLst>
                                </p:cTn>
                              </p:par>
                            </p:childTnLst>
                          </p:cTn>
                        </p:par>
                        <p:par>
                          <p:cTn fill="hold">
                            <p:stCondLst>
                              <p:cond delay="53500"/>
                            </p:stCondLst>
                            <p:childTnLst>
                              <p:par>
                                <p:cTn fill="hold" nodeType="afterEffect" presetClass="entr" presetID="10" presetSubtype="0">
                                  <p:stCondLst>
                                    <p:cond delay="0"/>
                                  </p:stCondLst>
                                  <p:childTnLst>
                                    <p:set>
                                      <p:cBhvr>
                                        <p:cTn dur="1" fill="hold">
                                          <p:stCondLst>
                                            <p:cond delay="0"/>
                                          </p:stCondLst>
                                        </p:cTn>
                                        <p:tgtEl>
                                          <p:spTgt spid="104">
                                            <p:txEl>
                                              <p:pRg end="8" st="8"/>
                                            </p:txEl>
                                          </p:spTgt>
                                        </p:tgtEl>
                                        <p:attrNameLst>
                                          <p:attrName>style.visibility</p:attrName>
                                        </p:attrNameLst>
                                      </p:cBhvr>
                                      <p:to>
                                        <p:strVal val="visible"/>
                                      </p:to>
                                    </p:set>
                                    <p:animEffect filter="fade" transition="in">
                                      <p:cBhvr>
                                        <p:cTn dur="500"/>
                                        <p:tgtEl>
                                          <p:spTgt spid="10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07" name="Shape 107"/>
        <p:cNvGrpSpPr/>
        <p:nvPr/>
      </p:nvGrpSpPr>
      <p:grpSpPr>
        <a:xfrm>
          <a:off x="0" y="0"/>
          <a:ext cx="0" cy="0"/>
          <a:chOff x="0" y="0"/>
          <a:chExt cx="0" cy="0"/>
        </a:xfrm>
      </p:grpSpPr>
      <p:sp>
        <p:nvSpPr>
          <p:cNvPr id="108" name="Google Shape;108;p15"/>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9" name="Google Shape;109;p15"/>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10" name="Google Shape;110;p15"/>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1" name="Shape 111"/>
        <p:cNvGrpSpPr/>
        <p:nvPr/>
      </p:nvGrpSpPr>
      <p:grpSpPr>
        <a:xfrm>
          <a:off x="0" y="0"/>
          <a:ext cx="0" cy="0"/>
          <a:chOff x="0" y="0"/>
          <a:chExt cx="0" cy="0"/>
        </a:xfrm>
      </p:grpSpPr>
      <p:sp>
        <p:nvSpPr>
          <p:cNvPr id="112" name="Google Shape;112;p16"/>
          <p:cNvSpPr txBox="1"/>
          <p:nvPr>
            <p:ph type="title"/>
          </p:nvPr>
        </p:nvSpPr>
        <p:spPr>
          <a:xfrm>
            <a:off x="839787"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3" name="Google Shape;113;p16"/>
          <p:cNvSpPr txBox="1"/>
          <p:nvPr>
            <p:ph idx="1" type="body"/>
          </p:nvPr>
        </p:nvSpPr>
        <p:spPr>
          <a:xfrm>
            <a:off x="839787" y="1681163"/>
            <a:ext cx="5157900" cy="823800"/>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Arial"/>
              <a:buNone/>
              <a:defRPr b="1" sz="2400"/>
            </a:lvl1pPr>
            <a:lvl2pPr indent="-228600" lvl="1" marL="914400" algn="l">
              <a:lnSpc>
                <a:spcPct val="90000"/>
              </a:lnSpc>
              <a:spcBef>
                <a:spcPts val="1000"/>
              </a:spcBef>
              <a:spcAft>
                <a:spcPts val="0"/>
              </a:spcAft>
              <a:buClr>
                <a:srgbClr val="000000"/>
              </a:buClr>
              <a:buSzPts val="2400"/>
              <a:buFont typeface="Arial"/>
              <a:buNone/>
              <a:defRPr b="1" sz="2400"/>
            </a:lvl2pPr>
            <a:lvl3pPr indent="-228600" lvl="2" marL="1371600" algn="l">
              <a:lnSpc>
                <a:spcPct val="90000"/>
              </a:lnSpc>
              <a:spcBef>
                <a:spcPts val="1000"/>
              </a:spcBef>
              <a:spcAft>
                <a:spcPts val="0"/>
              </a:spcAft>
              <a:buClr>
                <a:srgbClr val="000000"/>
              </a:buClr>
              <a:buSzPts val="2400"/>
              <a:buFont typeface="Arial"/>
              <a:buNone/>
              <a:defRPr b="1" sz="2400"/>
            </a:lvl3pPr>
            <a:lvl4pPr indent="-228600" lvl="3" marL="1828800" algn="l">
              <a:lnSpc>
                <a:spcPct val="90000"/>
              </a:lnSpc>
              <a:spcBef>
                <a:spcPts val="1000"/>
              </a:spcBef>
              <a:spcAft>
                <a:spcPts val="0"/>
              </a:spcAft>
              <a:buClr>
                <a:srgbClr val="000000"/>
              </a:buClr>
              <a:buSzPts val="2400"/>
              <a:buFont typeface="Arial"/>
              <a:buNone/>
              <a:defRPr b="1" sz="2400"/>
            </a:lvl4pPr>
            <a:lvl5pPr indent="-228600" lvl="4" marL="2286000" algn="l">
              <a:lnSpc>
                <a:spcPct val="90000"/>
              </a:lnSpc>
              <a:spcBef>
                <a:spcPts val="1000"/>
              </a:spcBef>
              <a:spcAft>
                <a:spcPts val="0"/>
              </a:spcAft>
              <a:buClr>
                <a:srgbClr val="000000"/>
              </a:buClr>
              <a:buSzPts val="2400"/>
              <a:buFont typeface="Arial"/>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14" name="Google Shape;114;p16"/>
          <p:cNvSpPr txBox="1"/>
          <p:nvPr>
            <p:ph idx="2" type="body"/>
          </p:nvPr>
        </p:nvSpPr>
        <p:spPr>
          <a:xfrm>
            <a:off x="6172200" y="1681163"/>
            <a:ext cx="5183100" cy="823800"/>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15" name="Google Shape;115;p16"/>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6" name="Shape 116"/>
        <p:cNvGrpSpPr/>
        <p:nvPr/>
      </p:nvGrpSpPr>
      <p:grpSpPr>
        <a:xfrm>
          <a:off x="0" y="0"/>
          <a:ext cx="0" cy="0"/>
          <a:chOff x="0" y="0"/>
          <a:chExt cx="0" cy="0"/>
        </a:xfrm>
      </p:grpSpPr>
      <p:sp>
        <p:nvSpPr>
          <p:cNvPr id="117" name="Google Shape;117;p17"/>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8" name="Google Shape;118;p17"/>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19" name="Shape 119"/>
        <p:cNvGrpSpPr/>
        <p:nvPr/>
      </p:nvGrpSpPr>
      <p:grpSpPr>
        <a:xfrm>
          <a:off x="0" y="0"/>
          <a:ext cx="0" cy="0"/>
          <a:chOff x="0" y="0"/>
          <a:chExt cx="0" cy="0"/>
        </a:xfrm>
      </p:grpSpPr>
      <p:sp>
        <p:nvSpPr>
          <p:cNvPr id="120" name="Google Shape;120;p18"/>
          <p:cNvSpPr txBox="1"/>
          <p:nvPr>
            <p:ph type="title"/>
          </p:nvPr>
        </p:nvSpPr>
        <p:spPr>
          <a:xfrm>
            <a:off x="839787" y="457200"/>
            <a:ext cx="3932100"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21" name="Google Shape;121;p18"/>
          <p:cNvSpPr txBox="1"/>
          <p:nvPr>
            <p:ph idx="1" type="body"/>
          </p:nvPr>
        </p:nvSpPr>
        <p:spPr>
          <a:xfrm>
            <a:off x="5183187" y="987425"/>
            <a:ext cx="6172200" cy="4873500"/>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2" name="Google Shape;122;p18"/>
          <p:cNvSpPr txBox="1"/>
          <p:nvPr>
            <p:ph idx="2" type="body"/>
          </p:nvPr>
        </p:nvSpPr>
        <p:spPr>
          <a:xfrm>
            <a:off x="839787" y="2057400"/>
            <a:ext cx="3932100" cy="38115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3" name="Google Shape;123;p18"/>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24" name="Shape 124"/>
        <p:cNvGrpSpPr/>
        <p:nvPr/>
      </p:nvGrpSpPr>
      <p:grpSpPr>
        <a:xfrm>
          <a:off x="0" y="0"/>
          <a:ext cx="0" cy="0"/>
          <a:chOff x="0" y="0"/>
          <a:chExt cx="0" cy="0"/>
        </a:xfrm>
      </p:grpSpPr>
      <p:sp>
        <p:nvSpPr>
          <p:cNvPr id="125" name="Google Shape;125;p19"/>
          <p:cNvSpPr txBox="1"/>
          <p:nvPr>
            <p:ph type="title"/>
          </p:nvPr>
        </p:nvSpPr>
        <p:spPr>
          <a:xfrm>
            <a:off x="839787" y="457200"/>
            <a:ext cx="3932100"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26" name="Google Shape;126;p19"/>
          <p:cNvSpPr/>
          <p:nvPr>
            <p:ph idx="2" type="pic"/>
          </p:nvPr>
        </p:nvSpPr>
        <p:spPr>
          <a:xfrm>
            <a:off x="5183187" y="987425"/>
            <a:ext cx="6172200" cy="4873500"/>
          </a:xfrm>
          <a:prstGeom prst="rect">
            <a:avLst/>
          </a:prstGeom>
          <a:noFill/>
          <a:ln>
            <a:noFill/>
          </a:ln>
        </p:spPr>
      </p:sp>
      <p:sp>
        <p:nvSpPr>
          <p:cNvPr id="127" name="Google Shape;127;p19"/>
          <p:cNvSpPr txBox="1"/>
          <p:nvPr>
            <p:ph idx="1" type="body"/>
          </p:nvPr>
        </p:nvSpPr>
        <p:spPr>
          <a:xfrm>
            <a:off x="839787" y="2057400"/>
            <a:ext cx="3932100" cy="381150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600"/>
              <a:buFont typeface="Arial"/>
              <a:buNone/>
              <a:defRPr sz="1600"/>
            </a:lvl2pPr>
            <a:lvl3pPr indent="-228600" lvl="2" marL="1371600" algn="l">
              <a:lnSpc>
                <a:spcPct val="90000"/>
              </a:lnSpc>
              <a:spcBef>
                <a:spcPts val="1000"/>
              </a:spcBef>
              <a:spcAft>
                <a:spcPts val="0"/>
              </a:spcAft>
              <a:buClr>
                <a:srgbClr val="000000"/>
              </a:buClr>
              <a:buSzPts val="1600"/>
              <a:buFont typeface="Arial"/>
              <a:buNone/>
              <a:defRPr sz="1600"/>
            </a:lvl3pPr>
            <a:lvl4pPr indent="-228600" lvl="3" marL="1828800" algn="l">
              <a:lnSpc>
                <a:spcPct val="90000"/>
              </a:lnSpc>
              <a:spcBef>
                <a:spcPts val="1000"/>
              </a:spcBef>
              <a:spcAft>
                <a:spcPts val="0"/>
              </a:spcAft>
              <a:buClr>
                <a:srgbClr val="000000"/>
              </a:buClr>
              <a:buSzPts val="1600"/>
              <a:buFont typeface="Arial"/>
              <a:buNone/>
              <a:defRPr sz="1600"/>
            </a:lvl4pPr>
            <a:lvl5pPr indent="-228600" lvl="4" marL="2286000" algn="l">
              <a:lnSpc>
                <a:spcPct val="90000"/>
              </a:lnSpc>
              <a:spcBef>
                <a:spcPts val="1000"/>
              </a:spcBef>
              <a:spcAft>
                <a:spcPts val="0"/>
              </a:spcAft>
              <a:buClr>
                <a:srgbClr val="000000"/>
              </a:buClr>
              <a:buSzPts val="1600"/>
              <a:buFont typeface="Arial"/>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8" name="Google Shape;128;p19"/>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29" name="Shape 129"/>
        <p:cNvGrpSpPr/>
        <p:nvPr/>
      </p:nvGrpSpPr>
      <p:grpSpPr>
        <a:xfrm>
          <a:off x="0" y="0"/>
          <a:ext cx="0" cy="0"/>
          <a:chOff x="0" y="0"/>
          <a:chExt cx="0" cy="0"/>
        </a:xfrm>
      </p:grpSpPr>
      <p:sp>
        <p:nvSpPr>
          <p:cNvPr id="130" name="Google Shape;130;p20"/>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31" name="Google Shape;131;p20"/>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32" name="Google Shape;132;p20"/>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sz="4000">
                <a:solidFill>
                  <a:srgbClr val="C00000"/>
                </a:solidFill>
                <a:latin typeface="Times New Roman"/>
                <a:ea typeface="Times New Roman"/>
                <a:cs typeface="Times New Roman"/>
                <a:sym typeface="Times New Roman"/>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8" name="Google Shape;28;p3"/>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Font typeface="Noto Sans Symbols"/>
              <a:buChar char="▪"/>
              <a:defRPr sz="2400">
                <a:latin typeface="Times New Roman"/>
                <a:ea typeface="Times New Roman"/>
                <a:cs typeface="Times New Roman"/>
                <a:sym typeface="Times New Roman"/>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9" name="Google Shape;29;p3"/>
          <p:cNvSpPr txBox="1"/>
          <p:nvPr>
            <p:ph idx="10" type="dt"/>
          </p:nvPr>
        </p:nvSpPr>
        <p:spPr>
          <a:xfrm>
            <a:off x="609600" y="6356351"/>
            <a:ext cx="28449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3"/>
          <p:cNvSpPr txBox="1"/>
          <p:nvPr>
            <p:ph idx="11" type="ftr"/>
          </p:nvPr>
        </p:nvSpPr>
        <p:spPr>
          <a:xfrm>
            <a:off x="4165600" y="6356351"/>
            <a:ext cx="38607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1" name="Google Shape;31;p3"/>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33" name="Shape 133"/>
        <p:cNvGrpSpPr/>
        <p:nvPr/>
      </p:nvGrpSpPr>
      <p:grpSpPr>
        <a:xfrm>
          <a:off x="0" y="0"/>
          <a:ext cx="0" cy="0"/>
          <a:chOff x="0" y="0"/>
          <a:chExt cx="0" cy="0"/>
        </a:xfrm>
      </p:grpSpPr>
      <p:sp>
        <p:nvSpPr>
          <p:cNvPr id="134" name="Google Shape;134;p21"/>
          <p:cNvSpPr txBox="1"/>
          <p:nvPr>
            <p:ph type="title"/>
          </p:nvPr>
        </p:nvSpPr>
        <p:spPr>
          <a:xfrm>
            <a:off x="8724900" y="365125"/>
            <a:ext cx="2628900" cy="58119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35" name="Google Shape;135;p21"/>
          <p:cNvSpPr txBox="1"/>
          <p:nvPr>
            <p:ph idx="1" type="body"/>
          </p:nvPr>
        </p:nvSpPr>
        <p:spPr>
          <a:xfrm>
            <a:off x="838200" y="365125"/>
            <a:ext cx="7734300" cy="581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36" name="Google Shape;136;p21"/>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137" name="Shape 137"/>
        <p:cNvGrpSpPr/>
        <p:nvPr/>
      </p:nvGrpSpPr>
      <p:grpSpPr>
        <a:xfrm>
          <a:off x="0" y="0"/>
          <a:ext cx="0" cy="0"/>
          <a:chOff x="0" y="0"/>
          <a:chExt cx="0" cy="0"/>
        </a:xfrm>
      </p:grpSpPr>
      <p:sp>
        <p:nvSpPr>
          <p:cNvPr id="138" name="Google Shape;138;p22"/>
          <p:cNvSpPr/>
          <p:nvPr/>
        </p:nvSpPr>
        <p:spPr>
          <a:xfrm>
            <a:off x="0" y="2400300"/>
            <a:ext cx="12192000" cy="2057400"/>
          </a:xfrm>
          <a:prstGeom prst="rect">
            <a:avLst/>
          </a:prstGeom>
          <a:gradFill>
            <a:gsLst>
              <a:gs pos="0">
                <a:srgbClr val="FFFFFF">
                  <a:alpha val="89019"/>
                </a:srgbClr>
              </a:gs>
              <a:gs pos="25000">
                <a:srgbClr val="FFFFFF">
                  <a:alpha val="40000"/>
                </a:srgbClr>
              </a:gs>
              <a:gs pos="51000">
                <a:srgbClr val="FFFFFF">
                  <a:alpha val="0"/>
                </a:srgbClr>
              </a:gs>
              <a:gs pos="80000">
                <a:srgbClr val="FFFFFF">
                  <a:alpha val="0"/>
                </a:srgbClr>
              </a:gs>
              <a:gs pos="100000">
                <a:srgbClr val="FFFFFF">
                  <a:alpha val="49019"/>
                </a:srgbClr>
              </a:gs>
            </a:gsLst>
            <a:lin ang="5400012"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9" name="Google Shape;139;p22"/>
          <p:cNvSpPr txBox="1"/>
          <p:nvPr>
            <p:ph type="title"/>
          </p:nvPr>
        </p:nvSpPr>
        <p:spPr>
          <a:xfrm>
            <a:off x="609600" y="2648638"/>
            <a:ext cx="10972800" cy="1145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64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140" name="Google Shape;140;p22"/>
          <p:cNvSpPr txBox="1"/>
          <p:nvPr>
            <p:ph idx="1" type="body"/>
          </p:nvPr>
        </p:nvSpPr>
        <p:spPr>
          <a:xfrm>
            <a:off x="605780" y="3639702"/>
            <a:ext cx="10980300" cy="5088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4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41" name="Google Shape;141;p22"/>
          <p:cNvSpPr txBox="1"/>
          <p:nvPr>
            <p:ph idx="2" type="body"/>
          </p:nvPr>
        </p:nvSpPr>
        <p:spPr>
          <a:xfrm>
            <a:off x="605780" y="4526407"/>
            <a:ext cx="10980300" cy="4329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1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1000"/>
                                        <p:tgtEl>
                                          <p:spTgt spid="14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animEffect filter="fade" transition="in">
                                      <p:cBhvr>
                                        <p:cTn dur="1000"/>
                                        <p:tgtEl>
                                          <p:spTgt spid="14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6" st="6"/>
                                            </p:txEl>
                                          </p:spTgt>
                                        </p:tgtEl>
                                        <p:attrNameLst>
                                          <p:attrName>style.visibility</p:attrName>
                                        </p:attrNameLst>
                                      </p:cBhvr>
                                      <p:to>
                                        <p:strVal val="visible"/>
                                      </p:to>
                                    </p:set>
                                    <p:animEffect filter="fade" transition="in">
                                      <p:cBhvr>
                                        <p:cTn dur="1000"/>
                                        <p:tgtEl>
                                          <p:spTgt spid="14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7" st="7"/>
                                            </p:txEl>
                                          </p:spTgt>
                                        </p:tgtEl>
                                        <p:attrNameLst>
                                          <p:attrName>style.visibility</p:attrName>
                                        </p:attrNameLst>
                                      </p:cBhvr>
                                      <p:to>
                                        <p:strVal val="visible"/>
                                      </p:to>
                                    </p:set>
                                    <p:animEffect filter="fade" transition="in">
                                      <p:cBhvr>
                                        <p:cTn dur="1000"/>
                                        <p:tgtEl>
                                          <p:spTgt spid="14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8" st="8"/>
                                            </p:txEl>
                                          </p:spTgt>
                                        </p:tgtEl>
                                        <p:attrNameLst>
                                          <p:attrName>style.visibility</p:attrName>
                                        </p:attrNameLst>
                                      </p:cBhvr>
                                      <p:to>
                                        <p:strVal val="visible"/>
                                      </p:to>
                                    </p:set>
                                    <p:animEffect filter="fade" transition="in">
                                      <p:cBhvr>
                                        <p:cTn dur="1000"/>
                                        <p:tgtEl>
                                          <p:spTgt spid="140">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words">
  <p:cSld name="Keywords">
    <p:spTree>
      <p:nvGrpSpPr>
        <p:cNvPr id="142" name="Shape 142"/>
        <p:cNvGrpSpPr/>
        <p:nvPr/>
      </p:nvGrpSpPr>
      <p:grpSpPr>
        <a:xfrm>
          <a:off x="0" y="0"/>
          <a:ext cx="0" cy="0"/>
          <a:chOff x="0" y="0"/>
          <a:chExt cx="0" cy="0"/>
        </a:xfrm>
      </p:grpSpPr>
      <p:sp>
        <p:nvSpPr>
          <p:cNvPr id="143" name="Google Shape;143;p23"/>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144" name="Google Shape;144;p23"/>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145" name="Google Shape;145;p23"/>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146" name="Google Shape;146;p23"/>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47" name="Google Shape;147;p23"/>
          <p:cNvSpPr/>
          <p:nvPr/>
        </p:nvSpPr>
        <p:spPr>
          <a:xfrm>
            <a:off x="0" y="2526979"/>
            <a:ext cx="12192000" cy="1298700"/>
          </a:xfrm>
          <a:prstGeom prst="rect">
            <a:avLst/>
          </a:prstGeom>
          <a:gradFill>
            <a:gsLst>
              <a:gs pos="0">
                <a:srgbClr val="FFFFFF">
                  <a:alpha val="82745"/>
                </a:srgbClr>
              </a:gs>
              <a:gs pos="24000">
                <a:srgbClr val="FFFFFF">
                  <a:alpha val="29803"/>
                </a:srgbClr>
              </a:gs>
              <a:gs pos="67000">
                <a:srgbClr val="FFFFFF">
                  <a:alpha val="3921"/>
                </a:srgbClr>
              </a:gs>
              <a:gs pos="100000">
                <a:srgbClr val="FFFFFF">
                  <a:alpha val="63921"/>
                </a:srgbClr>
              </a:gs>
            </a:gsLst>
            <a:lin ang="2700006"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8" name="Google Shape;148;p23"/>
          <p:cNvSpPr/>
          <p:nvPr/>
        </p:nvSpPr>
        <p:spPr>
          <a:xfrm rot="-2699792">
            <a:off x="2373610" y="2786242"/>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9" name="Google Shape;149;p23"/>
          <p:cNvSpPr/>
          <p:nvPr/>
        </p:nvSpPr>
        <p:spPr>
          <a:xfrm>
            <a:off x="5324189" y="2215597"/>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50" name="Google Shape;150;p23"/>
          <p:cNvSpPr/>
          <p:nvPr/>
        </p:nvSpPr>
        <p:spPr>
          <a:xfrm rot="10800000">
            <a:off x="2287646" y="3825555"/>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51" name="Google Shape;151;p23"/>
          <p:cNvSpPr/>
          <p:nvPr/>
        </p:nvSpPr>
        <p:spPr>
          <a:xfrm rot="-2699792">
            <a:off x="4247049" y="2785931"/>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52" name="Google Shape;152;p23"/>
          <p:cNvSpPr/>
          <p:nvPr/>
        </p:nvSpPr>
        <p:spPr>
          <a:xfrm>
            <a:off x="7197627" y="2215287"/>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53" name="Google Shape;153;p23"/>
          <p:cNvSpPr/>
          <p:nvPr/>
        </p:nvSpPr>
        <p:spPr>
          <a:xfrm rot="10800000">
            <a:off x="4161086" y="3825244"/>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54" name="Google Shape;154;p23"/>
          <p:cNvSpPr/>
          <p:nvPr/>
        </p:nvSpPr>
        <p:spPr>
          <a:xfrm rot="-2699792">
            <a:off x="6120487" y="2799769"/>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55" name="Google Shape;155;p23"/>
          <p:cNvSpPr/>
          <p:nvPr/>
        </p:nvSpPr>
        <p:spPr>
          <a:xfrm>
            <a:off x="9071064" y="2229125"/>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56" name="Google Shape;156;p23"/>
          <p:cNvSpPr/>
          <p:nvPr/>
        </p:nvSpPr>
        <p:spPr>
          <a:xfrm rot="10800000">
            <a:off x="6034524" y="383908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57" name="Google Shape;157;p23"/>
          <p:cNvSpPr/>
          <p:nvPr/>
        </p:nvSpPr>
        <p:spPr>
          <a:xfrm rot="-2699792">
            <a:off x="7993927" y="2799770"/>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58" name="Google Shape;158;p23"/>
          <p:cNvSpPr/>
          <p:nvPr/>
        </p:nvSpPr>
        <p:spPr>
          <a:xfrm>
            <a:off x="10944504" y="2229126"/>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59" name="Google Shape;159;p23"/>
          <p:cNvSpPr/>
          <p:nvPr/>
        </p:nvSpPr>
        <p:spPr>
          <a:xfrm rot="10800000">
            <a:off x="7907962" y="383908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60" name="Google Shape;160;p23"/>
          <p:cNvSpPr/>
          <p:nvPr/>
        </p:nvSpPr>
        <p:spPr>
          <a:xfrm rot="-2699792">
            <a:off x="500172" y="2785620"/>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61" name="Google Shape;161;p23"/>
          <p:cNvSpPr/>
          <p:nvPr/>
        </p:nvSpPr>
        <p:spPr>
          <a:xfrm>
            <a:off x="3450749" y="2214976"/>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62" name="Google Shape;162;p23"/>
          <p:cNvSpPr/>
          <p:nvPr/>
        </p:nvSpPr>
        <p:spPr>
          <a:xfrm rot="10800000">
            <a:off x="414208" y="382493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63" name="Google Shape;163;p23"/>
          <p:cNvSpPr txBox="1"/>
          <p:nvPr>
            <p:ph idx="2" type="body"/>
          </p:nvPr>
        </p:nvSpPr>
        <p:spPr>
          <a:xfrm rot="-2700000">
            <a:off x="1077631"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64" name="Google Shape;164;p23"/>
          <p:cNvSpPr txBox="1"/>
          <p:nvPr>
            <p:ph idx="3" type="body"/>
          </p:nvPr>
        </p:nvSpPr>
        <p:spPr>
          <a:xfrm rot="-2700000">
            <a:off x="2954977"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65" name="Google Shape;165;p23"/>
          <p:cNvSpPr txBox="1"/>
          <p:nvPr>
            <p:ph idx="4" type="body"/>
          </p:nvPr>
        </p:nvSpPr>
        <p:spPr>
          <a:xfrm rot="-2700000">
            <a:off x="4832324"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66" name="Google Shape;166;p23"/>
          <p:cNvSpPr txBox="1"/>
          <p:nvPr>
            <p:ph idx="5" type="body"/>
          </p:nvPr>
        </p:nvSpPr>
        <p:spPr>
          <a:xfrm rot="-2700000">
            <a:off x="6709670"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67" name="Google Shape;167;p23"/>
          <p:cNvSpPr txBox="1"/>
          <p:nvPr>
            <p:ph idx="6" type="body"/>
          </p:nvPr>
        </p:nvSpPr>
        <p:spPr>
          <a:xfrm rot="-2700000">
            <a:off x="8587014"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68" name="Google Shape;168;p23"/>
          <p:cNvSpPr txBox="1"/>
          <p:nvPr>
            <p:ph idx="7" type="body"/>
          </p:nvPr>
        </p:nvSpPr>
        <p:spPr>
          <a:xfrm>
            <a:off x="795544" y="4621157"/>
            <a:ext cx="5004600" cy="564300"/>
          </a:xfrm>
          <a:prstGeom prst="rect">
            <a:avLst/>
          </a:prstGeom>
          <a:noFill/>
          <a:ln>
            <a:noFill/>
          </a:ln>
        </p:spPr>
        <p:txBody>
          <a:bodyPr anchorCtr="0" anchor="b"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69" name="Google Shape;169;p23"/>
          <p:cNvSpPr txBox="1"/>
          <p:nvPr>
            <p:ph idx="8" type="body"/>
          </p:nvPr>
        </p:nvSpPr>
        <p:spPr>
          <a:xfrm>
            <a:off x="791839" y="5094200"/>
            <a:ext cx="5004600" cy="12378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pic>
        <p:nvPicPr>
          <p:cNvPr id="170" name="Google Shape;170;p23"/>
          <p:cNvPicPr preferRelativeResize="0"/>
          <p:nvPr/>
        </p:nvPicPr>
        <p:blipFill rotWithShape="1">
          <a:blip r:embed="rId2">
            <a:alphaModFix/>
          </a:blip>
          <a:srcRect b="0" l="0" r="0" t="0"/>
          <a:stretch/>
        </p:blipFill>
        <p:spPr>
          <a:xfrm>
            <a:off x="1907626" y="4940635"/>
            <a:ext cx="5417400" cy="396000"/>
          </a:xfrm>
          <a:prstGeom prst="rect">
            <a:avLst/>
          </a:prstGeom>
          <a:noFill/>
          <a:ln>
            <a:noFill/>
          </a:ln>
        </p:spPr>
      </p:pic>
      <p:sp>
        <p:nvSpPr>
          <p:cNvPr id="171" name="Google Shape;171;p23"/>
          <p:cNvSpPr txBox="1"/>
          <p:nvPr>
            <p:ph idx="9" type="body"/>
          </p:nvPr>
        </p:nvSpPr>
        <p:spPr>
          <a:xfrm>
            <a:off x="6293565" y="4621157"/>
            <a:ext cx="5004600" cy="564300"/>
          </a:xfrm>
          <a:prstGeom prst="rect">
            <a:avLst/>
          </a:prstGeom>
          <a:noFill/>
          <a:ln>
            <a:noFill/>
          </a:ln>
        </p:spPr>
        <p:txBody>
          <a:bodyPr anchorCtr="0" anchor="b"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72" name="Google Shape;172;p23"/>
          <p:cNvSpPr txBox="1"/>
          <p:nvPr>
            <p:ph idx="13" type="body"/>
          </p:nvPr>
        </p:nvSpPr>
        <p:spPr>
          <a:xfrm>
            <a:off x="6289860" y="5094200"/>
            <a:ext cx="5004600" cy="12378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500"/>
                                        <p:tgtEl>
                                          <p:spTgt spid="14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500"/>
                                        <p:tgtEl>
                                          <p:spTgt spid="14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500"/>
                                        <p:tgtEl>
                                          <p:spTgt spid="14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500"/>
                                        <p:tgtEl>
                                          <p:spTgt spid="14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animEffect filter="fade" transition="in">
                                      <p:cBhvr>
                                        <p:cTn dur="500"/>
                                        <p:tgtEl>
                                          <p:spTgt spid="14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animEffect filter="fade" transition="in">
                                      <p:cBhvr>
                                        <p:cTn dur="500"/>
                                        <p:tgtEl>
                                          <p:spTgt spid="14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6" st="6"/>
                                            </p:txEl>
                                          </p:spTgt>
                                        </p:tgtEl>
                                        <p:attrNameLst>
                                          <p:attrName>style.visibility</p:attrName>
                                        </p:attrNameLst>
                                      </p:cBhvr>
                                      <p:to>
                                        <p:strVal val="visible"/>
                                      </p:to>
                                    </p:set>
                                    <p:animEffect filter="fade" transition="in">
                                      <p:cBhvr>
                                        <p:cTn dur="500"/>
                                        <p:tgtEl>
                                          <p:spTgt spid="14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7" st="7"/>
                                            </p:txEl>
                                          </p:spTgt>
                                        </p:tgtEl>
                                        <p:attrNameLst>
                                          <p:attrName>style.visibility</p:attrName>
                                        </p:attrNameLst>
                                      </p:cBhvr>
                                      <p:to>
                                        <p:strVal val="visible"/>
                                      </p:to>
                                    </p:set>
                                    <p:animEffect filter="fade" transition="in">
                                      <p:cBhvr>
                                        <p:cTn dur="500"/>
                                        <p:tgtEl>
                                          <p:spTgt spid="14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6">
                                            <p:txEl>
                                              <p:pRg end="8" st="8"/>
                                            </p:txEl>
                                          </p:spTgt>
                                        </p:tgtEl>
                                        <p:attrNameLst>
                                          <p:attrName>style.visibility</p:attrName>
                                        </p:attrNameLst>
                                      </p:cBhvr>
                                      <p:to>
                                        <p:strVal val="visible"/>
                                      </p:to>
                                    </p:set>
                                    <p:animEffect filter="fade" transition="in">
                                      <p:cBhvr>
                                        <p:cTn dur="500"/>
                                        <p:tgtEl>
                                          <p:spTgt spid="146">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250"/>
                                        <p:tgtEl>
                                          <p:spTgt spid="162"/>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500"/>
                                        <p:tgtEl>
                                          <p:spTgt spid="16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500"/>
                                        <p:tgtEl>
                                          <p:spTgt spid="16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500"/>
                                        <p:tgtEl>
                                          <p:spTgt spid="16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500"/>
                                        <p:tgtEl>
                                          <p:spTgt spid="16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500"/>
                                        <p:tgtEl>
                                          <p:spTgt spid="16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500"/>
                                        <p:tgtEl>
                                          <p:spTgt spid="16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animEffect filter="fade" transition="in">
                                      <p:cBhvr>
                                        <p:cTn dur="500"/>
                                        <p:tgtEl>
                                          <p:spTgt spid="16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animEffect filter="fade" transition="in">
                                      <p:cBhvr>
                                        <p:cTn dur="500"/>
                                        <p:tgtEl>
                                          <p:spTgt spid="16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3">
                                            <p:txEl>
                                              <p:pRg end="8" st="8"/>
                                            </p:txEl>
                                          </p:spTgt>
                                        </p:tgtEl>
                                        <p:attrNameLst>
                                          <p:attrName>style.visibility</p:attrName>
                                        </p:attrNameLst>
                                      </p:cBhvr>
                                      <p:to>
                                        <p:strVal val="visible"/>
                                      </p:to>
                                    </p:set>
                                    <p:animEffect filter="fade" transition="in">
                                      <p:cBhvr>
                                        <p:cTn dur="500"/>
                                        <p:tgtEl>
                                          <p:spTgt spid="163">
                                            <p:txEl>
                                              <p:pRg end="8" st="8"/>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250"/>
                                        <p:tgtEl>
                                          <p:spTgt spid="16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250"/>
                                        <p:tgtEl>
                                          <p:spTgt spid="153"/>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500"/>
                                        <p:tgtEl>
                                          <p:spTgt spid="16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500"/>
                                        <p:tgtEl>
                                          <p:spTgt spid="16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500"/>
                                        <p:tgtEl>
                                          <p:spTgt spid="16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500"/>
                                        <p:tgtEl>
                                          <p:spTgt spid="16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500"/>
                                        <p:tgtEl>
                                          <p:spTgt spid="16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animEffect filter="fade" transition="in">
                                      <p:cBhvr>
                                        <p:cTn dur="500"/>
                                        <p:tgtEl>
                                          <p:spTgt spid="16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animEffect filter="fade" transition="in">
                                      <p:cBhvr>
                                        <p:cTn dur="500"/>
                                        <p:tgtEl>
                                          <p:spTgt spid="16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7" st="7"/>
                                            </p:txEl>
                                          </p:spTgt>
                                        </p:tgtEl>
                                        <p:attrNameLst>
                                          <p:attrName>style.visibility</p:attrName>
                                        </p:attrNameLst>
                                      </p:cBhvr>
                                      <p:to>
                                        <p:strVal val="visible"/>
                                      </p:to>
                                    </p:set>
                                    <p:animEffect filter="fade" transition="in">
                                      <p:cBhvr>
                                        <p:cTn dur="500"/>
                                        <p:tgtEl>
                                          <p:spTgt spid="16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8" st="8"/>
                                            </p:txEl>
                                          </p:spTgt>
                                        </p:tgtEl>
                                        <p:attrNameLst>
                                          <p:attrName>style.visibility</p:attrName>
                                        </p:attrNameLst>
                                      </p:cBhvr>
                                      <p:to>
                                        <p:strVal val="visible"/>
                                      </p:to>
                                    </p:set>
                                    <p:animEffect filter="fade" transition="in">
                                      <p:cBhvr>
                                        <p:cTn dur="500"/>
                                        <p:tgtEl>
                                          <p:spTgt spid="165">
                                            <p:txEl>
                                              <p:pRg end="8" st="8"/>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250"/>
                                        <p:tgtEl>
                                          <p:spTgt spid="15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250"/>
                                        <p:tgtEl>
                                          <p:spTgt spid="159"/>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500"/>
                                        <p:tgtEl>
                                          <p:spTgt spid="16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500"/>
                                        <p:tgtEl>
                                          <p:spTgt spid="16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500"/>
                                        <p:tgtEl>
                                          <p:spTgt spid="16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500"/>
                                        <p:tgtEl>
                                          <p:spTgt spid="16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Effect filter="fade" transition="in">
                                      <p:cBhvr>
                                        <p:cTn dur="500"/>
                                        <p:tgtEl>
                                          <p:spTgt spid="16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animEffect filter="fade" transition="in">
                                      <p:cBhvr>
                                        <p:cTn dur="500"/>
                                        <p:tgtEl>
                                          <p:spTgt spid="16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animEffect filter="fade" transition="in">
                                      <p:cBhvr>
                                        <p:cTn dur="500"/>
                                        <p:tgtEl>
                                          <p:spTgt spid="16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7" st="7"/>
                                            </p:txEl>
                                          </p:spTgt>
                                        </p:tgtEl>
                                        <p:attrNameLst>
                                          <p:attrName>style.visibility</p:attrName>
                                        </p:attrNameLst>
                                      </p:cBhvr>
                                      <p:to>
                                        <p:strVal val="visible"/>
                                      </p:to>
                                    </p:set>
                                    <p:animEffect filter="fade" transition="in">
                                      <p:cBhvr>
                                        <p:cTn dur="500"/>
                                        <p:tgtEl>
                                          <p:spTgt spid="16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8" st="8"/>
                                            </p:txEl>
                                          </p:spTgt>
                                        </p:tgtEl>
                                        <p:attrNameLst>
                                          <p:attrName>style.visibility</p:attrName>
                                        </p:attrNameLst>
                                      </p:cBhvr>
                                      <p:to>
                                        <p:strVal val="visible"/>
                                      </p:to>
                                    </p:set>
                                    <p:animEffect filter="fade" transition="in">
                                      <p:cBhvr>
                                        <p:cTn dur="500"/>
                                        <p:tgtEl>
                                          <p:spTgt spid="167">
                                            <p:txEl>
                                              <p:pRg end="8" st="8"/>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250"/>
                                        <p:tgtEl>
                                          <p:spTgt spid="15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250"/>
                                        <p:tgtEl>
                                          <p:spTgt spid="150"/>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500"/>
                                        <p:tgtEl>
                                          <p:spTgt spid="16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500"/>
                                        <p:tgtEl>
                                          <p:spTgt spid="16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500"/>
                                        <p:tgtEl>
                                          <p:spTgt spid="16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500"/>
                                        <p:tgtEl>
                                          <p:spTgt spid="16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500"/>
                                        <p:tgtEl>
                                          <p:spTgt spid="16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500"/>
                                        <p:tgtEl>
                                          <p:spTgt spid="16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500"/>
                                        <p:tgtEl>
                                          <p:spTgt spid="16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animEffect filter="fade" transition="in">
                                      <p:cBhvr>
                                        <p:cTn dur="500"/>
                                        <p:tgtEl>
                                          <p:spTgt spid="16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8" st="8"/>
                                            </p:txEl>
                                          </p:spTgt>
                                        </p:tgtEl>
                                        <p:attrNameLst>
                                          <p:attrName>style.visibility</p:attrName>
                                        </p:attrNameLst>
                                      </p:cBhvr>
                                      <p:to>
                                        <p:strVal val="visible"/>
                                      </p:to>
                                    </p:set>
                                    <p:animEffect filter="fade" transition="in">
                                      <p:cBhvr>
                                        <p:cTn dur="500"/>
                                        <p:tgtEl>
                                          <p:spTgt spid="164">
                                            <p:txEl>
                                              <p:pRg end="8" st="8"/>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250"/>
                                        <p:tgtEl>
                                          <p:spTgt spid="149"/>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250"/>
                                        <p:tgtEl>
                                          <p:spTgt spid="156"/>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500"/>
                                        <p:tgtEl>
                                          <p:spTgt spid="16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500"/>
                                        <p:tgtEl>
                                          <p:spTgt spid="16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500"/>
                                        <p:tgtEl>
                                          <p:spTgt spid="16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500"/>
                                        <p:tgtEl>
                                          <p:spTgt spid="16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Effect filter="fade" transition="in">
                                      <p:cBhvr>
                                        <p:cTn dur="500"/>
                                        <p:tgtEl>
                                          <p:spTgt spid="16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animEffect filter="fade" transition="in">
                                      <p:cBhvr>
                                        <p:cTn dur="500"/>
                                        <p:tgtEl>
                                          <p:spTgt spid="16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animEffect filter="fade" transition="in">
                                      <p:cBhvr>
                                        <p:cTn dur="500"/>
                                        <p:tgtEl>
                                          <p:spTgt spid="16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7" st="7"/>
                                            </p:txEl>
                                          </p:spTgt>
                                        </p:tgtEl>
                                        <p:attrNameLst>
                                          <p:attrName>style.visibility</p:attrName>
                                        </p:attrNameLst>
                                      </p:cBhvr>
                                      <p:to>
                                        <p:strVal val="visible"/>
                                      </p:to>
                                    </p:set>
                                    <p:animEffect filter="fade" transition="in">
                                      <p:cBhvr>
                                        <p:cTn dur="500"/>
                                        <p:tgtEl>
                                          <p:spTgt spid="16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8" st="8"/>
                                            </p:txEl>
                                          </p:spTgt>
                                        </p:tgtEl>
                                        <p:attrNameLst>
                                          <p:attrName>style.visibility</p:attrName>
                                        </p:attrNameLst>
                                      </p:cBhvr>
                                      <p:to>
                                        <p:strVal val="visible"/>
                                      </p:to>
                                    </p:set>
                                    <p:animEffect filter="fade" transition="in">
                                      <p:cBhvr>
                                        <p:cTn dur="500"/>
                                        <p:tgtEl>
                                          <p:spTgt spid="166">
                                            <p:txEl>
                                              <p:pRg end="8" st="8"/>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250"/>
                                        <p:tgtEl>
                                          <p:spTgt spid="155"/>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500"/>
                                        <p:tgtEl>
                                          <p:spTgt spid="168">
                                            <p:txEl>
                                              <p:pRg end="0" st="0"/>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500"/>
                                        <p:tgtEl>
                                          <p:spTgt spid="168">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500"/>
                                        <p:tgtEl>
                                          <p:spTgt spid="168">
                                            <p:txEl>
                                              <p:pRg end="2" st="2"/>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animEffect filter="fade" transition="in">
                                      <p:cBhvr>
                                        <p:cTn dur="500"/>
                                        <p:tgtEl>
                                          <p:spTgt spid="168">
                                            <p:txEl>
                                              <p:pRg end="3" st="3"/>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animEffect filter="fade" transition="in">
                                      <p:cBhvr>
                                        <p:cTn dur="500"/>
                                        <p:tgtEl>
                                          <p:spTgt spid="168">
                                            <p:txEl>
                                              <p:pRg end="4" st="4"/>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animEffect filter="fade" transition="in">
                                      <p:cBhvr>
                                        <p:cTn dur="500"/>
                                        <p:tgtEl>
                                          <p:spTgt spid="168">
                                            <p:txEl>
                                              <p:pRg end="5" st="5"/>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68">
                                            <p:txEl>
                                              <p:pRg end="6" st="6"/>
                                            </p:txEl>
                                          </p:spTgt>
                                        </p:tgtEl>
                                        <p:attrNameLst>
                                          <p:attrName>style.visibility</p:attrName>
                                        </p:attrNameLst>
                                      </p:cBhvr>
                                      <p:to>
                                        <p:strVal val="visible"/>
                                      </p:to>
                                    </p:set>
                                    <p:animEffect filter="fade" transition="in">
                                      <p:cBhvr>
                                        <p:cTn dur="500"/>
                                        <p:tgtEl>
                                          <p:spTgt spid="168">
                                            <p:txEl>
                                              <p:pRg end="6" st="6"/>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68">
                                            <p:txEl>
                                              <p:pRg end="7" st="7"/>
                                            </p:txEl>
                                          </p:spTgt>
                                        </p:tgtEl>
                                        <p:attrNameLst>
                                          <p:attrName>style.visibility</p:attrName>
                                        </p:attrNameLst>
                                      </p:cBhvr>
                                      <p:to>
                                        <p:strVal val="visible"/>
                                      </p:to>
                                    </p:set>
                                    <p:animEffect filter="fade" transition="in">
                                      <p:cBhvr>
                                        <p:cTn dur="500"/>
                                        <p:tgtEl>
                                          <p:spTgt spid="168">
                                            <p:txEl>
                                              <p:pRg end="7" st="7"/>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68">
                                            <p:txEl>
                                              <p:pRg end="8" st="8"/>
                                            </p:txEl>
                                          </p:spTgt>
                                        </p:tgtEl>
                                        <p:attrNameLst>
                                          <p:attrName>style.visibility</p:attrName>
                                        </p:attrNameLst>
                                      </p:cBhvr>
                                      <p:to>
                                        <p:strVal val="visible"/>
                                      </p:to>
                                    </p:set>
                                    <p:animEffect filter="fade" transition="in">
                                      <p:cBhvr>
                                        <p:cTn dur="500"/>
                                        <p:tgtEl>
                                          <p:spTgt spid="168">
                                            <p:txEl>
                                              <p:pRg end="8" st="8"/>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750"/>
                                        <p:tgtEl>
                                          <p:spTgt spid="169">
                                            <p:txEl>
                                              <p:pRg end="0" st="0"/>
                                            </p:txEl>
                                          </p:spTgt>
                                        </p:tgtEl>
                                      </p:cBhvr>
                                    </p:animEffect>
                                  </p:childTnLst>
                                </p:cTn>
                              </p:par>
                            </p:childTnLst>
                          </p:cTn>
                        </p:par>
                        <p:par>
                          <p:cTn fill="hold">
                            <p:stCondLst>
                              <p:cond delay="12250"/>
                            </p:stCondLst>
                            <p:childTnLst>
                              <p:par>
                                <p:cTn fill="hold" nodeType="after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750"/>
                                        <p:tgtEl>
                                          <p:spTgt spid="169">
                                            <p:txEl>
                                              <p:pRg end="1" st="1"/>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750"/>
                                        <p:tgtEl>
                                          <p:spTgt spid="169">
                                            <p:txEl>
                                              <p:pRg end="2" st="2"/>
                                            </p:txEl>
                                          </p:spTgt>
                                        </p:tgtEl>
                                      </p:cBhvr>
                                    </p:animEffect>
                                  </p:childTnLst>
                                </p:cTn>
                              </p:par>
                            </p:childTnLst>
                          </p:cTn>
                        </p:par>
                        <p:par>
                          <p:cTn fill="hold">
                            <p:stCondLst>
                              <p:cond delay="13750"/>
                            </p:stCondLst>
                            <p:childTnLst>
                              <p:par>
                                <p:cTn fill="hold" nodeType="after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750"/>
                                        <p:tgtEl>
                                          <p:spTgt spid="169">
                                            <p:txEl>
                                              <p:pRg end="3" st="3"/>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Effect filter="fade" transition="in">
                                      <p:cBhvr>
                                        <p:cTn dur="750"/>
                                        <p:tgtEl>
                                          <p:spTgt spid="169">
                                            <p:txEl>
                                              <p:pRg end="4" st="4"/>
                                            </p:txEl>
                                          </p:spTgt>
                                        </p:tgtEl>
                                      </p:cBhvr>
                                    </p:animEffect>
                                  </p:childTnLst>
                                </p:cTn>
                              </p:par>
                            </p:childTnLst>
                          </p:cTn>
                        </p:par>
                        <p:par>
                          <p:cTn fill="hold">
                            <p:stCondLst>
                              <p:cond delay="15250"/>
                            </p:stCondLst>
                            <p:childTnLst>
                              <p:par>
                                <p:cTn fill="hold" nodeType="afterEffect" presetClass="entr" presetID="10"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animEffect filter="fade" transition="in">
                                      <p:cBhvr>
                                        <p:cTn dur="750"/>
                                        <p:tgtEl>
                                          <p:spTgt spid="169">
                                            <p:txEl>
                                              <p:pRg end="5" st="5"/>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animEffect filter="fade" transition="in">
                                      <p:cBhvr>
                                        <p:cTn dur="750"/>
                                        <p:tgtEl>
                                          <p:spTgt spid="169">
                                            <p:txEl>
                                              <p:pRg end="6" st="6"/>
                                            </p:txEl>
                                          </p:spTgt>
                                        </p:tgtEl>
                                      </p:cBhvr>
                                    </p:animEffect>
                                  </p:childTnLst>
                                </p:cTn>
                              </p:par>
                            </p:childTnLst>
                          </p:cTn>
                        </p:par>
                        <p:par>
                          <p:cTn fill="hold">
                            <p:stCondLst>
                              <p:cond delay="16750"/>
                            </p:stCondLst>
                            <p:childTnLst>
                              <p:par>
                                <p:cTn fill="hold" nodeType="afterEffect" presetClass="entr" presetID="10" presetSubtype="0">
                                  <p:stCondLst>
                                    <p:cond delay="0"/>
                                  </p:stCondLst>
                                  <p:childTnLst>
                                    <p:set>
                                      <p:cBhvr>
                                        <p:cTn dur="1" fill="hold">
                                          <p:stCondLst>
                                            <p:cond delay="0"/>
                                          </p:stCondLst>
                                        </p:cTn>
                                        <p:tgtEl>
                                          <p:spTgt spid="169">
                                            <p:txEl>
                                              <p:pRg end="7" st="7"/>
                                            </p:txEl>
                                          </p:spTgt>
                                        </p:tgtEl>
                                        <p:attrNameLst>
                                          <p:attrName>style.visibility</p:attrName>
                                        </p:attrNameLst>
                                      </p:cBhvr>
                                      <p:to>
                                        <p:strVal val="visible"/>
                                      </p:to>
                                    </p:set>
                                    <p:animEffect filter="fade" transition="in">
                                      <p:cBhvr>
                                        <p:cTn dur="750"/>
                                        <p:tgtEl>
                                          <p:spTgt spid="169">
                                            <p:txEl>
                                              <p:pRg end="7" st="7"/>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169">
                                            <p:txEl>
                                              <p:pRg end="8" st="8"/>
                                            </p:txEl>
                                          </p:spTgt>
                                        </p:tgtEl>
                                        <p:attrNameLst>
                                          <p:attrName>style.visibility</p:attrName>
                                        </p:attrNameLst>
                                      </p:cBhvr>
                                      <p:to>
                                        <p:strVal val="visible"/>
                                      </p:to>
                                    </p:set>
                                    <p:animEffect filter="fade" transition="in">
                                      <p:cBhvr>
                                        <p:cTn dur="750"/>
                                        <p:tgtEl>
                                          <p:spTgt spid="169">
                                            <p:txEl>
                                              <p:pRg end="8" st="8"/>
                                            </p:txEl>
                                          </p:spTgt>
                                        </p:tgtEl>
                                      </p:cBhvr>
                                    </p:animEffect>
                                  </p:childTnLst>
                                </p:cTn>
                              </p:par>
                            </p:childTnLst>
                          </p:cTn>
                        </p:par>
                        <p:par>
                          <p:cTn fill="hold">
                            <p:stCondLst>
                              <p:cond delay="18250"/>
                            </p:stCondLst>
                            <p:childTnLst>
                              <p:par>
                                <p:cTn fill="hold" nodeType="after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500"/>
                                        <p:tgtEl>
                                          <p:spTgt spid="171">
                                            <p:txEl>
                                              <p:pRg end="0" st="0"/>
                                            </p:txEl>
                                          </p:spTgt>
                                        </p:tgtEl>
                                      </p:cBhvr>
                                    </p:animEffect>
                                  </p:childTnLst>
                                </p:cTn>
                              </p:par>
                            </p:childTnLst>
                          </p:cTn>
                        </p:par>
                        <p:par>
                          <p:cTn fill="hold">
                            <p:stCondLst>
                              <p:cond delay="18750"/>
                            </p:stCondLst>
                            <p:childTnLst>
                              <p:par>
                                <p:cTn fill="hold" nodeType="after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500"/>
                                        <p:tgtEl>
                                          <p:spTgt spid="171">
                                            <p:txEl>
                                              <p:pRg end="1" st="1"/>
                                            </p:txEl>
                                          </p:spTgt>
                                        </p:tgtEl>
                                      </p:cBhvr>
                                    </p:animEffect>
                                  </p:childTnLst>
                                </p:cTn>
                              </p:par>
                            </p:childTnLst>
                          </p:cTn>
                        </p:par>
                        <p:par>
                          <p:cTn fill="hold">
                            <p:stCondLst>
                              <p:cond delay="19250"/>
                            </p:stCondLst>
                            <p:childTnLst>
                              <p:par>
                                <p:cTn fill="hold" nodeType="after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500"/>
                                        <p:tgtEl>
                                          <p:spTgt spid="171">
                                            <p:txEl>
                                              <p:pRg end="2" st="2"/>
                                            </p:txEl>
                                          </p:spTgt>
                                        </p:tgtEl>
                                      </p:cBhvr>
                                    </p:animEffect>
                                  </p:childTnLst>
                                </p:cTn>
                              </p:par>
                            </p:childTnLst>
                          </p:cTn>
                        </p:par>
                        <p:par>
                          <p:cTn fill="hold">
                            <p:stCondLst>
                              <p:cond delay="19750"/>
                            </p:stCondLst>
                            <p:childTnLst>
                              <p:par>
                                <p:cTn fill="hold" nodeType="after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500"/>
                                        <p:tgtEl>
                                          <p:spTgt spid="171">
                                            <p:txEl>
                                              <p:pRg end="3" st="3"/>
                                            </p:txEl>
                                          </p:spTgt>
                                        </p:tgtEl>
                                      </p:cBhvr>
                                    </p:animEffect>
                                  </p:childTnLst>
                                </p:cTn>
                              </p:par>
                            </p:childTnLst>
                          </p:cTn>
                        </p:par>
                        <p:par>
                          <p:cTn fill="hold">
                            <p:stCondLst>
                              <p:cond delay="20250"/>
                            </p:stCondLst>
                            <p:childTnLst>
                              <p:par>
                                <p:cTn fill="hold" nodeType="after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500"/>
                                        <p:tgtEl>
                                          <p:spTgt spid="171">
                                            <p:txEl>
                                              <p:pRg end="4" st="4"/>
                                            </p:txEl>
                                          </p:spTgt>
                                        </p:tgtEl>
                                      </p:cBhvr>
                                    </p:animEffect>
                                  </p:childTnLst>
                                </p:cTn>
                              </p:par>
                            </p:childTnLst>
                          </p:cTn>
                        </p:par>
                        <p:par>
                          <p:cTn fill="hold">
                            <p:stCondLst>
                              <p:cond delay="20750"/>
                            </p:stCondLst>
                            <p:childTnLst>
                              <p:par>
                                <p:cTn fill="hold" nodeType="after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500"/>
                                        <p:tgtEl>
                                          <p:spTgt spid="171">
                                            <p:txEl>
                                              <p:pRg end="5" st="5"/>
                                            </p:txEl>
                                          </p:spTgt>
                                        </p:tgtEl>
                                      </p:cBhvr>
                                    </p:animEffect>
                                  </p:childTnLst>
                                </p:cTn>
                              </p:par>
                            </p:childTnLst>
                          </p:cTn>
                        </p:par>
                        <p:par>
                          <p:cTn fill="hold">
                            <p:stCondLst>
                              <p:cond delay="21250"/>
                            </p:stCondLst>
                            <p:childTnLst>
                              <p:par>
                                <p:cTn fill="hold" nodeType="after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500"/>
                                        <p:tgtEl>
                                          <p:spTgt spid="171">
                                            <p:txEl>
                                              <p:pRg end="6" st="6"/>
                                            </p:txEl>
                                          </p:spTgt>
                                        </p:tgtEl>
                                      </p:cBhvr>
                                    </p:animEffect>
                                  </p:childTnLst>
                                </p:cTn>
                              </p:par>
                            </p:childTnLst>
                          </p:cTn>
                        </p:par>
                        <p:par>
                          <p:cTn fill="hold">
                            <p:stCondLst>
                              <p:cond delay="21750"/>
                            </p:stCondLst>
                            <p:childTnLst>
                              <p:par>
                                <p:cTn fill="hold" nodeType="afterEffect" presetClass="entr" presetID="10"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animEffect filter="fade" transition="in">
                                      <p:cBhvr>
                                        <p:cTn dur="500"/>
                                        <p:tgtEl>
                                          <p:spTgt spid="171">
                                            <p:txEl>
                                              <p:pRg end="7" st="7"/>
                                            </p:txEl>
                                          </p:spTgt>
                                        </p:tgtEl>
                                      </p:cBhvr>
                                    </p:animEffect>
                                  </p:childTnLst>
                                </p:cTn>
                              </p:par>
                            </p:childTnLst>
                          </p:cTn>
                        </p:par>
                        <p:par>
                          <p:cTn fill="hold">
                            <p:stCondLst>
                              <p:cond delay="22250"/>
                            </p:stCondLst>
                            <p:childTnLst>
                              <p:par>
                                <p:cTn fill="hold" nodeType="afterEffect" presetClass="entr" presetID="10" presetSubtype="0">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animEffect filter="fade" transition="in">
                                      <p:cBhvr>
                                        <p:cTn dur="500"/>
                                        <p:tgtEl>
                                          <p:spTgt spid="171">
                                            <p:txEl>
                                              <p:pRg end="8" st="8"/>
                                            </p:txEl>
                                          </p:spTgt>
                                        </p:tgtEl>
                                      </p:cBhvr>
                                    </p:animEffect>
                                  </p:childTnLst>
                                </p:cTn>
                              </p:par>
                            </p:childTnLst>
                          </p:cTn>
                        </p:par>
                        <p:par>
                          <p:cTn fill="hold">
                            <p:stCondLst>
                              <p:cond delay="22750"/>
                            </p:stCondLst>
                            <p:childTnLst>
                              <p:par>
                                <p:cTn fill="hold" nodeType="after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750"/>
                                        <p:tgtEl>
                                          <p:spTgt spid="172">
                                            <p:txEl>
                                              <p:pRg end="0" st="0"/>
                                            </p:txEl>
                                          </p:spTgt>
                                        </p:tgtEl>
                                      </p:cBhvr>
                                    </p:animEffect>
                                  </p:childTnLst>
                                </p:cTn>
                              </p:par>
                            </p:childTnLst>
                          </p:cTn>
                        </p:par>
                        <p:par>
                          <p:cTn fill="hold">
                            <p:stCondLst>
                              <p:cond delay="23500"/>
                            </p:stCondLst>
                            <p:childTnLst>
                              <p:par>
                                <p:cTn fill="hold" nodeType="after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750"/>
                                        <p:tgtEl>
                                          <p:spTgt spid="172">
                                            <p:txEl>
                                              <p:pRg end="1" st="1"/>
                                            </p:txEl>
                                          </p:spTgt>
                                        </p:tgtEl>
                                      </p:cBhvr>
                                    </p:animEffect>
                                  </p:childTnLst>
                                </p:cTn>
                              </p:par>
                            </p:childTnLst>
                          </p:cTn>
                        </p:par>
                        <p:par>
                          <p:cTn fill="hold">
                            <p:stCondLst>
                              <p:cond delay="24250"/>
                            </p:stCondLst>
                            <p:childTnLst>
                              <p:par>
                                <p:cTn fill="hold" nodeType="after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750"/>
                                        <p:tgtEl>
                                          <p:spTgt spid="172">
                                            <p:txEl>
                                              <p:pRg end="2" st="2"/>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750"/>
                                        <p:tgtEl>
                                          <p:spTgt spid="172">
                                            <p:txEl>
                                              <p:pRg end="3" st="3"/>
                                            </p:txEl>
                                          </p:spTgt>
                                        </p:tgtEl>
                                      </p:cBhvr>
                                    </p:animEffect>
                                  </p:childTnLst>
                                </p:cTn>
                              </p:par>
                            </p:childTnLst>
                          </p:cTn>
                        </p:par>
                        <p:par>
                          <p:cTn fill="hold">
                            <p:stCondLst>
                              <p:cond delay="25750"/>
                            </p:stCondLst>
                            <p:childTnLst>
                              <p:par>
                                <p:cTn fill="hold" nodeType="after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750"/>
                                        <p:tgtEl>
                                          <p:spTgt spid="172">
                                            <p:txEl>
                                              <p:pRg end="4" st="4"/>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animEffect filter="fade" transition="in">
                                      <p:cBhvr>
                                        <p:cTn dur="750"/>
                                        <p:tgtEl>
                                          <p:spTgt spid="172">
                                            <p:txEl>
                                              <p:pRg end="5" st="5"/>
                                            </p:txEl>
                                          </p:spTgt>
                                        </p:tgtEl>
                                      </p:cBhvr>
                                    </p:animEffect>
                                  </p:childTnLst>
                                </p:cTn>
                              </p:par>
                            </p:childTnLst>
                          </p:cTn>
                        </p:par>
                        <p:par>
                          <p:cTn fill="hold">
                            <p:stCondLst>
                              <p:cond delay="27250"/>
                            </p:stCondLst>
                            <p:childTnLst>
                              <p:par>
                                <p:cTn fill="hold" nodeType="afterEffect" presetClass="entr" presetID="10"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animEffect filter="fade" transition="in">
                                      <p:cBhvr>
                                        <p:cTn dur="750"/>
                                        <p:tgtEl>
                                          <p:spTgt spid="172">
                                            <p:txEl>
                                              <p:pRg end="6" st="6"/>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animEffect filter="fade" transition="in">
                                      <p:cBhvr>
                                        <p:cTn dur="750"/>
                                        <p:tgtEl>
                                          <p:spTgt spid="172">
                                            <p:txEl>
                                              <p:pRg end="7" st="7"/>
                                            </p:txEl>
                                          </p:spTgt>
                                        </p:tgtEl>
                                      </p:cBhvr>
                                    </p:animEffect>
                                  </p:childTnLst>
                                </p:cTn>
                              </p:par>
                            </p:childTnLst>
                          </p:cTn>
                        </p:par>
                        <p:par>
                          <p:cTn fill="hold">
                            <p:stCondLst>
                              <p:cond delay="28750"/>
                            </p:stCondLst>
                            <p:childTnLst>
                              <p:par>
                                <p:cTn fill="hold" nodeType="afterEffect" presetClass="entr" presetID="10" presetSubtype="0">
                                  <p:stCondLst>
                                    <p:cond delay="0"/>
                                  </p:stCondLst>
                                  <p:childTnLst>
                                    <p:set>
                                      <p:cBhvr>
                                        <p:cTn dur="1" fill="hold">
                                          <p:stCondLst>
                                            <p:cond delay="0"/>
                                          </p:stCondLst>
                                        </p:cTn>
                                        <p:tgtEl>
                                          <p:spTgt spid="172">
                                            <p:txEl>
                                              <p:pRg end="8" st="8"/>
                                            </p:txEl>
                                          </p:spTgt>
                                        </p:tgtEl>
                                        <p:attrNameLst>
                                          <p:attrName>style.visibility</p:attrName>
                                        </p:attrNameLst>
                                      </p:cBhvr>
                                      <p:to>
                                        <p:strVal val="visible"/>
                                      </p:to>
                                    </p:set>
                                    <p:animEffect filter="fade" transition="in">
                                      <p:cBhvr>
                                        <p:cTn dur="750"/>
                                        <p:tgtEl>
                                          <p:spTgt spid="17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173" name="Shape 17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2" name="Shape 32"/>
        <p:cNvGrpSpPr/>
        <p:nvPr/>
      </p:nvGrpSpPr>
      <p:grpSpPr>
        <a:xfrm>
          <a:off x="0" y="0"/>
          <a:ext cx="0" cy="0"/>
          <a:chOff x="0" y="0"/>
          <a:chExt cx="0" cy="0"/>
        </a:xfrm>
      </p:grpSpPr>
      <p:sp>
        <p:nvSpPr>
          <p:cNvPr id="33" name="Google Shape;33;p4"/>
          <p:cNvSpPr txBox="1"/>
          <p:nvPr>
            <p:ph type="title"/>
          </p:nvPr>
        </p:nvSpPr>
        <p:spPr>
          <a:xfrm>
            <a:off x="831850" y="1709738"/>
            <a:ext cx="10515600" cy="28527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4" name="Google Shape;34;p4"/>
          <p:cNvSpPr txBox="1"/>
          <p:nvPr>
            <p:ph idx="1" type="body"/>
          </p:nvPr>
        </p:nvSpPr>
        <p:spPr>
          <a:xfrm>
            <a:off x="831850" y="4589462"/>
            <a:ext cx="10515600" cy="150030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888888"/>
              </a:buClr>
              <a:buSzPts val="2400"/>
              <a:buFont typeface="Arial"/>
              <a:buNone/>
              <a:defRPr sz="2400">
                <a:solidFill>
                  <a:srgbClr val="888888"/>
                </a:solidFill>
              </a:defRPr>
            </a:lvl1pPr>
            <a:lvl2pPr indent="-228600" lvl="1" marL="914400" algn="l">
              <a:lnSpc>
                <a:spcPct val="90000"/>
              </a:lnSpc>
              <a:spcBef>
                <a:spcPts val="1000"/>
              </a:spcBef>
              <a:spcAft>
                <a:spcPts val="0"/>
              </a:spcAft>
              <a:buClr>
                <a:srgbClr val="888888"/>
              </a:buClr>
              <a:buSzPts val="2400"/>
              <a:buFont typeface="Arial"/>
              <a:buNone/>
              <a:defRPr sz="2400">
                <a:solidFill>
                  <a:srgbClr val="888888"/>
                </a:solidFill>
              </a:defRPr>
            </a:lvl2pPr>
            <a:lvl3pPr indent="-228600" lvl="2" marL="1371600" algn="l">
              <a:lnSpc>
                <a:spcPct val="90000"/>
              </a:lnSpc>
              <a:spcBef>
                <a:spcPts val="1000"/>
              </a:spcBef>
              <a:spcAft>
                <a:spcPts val="0"/>
              </a:spcAft>
              <a:buClr>
                <a:srgbClr val="888888"/>
              </a:buClr>
              <a:buSzPts val="2400"/>
              <a:buFont typeface="Arial"/>
              <a:buNone/>
              <a:defRPr sz="2400">
                <a:solidFill>
                  <a:srgbClr val="888888"/>
                </a:solidFill>
              </a:defRPr>
            </a:lvl3pPr>
            <a:lvl4pPr indent="-228600" lvl="3" marL="1828800" algn="l">
              <a:lnSpc>
                <a:spcPct val="90000"/>
              </a:lnSpc>
              <a:spcBef>
                <a:spcPts val="1000"/>
              </a:spcBef>
              <a:spcAft>
                <a:spcPts val="0"/>
              </a:spcAft>
              <a:buClr>
                <a:srgbClr val="888888"/>
              </a:buClr>
              <a:buSzPts val="2400"/>
              <a:buFont typeface="Arial"/>
              <a:buNone/>
              <a:defRPr sz="2400">
                <a:solidFill>
                  <a:srgbClr val="888888"/>
                </a:solidFill>
              </a:defRPr>
            </a:lvl4pPr>
            <a:lvl5pPr indent="-228600" lvl="4" marL="2286000" algn="l">
              <a:lnSpc>
                <a:spcPct val="90000"/>
              </a:lnSpc>
              <a:spcBef>
                <a:spcPts val="1000"/>
              </a:spcBef>
              <a:spcAft>
                <a:spcPts val="0"/>
              </a:spcAft>
              <a:buClr>
                <a:srgbClr val="888888"/>
              </a:buClr>
              <a:buSzPts val="2400"/>
              <a:buFont typeface="Arial"/>
              <a:buNone/>
              <a:defRPr sz="24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5" name="Google Shape;35;p4"/>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6" name="Shape 36"/>
        <p:cNvGrpSpPr/>
        <p:nvPr/>
      </p:nvGrpSpPr>
      <p:grpSpPr>
        <a:xfrm>
          <a:off x="0" y="0"/>
          <a:ext cx="0" cy="0"/>
          <a:chOff x="0" y="0"/>
          <a:chExt cx="0" cy="0"/>
        </a:xfrm>
      </p:grpSpPr>
      <p:sp>
        <p:nvSpPr>
          <p:cNvPr id="37" name="Google Shape;37;p5"/>
          <p:cNvSpPr txBox="1"/>
          <p:nvPr>
            <p:ph idx="12" type="sldNum"/>
          </p:nvPr>
        </p:nvSpPr>
        <p:spPr>
          <a:xfrm>
            <a:off x="11297921" y="6631816"/>
            <a:ext cx="902547" cy="200055"/>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38" name="Google Shape;38;p5"/>
          <p:cNvSpPr txBox="1"/>
          <p:nvPr>
            <p:ph idx="1" type="body"/>
          </p:nvPr>
        </p:nvSpPr>
        <p:spPr>
          <a:xfrm>
            <a:off x="192087" y="1065260"/>
            <a:ext cx="11804381" cy="5540425"/>
          </a:xfrm>
          <a:prstGeom prst="rect">
            <a:avLst/>
          </a:prstGeom>
          <a:noFill/>
          <a:ln>
            <a:noFill/>
          </a:ln>
        </p:spPr>
        <p:txBody>
          <a:bodyPr anchorCtr="0" anchor="t" bIns="45700" lIns="91425" spcFirstLastPara="1" rIns="182875" wrap="square" tIns="45700">
            <a:normAutofit/>
          </a:bodyPr>
          <a:lstStyle>
            <a:lvl1pPr indent="-406400" lvl="0" marL="457200" algn="l">
              <a:lnSpc>
                <a:spcPct val="100000"/>
              </a:lnSpc>
              <a:spcBef>
                <a:spcPts val="800"/>
              </a:spcBef>
              <a:spcAft>
                <a:spcPts val="0"/>
              </a:spcAft>
              <a:buSzPts val="2800"/>
              <a:buFont typeface="Noto Sans Symbols"/>
              <a:buChar char="▪"/>
              <a:defRPr>
                <a:solidFill>
                  <a:srgbClr val="000000"/>
                </a:solidFill>
              </a:defRPr>
            </a:lvl1pPr>
            <a:lvl2pPr indent="-406400" lvl="1" marL="914400" algn="l">
              <a:lnSpc>
                <a:spcPct val="100000"/>
              </a:lnSpc>
              <a:spcBef>
                <a:spcPts val="800"/>
              </a:spcBef>
              <a:spcAft>
                <a:spcPts val="0"/>
              </a:spcAft>
              <a:buSzPts val="2800"/>
              <a:buChar char="•"/>
              <a:defRPr>
                <a:solidFill>
                  <a:srgbClr val="000000"/>
                </a:solidFill>
              </a:defRPr>
            </a:lvl2pPr>
            <a:lvl3pPr indent="-406400" lvl="2" marL="1371600" algn="l">
              <a:lnSpc>
                <a:spcPct val="100000"/>
              </a:lnSpc>
              <a:spcBef>
                <a:spcPts val="400"/>
              </a:spcBef>
              <a:spcAft>
                <a:spcPts val="0"/>
              </a:spcAft>
              <a:buSzPts val="2800"/>
              <a:buChar char="•"/>
              <a:defRPr>
                <a:solidFill>
                  <a:srgbClr val="000000"/>
                </a:solidFill>
              </a:defRPr>
            </a:lvl3pPr>
            <a:lvl4pPr indent="-406400" lvl="3" marL="1828800" algn="l">
              <a:lnSpc>
                <a:spcPct val="100000"/>
              </a:lnSpc>
              <a:spcBef>
                <a:spcPts val="400"/>
              </a:spcBef>
              <a:spcAft>
                <a:spcPts val="0"/>
              </a:spcAft>
              <a:buSzPts val="2800"/>
              <a:buChar char="•"/>
              <a:defRPr>
                <a:solidFill>
                  <a:srgbClr val="000000"/>
                </a:solidFill>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39" name="Google Shape;39;p5"/>
          <p:cNvSpPr txBox="1"/>
          <p:nvPr>
            <p:ph type="title"/>
          </p:nvPr>
        </p:nvSpPr>
        <p:spPr>
          <a:xfrm>
            <a:off x="1" y="55191"/>
            <a:ext cx="12192000" cy="101006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4400"/>
              <a:buNone/>
              <a:defRPr sz="3200"/>
            </a:lvl1pPr>
            <a:lvl2pPr lvl="1" algn="l">
              <a:lnSpc>
                <a:spcPct val="90000"/>
              </a:lnSpc>
              <a:spcBef>
                <a:spcPts val="0"/>
              </a:spcBef>
              <a:spcAft>
                <a:spcPts val="0"/>
              </a:spcAft>
              <a:buSzPts val="4400"/>
              <a:buNone/>
              <a:defRPr/>
            </a:lvl2pPr>
            <a:lvl3pPr lvl="2" algn="l">
              <a:lnSpc>
                <a:spcPct val="90000"/>
              </a:lnSpc>
              <a:spcBef>
                <a:spcPts val="0"/>
              </a:spcBef>
              <a:spcAft>
                <a:spcPts val="0"/>
              </a:spcAft>
              <a:buSzPts val="4400"/>
              <a:buNone/>
              <a:defRPr/>
            </a:lvl3pPr>
            <a:lvl4pPr lvl="3" algn="l">
              <a:lnSpc>
                <a:spcPct val="90000"/>
              </a:lnSpc>
              <a:spcBef>
                <a:spcPts val="0"/>
              </a:spcBef>
              <a:spcAft>
                <a:spcPts val="0"/>
              </a:spcAft>
              <a:buSzPts val="4400"/>
              <a:buNone/>
              <a:defRPr/>
            </a:lvl4pPr>
            <a:lvl5pPr lvl="4" algn="l">
              <a:lnSpc>
                <a:spcPct val="90000"/>
              </a:lnSpc>
              <a:spcBef>
                <a:spcPts val="0"/>
              </a:spcBef>
              <a:spcAft>
                <a:spcPts val="0"/>
              </a:spcAft>
              <a:buSzPts val="4400"/>
              <a:buNone/>
              <a:defRPr/>
            </a:lvl5pPr>
            <a:lvl6pPr lvl="5" algn="l">
              <a:lnSpc>
                <a:spcPct val="90000"/>
              </a:lnSpc>
              <a:spcBef>
                <a:spcPts val="0"/>
              </a:spcBef>
              <a:spcAft>
                <a:spcPts val="0"/>
              </a:spcAft>
              <a:buSzPts val="4400"/>
              <a:buNone/>
              <a:defRPr/>
            </a:lvl6pPr>
            <a:lvl7pPr lvl="6" algn="l">
              <a:lnSpc>
                <a:spcPct val="90000"/>
              </a:lnSpc>
              <a:spcBef>
                <a:spcPts val="0"/>
              </a:spcBef>
              <a:spcAft>
                <a:spcPts val="0"/>
              </a:spcAft>
              <a:buSzPts val="4400"/>
              <a:buNone/>
              <a:defRPr/>
            </a:lvl7pPr>
            <a:lvl8pPr lvl="7" algn="l">
              <a:lnSpc>
                <a:spcPct val="90000"/>
              </a:lnSpc>
              <a:spcBef>
                <a:spcPts val="0"/>
              </a:spcBef>
              <a:spcAft>
                <a:spcPts val="0"/>
              </a:spcAft>
              <a:buSzPts val="4400"/>
              <a:buNone/>
              <a:defRPr/>
            </a:lvl8pPr>
            <a:lvl9pPr lvl="8" algn="l">
              <a:lnSpc>
                <a:spcPct val="90000"/>
              </a:lnSpc>
              <a:spcBef>
                <a:spcPts val="0"/>
              </a:spcBef>
              <a:spcAft>
                <a:spcPts val="0"/>
              </a:spcAft>
              <a:buSzPts val="4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40" name="Shape 40"/>
        <p:cNvGrpSpPr/>
        <p:nvPr/>
      </p:nvGrpSpPr>
      <p:grpSpPr>
        <a:xfrm>
          <a:off x="0" y="0"/>
          <a:ext cx="0" cy="0"/>
          <a:chOff x="0" y="0"/>
          <a:chExt cx="0" cy="0"/>
        </a:xfrm>
      </p:grpSpPr>
      <p:sp>
        <p:nvSpPr>
          <p:cNvPr id="41" name="Google Shape;41;p6"/>
          <p:cNvSpPr txBox="1"/>
          <p:nvPr>
            <p:ph idx="12" type="sldNum"/>
          </p:nvPr>
        </p:nvSpPr>
        <p:spPr>
          <a:xfrm>
            <a:off x="11297921" y="6631816"/>
            <a:ext cx="902547" cy="200055"/>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42" name="Google Shape;42;p6"/>
          <p:cNvSpPr txBox="1"/>
          <p:nvPr>
            <p:ph idx="1" type="body"/>
          </p:nvPr>
        </p:nvSpPr>
        <p:spPr>
          <a:xfrm>
            <a:off x="192087" y="1065260"/>
            <a:ext cx="11804381" cy="5540425"/>
          </a:xfrm>
          <a:prstGeom prst="rect">
            <a:avLst/>
          </a:prstGeom>
          <a:noFill/>
          <a:ln>
            <a:noFill/>
          </a:ln>
        </p:spPr>
        <p:txBody>
          <a:bodyPr anchorCtr="0" anchor="t" bIns="45700" lIns="91425" spcFirstLastPara="1" rIns="182875" wrap="square" tIns="45700">
            <a:normAutofit/>
          </a:bodyPr>
          <a:lstStyle>
            <a:lvl1pPr indent="-406400" lvl="0" marL="457200" algn="l">
              <a:lnSpc>
                <a:spcPct val="100000"/>
              </a:lnSpc>
              <a:spcBef>
                <a:spcPts val="800"/>
              </a:spcBef>
              <a:spcAft>
                <a:spcPts val="0"/>
              </a:spcAft>
              <a:buSzPts val="2800"/>
              <a:buFont typeface="Noto Sans Symbols"/>
              <a:buChar char="▪"/>
              <a:defRPr>
                <a:solidFill>
                  <a:srgbClr val="000000"/>
                </a:solidFill>
              </a:defRPr>
            </a:lvl1pPr>
            <a:lvl2pPr indent="-406400" lvl="1" marL="914400" algn="l">
              <a:lnSpc>
                <a:spcPct val="100000"/>
              </a:lnSpc>
              <a:spcBef>
                <a:spcPts val="800"/>
              </a:spcBef>
              <a:spcAft>
                <a:spcPts val="0"/>
              </a:spcAft>
              <a:buSzPts val="2800"/>
              <a:buChar char="•"/>
              <a:defRPr>
                <a:solidFill>
                  <a:srgbClr val="000000"/>
                </a:solidFill>
              </a:defRPr>
            </a:lvl2pPr>
            <a:lvl3pPr indent="-406400" lvl="2" marL="1371600" algn="l">
              <a:lnSpc>
                <a:spcPct val="100000"/>
              </a:lnSpc>
              <a:spcBef>
                <a:spcPts val="400"/>
              </a:spcBef>
              <a:spcAft>
                <a:spcPts val="0"/>
              </a:spcAft>
              <a:buSzPts val="2800"/>
              <a:buChar char="•"/>
              <a:defRPr>
                <a:solidFill>
                  <a:srgbClr val="000000"/>
                </a:solidFill>
              </a:defRPr>
            </a:lvl3pPr>
            <a:lvl4pPr indent="-406400" lvl="3" marL="1828800" algn="l">
              <a:lnSpc>
                <a:spcPct val="100000"/>
              </a:lnSpc>
              <a:spcBef>
                <a:spcPts val="400"/>
              </a:spcBef>
              <a:spcAft>
                <a:spcPts val="0"/>
              </a:spcAft>
              <a:buSzPts val="2800"/>
              <a:buChar char="•"/>
              <a:defRPr>
                <a:solidFill>
                  <a:srgbClr val="000000"/>
                </a:solidFill>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43" name="Google Shape;43;p6"/>
          <p:cNvSpPr txBox="1"/>
          <p:nvPr>
            <p:ph type="title"/>
          </p:nvPr>
        </p:nvSpPr>
        <p:spPr>
          <a:xfrm>
            <a:off x="1" y="55191"/>
            <a:ext cx="12192000" cy="101006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4400"/>
              <a:buNone/>
              <a:defRPr sz="3200"/>
            </a:lvl1pPr>
            <a:lvl2pPr lvl="1" algn="l">
              <a:lnSpc>
                <a:spcPct val="90000"/>
              </a:lnSpc>
              <a:spcBef>
                <a:spcPts val="0"/>
              </a:spcBef>
              <a:spcAft>
                <a:spcPts val="0"/>
              </a:spcAft>
              <a:buSzPts val="4400"/>
              <a:buNone/>
              <a:defRPr/>
            </a:lvl2pPr>
            <a:lvl3pPr lvl="2" algn="l">
              <a:lnSpc>
                <a:spcPct val="90000"/>
              </a:lnSpc>
              <a:spcBef>
                <a:spcPts val="0"/>
              </a:spcBef>
              <a:spcAft>
                <a:spcPts val="0"/>
              </a:spcAft>
              <a:buSzPts val="4400"/>
              <a:buNone/>
              <a:defRPr/>
            </a:lvl3pPr>
            <a:lvl4pPr lvl="3" algn="l">
              <a:lnSpc>
                <a:spcPct val="90000"/>
              </a:lnSpc>
              <a:spcBef>
                <a:spcPts val="0"/>
              </a:spcBef>
              <a:spcAft>
                <a:spcPts val="0"/>
              </a:spcAft>
              <a:buSzPts val="4400"/>
              <a:buNone/>
              <a:defRPr/>
            </a:lvl4pPr>
            <a:lvl5pPr lvl="4" algn="l">
              <a:lnSpc>
                <a:spcPct val="90000"/>
              </a:lnSpc>
              <a:spcBef>
                <a:spcPts val="0"/>
              </a:spcBef>
              <a:spcAft>
                <a:spcPts val="0"/>
              </a:spcAft>
              <a:buSzPts val="4400"/>
              <a:buNone/>
              <a:defRPr/>
            </a:lvl5pPr>
            <a:lvl6pPr lvl="5" algn="l">
              <a:lnSpc>
                <a:spcPct val="90000"/>
              </a:lnSpc>
              <a:spcBef>
                <a:spcPts val="0"/>
              </a:spcBef>
              <a:spcAft>
                <a:spcPts val="0"/>
              </a:spcAft>
              <a:buSzPts val="4400"/>
              <a:buNone/>
              <a:defRPr/>
            </a:lvl6pPr>
            <a:lvl7pPr lvl="6" algn="l">
              <a:lnSpc>
                <a:spcPct val="90000"/>
              </a:lnSpc>
              <a:spcBef>
                <a:spcPts val="0"/>
              </a:spcBef>
              <a:spcAft>
                <a:spcPts val="0"/>
              </a:spcAft>
              <a:buSzPts val="4400"/>
              <a:buNone/>
              <a:defRPr/>
            </a:lvl7pPr>
            <a:lvl8pPr lvl="7" algn="l">
              <a:lnSpc>
                <a:spcPct val="90000"/>
              </a:lnSpc>
              <a:spcBef>
                <a:spcPts val="0"/>
              </a:spcBef>
              <a:spcAft>
                <a:spcPts val="0"/>
              </a:spcAft>
              <a:buSzPts val="4400"/>
              <a:buNone/>
              <a:defRPr/>
            </a:lvl8pPr>
            <a:lvl9pPr lvl="8" algn="l">
              <a:lnSpc>
                <a:spcPct val="90000"/>
              </a:lnSpc>
              <a:spcBef>
                <a:spcPts val="0"/>
              </a:spcBef>
              <a:spcAft>
                <a:spcPts val="0"/>
              </a:spcAft>
              <a:buSzPts val="4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44" name="Shape 44"/>
        <p:cNvGrpSpPr/>
        <p:nvPr/>
      </p:nvGrpSpPr>
      <p:grpSpPr>
        <a:xfrm>
          <a:off x="0" y="0"/>
          <a:ext cx="0" cy="0"/>
          <a:chOff x="0" y="0"/>
          <a:chExt cx="0" cy="0"/>
        </a:xfrm>
      </p:grpSpPr>
      <p:sp>
        <p:nvSpPr>
          <p:cNvPr id="45" name="Google Shape;45;p7"/>
          <p:cNvSpPr txBox="1"/>
          <p:nvPr>
            <p:ph idx="12" type="sldNum"/>
          </p:nvPr>
        </p:nvSpPr>
        <p:spPr>
          <a:xfrm>
            <a:off x="11297921" y="6631816"/>
            <a:ext cx="902547" cy="200055"/>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46" name="Google Shape;46;p7"/>
          <p:cNvSpPr txBox="1"/>
          <p:nvPr>
            <p:ph idx="1" type="body"/>
          </p:nvPr>
        </p:nvSpPr>
        <p:spPr>
          <a:xfrm>
            <a:off x="192087" y="1065260"/>
            <a:ext cx="11804381" cy="5540425"/>
          </a:xfrm>
          <a:prstGeom prst="rect">
            <a:avLst/>
          </a:prstGeom>
          <a:noFill/>
          <a:ln>
            <a:noFill/>
          </a:ln>
        </p:spPr>
        <p:txBody>
          <a:bodyPr anchorCtr="0" anchor="t" bIns="45700" lIns="91425" spcFirstLastPara="1" rIns="182875" wrap="square" tIns="45700">
            <a:normAutofit/>
          </a:bodyPr>
          <a:lstStyle>
            <a:lvl1pPr indent="-406400" lvl="0" marL="457200" algn="l">
              <a:lnSpc>
                <a:spcPct val="100000"/>
              </a:lnSpc>
              <a:spcBef>
                <a:spcPts val="800"/>
              </a:spcBef>
              <a:spcAft>
                <a:spcPts val="0"/>
              </a:spcAft>
              <a:buSzPts val="2800"/>
              <a:buFont typeface="Noto Sans Symbols"/>
              <a:buChar char="▪"/>
              <a:defRPr>
                <a:solidFill>
                  <a:srgbClr val="000000"/>
                </a:solidFill>
              </a:defRPr>
            </a:lvl1pPr>
            <a:lvl2pPr indent="-406400" lvl="1" marL="914400" algn="l">
              <a:lnSpc>
                <a:spcPct val="100000"/>
              </a:lnSpc>
              <a:spcBef>
                <a:spcPts val="800"/>
              </a:spcBef>
              <a:spcAft>
                <a:spcPts val="0"/>
              </a:spcAft>
              <a:buSzPts val="2800"/>
              <a:buChar char="•"/>
              <a:defRPr>
                <a:solidFill>
                  <a:srgbClr val="000000"/>
                </a:solidFill>
              </a:defRPr>
            </a:lvl2pPr>
            <a:lvl3pPr indent="-406400" lvl="2" marL="1371600" algn="l">
              <a:lnSpc>
                <a:spcPct val="100000"/>
              </a:lnSpc>
              <a:spcBef>
                <a:spcPts val="400"/>
              </a:spcBef>
              <a:spcAft>
                <a:spcPts val="0"/>
              </a:spcAft>
              <a:buSzPts val="2800"/>
              <a:buChar char="•"/>
              <a:defRPr>
                <a:solidFill>
                  <a:srgbClr val="000000"/>
                </a:solidFill>
              </a:defRPr>
            </a:lvl3pPr>
            <a:lvl4pPr indent="-406400" lvl="3" marL="1828800" algn="l">
              <a:lnSpc>
                <a:spcPct val="100000"/>
              </a:lnSpc>
              <a:spcBef>
                <a:spcPts val="400"/>
              </a:spcBef>
              <a:spcAft>
                <a:spcPts val="0"/>
              </a:spcAft>
              <a:buSzPts val="2800"/>
              <a:buChar char="•"/>
              <a:defRPr>
                <a:solidFill>
                  <a:srgbClr val="000000"/>
                </a:solidFill>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47" name="Google Shape;47;p7"/>
          <p:cNvSpPr txBox="1"/>
          <p:nvPr>
            <p:ph type="title"/>
          </p:nvPr>
        </p:nvSpPr>
        <p:spPr>
          <a:xfrm>
            <a:off x="1" y="55191"/>
            <a:ext cx="12192000" cy="101006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4400"/>
              <a:buNone/>
              <a:defRPr sz="3200"/>
            </a:lvl1pPr>
            <a:lvl2pPr lvl="1" algn="l">
              <a:lnSpc>
                <a:spcPct val="90000"/>
              </a:lnSpc>
              <a:spcBef>
                <a:spcPts val="0"/>
              </a:spcBef>
              <a:spcAft>
                <a:spcPts val="0"/>
              </a:spcAft>
              <a:buSzPts val="4400"/>
              <a:buNone/>
              <a:defRPr/>
            </a:lvl2pPr>
            <a:lvl3pPr lvl="2" algn="l">
              <a:lnSpc>
                <a:spcPct val="90000"/>
              </a:lnSpc>
              <a:spcBef>
                <a:spcPts val="0"/>
              </a:spcBef>
              <a:spcAft>
                <a:spcPts val="0"/>
              </a:spcAft>
              <a:buSzPts val="4400"/>
              <a:buNone/>
              <a:defRPr/>
            </a:lvl3pPr>
            <a:lvl4pPr lvl="3" algn="l">
              <a:lnSpc>
                <a:spcPct val="90000"/>
              </a:lnSpc>
              <a:spcBef>
                <a:spcPts val="0"/>
              </a:spcBef>
              <a:spcAft>
                <a:spcPts val="0"/>
              </a:spcAft>
              <a:buSzPts val="4400"/>
              <a:buNone/>
              <a:defRPr/>
            </a:lvl4pPr>
            <a:lvl5pPr lvl="4" algn="l">
              <a:lnSpc>
                <a:spcPct val="90000"/>
              </a:lnSpc>
              <a:spcBef>
                <a:spcPts val="0"/>
              </a:spcBef>
              <a:spcAft>
                <a:spcPts val="0"/>
              </a:spcAft>
              <a:buSzPts val="4400"/>
              <a:buNone/>
              <a:defRPr/>
            </a:lvl5pPr>
            <a:lvl6pPr lvl="5" algn="l">
              <a:lnSpc>
                <a:spcPct val="90000"/>
              </a:lnSpc>
              <a:spcBef>
                <a:spcPts val="0"/>
              </a:spcBef>
              <a:spcAft>
                <a:spcPts val="0"/>
              </a:spcAft>
              <a:buSzPts val="4400"/>
              <a:buNone/>
              <a:defRPr/>
            </a:lvl6pPr>
            <a:lvl7pPr lvl="6" algn="l">
              <a:lnSpc>
                <a:spcPct val="90000"/>
              </a:lnSpc>
              <a:spcBef>
                <a:spcPts val="0"/>
              </a:spcBef>
              <a:spcAft>
                <a:spcPts val="0"/>
              </a:spcAft>
              <a:buSzPts val="4400"/>
              <a:buNone/>
              <a:defRPr/>
            </a:lvl7pPr>
            <a:lvl8pPr lvl="7" algn="l">
              <a:lnSpc>
                <a:spcPct val="90000"/>
              </a:lnSpc>
              <a:spcBef>
                <a:spcPts val="0"/>
              </a:spcBef>
              <a:spcAft>
                <a:spcPts val="0"/>
              </a:spcAft>
              <a:buSzPts val="4400"/>
              <a:buNone/>
              <a:defRPr/>
            </a:lvl8pPr>
            <a:lvl9pPr lvl="8" algn="l">
              <a:lnSpc>
                <a:spcPct val="90000"/>
              </a:lnSpc>
              <a:spcBef>
                <a:spcPts val="0"/>
              </a:spcBef>
              <a:spcAft>
                <a:spcPts val="0"/>
              </a:spcAft>
              <a:buSzPts val="4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48" name="Shape 48"/>
        <p:cNvGrpSpPr/>
        <p:nvPr/>
      </p:nvGrpSpPr>
      <p:grpSpPr>
        <a:xfrm>
          <a:off x="0" y="0"/>
          <a:ext cx="0" cy="0"/>
          <a:chOff x="0" y="0"/>
          <a:chExt cx="0" cy="0"/>
        </a:xfrm>
      </p:grpSpPr>
      <p:sp>
        <p:nvSpPr>
          <p:cNvPr id="49" name="Google Shape;49;p8"/>
          <p:cNvSpPr txBox="1"/>
          <p:nvPr>
            <p:ph idx="12" type="sldNum"/>
          </p:nvPr>
        </p:nvSpPr>
        <p:spPr>
          <a:xfrm>
            <a:off x="11297921" y="6631816"/>
            <a:ext cx="902547" cy="200055"/>
          </a:xfrm>
          <a:prstGeom prst="rect">
            <a:avLst/>
          </a:prstGeom>
          <a:noFill/>
          <a:ln>
            <a:noFill/>
          </a:ln>
        </p:spPr>
        <p:txBody>
          <a:bodyPr anchorCtr="0" anchor="ctr" bIns="45700" lIns="91425" spcFirstLastPara="1" rIns="91425" wrap="square" tIns="45700">
            <a:spAutoFit/>
          </a:bodyPr>
          <a:lstStyle>
            <a:lvl1pPr indent="0" lvl="0"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7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50" name="Google Shape;50;p8"/>
          <p:cNvSpPr txBox="1"/>
          <p:nvPr>
            <p:ph idx="1" type="body"/>
          </p:nvPr>
        </p:nvSpPr>
        <p:spPr>
          <a:xfrm>
            <a:off x="192087" y="1065260"/>
            <a:ext cx="11804381" cy="5540425"/>
          </a:xfrm>
          <a:prstGeom prst="rect">
            <a:avLst/>
          </a:prstGeom>
          <a:noFill/>
          <a:ln>
            <a:noFill/>
          </a:ln>
        </p:spPr>
        <p:txBody>
          <a:bodyPr anchorCtr="0" anchor="t" bIns="45700" lIns="91425" spcFirstLastPara="1" rIns="182875" wrap="square" tIns="45700">
            <a:normAutofit/>
          </a:bodyPr>
          <a:lstStyle>
            <a:lvl1pPr indent="-406400" lvl="0" marL="457200" algn="l">
              <a:lnSpc>
                <a:spcPct val="100000"/>
              </a:lnSpc>
              <a:spcBef>
                <a:spcPts val="800"/>
              </a:spcBef>
              <a:spcAft>
                <a:spcPts val="0"/>
              </a:spcAft>
              <a:buSzPts val="2800"/>
              <a:buFont typeface="Noto Sans Symbols"/>
              <a:buChar char="▪"/>
              <a:defRPr>
                <a:solidFill>
                  <a:srgbClr val="000000"/>
                </a:solidFill>
              </a:defRPr>
            </a:lvl1pPr>
            <a:lvl2pPr indent="-406400" lvl="1" marL="914400" algn="l">
              <a:lnSpc>
                <a:spcPct val="100000"/>
              </a:lnSpc>
              <a:spcBef>
                <a:spcPts val="800"/>
              </a:spcBef>
              <a:spcAft>
                <a:spcPts val="0"/>
              </a:spcAft>
              <a:buSzPts val="2800"/>
              <a:buChar char="•"/>
              <a:defRPr>
                <a:solidFill>
                  <a:srgbClr val="000000"/>
                </a:solidFill>
              </a:defRPr>
            </a:lvl2pPr>
            <a:lvl3pPr indent="-406400" lvl="2" marL="1371600" algn="l">
              <a:lnSpc>
                <a:spcPct val="100000"/>
              </a:lnSpc>
              <a:spcBef>
                <a:spcPts val="400"/>
              </a:spcBef>
              <a:spcAft>
                <a:spcPts val="0"/>
              </a:spcAft>
              <a:buSzPts val="2800"/>
              <a:buChar char="•"/>
              <a:defRPr>
                <a:solidFill>
                  <a:srgbClr val="000000"/>
                </a:solidFill>
              </a:defRPr>
            </a:lvl3pPr>
            <a:lvl4pPr indent="-406400" lvl="3" marL="1828800" algn="l">
              <a:lnSpc>
                <a:spcPct val="100000"/>
              </a:lnSpc>
              <a:spcBef>
                <a:spcPts val="400"/>
              </a:spcBef>
              <a:spcAft>
                <a:spcPts val="0"/>
              </a:spcAft>
              <a:buSzPts val="2800"/>
              <a:buChar char="•"/>
              <a:defRPr>
                <a:solidFill>
                  <a:srgbClr val="000000"/>
                </a:solidFill>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51" name="Google Shape;51;p8"/>
          <p:cNvSpPr txBox="1"/>
          <p:nvPr>
            <p:ph type="title"/>
          </p:nvPr>
        </p:nvSpPr>
        <p:spPr>
          <a:xfrm>
            <a:off x="1" y="55191"/>
            <a:ext cx="12192000" cy="101006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4400"/>
              <a:buNone/>
              <a:defRPr sz="3200"/>
            </a:lvl1pPr>
            <a:lvl2pPr lvl="1" algn="l">
              <a:lnSpc>
                <a:spcPct val="90000"/>
              </a:lnSpc>
              <a:spcBef>
                <a:spcPts val="0"/>
              </a:spcBef>
              <a:spcAft>
                <a:spcPts val="0"/>
              </a:spcAft>
              <a:buSzPts val="4400"/>
              <a:buNone/>
              <a:defRPr/>
            </a:lvl2pPr>
            <a:lvl3pPr lvl="2" algn="l">
              <a:lnSpc>
                <a:spcPct val="90000"/>
              </a:lnSpc>
              <a:spcBef>
                <a:spcPts val="0"/>
              </a:spcBef>
              <a:spcAft>
                <a:spcPts val="0"/>
              </a:spcAft>
              <a:buSzPts val="4400"/>
              <a:buNone/>
              <a:defRPr/>
            </a:lvl3pPr>
            <a:lvl4pPr lvl="3" algn="l">
              <a:lnSpc>
                <a:spcPct val="90000"/>
              </a:lnSpc>
              <a:spcBef>
                <a:spcPts val="0"/>
              </a:spcBef>
              <a:spcAft>
                <a:spcPts val="0"/>
              </a:spcAft>
              <a:buSzPts val="4400"/>
              <a:buNone/>
              <a:defRPr/>
            </a:lvl4pPr>
            <a:lvl5pPr lvl="4" algn="l">
              <a:lnSpc>
                <a:spcPct val="90000"/>
              </a:lnSpc>
              <a:spcBef>
                <a:spcPts val="0"/>
              </a:spcBef>
              <a:spcAft>
                <a:spcPts val="0"/>
              </a:spcAft>
              <a:buSzPts val="4400"/>
              <a:buNone/>
              <a:defRPr/>
            </a:lvl5pPr>
            <a:lvl6pPr lvl="5" algn="l">
              <a:lnSpc>
                <a:spcPct val="90000"/>
              </a:lnSpc>
              <a:spcBef>
                <a:spcPts val="0"/>
              </a:spcBef>
              <a:spcAft>
                <a:spcPts val="0"/>
              </a:spcAft>
              <a:buSzPts val="4400"/>
              <a:buNone/>
              <a:defRPr/>
            </a:lvl6pPr>
            <a:lvl7pPr lvl="6" algn="l">
              <a:lnSpc>
                <a:spcPct val="90000"/>
              </a:lnSpc>
              <a:spcBef>
                <a:spcPts val="0"/>
              </a:spcBef>
              <a:spcAft>
                <a:spcPts val="0"/>
              </a:spcAft>
              <a:buSzPts val="4400"/>
              <a:buNone/>
              <a:defRPr/>
            </a:lvl7pPr>
            <a:lvl8pPr lvl="7" algn="l">
              <a:lnSpc>
                <a:spcPct val="90000"/>
              </a:lnSpc>
              <a:spcBef>
                <a:spcPts val="0"/>
              </a:spcBef>
              <a:spcAft>
                <a:spcPts val="0"/>
              </a:spcAft>
              <a:buSzPts val="4400"/>
              <a:buNone/>
              <a:defRPr/>
            </a:lvl8pPr>
            <a:lvl9pPr lvl="8" algn="l">
              <a:lnSpc>
                <a:spcPct val="90000"/>
              </a:lnSpc>
              <a:spcBef>
                <a:spcPts val="0"/>
              </a:spcBef>
              <a:spcAft>
                <a:spcPts val="0"/>
              </a:spcAft>
              <a:buSzPts val="4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2" name="Shape 52"/>
        <p:cNvGrpSpPr/>
        <p:nvPr/>
      </p:nvGrpSpPr>
      <p:grpSpPr>
        <a:xfrm>
          <a:off x="0" y="0"/>
          <a:ext cx="0" cy="0"/>
          <a:chOff x="0" y="0"/>
          <a:chExt cx="0" cy="0"/>
        </a:xfrm>
      </p:grpSpPr>
      <p:sp>
        <p:nvSpPr>
          <p:cNvPr id="53" name="Google Shape;53;p9"/>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54" name="Shape 54"/>
        <p:cNvGrpSpPr/>
        <p:nvPr/>
      </p:nvGrpSpPr>
      <p:grpSpPr>
        <a:xfrm>
          <a:off x="0" y="0"/>
          <a:ext cx="0" cy="0"/>
          <a:chOff x="0" y="0"/>
          <a:chExt cx="0" cy="0"/>
        </a:xfrm>
      </p:grpSpPr>
      <p:sp>
        <p:nvSpPr>
          <p:cNvPr id="55" name="Google Shape;55;p10"/>
          <p:cNvSpPr txBox="1"/>
          <p:nvPr>
            <p:ph idx="1" type="body"/>
          </p:nvPr>
        </p:nvSpPr>
        <p:spPr>
          <a:xfrm>
            <a:off x="323530" y="339511"/>
            <a:ext cx="11573100" cy="72420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80"/>
              </a:spcBef>
              <a:spcAft>
                <a:spcPts val="0"/>
              </a:spcAft>
              <a:buClr>
                <a:srgbClr val="262626"/>
              </a:buClr>
              <a:buSzPts val="5400"/>
              <a:buNone/>
              <a:defRPr b="0" sz="5400">
                <a:solidFill>
                  <a:srgbClr val="262626"/>
                </a:solidFill>
                <a:latin typeface="Arial"/>
                <a:ea typeface="Arial"/>
                <a:cs typeface="Arial"/>
                <a:sym typeface="Arial"/>
              </a:defRPr>
            </a:lvl1pPr>
            <a:lvl2pPr indent="-342900" lvl="1" marL="914400" algn="l">
              <a:lnSpc>
                <a:spcPct val="90000"/>
              </a:lnSpc>
              <a:spcBef>
                <a:spcPts val="360"/>
              </a:spcBef>
              <a:spcAft>
                <a:spcPts val="0"/>
              </a:spcAft>
              <a:buClr>
                <a:schemeClr val="dk1"/>
              </a:buClr>
              <a:buSzPts val="1800"/>
              <a:buChar char="•"/>
              <a:defRPr/>
            </a:lvl2pPr>
            <a:lvl3pPr indent="-342900" lvl="2" marL="1371600" algn="l">
              <a:lnSpc>
                <a:spcPct val="90000"/>
              </a:lnSpc>
              <a:spcBef>
                <a:spcPts val="360"/>
              </a:spcBef>
              <a:spcAft>
                <a:spcPts val="0"/>
              </a:spcAft>
              <a:buClr>
                <a:schemeClr val="dk1"/>
              </a:buClr>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Clr>
                <a:schemeClr val="dk1"/>
              </a:buClr>
              <a:buSzPts val="1800"/>
              <a:buChar char="•"/>
              <a:defRPr/>
            </a:lvl5pPr>
            <a:lvl6pPr indent="-342900" lvl="5" marL="2743200" algn="l">
              <a:lnSpc>
                <a:spcPct val="90000"/>
              </a:lnSpc>
              <a:spcBef>
                <a:spcPts val="360"/>
              </a:spcBef>
              <a:spcAft>
                <a:spcPts val="0"/>
              </a:spcAft>
              <a:buClr>
                <a:schemeClr val="dk1"/>
              </a:buClr>
              <a:buSzPts val="1800"/>
              <a:buChar char="•"/>
              <a:defRPr/>
            </a:lvl6pPr>
            <a:lvl7pPr indent="-342900" lvl="6" marL="3200400" algn="l">
              <a:lnSpc>
                <a:spcPct val="90000"/>
              </a:lnSpc>
              <a:spcBef>
                <a:spcPts val="360"/>
              </a:spcBef>
              <a:spcAft>
                <a:spcPts val="0"/>
              </a:spcAft>
              <a:buClr>
                <a:schemeClr val="dk1"/>
              </a:buClr>
              <a:buSzPts val="1800"/>
              <a:buChar char="•"/>
              <a:defRPr/>
            </a:lvl7pPr>
            <a:lvl8pPr indent="-342900" lvl="7" marL="3657600" algn="l">
              <a:lnSpc>
                <a:spcPct val="90000"/>
              </a:lnSpc>
              <a:spcBef>
                <a:spcPts val="360"/>
              </a:spcBef>
              <a:spcAft>
                <a:spcPts val="0"/>
              </a:spcAft>
              <a:buClr>
                <a:schemeClr val="dk1"/>
              </a:buClr>
              <a:buSzPts val="1800"/>
              <a:buChar char="•"/>
              <a:defRPr/>
            </a:lvl8pPr>
            <a:lvl9pPr indent="-342900" lvl="8" marL="4114800" algn="l">
              <a:lnSpc>
                <a:spcPct val="9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sp>
        <p:nvSpPr>
          <p:cNvPr id="12" name="Google Shape;12;p1"/>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7.png"/><Relationship Id="rId4" Type="http://schemas.openxmlformats.org/officeDocument/2006/relationships/image" Target="../media/image20.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7.png"/><Relationship Id="rId4" Type="http://schemas.openxmlformats.org/officeDocument/2006/relationships/image" Target="../media/image20.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1386214" y="2448092"/>
            <a:ext cx="9144000" cy="2387700"/>
          </a:xfrm>
          <a:prstGeom prst="rect">
            <a:avLst/>
          </a:prstGeom>
          <a:noFill/>
          <a:ln>
            <a:noFill/>
          </a:ln>
        </p:spPr>
        <p:txBody>
          <a:bodyPr anchorCtr="0" anchor="b" bIns="45700" lIns="45700" spcFirstLastPara="1" rIns="45700" wrap="square" tIns="45700">
            <a:normAutofit fontScale="90000"/>
          </a:bodyPr>
          <a:lstStyle/>
          <a:p>
            <a:pPr indent="0" lvl="0" marL="0" rtl="0" algn="ctr">
              <a:lnSpc>
                <a:spcPct val="90000"/>
              </a:lnSpc>
              <a:spcBef>
                <a:spcPts val="0"/>
              </a:spcBef>
              <a:spcAft>
                <a:spcPts val="0"/>
              </a:spcAft>
              <a:buClr>
                <a:srgbClr val="000000"/>
              </a:buClr>
              <a:buSzPct val="111111"/>
              <a:buFont typeface="Arial"/>
              <a:buNone/>
            </a:pPr>
            <a:r>
              <a:rPr lang="fr-FR"/>
              <a:t>Chapitre 6</a:t>
            </a:r>
            <a:br>
              <a:rPr lang="fr-FR"/>
            </a:br>
            <a:r>
              <a:rPr lang="fr-FR" sz="5300"/>
              <a:t>Protocole de redondance au premier saut « HSRP »</a:t>
            </a:r>
            <a:br>
              <a:rPr b="1" lang="fr-FR"/>
            </a:br>
            <a:endParaRPr/>
          </a:p>
        </p:txBody>
      </p:sp>
      <p:sp>
        <p:nvSpPr>
          <p:cNvPr id="179" name="Google Shape;179;p25"/>
          <p:cNvSpPr txBox="1"/>
          <p:nvPr>
            <p:ph idx="1" type="body"/>
          </p:nvPr>
        </p:nvSpPr>
        <p:spPr>
          <a:xfrm>
            <a:off x="1524000" y="4290968"/>
            <a:ext cx="9144000" cy="1655700"/>
          </a:xfrm>
          <a:prstGeom prst="rect">
            <a:avLst/>
          </a:prstGeom>
          <a:noFill/>
          <a:ln>
            <a:noFill/>
          </a:ln>
        </p:spPr>
        <p:txBody>
          <a:bodyPr anchorCtr="0" anchor="t" bIns="45700" lIns="45700" spcFirstLastPara="1" rIns="45700" wrap="square" tIns="45700">
            <a:normAutofit/>
          </a:bodyPr>
          <a:lstStyle/>
          <a:p>
            <a:pPr indent="-228600" lvl="0" marL="457200" rtl="0" algn="ctr">
              <a:lnSpc>
                <a:spcPct val="90000"/>
              </a:lnSpc>
              <a:spcBef>
                <a:spcPts val="1000"/>
              </a:spcBef>
              <a:spcAft>
                <a:spcPts val="0"/>
              </a:spcAft>
              <a:buClr>
                <a:srgbClr val="000000"/>
              </a:buClr>
              <a:buSzPts val="2400"/>
              <a:buFont typeface="Arial"/>
              <a:buNone/>
            </a:pPr>
            <a:r>
              <a:rPr b="1" i="1" lang="fr-FR">
                <a:solidFill>
                  <a:schemeClr val="dk1"/>
                </a:solidFill>
                <a:latin typeface="Times New Roman"/>
                <a:ea typeface="Times New Roman"/>
                <a:cs typeface="Times New Roman"/>
                <a:sym typeface="Times New Roman"/>
              </a:rPr>
              <a:t>Module Switched Networks </a:t>
            </a:r>
            <a:endParaRPr/>
          </a:p>
          <a:p>
            <a:pPr indent="-228600" lvl="0" marL="457200" rtl="0" algn="ctr">
              <a:lnSpc>
                <a:spcPct val="90000"/>
              </a:lnSpc>
              <a:spcBef>
                <a:spcPts val="1000"/>
              </a:spcBef>
              <a:spcAft>
                <a:spcPts val="0"/>
              </a:spcAft>
              <a:buClr>
                <a:srgbClr val="000000"/>
              </a:buClr>
              <a:buSzPts val="2400"/>
              <a:buFont typeface="Arial"/>
              <a:buNone/>
            </a:pPr>
            <a:r>
              <a:rPr lang="fr-FR">
                <a:latin typeface="Times New Roman"/>
                <a:ea typeface="Times New Roman"/>
                <a:cs typeface="Times New Roman"/>
                <a:sym typeface="Times New Roman"/>
              </a:rPr>
              <a:t>3</a:t>
            </a:r>
            <a:r>
              <a:rPr baseline="30000" lang="fr-FR">
                <a:latin typeface="Times New Roman"/>
                <a:ea typeface="Times New Roman"/>
                <a:cs typeface="Times New Roman"/>
                <a:sym typeface="Times New Roman"/>
              </a:rPr>
              <a:t>ème</a:t>
            </a:r>
            <a:r>
              <a:rPr lang="fr-FR">
                <a:latin typeface="Times New Roman"/>
                <a:ea typeface="Times New Roman"/>
                <a:cs typeface="Times New Roman"/>
                <a:sym typeface="Times New Roman"/>
              </a:rPr>
              <a:t> Année</a:t>
            </a:r>
            <a:endParaRPr>
              <a:latin typeface="Times New Roman"/>
              <a:ea typeface="Times New Roman"/>
              <a:cs typeface="Times New Roman"/>
              <a:sym typeface="Times New Roman"/>
            </a:endParaRPr>
          </a:p>
          <a:p>
            <a:pPr indent="-228600" lvl="0" marL="457200" rtl="0" algn="ctr">
              <a:lnSpc>
                <a:spcPct val="90000"/>
              </a:lnSpc>
              <a:spcBef>
                <a:spcPts val="1000"/>
              </a:spcBef>
              <a:spcAft>
                <a:spcPts val="0"/>
              </a:spcAft>
              <a:buClr>
                <a:srgbClr val="000000"/>
              </a:buClr>
              <a:buSzPts val="2400"/>
              <a:buFont typeface="Arial"/>
              <a:buNone/>
            </a:pPr>
            <a:r>
              <a:rPr lang="fr-FR">
                <a:latin typeface="Times New Roman"/>
                <a:ea typeface="Times New Roman"/>
                <a:cs typeface="Times New Roman"/>
                <a:sym typeface="Times New Roman"/>
              </a:rPr>
              <a:t>2021/2022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520700" y="1193301"/>
            <a:ext cx="11150600" cy="3548062"/>
          </a:xfrm>
          <a:prstGeom prst="rect">
            <a:avLst/>
          </a:prstGeom>
          <a:noFill/>
          <a:ln>
            <a:noFill/>
          </a:ln>
        </p:spPr>
        <p:txBody>
          <a:bodyPr anchorCtr="0" anchor="b" bIns="45700" lIns="45700" spcFirstLastPara="1" rIns="45700" wrap="square" tIns="45700">
            <a:normAutofit/>
          </a:bodyPr>
          <a:lstStyle/>
          <a:p>
            <a:pPr indent="0" lvl="0" marL="0" rtl="0" algn="ctr">
              <a:lnSpc>
                <a:spcPct val="90000"/>
              </a:lnSpc>
              <a:spcBef>
                <a:spcPts val="0"/>
              </a:spcBef>
              <a:spcAft>
                <a:spcPts val="0"/>
              </a:spcAft>
              <a:buSzPts val="6000"/>
              <a:buNone/>
            </a:pPr>
            <a:r>
              <a:rPr lang="fr-FR" sz="4800"/>
              <a:t>Partie 2 </a:t>
            </a:r>
            <a:br>
              <a:rPr lang="fr-FR" sz="4800"/>
            </a:br>
            <a:br>
              <a:rPr lang="fr-FR" sz="4800"/>
            </a:br>
            <a:r>
              <a:rPr lang="fr-FR" sz="4800"/>
              <a:t>Les protocoles de redondance au premier saut</a:t>
            </a:r>
            <a:endParaRPr/>
          </a:p>
        </p:txBody>
      </p:sp>
      <p:sp>
        <p:nvSpPr>
          <p:cNvPr id="272" name="Google Shape;272;p34"/>
          <p:cNvSpPr txBox="1"/>
          <p:nvPr>
            <p:ph idx="12" type="sldNum"/>
          </p:nvPr>
        </p:nvSpPr>
        <p:spPr>
          <a:xfrm>
            <a:off x="10956758" y="6246476"/>
            <a:ext cx="397063"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sz="1600"/>
              <a:t>‹#›</a:t>
            </a:fld>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1025919" y="237994"/>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sz="3600"/>
              <a:t> Les protocoles de redondance au premier saut (1/2)</a:t>
            </a:r>
            <a:endParaRPr/>
          </a:p>
        </p:txBody>
      </p:sp>
      <p:sp>
        <p:nvSpPr>
          <p:cNvPr id="278" name="Google Shape;278;p35"/>
          <p:cNvSpPr txBox="1"/>
          <p:nvPr>
            <p:ph idx="1" type="body"/>
          </p:nvPr>
        </p:nvSpPr>
        <p:spPr>
          <a:xfrm>
            <a:off x="136742" y="1460186"/>
            <a:ext cx="11587619" cy="4915562"/>
          </a:xfrm>
          <a:prstGeom prst="rect">
            <a:avLst/>
          </a:prstGeom>
          <a:noFill/>
          <a:ln>
            <a:noFill/>
          </a:ln>
        </p:spPr>
        <p:txBody>
          <a:bodyPr anchorCtr="0" anchor="t" bIns="45700" lIns="45700" spcFirstLastPara="1" rIns="45700" wrap="square" tIns="45700">
            <a:normAutofit/>
          </a:bodyPr>
          <a:lstStyle/>
          <a:p>
            <a:pPr indent="-342900" lvl="0" marL="457200" rtl="0" algn="just">
              <a:lnSpc>
                <a:spcPct val="90000"/>
              </a:lnSpc>
              <a:spcBef>
                <a:spcPts val="1000"/>
              </a:spcBef>
              <a:spcAft>
                <a:spcPts val="0"/>
              </a:spcAft>
              <a:buSzPts val="1800"/>
              <a:buChar char="▪"/>
            </a:pPr>
            <a:r>
              <a:rPr b="1" lang="fr-FR"/>
              <a:t>Protocole HSRP (Hot Standby Router Protocol)</a:t>
            </a:r>
            <a:r>
              <a:rPr lang="fr-FR"/>
              <a:t> : protocole FHRP propriétaire de Cisco, conçu pour permettre le basculement transparent d'un périphérique IPv4 au premier saut.</a:t>
            </a:r>
            <a:endParaRPr/>
          </a:p>
          <a:p>
            <a:pPr indent="-457200" lvl="1" marL="1028700" rtl="0" algn="just">
              <a:lnSpc>
                <a:spcPct val="90000"/>
              </a:lnSpc>
              <a:spcBef>
                <a:spcPts val="1000"/>
              </a:spcBef>
              <a:spcAft>
                <a:spcPts val="0"/>
              </a:spcAft>
              <a:buSzPts val="1800"/>
              <a:buFont typeface="Arial"/>
              <a:buAutoNum type="arabicPeriod"/>
            </a:pPr>
            <a:r>
              <a:rPr lang="fr-FR" sz="2000">
                <a:latin typeface="Times New Roman"/>
                <a:ea typeface="Times New Roman"/>
                <a:cs typeface="Times New Roman"/>
                <a:sym typeface="Times New Roman"/>
              </a:rPr>
              <a:t>le périphérique actif est celui qui est utilisé pour le routage des paquets ; </a:t>
            </a:r>
            <a:endParaRPr/>
          </a:p>
          <a:p>
            <a:pPr indent="-457200" lvl="1" marL="1028700" rtl="0" algn="just">
              <a:lnSpc>
                <a:spcPct val="90000"/>
              </a:lnSpc>
              <a:spcBef>
                <a:spcPts val="1000"/>
              </a:spcBef>
              <a:spcAft>
                <a:spcPts val="0"/>
              </a:spcAft>
              <a:buSzPts val="1800"/>
              <a:buFont typeface="Arial"/>
              <a:buAutoNum type="arabicPeriod"/>
            </a:pPr>
            <a:r>
              <a:rPr lang="fr-FR" sz="2000">
                <a:latin typeface="Times New Roman"/>
                <a:ea typeface="Times New Roman"/>
                <a:cs typeface="Times New Roman"/>
                <a:sym typeface="Times New Roman"/>
              </a:rPr>
              <a:t>le périphérique en veille est celui qui prend le relais en cas de défaillance du périphérique actif ou lorsque certaines conditions prédéfinies sont réunies. </a:t>
            </a:r>
            <a:endParaRPr/>
          </a:p>
          <a:p>
            <a:pPr indent="-457200" lvl="1" marL="1028700" rtl="0" algn="just">
              <a:lnSpc>
                <a:spcPct val="90000"/>
              </a:lnSpc>
              <a:spcBef>
                <a:spcPts val="1000"/>
              </a:spcBef>
              <a:spcAft>
                <a:spcPts val="0"/>
              </a:spcAft>
              <a:buSzPts val="1800"/>
              <a:buFont typeface="Arial"/>
              <a:buAutoNum type="arabicPeriod"/>
            </a:pPr>
            <a:r>
              <a:rPr lang="fr-FR" sz="2000">
                <a:latin typeface="Times New Roman"/>
                <a:ea typeface="Times New Roman"/>
                <a:cs typeface="Times New Roman"/>
                <a:sym typeface="Times New Roman"/>
              </a:rPr>
              <a:t>La fonction du routeur en veille HSRP est de surveiller l'état de fonctionnement du groupe HSRP et de prendre rapidement la responsabilité du réacheminement des paquets lorsque le routeur actif est défaillant.</a:t>
            </a:r>
            <a:endParaRPr/>
          </a:p>
          <a:p>
            <a:pPr indent="-342900" lvl="0" marL="571500" rtl="0" algn="just">
              <a:lnSpc>
                <a:spcPct val="90000"/>
              </a:lnSpc>
              <a:spcBef>
                <a:spcPts val="1000"/>
              </a:spcBef>
              <a:spcAft>
                <a:spcPts val="0"/>
              </a:spcAft>
              <a:buSzPts val="1800"/>
              <a:buFont typeface="Arial"/>
              <a:buNone/>
            </a:pPr>
            <a:r>
              <a:t/>
            </a:r>
            <a:endParaRPr/>
          </a:p>
          <a:p>
            <a:pPr indent="-342900" lvl="0" marL="457200" rtl="0" algn="just">
              <a:lnSpc>
                <a:spcPct val="90000"/>
              </a:lnSpc>
              <a:spcBef>
                <a:spcPts val="1000"/>
              </a:spcBef>
              <a:spcAft>
                <a:spcPts val="0"/>
              </a:spcAft>
              <a:buSzPts val="1800"/>
              <a:buChar char="▪"/>
            </a:pPr>
            <a:r>
              <a:rPr b="1" lang="fr-FR"/>
              <a:t>HSRP pour IPv6</a:t>
            </a:r>
            <a:r>
              <a:rPr lang="fr-FR"/>
              <a:t> : protocole FHRP propriétaire Cisco offrant la même fonctionnalité que le protocole HSRP, mais dans un environnement IPv6</a:t>
            </a:r>
            <a:endParaRPr/>
          </a:p>
        </p:txBody>
      </p:sp>
      <p:sp>
        <p:nvSpPr>
          <p:cNvPr id="279" name="Google Shape;279;p35"/>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950762" y="164708"/>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sz="3600"/>
              <a:t> Les protocoles de redondance au premier saut (2/2)</a:t>
            </a:r>
            <a:endParaRPr/>
          </a:p>
        </p:txBody>
      </p:sp>
      <p:sp>
        <p:nvSpPr>
          <p:cNvPr id="285" name="Google Shape;285;p36"/>
          <p:cNvSpPr txBox="1"/>
          <p:nvPr>
            <p:ph idx="1" type="body"/>
          </p:nvPr>
        </p:nvSpPr>
        <p:spPr>
          <a:xfrm>
            <a:off x="177451" y="1281861"/>
            <a:ext cx="11886211" cy="5744581"/>
          </a:xfrm>
          <a:prstGeom prst="rect">
            <a:avLst/>
          </a:prstGeom>
          <a:noFill/>
          <a:ln>
            <a:noFill/>
          </a:ln>
        </p:spPr>
        <p:txBody>
          <a:bodyPr anchorCtr="0" anchor="t" bIns="45700" lIns="45700" spcFirstLastPara="1" rIns="45700" wrap="square" tIns="45700">
            <a:noAutofit/>
          </a:bodyPr>
          <a:lstStyle/>
          <a:p>
            <a:pPr indent="-342900" lvl="0" marL="457200" rtl="0" algn="just">
              <a:lnSpc>
                <a:spcPct val="120000"/>
              </a:lnSpc>
              <a:spcBef>
                <a:spcPts val="1000"/>
              </a:spcBef>
              <a:spcAft>
                <a:spcPts val="0"/>
              </a:spcAft>
              <a:buSzPts val="1800"/>
              <a:buChar char="▪"/>
            </a:pPr>
            <a:r>
              <a:rPr b="1" lang="fr-FR" sz="2000"/>
              <a:t>Protocole VRRPv2 (Virtual Router Redundancy Protocol version 2)</a:t>
            </a:r>
            <a:r>
              <a:rPr lang="fr-FR" sz="2000"/>
              <a:t> : protocole non propriétaire qui affecte dynamiquement la responsabilité d'un ou de plusieurs routeurs virtuels aux routeurs VRRP d'un réseau local IPv4.</a:t>
            </a:r>
            <a:endParaRPr/>
          </a:p>
          <a:p>
            <a:pPr indent="-342900" lvl="1" marL="914400" rtl="0" algn="just">
              <a:lnSpc>
                <a:spcPct val="120000"/>
              </a:lnSpc>
              <a:spcBef>
                <a:spcPts val="1000"/>
              </a:spcBef>
              <a:spcAft>
                <a:spcPts val="0"/>
              </a:spcAft>
              <a:buSzPts val="1800"/>
              <a:buFont typeface="Arial"/>
              <a:buChar char="•"/>
            </a:pPr>
            <a:r>
              <a:rPr lang="fr-FR" sz="2000">
                <a:latin typeface="Times New Roman"/>
                <a:ea typeface="Times New Roman"/>
                <a:cs typeface="Times New Roman"/>
                <a:sym typeface="Times New Roman"/>
              </a:rPr>
              <a:t>un routeur est choisi comme routeur virtuel principal, les autres servant de routeurs de secours en cas de défaillance de celui-ci.</a:t>
            </a:r>
            <a:endParaRPr/>
          </a:p>
          <a:p>
            <a:pPr indent="-342900" lvl="0" marL="457200" rtl="0" algn="just">
              <a:lnSpc>
                <a:spcPct val="120000"/>
              </a:lnSpc>
              <a:spcBef>
                <a:spcPts val="1000"/>
              </a:spcBef>
              <a:spcAft>
                <a:spcPts val="0"/>
              </a:spcAft>
              <a:buSzPts val="1800"/>
              <a:buFont typeface="Arial"/>
              <a:buChar char="•"/>
            </a:pPr>
            <a:r>
              <a:rPr b="1" lang="fr-FR" sz="2000"/>
              <a:t>VRRPv3</a:t>
            </a:r>
            <a:r>
              <a:rPr lang="fr-FR" sz="2000"/>
              <a:t> : protocole offrant la capacité de prendre en charge les adresses IPv4 et IPv6. il est plus évolutif que VRRPv2.</a:t>
            </a:r>
            <a:endParaRPr b="1" sz="2000"/>
          </a:p>
          <a:p>
            <a:pPr indent="-342900" lvl="0" marL="457200" rtl="0" algn="just">
              <a:lnSpc>
                <a:spcPct val="120000"/>
              </a:lnSpc>
              <a:spcBef>
                <a:spcPts val="1000"/>
              </a:spcBef>
              <a:spcAft>
                <a:spcPts val="0"/>
              </a:spcAft>
              <a:buSzPts val="1800"/>
              <a:buFont typeface="Arial"/>
              <a:buChar char="•"/>
            </a:pPr>
            <a:r>
              <a:rPr b="1" lang="fr-FR" sz="2000"/>
              <a:t>Protocole GLBP (Gateway Load Balancing Protocol)</a:t>
            </a:r>
            <a:r>
              <a:rPr lang="fr-FR" sz="2000"/>
              <a:t> : protocole FHRP propriétaire Cisco qui protège le trafic de données en provenance d'un routeur ou d'un circuit défaillant, tel que HSRP et VRRP, tout en permettant un équilibrage de la charge (également appelé partage de charge) au sein d'un groupe de routeurs redondants.</a:t>
            </a:r>
            <a:endParaRPr b="1" sz="2000"/>
          </a:p>
          <a:p>
            <a:pPr indent="-342900" lvl="0" marL="457200" rtl="0" algn="just">
              <a:lnSpc>
                <a:spcPct val="120000"/>
              </a:lnSpc>
              <a:spcBef>
                <a:spcPts val="1000"/>
              </a:spcBef>
              <a:spcAft>
                <a:spcPts val="0"/>
              </a:spcAft>
              <a:buSzPts val="1800"/>
              <a:buFont typeface="Arial"/>
              <a:buChar char="•"/>
            </a:pPr>
            <a:r>
              <a:rPr b="1" lang="fr-FR" sz="2000"/>
              <a:t>GLBP pour IPv6</a:t>
            </a:r>
            <a:r>
              <a:rPr lang="fr-FR" sz="2000"/>
              <a:t> : protocole FHRP propriétaire Cisco offrant la même fonctionnalité que le protocole GLBP, mais dans un environnement IPv6</a:t>
            </a:r>
            <a:endParaRPr/>
          </a:p>
          <a:p>
            <a:pPr indent="-228600" lvl="0" marL="457200" rtl="0" algn="l">
              <a:lnSpc>
                <a:spcPct val="90000"/>
              </a:lnSpc>
              <a:spcBef>
                <a:spcPts val="1000"/>
              </a:spcBef>
              <a:spcAft>
                <a:spcPts val="0"/>
              </a:spcAft>
              <a:buClr>
                <a:srgbClr val="000000"/>
              </a:buClr>
              <a:buSzPts val="1800"/>
              <a:buFont typeface="Noto Sans Symbols"/>
              <a:buNone/>
            </a:pPr>
            <a:r>
              <a:t/>
            </a:r>
            <a:endParaRPr sz="1800"/>
          </a:p>
        </p:txBody>
      </p:sp>
      <p:sp>
        <p:nvSpPr>
          <p:cNvPr id="286" name="Google Shape;286;p36"/>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a:t>L</a:t>
            </a:r>
            <a:r>
              <a:rPr lang="fr-FR" sz="4000"/>
              <a:t>es versions du protocole HSRP</a:t>
            </a:r>
            <a:endParaRPr/>
          </a:p>
        </p:txBody>
      </p:sp>
      <p:sp>
        <p:nvSpPr>
          <p:cNvPr id="292" name="Google Shape;292;p37"/>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graphicFrame>
        <p:nvGraphicFramePr>
          <p:cNvPr id="293" name="Google Shape;293;p37"/>
          <p:cNvGraphicFramePr/>
          <p:nvPr/>
        </p:nvGraphicFramePr>
        <p:xfrm>
          <a:off x="877078" y="1528381"/>
          <a:ext cx="3000000" cy="3000000"/>
        </p:xfrm>
        <a:graphic>
          <a:graphicData uri="http://schemas.openxmlformats.org/drawingml/2006/table">
            <a:tbl>
              <a:tblPr bandRow="1" firstRow="1">
                <a:noFill/>
                <a:tableStyleId>{AEF67D3D-5E14-45B3-9BEE-A589529A75C1}</a:tableStyleId>
              </a:tblPr>
              <a:tblGrid>
                <a:gridCol w="2703700"/>
                <a:gridCol w="2703700"/>
                <a:gridCol w="2703700"/>
                <a:gridCol w="2703700"/>
              </a:tblGrid>
              <a:tr h="580075">
                <a:tc>
                  <a:txBody>
                    <a:bodyPr/>
                    <a:lstStyle/>
                    <a:p>
                      <a:pPr indent="0" lvl="0" marL="0" marR="0" rtl="0" algn="ctr">
                        <a:lnSpc>
                          <a:spcPct val="100000"/>
                        </a:lnSpc>
                        <a:spcBef>
                          <a:spcPts val="0"/>
                        </a:spcBef>
                        <a:spcAft>
                          <a:spcPts val="0"/>
                        </a:spcAft>
                        <a:buClr>
                          <a:srgbClr val="000000"/>
                        </a:buClr>
                        <a:buSzPts val="2000"/>
                        <a:buFont typeface="Arial"/>
                        <a:buNone/>
                      </a:pPr>
                      <a:r>
                        <a:rPr b="1" i="0" lang="fr-FR" sz="2000" u="none" cap="none" strike="noStrike">
                          <a:solidFill>
                            <a:schemeClr val="dk1"/>
                          </a:solidFill>
                          <a:latin typeface="Arial"/>
                          <a:ea typeface="Arial"/>
                          <a:cs typeface="Arial"/>
                          <a:sym typeface="Arial"/>
                        </a:rPr>
                        <a:t>Version</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fr-FR" sz="2000" u="none" cap="none" strike="noStrike"/>
                        <a:t>Numéro groupe</a:t>
                      </a:r>
                      <a:endParaRPr/>
                    </a:p>
                  </a:txBody>
                  <a:tcPr marT="45725" marB="45725" marR="91450" marL="91450"/>
                </a:tc>
                <a:tc>
                  <a:txBody>
                    <a:bodyPr/>
                    <a:lstStyle/>
                    <a:p>
                      <a:pPr indent="0" lvl="0" marL="0" marR="0" rtl="0" algn="ctr">
                        <a:lnSpc>
                          <a:spcPct val="100000"/>
                        </a:lnSpc>
                        <a:spcBef>
                          <a:spcPts val="0"/>
                        </a:spcBef>
                        <a:spcAft>
                          <a:spcPts val="0"/>
                        </a:spcAft>
                        <a:buNone/>
                      </a:pPr>
                      <a:r>
                        <a:rPr lang="fr-FR" sz="2000" u="none" cap="none" strike="noStrike"/>
                        <a:t>Adresses Multicast</a:t>
                      </a:r>
                      <a:endParaRPr/>
                    </a:p>
                  </a:txBody>
                  <a:tcPr marT="45725" marB="45725" marR="91450" marL="91450"/>
                </a:tc>
                <a:tc>
                  <a:txBody>
                    <a:bodyPr/>
                    <a:lstStyle/>
                    <a:p>
                      <a:pPr indent="0" lvl="0" marL="0" marR="0" rtl="0" algn="ctr">
                        <a:lnSpc>
                          <a:spcPct val="100000"/>
                        </a:lnSpc>
                        <a:spcBef>
                          <a:spcPts val="0"/>
                        </a:spcBef>
                        <a:spcAft>
                          <a:spcPts val="0"/>
                        </a:spcAft>
                        <a:buNone/>
                      </a:pPr>
                      <a:r>
                        <a:rPr lang="fr-FR" sz="2000" u="none" cap="none" strike="noStrike"/>
                        <a:t>Adresse MAC du groupe virtuel</a:t>
                      </a:r>
                      <a:endParaRPr/>
                    </a:p>
                  </a:txBody>
                  <a:tcPr marT="45725" marB="45725" marR="91450" marL="91450"/>
                </a:tc>
              </a:tr>
              <a:tr h="1228600">
                <a:tc>
                  <a:txBody>
                    <a:bodyPr/>
                    <a:lstStyle/>
                    <a:p>
                      <a:pPr indent="0" lvl="0" marL="0" marR="0" rtl="0" algn="ctr">
                        <a:lnSpc>
                          <a:spcPct val="100000"/>
                        </a:lnSpc>
                        <a:spcBef>
                          <a:spcPts val="0"/>
                        </a:spcBef>
                        <a:spcAft>
                          <a:spcPts val="0"/>
                        </a:spcAft>
                        <a:buNone/>
                      </a:pPr>
                      <a:r>
                        <a:rPr b="1" i="0" lang="fr-FR" sz="2000" u="none" cap="none" strike="noStrike">
                          <a:solidFill>
                            <a:schemeClr val="dk1"/>
                          </a:solidFill>
                          <a:latin typeface="Arial"/>
                          <a:ea typeface="Arial"/>
                          <a:cs typeface="Arial"/>
                          <a:sym typeface="Arial"/>
                        </a:rPr>
                        <a:t>HSRP V1 </a:t>
                      </a:r>
                      <a:endParaRPr/>
                    </a:p>
                    <a:p>
                      <a:pPr indent="0" lvl="0" marL="0" marR="0" rtl="0" algn="ctr">
                        <a:lnSpc>
                          <a:spcPct val="100000"/>
                        </a:lnSpc>
                        <a:spcBef>
                          <a:spcPts val="0"/>
                        </a:spcBef>
                        <a:spcAft>
                          <a:spcPts val="0"/>
                        </a:spcAft>
                        <a:buNone/>
                      </a:pPr>
                      <a:r>
                        <a:rPr b="1" i="0" lang="fr-FR" sz="2000" u="none" cap="none" strike="noStrike">
                          <a:solidFill>
                            <a:schemeClr val="dk1"/>
                          </a:solidFill>
                          <a:latin typeface="Arial"/>
                          <a:ea typeface="Arial"/>
                          <a:cs typeface="Arial"/>
                          <a:sym typeface="Arial"/>
                        </a:rPr>
                        <a:t>(par défaut)</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0" i="0" lang="fr-FR" sz="2000" u="none" cap="none" strike="noStrike">
                          <a:solidFill>
                            <a:schemeClr val="dk1"/>
                          </a:solidFill>
                          <a:latin typeface="Arial"/>
                          <a:ea typeface="Arial"/>
                          <a:cs typeface="Arial"/>
                          <a:sym typeface="Arial"/>
                        </a:rPr>
                        <a:t>0 - 255	</a:t>
                      </a:r>
                      <a:endParaRPr/>
                    </a:p>
                    <a:p>
                      <a:pPr indent="0" lvl="0" marL="0" marR="0" rtl="0" algn="ctr">
                        <a:lnSpc>
                          <a:spcPct val="100000"/>
                        </a:lnSpc>
                        <a:spcBef>
                          <a:spcPts val="0"/>
                        </a:spcBef>
                        <a:spcAft>
                          <a:spcPts val="0"/>
                        </a:spcAft>
                        <a:buNone/>
                      </a:pPr>
                      <a:r>
                        <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0" i="0" lang="fr-FR" sz="2000" u="none" cap="none" strike="noStrike">
                          <a:solidFill>
                            <a:schemeClr val="dk1"/>
                          </a:solidFill>
                          <a:latin typeface="Arial"/>
                          <a:ea typeface="Arial"/>
                          <a:cs typeface="Arial"/>
                          <a:sym typeface="Arial"/>
                        </a:rPr>
                        <a:t>   224.0.0.2	</a:t>
                      </a:r>
                      <a:endParaRPr/>
                    </a:p>
                    <a:p>
                      <a:pPr indent="0" lvl="0" marL="0" marR="0" rtl="0" algn="ctr">
                        <a:lnSpc>
                          <a:spcPct val="100000"/>
                        </a:lnSpc>
                        <a:spcBef>
                          <a:spcPts val="0"/>
                        </a:spcBef>
                        <a:spcAft>
                          <a:spcPts val="0"/>
                        </a:spcAft>
                        <a:buNone/>
                      </a:pPr>
                      <a:r>
                        <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0" i="0" lang="fr-FR" sz="2000" u="none" cap="none" strike="noStrike">
                          <a:solidFill>
                            <a:schemeClr val="dk1"/>
                          </a:solidFill>
                          <a:latin typeface="Arial"/>
                          <a:ea typeface="Arial"/>
                          <a:cs typeface="Arial"/>
                          <a:sym typeface="Arial"/>
                        </a:rPr>
                        <a:t>0000.0C07.AC00 -0000.0C07.ACFF	</a:t>
                      </a:r>
                      <a:endParaRPr/>
                    </a:p>
                    <a:p>
                      <a:pPr indent="0" lvl="0" marL="0" marR="0" rtl="0" algn="ctr">
                        <a:lnSpc>
                          <a:spcPct val="100000"/>
                        </a:lnSpc>
                        <a:spcBef>
                          <a:spcPts val="0"/>
                        </a:spcBef>
                        <a:spcAft>
                          <a:spcPts val="0"/>
                        </a:spcAft>
                        <a:buNone/>
                      </a:pPr>
                      <a:r>
                        <a:t/>
                      </a:r>
                      <a:endParaRPr sz="2000" u="none" cap="none" strike="noStrike"/>
                    </a:p>
                  </a:txBody>
                  <a:tcPr marT="45725" marB="45725" marR="91450" marL="91450"/>
                </a:tc>
              </a:tr>
              <a:tr h="2093350">
                <a:tc>
                  <a:txBody>
                    <a:bodyPr/>
                    <a:lstStyle/>
                    <a:p>
                      <a:pPr indent="0" lvl="0" marL="0" marR="0" rtl="0" algn="ctr">
                        <a:lnSpc>
                          <a:spcPct val="100000"/>
                        </a:lnSpc>
                        <a:spcBef>
                          <a:spcPts val="0"/>
                        </a:spcBef>
                        <a:spcAft>
                          <a:spcPts val="0"/>
                        </a:spcAft>
                        <a:buClr>
                          <a:srgbClr val="000000"/>
                        </a:buClr>
                        <a:buSzPts val="2000"/>
                        <a:buFont typeface="Arial"/>
                        <a:buNone/>
                      </a:pPr>
                      <a:r>
                        <a:rPr b="1" i="0" lang="fr-FR" sz="2000" u="none" cap="none" strike="noStrike">
                          <a:solidFill>
                            <a:schemeClr val="dk1"/>
                          </a:solidFill>
                          <a:latin typeface="Arial"/>
                          <a:ea typeface="Arial"/>
                          <a:cs typeface="Arial"/>
                          <a:sym typeface="Arial"/>
                        </a:rPr>
                        <a:t>    HSRPV2</a:t>
                      </a:r>
                      <a:r>
                        <a:rPr b="0" i="0" lang="fr-FR" sz="2000" u="none" cap="none" strike="noStrike">
                          <a:solidFill>
                            <a:schemeClr val="dk1"/>
                          </a:solidFill>
                          <a:latin typeface="Arial"/>
                          <a:ea typeface="Arial"/>
                          <a:cs typeface="Arial"/>
                          <a:sym typeface="Arial"/>
                        </a:rPr>
                        <a:t>	</a:t>
                      </a:r>
                      <a:endParaRPr/>
                    </a:p>
                    <a:p>
                      <a:pPr indent="0" lvl="0" marL="0" marR="0" rtl="0" algn="ctr">
                        <a:lnSpc>
                          <a:spcPct val="100000"/>
                        </a:lnSpc>
                        <a:spcBef>
                          <a:spcPts val="0"/>
                        </a:spcBef>
                        <a:spcAft>
                          <a:spcPts val="0"/>
                        </a:spcAft>
                        <a:buNone/>
                      </a:pPr>
                      <a:r>
                        <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0" i="0" lang="fr-FR" sz="2000" u="none" cap="none" strike="noStrike">
                          <a:solidFill>
                            <a:schemeClr val="dk1"/>
                          </a:solidFill>
                          <a:latin typeface="Arial"/>
                          <a:ea typeface="Arial"/>
                          <a:cs typeface="Arial"/>
                          <a:sym typeface="Arial"/>
                        </a:rPr>
                        <a:t>      0 - 4095	</a:t>
                      </a:r>
                      <a:endParaRPr/>
                    </a:p>
                    <a:p>
                      <a:pPr indent="0" lvl="0" marL="0" marR="0" rtl="0" algn="ctr">
                        <a:lnSpc>
                          <a:spcPct val="100000"/>
                        </a:lnSpc>
                        <a:spcBef>
                          <a:spcPts val="0"/>
                        </a:spcBef>
                        <a:spcAft>
                          <a:spcPts val="0"/>
                        </a:spcAft>
                        <a:buNone/>
                      </a:pPr>
                      <a:r>
                        <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0" i="0" lang="fr-FR" sz="2000" u="none" cap="none" strike="noStrike">
                          <a:solidFill>
                            <a:schemeClr val="dk1"/>
                          </a:solidFill>
                          <a:latin typeface="Arial"/>
                          <a:ea typeface="Arial"/>
                          <a:cs typeface="Arial"/>
                          <a:sym typeface="Arial"/>
                        </a:rPr>
                        <a:t>224.0.0.102 </a:t>
                      </a:r>
                      <a:endParaRPr/>
                    </a:p>
                    <a:p>
                      <a:pPr indent="0" lvl="0" marL="0" marR="0" rtl="0" algn="ctr">
                        <a:lnSpc>
                          <a:spcPct val="100000"/>
                        </a:lnSpc>
                        <a:spcBef>
                          <a:spcPts val="0"/>
                        </a:spcBef>
                        <a:spcAft>
                          <a:spcPts val="0"/>
                        </a:spcAft>
                        <a:buNone/>
                      </a:pPr>
                      <a:r>
                        <a:rPr b="0" i="0" lang="fr-FR" sz="2000" u="none" cap="none" strike="noStrike">
                          <a:solidFill>
                            <a:schemeClr val="dk1"/>
                          </a:solidFill>
                          <a:latin typeface="Arial"/>
                          <a:ea typeface="Arial"/>
                          <a:cs typeface="Arial"/>
                          <a:sym typeface="Arial"/>
                        </a:rPr>
                        <a:t>or</a:t>
                      </a:r>
                      <a:endParaRPr/>
                    </a:p>
                    <a:p>
                      <a:pPr indent="0" lvl="0" marL="0" marR="0" rtl="0" algn="ctr">
                        <a:lnSpc>
                          <a:spcPct val="100000"/>
                        </a:lnSpc>
                        <a:spcBef>
                          <a:spcPts val="0"/>
                        </a:spcBef>
                        <a:spcAft>
                          <a:spcPts val="0"/>
                        </a:spcAft>
                        <a:buNone/>
                      </a:pPr>
                      <a:r>
                        <a:rPr b="0" i="0" lang="fr-FR" sz="2000" u="none" cap="none" strike="noStrike">
                          <a:solidFill>
                            <a:schemeClr val="dk1"/>
                          </a:solidFill>
                          <a:latin typeface="Arial"/>
                          <a:ea typeface="Arial"/>
                          <a:cs typeface="Arial"/>
                          <a:sym typeface="Arial"/>
                        </a:rPr>
                        <a:t>     FF02::66	</a:t>
                      </a:r>
                      <a:endParaRPr/>
                    </a:p>
                    <a:p>
                      <a:pPr indent="0" lvl="0" marL="0" marR="0" rtl="0" algn="ctr">
                        <a:lnSpc>
                          <a:spcPct val="100000"/>
                        </a:lnSpc>
                        <a:spcBef>
                          <a:spcPts val="0"/>
                        </a:spcBef>
                        <a:spcAft>
                          <a:spcPts val="0"/>
                        </a:spcAft>
                        <a:buNone/>
                      </a:pPr>
                      <a:r>
                        <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1" i="0" lang="fr-FR" sz="2000" u="none" cap="none" strike="noStrike">
                          <a:solidFill>
                            <a:schemeClr val="dk1"/>
                          </a:solidFill>
                          <a:latin typeface="Arial"/>
                          <a:ea typeface="Arial"/>
                          <a:cs typeface="Arial"/>
                          <a:sym typeface="Arial"/>
                        </a:rPr>
                        <a:t>IPv4</a:t>
                      </a:r>
                      <a:endParaRPr/>
                    </a:p>
                    <a:p>
                      <a:pPr indent="0" lvl="0" marL="0" marR="0" rtl="0" algn="ctr">
                        <a:lnSpc>
                          <a:spcPct val="100000"/>
                        </a:lnSpc>
                        <a:spcBef>
                          <a:spcPts val="0"/>
                        </a:spcBef>
                        <a:spcAft>
                          <a:spcPts val="0"/>
                        </a:spcAft>
                        <a:buClr>
                          <a:srgbClr val="000000"/>
                        </a:buClr>
                        <a:buSzPts val="2000"/>
                        <a:buFont typeface="Arial"/>
                        <a:buNone/>
                      </a:pPr>
                      <a:r>
                        <a:rPr b="0" i="0" lang="fr-FR" sz="2000" u="none" cap="none" strike="noStrike">
                          <a:solidFill>
                            <a:schemeClr val="dk1"/>
                          </a:solidFill>
                          <a:latin typeface="Arial"/>
                          <a:ea typeface="Arial"/>
                          <a:cs typeface="Arial"/>
                          <a:sym typeface="Arial"/>
                        </a:rPr>
                        <a:t>0000.0C9F.F000- 0000.0C9F.FFFF </a:t>
                      </a:r>
                      <a:endParaRPr/>
                    </a:p>
                    <a:p>
                      <a:pPr indent="0" lvl="0" marL="0" marR="0" rtl="0" algn="ctr">
                        <a:lnSpc>
                          <a:spcPct val="100000"/>
                        </a:lnSpc>
                        <a:spcBef>
                          <a:spcPts val="0"/>
                        </a:spcBef>
                        <a:spcAft>
                          <a:spcPts val="0"/>
                        </a:spcAft>
                        <a:buClr>
                          <a:srgbClr val="000000"/>
                        </a:buClr>
                        <a:buSzPts val="2000"/>
                        <a:buFont typeface="Arial"/>
                        <a:buNone/>
                      </a:pPr>
                      <a:r>
                        <a:rPr b="1" i="0" lang="fr-FR" sz="2000" u="none" cap="none" strike="noStrike">
                          <a:solidFill>
                            <a:schemeClr val="dk1"/>
                          </a:solidFill>
                          <a:latin typeface="Arial"/>
                          <a:ea typeface="Arial"/>
                          <a:cs typeface="Arial"/>
                          <a:sym typeface="Arial"/>
                        </a:rPr>
                        <a:t>IPv6</a:t>
                      </a:r>
                      <a:endParaRPr/>
                    </a:p>
                    <a:p>
                      <a:pPr indent="0" lvl="0" marL="0" marR="0" rtl="0" algn="ctr">
                        <a:lnSpc>
                          <a:spcPct val="100000"/>
                        </a:lnSpc>
                        <a:spcBef>
                          <a:spcPts val="0"/>
                        </a:spcBef>
                        <a:spcAft>
                          <a:spcPts val="0"/>
                        </a:spcAft>
                        <a:buClr>
                          <a:srgbClr val="000000"/>
                        </a:buClr>
                        <a:buSzPts val="2000"/>
                        <a:buFont typeface="Arial"/>
                        <a:buNone/>
                      </a:pPr>
                      <a:r>
                        <a:rPr b="1" i="0" lang="fr-FR" sz="2000" u="none" cap="none" strike="noStrike">
                          <a:solidFill>
                            <a:schemeClr val="dk1"/>
                          </a:solidFill>
                          <a:latin typeface="Arial"/>
                          <a:ea typeface="Arial"/>
                          <a:cs typeface="Arial"/>
                          <a:sym typeface="Arial"/>
                        </a:rPr>
                        <a:t> </a:t>
                      </a:r>
                      <a:r>
                        <a:rPr b="0" i="0" lang="fr-FR" sz="2000" u="none" cap="none" strike="noStrike">
                          <a:solidFill>
                            <a:schemeClr val="dk1"/>
                          </a:solidFill>
                          <a:latin typeface="Arial"/>
                          <a:ea typeface="Arial"/>
                          <a:cs typeface="Arial"/>
                          <a:sym typeface="Arial"/>
                        </a:rPr>
                        <a:t>0005.73A0.0000-0005.73A0.0FFF 	</a:t>
                      </a:r>
                      <a:endParaRPr/>
                    </a:p>
                    <a:p>
                      <a:pPr indent="0" lvl="0" marL="0" marR="0" rtl="0" algn="ctr">
                        <a:lnSpc>
                          <a:spcPct val="100000"/>
                        </a:lnSpc>
                        <a:spcBef>
                          <a:spcPts val="0"/>
                        </a:spcBef>
                        <a:spcAft>
                          <a:spcPts val="0"/>
                        </a:spcAft>
                        <a:buNone/>
                      </a:pPr>
                      <a:r>
                        <a:t/>
                      </a:r>
                      <a:endParaRPr sz="2000" u="none" cap="none" strike="noStrike"/>
                    </a:p>
                  </a:txBody>
                  <a:tcPr marT="45725" marB="45725" marR="91450" marL="91450"/>
                </a:tc>
              </a:tr>
            </a:tbl>
          </a:graphicData>
        </a:graphic>
      </p:graphicFrame>
      <p:sp>
        <p:nvSpPr>
          <p:cNvPr id="294" name="Google Shape;294;p37"/>
          <p:cNvSpPr txBox="1"/>
          <p:nvPr/>
        </p:nvSpPr>
        <p:spPr>
          <a:xfrm>
            <a:off x="877078" y="6069901"/>
            <a:ext cx="8980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FF0000"/>
                </a:solidFill>
                <a:latin typeface="Arial"/>
                <a:ea typeface="Arial"/>
                <a:cs typeface="Arial"/>
                <a:sym typeface="Arial"/>
              </a:rPr>
              <a:t>NB: Le numéro de groupe à utiliser au niveau de notre workshop est égale à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1176231" y="127130"/>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a:t>Etats du routeur HSRP</a:t>
            </a:r>
            <a:endParaRPr/>
          </a:p>
        </p:txBody>
      </p:sp>
      <p:sp>
        <p:nvSpPr>
          <p:cNvPr id="301" name="Google Shape;301;p38"/>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graphicFrame>
        <p:nvGraphicFramePr>
          <p:cNvPr id="302" name="Google Shape;302;p38"/>
          <p:cNvGraphicFramePr/>
          <p:nvPr/>
        </p:nvGraphicFramePr>
        <p:xfrm>
          <a:off x="1331496" y="1286686"/>
          <a:ext cx="3000000" cy="3000000"/>
        </p:xfrm>
        <a:graphic>
          <a:graphicData uri="http://schemas.openxmlformats.org/drawingml/2006/table">
            <a:tbl>
              <a:tblPr bandRow="1" firstRow="1">
                <a:noFill/>
                <a:tableStyleId>{E55072D7-FF9E-4D9C-AA6A-C4EB8C6EFC7D}</a:tableStyleId>
              </a:tblPr>
              <a:tblGrid>
                <a:gridCol w="1554200"/>
                <a:gridCol w="8117700"/>
              </a:tblGrid>
              <a:tr h="341300">
                <a:tc>
                  <a:txBody>
                    <a:bodyPr/>
                    <a:lstStyle/>
                    <a:p>
                      <a:pPr indent="0" lvl="0" marL="0" marR="0" rtl="0" algn="ctr">
                        <a:lnSpc>
                          <a:spcPct val="100000"/>
                        </a:lnSpc>
                        <a:spcBef>
                          <a:spcPts val="0"/>
                        </a:spcBef>
                        <a:spcAft>
                          <a:spcPts val="0"/>
                        </a:spcAft>
                        <a:buNone/>
                      </a:pPr>
                      <a:r>
                        <a:rPr lang="fr-FR" sz="1800" u="none" cap="none" strike="noStrike">
                          <a:solidFill>
                            <a:schemeClr val="dk1"/>
                          </a:solidFill>
                          <a:latin typeface="Arial"/>
                          <a:ea typeface="Arial"/>
                          <a:cs typeface="Arial"/>
                          <a:sym typeface="Arial"/>
                        </a:rPr>
                        <a:t>Etats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fr-FR" sz="1800" u="none" cap="none" strike="noStrike">
                          <a:solidFill>
                            <a:schemeClr val="dk1"/>
                          </a:solidFill>
                          <a:latin typeface="Arial"/>
                          <a:ea typeface="Arial"/>
                          <a:cs typeface="Arial"/>
                          <a:sym typeface="Arial"/>
                        </a:rPr>
                        <a:t>Définition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4675">
                <a:tc>
                  <a:txBody>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C00000"/>
                          </a:solidFill>
                          <a:latin typeface="Arial"/>
                          <a:ea typeface="Arial"/>
                          <a:cs typeface="Arial"/>
                          <a:sym typeface="Arial"/>
                        </a:rPr>
                        <a:t>Initial</a:t>
                      </a:r>
                      <a:r>
                        <a:rPr b="1" i="0" lang="fr-FR" sz="1800" u="none" cap="none" strike="noStrike">
                          <a:solidFill>
                            <a:srgbClr val="C00000"/>
                          </a:solidFill>
                          <a:latin typeface="Arial"/>
                          <a:ea typeface="Arial"/>
                          <a:cs typeface="Arial"/>
                          <a:sym typeface="Arial"/>
                        </a:rPr>
                        <a:t> </a:t>
                      </a:r>
                      <a:endParaRPr b="1" i="0" sz="1800" u="none" cap="none" strike="noStrike">
                        <a:solidFill>
                          <a:srgbClr val="C0000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t>Cet état indique que HSRP n'est pas exécuté. Cet état est généré par une modification de configuration ou quand une interface devient disponible pour la première fois</a:t>
                      </a:r>
                      <a:r>
                        <a:rPr b="1" i="0" lang="fr-FR" sz="2000" u="none" cap="none" strike="noStrike">
                          <a:solidFill>
                            <a:srgbClr val="000000"/>
                          </a:solidFill>
                          <a:latin typeface="Arial"/>
                          <a:ea typeface="Arial"/>
                          <a:cs typeface="Arial"/>
                          <a:sym typeface="Arial"/>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8100">
                <a:tc>
                  <a:txBody>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C00000"/>
                          </a:solidFill>
                          <a:latin typeface="Arial"/>
                          <a:ea typeface="Arial"/>
                          <a:cs typeface="Arial"/>
                          <a:sym typeface="Arial"/>
                        </a:rPr>
                        <a:t>Learn </a:t>
                      </a:r>
                      <a:endParaRPr b="1" i="0" sz="1800" u="none" cap="none" strike="noStrike">
                        <a:solidFill>
                          <a:srgbClr val="C0000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Arial"/>
                          <a:ea typeface="Arial"/>
                          <a:cs typeface="Arial"/>
                          <a:sym typeface="Arial"/>
                        </a:rPr>
                        <a:t>Le routeur n’a pas encore appris son adresse IP virtuelle, ni reçu de messages «hello». Le routeur est en attente d’un message du routeur actif.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97300">
                <a:tc>
                  <a:txBody>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C00000"/>
                          </a:solidFill>
                          <a:latin typeface="Arial"/>
                          <a:ea typeface="Arial"/>
                          <a:cs typeface="Arial"/>
                          <a:sym typeface="Arial"/>
                        </a:rPr>
                        <a:t>Listen</a:t>
                      </a:r>
                      <a:endParaRPr b="1" i="0" sz="18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C0000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i="0" lang="fr-FR" sz="2000" u="none" cap="none" strike="noStrike">
                          <a:solidFill>
                            <a:srgbClr val="000000"/>
                          </a:solidFill>
                          <a:latin typeface="Arial"/>
                          <a:ea typeface="Arial"/>
                          <a:cs typeface="Arial"/>
                          <a:sym typeface="Arial"/>
                        </a:rPr>
                        <a:t>Le routeur connait son adresse IP virtuelle mais n’est ni le routeur actif, ni standby et attend un message de ceux-ci. </a:t>
                      </a:r>
                      <a:endParaRPr b="1" i="0" sz="20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53275">
                <a:tc>
                  <a:txBody>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C00000"/>
                          </a:solidFill>
                          <a:latin typeface="Arial"/>
                          <a:ea typeface="Arial"/>
                          <a:cs typeface="Arial"/>
                          <a:sym typeface="Arial"/>
                        </a:rPr>
                        <a:t>Speak </a:t>
                      </a:r>
                      <a:endParaRPr b="1" i="0" sz="1800" u="none" cap="none" strike="noStrike">
                        <a:solidFill>
                          <a:srgbClr val="C0000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Arial"/>
                          <a:ea typeface="Arial"/>
                          <a:cs typeface="Arial"/>
                          <a:sym typeface="Arial"/>
                        </a:rPr>
                        <a:t>Le routeur participe à l’élection du routeur actif et émet les messages «hello» périodiques.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26225">
                <a:tc>
                  <a:txBody>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C00000"/>
                          </a:solidFill>
                          <a:latin typeface="Arial"/>
                          <a:ea typeface="Arial"/>
                          <a:cs typeface="Arial"/>
                          <a:sym typeface="Arial"/>
                        </a:rPr>
                        <a:t>Standby </a:t>
                      </a:r>
                      <a:endParaRPr b="1" i="0" sz="1800" u="none" cap="none" strike="noStrike">
                        <a:solidFill>
                          <a:srgbClr val="C0000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Arial"/>
                          <a:ea typeface="Arial"/>
                          <a:cs typeface="Arial"/>
                          <a:sym typeface="Arial"/>
                        </a:rPr>
                        <a:t>Le routeur est candidat pour devenir le prochain routeur actif et envoi des messages «hello» périodiques.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53275">
                <a:tc>
                  <a:txBody>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C00000"/>
                          </a:solidFill>
                          <a:latin typeface="Arial"/>
                          <a:ea typeface="Arial"/>
                          <a:cs typeface="Arial"/>
                          <a:sym typeface="Arial"/>
                        </a:rPr>
                        <a:t>Active </a:t>
                      </a:r>
                      <a:endParaRPr b="1" i="0" sz="1800" u="none" cap="none" strike="noStrike">
                        <a:solidFill>
                          <a:srgbClr val="C0000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Arial"/>
                          <a:ea typeface="Arial"/>
                          <a:cs typeface="Arial"/>
                          <a:sym typeface="Arial"/>
                        </a:rPr>
                        <a:t>Le routeur est la passerelle active et route le trafic destiné à l’adresse MAC virtuelle du groupe. </a:t>
                      </a:r>
                      <a:endParaRPr b="1" i="0" sz="20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1112502" y="611501"/>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a:latin typeface="Arial"/>
                <a:ea typeface="Arial"/>
                <a:cs typeface="Arial"/>
                <a:sym typeface="Arial"/>
              </a:rPr>
              <a:t>Temporisateurs Hello</a:t>
            </a:r>
            <a:br>
              <a:rPr lang="fr-FR">
                <a:latin typeface="Arial"/>
                <a:ea typeface="Arial"/>
                <a:cs typeface="Arial"/>
                <a:sym typeface="Arial"/>
              </a:rPr>
            </a:br>
            <a:endParaRPr>
              <a:latin typeface="Arial"/>
              <a:ea typeface="Arial"/>
              <a:cs typeface="Arial"/>
              <a:sym typeface="Arial"/>
            </a:endParaRPr>
          </a:p>
        </p:txBody>
      </p:sp>
      <p:sp>
        <p:nvSpPr>
          <p:cNvPr id="308" name="Google Shape;308;p39"/>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309" name="Google Shape;309;p39"/>
          <p:cNvSpPr txBox="1"/>
          <p:nvPr/>
        </p:nvSpPr>
        <p:spPr>
          <a:xfrm>
            <a:off x="336884" y="1693757"/>
            <a:ext cx="11518231" cy="4857740"/>
          </a:xfrm>
          <a:prstGeom prst="rect">
            <a:avLst/>
          </a:prstGeom>
          <a:noFill/>
          <a:ln>
            <a:noFill/>
          </a:ln>
        </p:spPr>
        <p:txBody>
          <a:bodyPr anchorCtr="0" anchor="t" bIns="45700" lIns="91425" spcFirstLastPara="1" rIns="91425" wrap="square" tIns="45700">
            <a:spAutoFit/>
          </a:bodyPr>
          <a:lstStyle/>
          <a:p>
            <a:pPr indent="-342900" lvl="0" marL="457200" marR="0" rtl="0" algn="just">
              <a:spcBef>
                <a:spcPts val="0"/>
              </a:spcBef>
              <a:spcAft>
                <a:spcPts val="0"/>
              </a:spcAft>
              <a:buClr>
                <a:srgbClr val="000000"/>
              </a:buClr>
              <a:buSzPts val="1800"/>
              <a:buFont typeface="Noto Sans Symbols"/>
              <a:buChar char="▪"/>
            </a:pPr>
            <a:r>
              <a:rPr lang="fr-FR" sz="2400">
                <a:solidFill>
                  <a:srgbClr val="000000"/>
                </a:solidFill>
                <a:latin typeface="Times New Roman"/>
                <a:ea typeface="Times New Roman"/>
                <a:cs typeface="Times New Roman"/>
                <a:sym typeface="Times New Roman"/>
              </a:rPr>
              <a:t>Les routeurs HSRP </a:t>
            </a:r>
            <a:r>
              <a:rPr b="1" lang="fr-FR" sz="2400">
                <a:solidFill>
                  <a:srgbClr val="C00000"/>
                </a:solidFill>
                <a:latin typeface="Times New Roman"/>
                <a:ea typeface="Times New Roman"/>
                <a:cs typeface="Times New Roman"/>
                <a:sym typeface="Times New Roman"/>
              </a:rPr>
              <a:t>« active » </a:t>
            </a:r>
            <a:r>
              <a:rPr lang="fr-FR" sz="2400">
                <a:solidFill>
                  <a:srgbClr val="000000"/>
                </a:solidFill>
                <a:latin typeface="Times New Roman"/>
                <a:ea typeface="Times New Roman"/>
                <a:cs typeface="Times New Roman"/>
                <a:sym typeface="Times New Roman"/>
              </a:rPr>
              <a:t>et </a:t>
            </a:r>
            <a:r>
              <a:rPr b="1" lang="fr-FR" sz="2400">
                <a:solidFill>
                  <a:srgbClr val="C00000"/>
                </a:solidFill>
                <a:latin typeface="Times New Roman"/>
                <a:ea typeface="Times New Roman"/>
                <a:cs typeface="Times New Roman"/>
                <a:sym typeface="Times New Roman"/>
              </a:rPr>
              <a:t>« standby </a:t>
            </a:r>
            <a:r>
              <a:rPr lang="fr-FR" sz="2400">
                <a:solidFill>
                  <a:srgbClr val="C00000"/>
                </a:solidFill>
                <a:latin typeface="Times New Roman"/>
                <a:ea typeface="Times New Roman"/>
                <a:cs typeface="Times New Roman"/>
                <a:sym typeface="Times New Roman"/>
              </a:rPr>
              <a:t>» </a:t>
            </a:r>
            <a:r>
              <a:rPr lang="fr-FR" sz="2400">
                <a:solidFill>
                  <a:srgbClr val="000000"/>
                </a:solidFill>
                <a:latin typeface="Times New Roman"/>
                <a:ea typeface="Times New Roman"/>
                <a:cs typeface="Times New Roman"/>
                <a:sym typeface="Times New Roman"/>
              </a:rPr>
              <a:t>envoient des paquets </a:t>
            </a:r>
            <a:r>
              <a:rPr b="1" i="1" lang="fr-FR" sz="2400">
                <a:solidFill>
                  <a:srgbClr val="000000"/>
                </a:solidFill>
                <a:latin typeface="Times New Roman"/>
                <a:ea typeface="Times New Roman"/>
                <a:cs typeface="Times New Roman"/>
                <a:sym typeface="Times New Roman"/>
              </a:rPr>
              <a:t>« hello » </a:t>
            </a:r>
            <a:r>
              <a:rPr lang="fr-FR" sz="2400">
                <a:solidFill>
                  <a:srgbClr val="000000"/>
                </a:solidFill>
                <a:latin typeface="Times New Roman"/>
                <a:ea typeface="Times New Roman"/>
                <a:cs typeface="Times New Roman"/>
                <a:sym typeface="Times New Roman"/>
              </a:rPr>
              <a:t>à l'adresse de multidiffusion du groupe HSRP toutes </a:t>
            </a:r>
            <a:r>
              <a:rPr b="1" lang="fr-FR" sz="2400">
                <a:solidFill>
                  <a:srgbClr val="000000"/>
                </a:solidFill>
                <a:latin typeface="Times New Roman"/>
                <a:ea typeface="Times New Roman"/>
                <a:cs typeface="Times New Roman"/>
                <a:sym typeface="Times New Roman"/>
              </a:rPr>
              <a:t>les 3 secondes par défaut</a:t>
            </a:r>
            <a:r>
              <a:rPr lang="fr-FR" sz="2400">
                <a:solidFill>
                  <a:srgbClr val="000000"/>
                </a:solidFill>
                <a:latin typeface="Times New Roman"/>
                <a:ea typeface="Times New Roman"/>
                <a:cs typeface="Times New Roman"/>
                <a:sym typeface="Times New Roman"/>
              </a:rPr>
              <a:t>. </a:t>
            </a:r>
            <a:r>
              <a:rPr b="1" i="1" lang="fr-FR" sz="2400">
                <a:solidFill>
                  <a:srgbClr val="C00000"/>
                </a:solidFill>
                <a:latin typeface="Arial"/>
                <a:ea typeface="Arial"/>
                <a:cs typeface="Arial"/>
                <a:sym typeface="Arial"/>
              </a:rPr>
              <a:t>« </a:t>
            </a:r>
            <a:r>
              <a:rPr b="1" lang="fr-FR" sz="2400">
                <a:solidFill>
                  <a:srgbClr val="C00000"/>
                </a:solidFill>
                <a:latin typeface="Times New Roman"/>
                <a:ea typeface="Times New Roman"/>
                <a:cs typeface="Times New Roman"/>
                <a:sym typeface="Times New Roman"/>
              </a:rPr>
              <a:t>hellotime</a:t>
            </a:r>
            <a:r>
              <a:rPr b="1" i="1" lang="fr-FR" sz="2400">
                <a:solidFill>
                  <a:srgbClr val="C00000"/>
                </a:solidFill>
                <a:latin typeface="Arial"/>
                <a:ea typeface="Arial"/>
                <a:cs typeface="Arial"/>
                <a:sym typeface="Arial"/>
              </a:rPr>
              <a:t> ».</a:t>
            </a:r>
            <a:endParaRPr/>
          </a:p>
          <a:p>
            <a:pPr indent="-228600" lvl="0" marL="457200" marR="0" rtl="0" algn="just">
              <a:spcBef>
                <a:spcPts val="1000"/>
              </a:spcBef>
              <a:spcAft>
                <a:spcPts val="0"/>
              </a:spcAft>
              <a:buClr>
                <a:srgbClr val="000000"/>
              </a:buClr>
              <a:buSzPts val="1800"/>
              <a:buFont typeface="Noto Sans Symbols"/>
              <a:buNone/>
            </a:pPr>
            <a:r>
              <a:t/>
            </a:r>
            <a:endParaRPr b="1" i="1" sz="2400">
              <a:solidFill>
                <a:srgbClr val="C00000"/>
              </a:solidFill>
              <a:latin typeface="Times New Roman"/>
              <a:ea typeface="Times New Roman"/>
              <a:cs typeface="Times New Roman"/>
              <a:sym typeface="Times New Roman"/>
            </a:endParaRPr>
          </a:p>
          <a:p>
            <a:pPr indent="-342900" lvl="0" marL="457200" marR="0" rtl="0" algn="just">
              <a:spcBef>
                <a:spcPts val="1000"/>
              </a:spcBef>
              <a:spcAft>
                <a:spcPts val="0"/>
              </a:spcAft>
              <a:buClr>
                <a:srgbClr val="000000"/>
              </a:buClr>
              <a:buSzPts val="1800"/>
              <a:buFont typeface="Noto Sans Symbols"/>
              <a:buChar char="▪"/>
            </a:pPr>
            <a:r>
              <a:rPr lang="fr-FR" sz="2400">
                <a:solidFill>
                  <a:srgbClr val="000000"/>
                </a:solidFill>
                <a:latin typeface="Times New Roman"/>
                <a:ea typeface="Times New Roman"/>
                <a:cs typeface="Times New Roman"/>
                <a:sym typeface="Times New Roman"/>
              </a:rPr>
              <a:t> Le routeur </a:t>
            </a:r>
            <a:r>
              <a:rPr b="1" lang="fr-FR" sz="2400">
                <a:solidFill>
                  <a:srgbClr val="C00000"/>
                </a:solidFill>
                <a:latin typeface="Times New Roman"/>
                <a:ea typeface="Times New Roman"/>
                <a:cs typeface="Times New Roman"/>
                <a:sym typeface="Times New Roman"/>
              </a:rPr>
              <a:t>«</a:t>
            </a:r>
            <a:r>
              <a:rPr lang="fr-FR" sz="2400">
                <a:solidFill>
                  <a:srgbClr val="000000"/>
                </a:solidFill>
                <a:latin typeface="Times New Roman"/>
                <a:ea typeface="Times New Roman"/>
                <a:cs typeface="Times New Roman"/>
                <a:sym typeface="Times New Roman"/>
              </a:rPr>
              <a:t> </a:t>
            </a:r>
            <a:r>
              <a:rPr b="1" lang="fr-FR" sz="2400">
                <a:solidFill>
                  <a:srgbClr val="C00000"/>
                </a:solidFill>
                <a:latin typeface="Times New Roman"/>
                <a:ea typeface="Times New Roman"/>
                <a:cs typeface="Times New Roman"/>
                <a:sym typeface="Times New Roman"/>
              </a:rPr>
              <a:t>standby » </a:t>
            </a:r>
            <a:r>
              <a:rPr lang="fr-FR" sz="2400">
                <a:solidFill>
                  <a:srgbClr val="000000"/>
                </a:solidFill>
                <a:latin typeface="Times New Roman"/>
                <a:ea typeface="Times New Roman"/>
                <a:cs typeface="Times New Roman"/>
                <a:sym typeface="Times New Roman"/>
              </a:rPr>
              <a:t> devient </a:t>
            </a:r>
            <a:r>
              <a:rPr b="1" lang="fr-FR" sz="2400">
                <a:solidFill>
                  <a:srgbClr val="C00000"/>
                </a:solidFill>
                <a:latin typeface="Times New Roman"/>
                <a:ea typeface="Times New Roman"/>
                <a:cs typeface="Times New Roman"/>
                <a:sym typeface="Times New Roman"/>
              </a:rPr>
              <a:t>« active »</a:t>
            </a:r>
            <a:r>
              <a:rPr lang="fr-FR" sz="2400">
                <a:solidFill>
                  <a:srgbClr val="000000"/>
                </a:solidFill>
                <a:latin typeface="Times New Roman"/>
                <a:ea typeface="Times New Roman"/>
                <a:cs typeface="Times New Roman"/>
                <a:sym typeface="Times New Roman"/>
              </a:rPr>
              <a:t> s'il ne reçoit pas de message hello du routeur actif </a:t>
            </a:r>
            <a:r>
              <a:rPr b="1" lang="fr-FR" sz="2400">
                <a:solidFill>
                  <a:srgbClr val="000000"/>
                </a:solidFill>
                <a:latin typeface="Times New Roman"/>
                <a:ea typeface="Times New Roman"/>
                <a:cs typeface="Times New Roman"/>
                <a:sym typeface="Times New Roman"/>
              </a:rPr>
              <a:t>après 10 secondes.</a:t>
            </a:r>
            <a:r>
              <a:rPr lang="fr-FR" sz="2400">
                <a:solidFill>
                  <a:schemeClr val="dk1"/>
                </a:solidFill>
                <a:latin typeface="Arial"/>
                <a:ea typeface="Arial"/>
                <a:cs typeface="Arial"/>
                <a:sym typeface="Arial"/>
              </a:rPr>
              <a:t> </a:t>
            </a:r>
            <a:r>
              <a:rPr b="1" i="1" lang="fr-FR" sz="2400">
                <a:solidFill>
                  <a:srgbClr val="C00000"/>
                </a:solidFill>
                <a:latin typeface="Arial"/>
                <a:ea typeface="Arial"/>
                <a:cs typeface="Arial"/>
                <a:sym typeface="Arial"/>
              </a:rPr>
              <a:t>« </a:t>
            </a:r>
            <a:r>
              <a:rPr b="1" lang="fr-FR" sz="2400">
                <a:solidFill>
                  <a:srgbClr val="C00000"/>
                </a:solidFill>
                <a:latin typeface="Times New Roman"/>
                <a:ea typeface="Times New Roman"/>
                <a:cs typeface="Times New Roman"/>
                <a:sym typeface="Times New Roman"/>
              </a:rPr>
              <a:t>holdtime </a:t>
            </a:r>
            <a:r>
              <a:rPr b="1" i="1" lang="fr-FR" sz="2400">
                <a:solidFill>
                  <a:srgbClr val="C00000"/>
                </a:solidFill>
                <a:latin typeface="Arial"/>
                <a:ea typeface="Arial"/>
                <a:cs typeface="Arial"/>
                <a:sym typeface="Arial"/>
              </a:rPr>
              <a:t>»</a:t>
            </a:r>
            <a:endParaRPr/>
          </a:p>
          <a:p>
            <a:pPr indent="-228600" lvl="0" marL="457200" marR="0" rtl="0" algn="just">
              <a:spcBef>
                <a:spcPts val="1000"/>
              </a:spcBef>
              <a:spcAft>
                <a:spcPts val="0"/>
              </a:spcAft>
              <a:buClr>
                <a:srgbClr val="000000"/>
              </a:buClr>
              <a:buSzPts val="1800"/>
              <a:buFont typeface="Noto Sans Symbols"/>
              <a:buNone/>
            </a:pPr>
            <a:r>
              <a:t/>
            </a:r>
            <a:endParaRPr b="1" i="1" sz="2400">
              <a:solidFill>
                <a:srgbClr val="C00000"/>
              </a:solidFill>
              <a:latin typeface="Arial"/>
              <a:ea typeface="Arial"/>
              <a:cs typeface="Arial"/>
              <a:sym typeface="Arial"/>
            </a:endParaRPr>
          </a:p>
          <a:p>
            <a:pPr indent="-342900" lvl="0" marL="457200" marR="0" rtl="0" algn="just">
              <a:spcBef>
                <a:spcPts val="1000"/>
              </a:spcBef>
              <a:spcAft>
                <a:spcPts val="0"/>
              </a:spcAft>
              <a:buClr>
                <a:srgbClr val="000000"/>
              </a:buClr>
              <a:buSzPts val="1800"/>
              <a:buFont typeface="Noto Sans Symbols"/>
              <a:buChar char="▪"/>
            </a:pPr>
            <a:r>
              <a:rPr lang="fr-FR" sz="2400">
                <a:solidFill>
                  <a:schemeClr val="dk1"/>
                </a:solidFill>
                <a:latin typeface="Times New Roman"/>
                <a:ea typeface="Times New Roman"/>
                <a:cs typeface="Times New Roman"/>
                <a:sym typeface="Times New Roman"/>
              </a:rPr>
              <a:t>Vous pouvez diminuer ces délais pour accélérer le basculement ou la préemption. Cependant, pour éviter une utilisation accrue du CPU et des changements inutiles d'état de secours (standby), ne réglez pas le </a:t>
            </a:r>
            <a:r>
              <a:rPr b="1" i="1" lang="fr-FR" sz="2400">
                <a:solidFill>
                  <a:srgbClr val="C00000"/>
                </a:solidFill>
                <a:latin typeface="Arial"/>
                <a:ea typeface="Arial"/>
                <a:cs typeface="Arial"/>
                <a:sym typeface="Arial"/>
              </a:rPr>
              <a:t>« </a:t>
            </a:r>
            <a:r>
              <a:rPr b="1" lang="fr-FR" sz="2400">
                <a:solidFill>
                  <a:srgbClr val="C00000"/>
                </a:solidFill>
                <a:latin typeface="Times New Roman"/>
                <a:ea typeface="Times New Roman"/>
                <a:cs typeface="Times New Roman"/>
                <a:sym typeface="Times New Roman"/>
              </a:rPr>
              <a:t>hellotime</a:t>
            </a:r>
            <a:r>
              <a:rPr b="1" i="1" lang="fr-FR" sz="2400">
                <a:solidFill>
                  <a:srgbClr val="C00000"/>
                </a:solidFill>
                <a:latin typeface="Arial"/>
                <a:ea typeface="Arial"/>
                <a:cs typeface="Arial"/>
                <a:sym typeface="Arial"/>
              </a:rPr>
              <a:t> ».</a:t>
            </a:r>
            <a:r>
              <a:rPr lang="fr-FR" sz="2400">
                <a:solidFill>
                  <a:schemeClr val="dk1"/>
                </a:solidFill>
                <a:latin typeface="Times New Roman"/>
                <a:ea typeface="Times New Roman"/>
                <a:cs typeface="Times New Roman"/>
                <a:sym typeface="Times New Roman"/>
              </a:rPr>
              <a:t> en dessous de 1 seconde ou le </a:t>
            </a:r>
            <a:r>
              <a:rPr b="1" i="1" lang="fr-FR" sz="2400">
                <a:solidFill>
                  <a:srgbClr val="C00000"/>
                </a:solidFill>
                <a:latin typeface="Arial"/>
                <a:ea typeface="Arial"/>
                <a:cs typeface="Arial"/>
                <a:sym typeface="Arial"/>
              </a:rPr>
              <a:t>« </a:t>
            </a:r>
            <a:r>
              <a:rPr b="1" lang="fr-FR" sz="2400">
                <a:solidFill>
                  <a:srgbClr val="C00000"/>
                </a:solidFill>
                <a:latin typeface="Times New Roman"/>
                <a:ea typeface="Times New Roman"/>
                <a:cs typeface="Times New Roman"/>
                <a:sym typeface="Times New Roman"/>
              </a:rPr>
              <a:t>holdtime </a:t>
            </a:r>
            <a:r>
              <a:rPr b="1" i="1" lang="fr-FR" sz="2400">
                <a:solidFill>
                  <a:srgbClr val="C00000"/>
                </a:solidFill>
                <a:latin typeface="Arial"/>
                <a:ea typeface="Arial"/>
                <a:cs typeface="Arial"/>
                <a:sym typeface="Arial"/>
              </a:rPr>
              <a:t>» </a:t>
            </a:r>
            <a:r>
              <a:rPr lang="fr-FR" sz="2400">
                <a:solidFill>
                  <a:schemeClr val="dk1"/>
                </a:solidFill>
                <a:latin typeface="Times New Roman"/>
                <a:ea typeface="Times New Roman"/>
                <a:cs typeface="Times New Roman"/>
                <a:sym typeface="Times New Roman"/>
              </a:rPr>
              <a:t> en dessous de 4 secondes.</a:t>
            </a:r>
            <a:endParaRPr/>
          </a:p>
          <a:p>
            <a:pPr indent="-228600" lvl="0" marL="457200" marR="0" rtl="0" algn="just">
              <a:spcBef>
                <a:spcPts val="1000"/>
              </a:spcBef>
              <a:spcAft>
                <a:spcPts val="0"/>
              </a:spcAft>
              <a:buClr>
                <a:srgbClr val="000000"/>
              </a:buClr>
              <a:buSzPts val="1800"/>
              <a:buFont typeface="Noto Sans Symbols"/>
              <a:buNone/>
            </a:pPr>
            <a:r>
              <a:t/>
            </a:r>
            <a:endParaRPr b="1" i="1" sz="2400">
              <a:solidFill>
                <a:srgbClr val="C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idx="1" type="body"/>
          </p:nvPr>
        </p:nvSpPr>
        <p:spPr>
          <a:xfrm>
            <a:off x="275573" y="1515650"/>
            <a:ext cx="11699309" cy="4860098"/>
          </a:xfrm>
          <a:prstGeom prst="rect">
            <a:avLst/>
          </a:prstGeom>
          <a:noFill/>
          <a:ln>
            <a:noFill/>
          </a:ln>
        </p:spPr>
        <p:txBody>
          <a:bodyPr anchorCtr="0" anchor="t" bIns="45700" lIns="45700" spcFirstLastPara="1" rIns="45700" wrap="square" tIns="45700">
            <a:normAutofit fontScale="85000" lnSpcReduction="10000"/>
          </a:bodyPr>
          <a:lstStyle/>
          <a:p>
            <a:pPr indent="-114299" lvl="0" marL="0" rtl="0" algn="just">
              <a:lnSpc>
                <a:spcPct val="90000"/>
              </a:lnSpc>
              <a:spcBef>
                <a:spcPts val="1000"/>
              </a:spcBef>
              <a:spcAft>
                <a:spcPts val="0"/>
              </a:spcAft>
              <a:buSzPct val="88235"/>
              <a:buChar char="▪"/>
            </a:pPr>
            <a:r>
              <a:rPr lang="fr-FR"/>
              <a:t>   Le rôle des routeurs « </a:t>
            </a:r>
            <a:r>
              <a:rPr b="1" lang="fr-FR">
                <a:solidFill>
                  <a:srgbClr val="C00000"/>
                </a:solidFill>
              </a:rPr>
              <a:t>active</a:t>
            </a:r>
            <a:r>
              <a:rPr lang="fr-FR"/>
              <a:t> » et </a:t>
            </a:r>
            <a:r>
              <a:rPr lang="fr-FR" sz="2400">
                <a:solidFill>
                  <a:srgbClr val="000000"/>
                </a:solidFill>
                <a:latin typeface="Times New Roman"/>
                <a:ea typeface="Times New Roman"/>
                <a:cs typeface="Times New Roman"/>
                <a:sym typeface="Times New Roman"/>
              </a:rPr>
              <a:t> </a:t>
            </a:r>
            <a:r>
              <a:rPr b="1" lang="fr-FR" sz="2400">
                <a:solidFill>
                  <a:srgbClr val="C00000"/>
                </a:solidFill>
                <a:latin typeface="Times New Roman"/>
                <a:ea typeface="Times New Roman"/>
                <a:cs typeface="Times New Roman"/>
                <a:sym typeface="Times New Roman"/>
              </a:rPr>
              <a:t>« standby </a:t>
            </a:r>
            <a:r>
              <a:rPr lang="fr-FR" sz="2400">
                <a:solidFill>
                  <a:srgbClr val="C00000"/>
                </a:solidFill>
                <a:latin typeface="Times New Roman"/>
                <a:ea typeface="Times New Roman"/>
                <a:cs typeface="Times New Roman"/>
                <a:sym typeface="Times New Roman"/>
              </a:rPr>
              <a:t>» </a:t>
            </a:r>
            <a:r>
              <a:rPr lang="fr-FR"/>
              <a:t> est déterminé lors d’un processus d’élection de HSRP. </a:t>
            </a:r>
            <a:endParaRPr/>
          </a:p>
          <a:p>
            <a:pPr indent="0" lvl="0" marL="0" rtl="0" algn="just">
              <a:lnSpc>
                <a:spcPct val="90000"/>
              </a:lnSpc>
              <a:spcBef>
                <a:spcPts val="1000"/>
              </a:spcBef>
              <a:spcAft>
                <a:spcPts val="0"/>
              </a:spcAft>
              <a:buSzPct val="88235"/>
              <a:buNone/>
            </a:pPr>
            <a:r>
              <a:t/>
            </a:r>
            <a:endParaRPr/>
          </a:p>
          <a:p>
            <a:pPr indent="-114299" lvl="0" marL="0" rtl="0" algn="just">
              <a:lnSpc>
                <a:spcPct val="90000"/>
              </a:lnSpc>
              <a:spcBef>
                <a:spcPts val="1000"/>
              </a:spcBef>
              <a:spcAft>
                <a:spcPts val="0"/>
              </a:spcAft>
              <a:buSzPct val="88235"/>
              <a:buChar char="▪"/>
            </a:pPr>
            <a:r>
              <a:rPr lang="fr-FR"/>
              <a:t>   Le protocole HSRP utilise la priorité pour la sélection des routeurs « </a:t>
            </a:r>
            <a:r>
              <a:rPr b="1" lang="fr-FR">
                <a:solidFill>
                  <a:srgbClr val="C00000"/>
                </a:solidFill>
              </a:rPr>
              <a:t>active</a:t>
            </a:r>
            <a:r>
              <a:rPr lang="fr-FR"/>
              <a:t> » et </a:t>
            </a:r>
            <a:r>
              <a:rPr lang="fr-FR" sz="2400">
                <a:solidFill>
                  <a:srgbClr val="000000"/>
                </a:solidFill>
                <a:latin typeface="Times New Roman"/>
                <a:ea typeface="Times New Roman"/>
                <a:cs typeface="Times New Roman"/>
                <a:sym typeface="Times New Roman"/>
              </a:rPr>
              <a:t> </a:t>
            </a:r>
            <a:r>
              <a:rPr b="1" lang="fr-FR" sz="2400">
                <a:solidFill>
                  <a:srgbClr val="C00000"/>
                </a:solidFill>
                <a:latin typeface="Times New Roman"/>
                <a:ea typeface="Times New Roman"/>
                <a:cs typeface="Times New Roman"/>
                <a:sym typeface="Times New Roman"/>
              </a:rPr>
              <a:t>« standby </a:t>
            </a:r>
            <a:r>
              <a:rPr lang="fr-FR" sz="2400">
                <a:solidFill>
                  <a:srgbClr val="C00000"/>
                </a:solidFill>
                <a:latin typeface="Times New Roman"/>
                <a:ea typeface="Times New Roman"/>
                <a:cs typeface="Times New Roman"/>
                <a:sym typeface="Times New Roman"/>
              </a:rPr>
              <a:t>» .</a:t>
            </a:r>
            <a:endParaRPr/>
          </a:p>
          <a:p>
            <a:pPr indent="0" lvl="0" marL="0" rtl="0" algn="just">
              <a:lnSpc>
                <a:spcPct val="90000"/>
              </a:lnSpc>
              <a:spcBef>
                <a:spcPts val="1000"/>
              </a:spcBef>
              <a:spcAft>
                <a:spcPts val="0"/>
              </a:spcAft>
              <a:buSzPct val="88235"/>
              <a:buNone/>
            </a:pPr>
            <a:r>
              <a:t/>
            </a:r>
            <a:endParaRPr/>
          </a:p>
          <a:p>
            <a:pPr indent="-114299" lvl="0" marL="0" rtl="0" algn="just">
              <a:lnSpc>
                <a:spcPct val="90000"/>
              </a:lnSpc>
              <a:spcBef>
                <a:spcPts val="1000"/>
              </a:spcBef>
              <a:spcAft>
                <a:spcPts val="0"/>
              </a:spcAft>
              <a:buSzPct val="88235"/>
              <a:buChar char="▪"/>
            </a:pPr>
            <a:r>
              <a:rPr lang="fr-FR"/>
              <a:t>   Le routeur associé à la </a:t>
            </a:r>
            <a:r>
              <a:rPr b="1" lang="fr-FR"/>
              <a:t>priorité</a:t>
            </a:r>
            <a:r>
              <a:rPr lang="fr-FR"/>
              <a:t> HSRP </a:t>
            </a:r>
            <a:r>
              <a:rPr b="1" lang="fr-FR"/>
              <a:t>la plus élevée </a:t>
            </a:r>
            <a:r>
              <a:rPr lang="fr-FR"/>
              <a:t>devient le routeur « </a:t>
            </a:r>
            <a:r>
              <a:rPr b="1" lang="fr-FR">
                <a:solidFill>
                  <a:srgbClr val="C00000"/>
                </a:solidFill>
              </a:rPr>
              <a:t> </a:t>
            </a:r>
            <a:r>
              <a:rPr b="1" lang="fr-FR">
                <a:solidFill>
                  <a:schemeClr val="dk1"/>
                </a:solidFill>
              </a:rPr>
              <a:t>active</a:t>
            </a:r>
            <a:r>
              <a:rPr b="1" lang="fr-FR">
                <a:solidFill>
                  <a:srgbClr val="C00000"/>
                </a:solidFill>
              </a:rPr>
              <a:t> </a:t>
            </a:r>
            <a:r>
              <a:rPr lang="fr-FR"/>
              <a:t>». </a:t>
            </a:r>
            <a:endParaRPr/>
          </a:p>
          <a:p>
            <a:pPr indent="0" lvl="0" marL="0" rtl="0" algn="just">
              <a:lnSpc>
                <a:spcPct val="90000"/>
              </a:lnSpc>
              <a:spcBef>
                <a:spcPts val="1000"/>
              </a:spcBef>
              <a:spcAft>
                <a:spcPts val="0"/>
              </a:spcAft>
              <a:buSzPct val="88235"/>
              <a:buNone/>
            </a:pPr>
            <a:r>
              <a:t/>
            </a:r>
            <a:endParaRPr/>
          </a:p>
          <a:p>
            <a:pPr indent="-114299" lvl="0" marL="0" rtl="0" algn="just">
              <a:lnSpc>
                <a:spcPct val="90000"/>
              </a:lnSpc>
              <a:spcBef>
                <a:spcPts val="1000"/>
              </a:spcBef>
              <a:spcAft>
                <a:spcPts val="0"/>
              </a:spcAft>
              <a:buSzPct val="88235"/>
              <a:buChar char="▪"/>
            </a:pPr>
            <a:r>
              <a:rPr lang="fr-FR"/>
              <a:t>   La valeur de la </a:t>
            </a:r>
            <a:r>
              <a:rPr b="1" lang="fr-FR"/>
              <a:t>priorité</a:t>
            </a:r>
            <a:r>
              <a:rPr lang="fr-FR"/>
              <a:t> peut être </a:t>
            </a:r>
            <a:r>
              <a:rPr b="1" lang="fr-FR"/>
              <a:t>0 à 255</a:t>
            </a:r>
            <a:r>
              <a:rPr lang="fr-FR"/>
              <a:t>. La valeur par défaut est</a:t>
            </a:r>
            <a:r>
              <a:rPr b="1" lang="fr-FR">
                <a:solidFill>
                  <a:srgbClr val="FF0000"/>
                </a:solidFill>
              </a:rPr>
              <a:t> </a:t>
            </a:r>
            <a:r>
              <a:rPr b="1" lang="fr-FR">
                <a:solidFill>
                  <a:srgbClr val="C00000"/>
                </a:solidFill>
              </a:rPr>
              <a:t>100</a:t>
            </a:r>
            <a:r>
              <a:rPr lang="fr-FR">
                <a:solidFill>
                  <a:srgbClr val="C00000"/>
                </a:solidFill>
              </a:rPr>
              <a:t>.</a:t>
            </a:r>
            <a:endParaRPr/>
          </a:p>
          <a:p>
            <a:pPr indent="0" lvl="0" marL="0" rtl="0" algn="just">
              <a:lnSpc>
                <a:spcPct val="90000"/>
              </a:lnSpc>
              <a:spcBef>
                <a:spcPts val="1000"/>
              </a:spcBef>
              <a:spcAft>
                <a:spcPts val="0"/>
              </a:spcAft>
              <a:buSzPct val="88235"/>
              <a:buNone/>
            </a:pPr>
            <a:r>
              <a:t/>
            </a:r>
            <a:endParaRPr/>
          </a:p>
          <a:p>
            <a:pPr indent="-114299" lvl="0" marL="0" rtl="0" algn="just">
              <a:lnSpc>
                <a:spcPct val="90000"/>
              </a:lnSpc>
              <a:spcBef>
                <a:spcPts val="1000"/>
              </a:spcBef>
              <a:spcAft>
                <a:spcPts val="0"/>
              </a:spcAft>
              <a:buSzPct val="88235"/>
              <a:buChar char="▪"/>
            </a:pPr>
            <a:r>
              <a:rPr b="1" lang="fr-FR"/>
              <a:t>   Si la priorité est identique, le routeur avec </a:t>
            </a:r>
            <a:r>
              <a:rPr b="1" lang="fr-FR">
                <a:solidFill>
                  <a:srgbClr val="C00000"/>
                </a:solidFill>
              </a:rPr>
              <a:t>l'adresse IPv4 </a:t>
            </a:r>
            <a:r>
              <a:rPr b="1" lang="fr-FR"/>
              <a:t>la plus élevée devient le routeur actif</a:t>
            </a:r>
            <a:r>
              <a:rPr lang="fr-FR"/>
              <a:t>. </a:t>
            </a:r>
            <a:endParaRPr/>
          </a:p>
          <a:p>
            <a:pPr indent="0" lvl="0" marL="0" rtl="0" algn="just">
              <a:lnSpc>
                <a:spcPct val="90000"/>
              </a:lnSpc>
              <a:spcBef>
                <a:spcPts val="1000"/>
              </a:spcBef>
              <a:spcAft>
                <a:spcPts val="0"/>
              </a:spcAft>
              <a:buSzPct val="88235"/>
              <a:buNone/>
            </a:pPr>
            <a:r>
              <a:t/>
            </a:r>
            <a:endParaRPr/>
          </a:p>
          <a:p>
            <a:pPr indent="-114299" lvl="0" marL="0" rtl="0" algn="just">
              <a:lnSpc>
                <a:spcPct val="90000"/>
              </a:lnSpc>
              <a:spcBef>
                <a:spcPts val="1000"/>
              </a:spcBef>
              <a:spcAft>
                <a:spcPts val="0"/>
              </a:spcAft>
              <a:buSzPct val="88235"/>
              <a:buChar char="▪"/>
            </a:pPr>
            <a:r>
              <a:rPr lang="fr-FR"/>
              <a:t>   Pour fixer la valeur de la priorité HSRP d'un routeur, utiliser cette commande en mode de configuration interface:</a:t>
            </a:r>
            <a:endParaRPr/>
          </a:p>
          <a:p>
            <a:pPr indent="0" lvl="0" marL="114300" rtl="0" algn="ctr">
              <a:lnSpc>
                <a:spcPct val="100000"/>
              </a:lnSpc>
              <a:spcBef>
                <a:spcPts val="1000"/>
              </a:spcBef>
              <a:spcAft>
                <a:spcPts val="0"/>
              </a:spcAft>
              <a:buSzPct val="105882"/>
              <a:buNone/>
            </a:pPr>
            <a:r>
              <a:rPr b="1" lang="fr-FR" sz="2000">
                <a:solidFill>
                  <a:srgbClr val="C00000"/>
                </a:solidFill>
                <a:latin typeface="Arial"/>
                <a:ea typeface="Arial"/>
                <a:cs typeface="Arial"/>
                <a:sym typeface="Arial"/>
              </a:rPr>
              <a:t>standby [group-number] priority [priority-value]</a:t>
            </a:r>
            <a:endParaRPr/>
          </a:p>
          <a:p>
            <a:pPr indent="0" lvl="0" marL="0" rtl="0" algn="just">
              <a:lnSpc>
                <a:spcPct val="90000"/>
              </a:lnSpc>
              <a:spcBef>
                <a:spcPts val="1000"/>
              </a:spcBef>
              <a:spcAft>
                <a:spcPts val="0"/>
              </a:spcAft>
              <a:buSzPct val="88235"/>
              <a:buNone/>
            </a:pPr>
            <a:r>
              <a:t/>
            </a:r>
            <a:endParaRPr/>
          </a:p>
          <a:p>
            <a:pPr indent="-228600" lvl="0" marL="457200" rtl="0" algn="l">
              <a:lnSpc>
                <a:spcPct val="90000"/>
              </a:lnSpc>
              <a:spcBef>
                <a:spcPts val="1000"/>
              </a:spcBef>
              <a:spcAft>
                <a:spcPts val="0"/>
              </a:spcAft>
              <a:buClr>
                <a:srgbClr val="000000"/>
              </a:buClr>
              <a:buSzPct val="88235"/>
              <a:buFont typeface="Noto Sans Symbols"/>
              <a:buNone/>
            </a:pPr>
            <a:r>
              <a:t/>
            </a:r>
            <a:endParaRPr/>
          </a:p>
        </p:txBody>
      </p:sp>
      <p:sp>
        <p:nvSpPr>
          <p:cNvPr id="315" name="Google Shape;315;p40"/>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316" name="Google Shape;316;p40"/>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a:latin typeface="Arial"/>
                <a:ea typeface="Arial"/>
                <a:cs typeface="Arial"/>
                <a:sym typeface="Arial"/>
              </a:rPr>
              <a:t>La priorité et la préemption HSRP (1/2)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a:latin typeface="Arial"/>
                <a:ea typeface="Arial"/>
                <a:cs typeface="Arial"/>
                <a:sym typeface="Arial"/>
              </a:rPr>
              <a:t>La priorité et la préemption HSRP (2/2)</a:t>
            </a:r>
            <a:endParaRPr/>
          </a:p>
        </p:txBody>
      </p:sp>
      <p:sp>
        <p:nvSpPr>
          <p:cNvPr id="322" name="Google Shape;322;p41"/>
          <p:cNvSpPr txBox="1"/>
          <p:nvPr>
            <p:ph idx="1" type="body"/>
          </p:nvPr>
        </p:nvSpPr>
        <p:spPr>
          <a:xfrm>
            <a:off x="155510" y="365125"/>
            <a:ext cx="11649055" cy="6492875"/>
          </a:xfrm>
          <a:prstGeom prst="rect">
            <a:avLst/>
          </a:prstGeom>
          <a:noFill/>
          <a:ln>
            <a:noFill/>
          </a:ln>
        </p:spPr>
        <p:txBody>
          <a:bodyPr anchorCtr="0" anchor="t" bIns="45700" lIns="45700" spcFirstLastPara="1" rIns="45700" wrap="square" tIns="45700">
            <a:normAutofit/>
          </a:bodyPr>
          <a:lstStyle/>
          <a:p>
            <a:pPr indent="0" lvl="0" marL="0" rtl="0" algn="just">
              <a:lnSpc>
                <a:spcPct val="90000"/>
              </a:lnSpc>
              <a:spcBef>
                <a:spcPts val="1000"/>
              </a:spcBef>
              <a:spcAft>
                <a:spcPts val="0"/>
              </a:spcAft>
              <a:buSzPts val="1800"/>
              <a:buNone/>
            </a:pPr>
            <a:r>
              <a:t/>
            </a:r>
            <a:endParaRPr/>
          </a:p>
          <a:p>
            <a:pPr indent="0" lvl="0" marL="0" rtl="0" algn="just">
              <a:lnSpc>
                <a:spcPct val="90000"/>
              </a:lnSpc>
              <a:spcBef>
                <a:spcPts val="1000"/>
              </a:spcBef>
              <a:spcAft>
                <a:spcPts val="0"/>
              </a:spcAft>
              <a:buSzPts val="1800"/>
              <a:buNone/>
            </a:pPr>
            <a:r>
              <a:t/>
            </a:r>
            <a:endParaRPr/>
          </a:p>
          <a:p>
            <a:pPr indent="-342900" lvl="0" marL="342900" rtl="0" algn="just">
              <a:lnSpc>
                <a:spcPct val="200000"/>
              </a:lnSpc>
              <a:spcBef>
                <a:spcPts val="1000"/>
              </a:spcBef>
              <a:spcAft>
                <a:spcPts val="0"/>
              </a:spcAft>
              <a:buSzPts val="1800"/>
              <a:buChar char="▪"/>
            </a:pPr>
            <a:r>
              <a:rPr b="1" lang="fr-FR"/>
              <a:t>La préemption </a:t>
            </a:r>
            <a:r>
              <a:rPr lang="fr-FR"/>
              <a:t>est la capacité d'un routeur HSRP à déclencher le processus de réélection.</a:t>
            </a:r>
            <a:endParaRPr/>
          </a:p>
          <a:p>
            <a:pPr indent="-342900" lvl="0" marL="342900" rtl="0" algn="just">
              <a:lnSpc>
                <a:spcPct val="200000"/>
              </a:lnSpc>
              <a:spcBef>
                <a:spcPts val="1000"/>
              </a:spcBef>
              <a:spcAft>
                <a:spcPts val="0"/>
              </a:spcAft>
              <a:buSzPts val="1800"/>
              <a:buChar char="▪"/>
            </a:pPr>
            <a:r>
              <a:rPr lang="fr-FR"/>
              <a:t>Lorsque la préemption est activée, un routeur qui se met en ligne avec une priorité HSRP plus élevée assume le rôle du routeur actif.</a:t>
            </a:r>
            <a:endParaRPr/>
          </a:p>
          <a:p>
            <a:pPr indent="-342900" lvl="0" marL="342900" rtl="0" algn="just">
              <a:lnSpc>
                <a:spcPct val="200000"/>
              </a:lnSpc>
              <a:spcBef>
                <a:spcPts val="1000"/>
              </a:spcBef>
              <a:spcAft>
                <a:spcPts val="0"/>
              </a:spcAft>
              <a:buSzPts val="1800"/>
              <a:buChar char="▪"/>
            </a:pPr>
            <a:r>
              <a:rPr lang="fr-FR"/>
              <a:t>Pour forcer un nouveau processus d'élection HSRP</a:t>
            </a:r>
            <a:r>
              <a:rPr b="1" lang="fr-FR"/>
              <a:t>, la préemption doit être activée </a:t>
            </a:r>
            <a:r>
              <a:rPr lang="fr-FR"/>
              <a:t>en</a:t>
            </a:r>
            <a:r>
              <a:rPr b="1" lang="fr-FR"/>
              <a:t> </a:t>
            </a:r>
            <a:r>
              <a:rPr lang="fr-FR"/>
              <a:t>utilisant</a:t>
            </a:r>
            <a:r>
              <a:rPr b="1" lang="fr-FR"/>
              <a:t> </a:t>
            </a:r>
            <a:r>
              <a:rPr lang="fr-FR"/>
              <a:t>cette commande en mode de configuration interface:</a:t>
            </a:r>
            <a:endParaRPr b="1"/>
          </a:p>
          <a:p>
            <a:pPr indent="0" lvl="0" marL="114300" rtl="0" algn="ctr">
              <a:lnSpc>
                <a:spcPct val="100000"/>
              </a:lnSpc>
              <a:spcBef>
                <a:spcPts val="1000"/>
              </a:spcBef>
              <a:spcAft>
                <a:spcPts val="0"/>
              </a:spcAft>
              <a:buSzPts val="1800"/>
              <a:buNone/>
            </a:pPr>
            <a:r>
              <a:rPr b="1" lang="fr-FR" sz="2000">
                <a:solidFill>
                  <a:srgbClr val="C00000"/>
                </a:solidFill>
                <a:latin typeface="Arial"/>
                <a:ea typeface="Arial"/>
                <a:cs typeface="Arial"/>
                <a:sym typeface="Arial"/>
              </a:rPr>
              <a:t>standby [group-number] preempt. </a:t>
            </a:r>
            <a:endParaRPr/>
          </a:p>
        </p:txBody>
      </p:sp>
      <p:sp>
        <p:nvSpPr>
          <p:cNvPr id="323" name="Google Shape;323;p41"/>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731642" y="576300"/>
            <a:ext cx="10515600" cy="2852700"/>
          </a:xfrm>
          <a:prstGeom prst="rect">
            <a:avLst/>
          </a:prstGeom>
          <a:noFill/>
          <a:ln>
            <a:noFill/>
          </a:ln>
        </p:spPr>
        <p:txBody>
          <a:bodyPr anchorCtr="0" anchor="b" bIns="45700" lIns="45700" spcFirstLastPara="1" rIns="45700" wrap="square" tIns="45700">
            <a:normAutofit/>
          </a:bodyPr>
          <a:lstStyle/>
          <a:p>
            <a:pPr indent="0" lvl="0" marL="0" rtl="0" algn="ctr">
              <a:lnSpc>
                <a:spcPct val="90000"/>
              </a:lnSpc>
              <a:spcBef>
                <a:spcPts val="0"/>
              </a:spcBef>
              <a:spcAft>
                <a:spcPts val="0"/>
              </a:spcAft>
              <a:buSzPts val="6000"/>
              <a:buNone/>
            </a:pPr>
            <a:r>
              <a:rPr lang="fr-FR" sz="4800"/>
              <a:t>Partie 3 : Configuration HSRP</a:t>
            </a:r>
            <a:endParaRPr/>
          </a:p>
        </p:txBody>
      </p:sp>
      <p:sp>
        <p:nvSpPr>
          <p:cNvPr id="329" name="Google Shape;329;p42"/>
          <p:cNvSpPr txBox="1"/>
          <p:nvPr>
            <p:ph idx="12" type="sldNum"/>
          </p:nvPr>
        </p:nvSpPr>
        <p:spPr>
          <a:xfrm>
            <a:off x="10956758" y="6246476"/>
            <a:ext cx="397063"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sz="1600"/>
              <a:t>‹#›</a:t>
            </a:fld>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1106907" y="307177"/>
            <a:ext cx="12192000" cy="101006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400"/>
              <a:buNone/>
            </a:pPr>
            <a:r>
              <a:rPr lang="fr-FR" sz="4000">
                <a:solidFill>
                  <a:srgbClr val="C00000"/>
                </a:solidFill>
                <a:latin typeface="Arial"/>
                <a:ea typeface="Arial"/>
                <a:cs typeface="Arial"/>
                <a:sym typeface="Arial"/>
              </a:rPr>
              <a:t>HSRP: Commandes de Configuration</a:t>
            </a:r>
            <a:endParaRPr/>
          </a:p>
        </p:txBody>
      </p:sp>
      <p:sp>
        <p:nvSpPr>
          <p:cNvPr id="336" name="Google Shape;336;p43"/>
          <p:cNvSpPr txBox="1"/>
          <p:nvPr/>
        </p:nvSpPr>
        <p:spPr>
          <a:xfrm>
            <a:off x="8372559" y="1445778"/>
            <a:ext cx="1847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37" name="Google Shape;337;p43"/>
          <p:cNvSpPr/>
          <p:nvPr/>
        </p:nvSpPr>
        <p:spPr>
          <a:xfrm>
            <a:off x="5140321" y="2088236"/>
            <a:ext cx="6833937" cy="337528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2000">
                <a:solidFill>
                  <a:srgbClr val="000000"/>
                </a:solidFill>
                <a:latin typeface="Times New Roman"/>
                <a:ea typeface="Times New Roman"/>
                <a:cs typeface="Times New Roman"/>
                <a:sym typeface="Times New Roman"/>
              </a:rPr>
              <a:t>Étape 1. </a:t>
            </a:r>
            <a:r>
              <a:rPr lang="fr-FR" sz="2000">
                <a:solidFill>
                  <a:srgbClr val="000000"/>
                </a:solidFill>
                <a:latin typeface="Times New Roman"/>
                <a:ea typeface="Times New Roman"/>
                <a:cs typeface="Times New Roman"/>
                <a:sym typeface="Times New Roman"/>
              </a:rPr>
              <a:t>Activer la version 2 du protocole HSRP .</a:t>
            </a:r>
            <a:endParaRPr/>
          </a:p>
          <a:p>
            <a:pPr indent="0" lvl="0" marL="0" marR="0" rtl="0" algn="l">
              <a:spcBef>
                <a:spcPts val="1600"/>
              </a:spcBef>
              <a:spcAft>
                <a:spcPts val="0"/>
              </a:spcAft>
              <a:buNone/>
            </a:pPr>
            <a:r>
              <a:rPr b="1" lang="fr-FR" sz="2000">
                <a:solidFill>
                  <a:srgbClr val="000000"/>
                </a:solidFill>
                <a:latin typeface="Times New Roman"/>
                <a:ea typeface="Times New Roman"/>
                <a:cs typeface="Times New Roman"/>
                <a:sym typeface="Times New Roman"/>
              </a:rPr>
              <a:t>Étape 2. </a:t>
            </a:r>
            <a:r>
              <a:rPr lang="fr-FR" sz="2000">
                <a:solidFill>
                  <a:srgbClr val="000000"/>
                </a:solidFill>
                <a:latin typeface="Times New Roman"/>
                <a:ea typeface="Times New Roman"/>
                <a:cs typeface="Times New Roman"/>
                <a:sym typeface="Times New Roman"/>
              </a:rPr>
              <a:t>Configurer l'adresse IP virtuelle pour le groupe.</a:t>
            </a:r>
            <a:endParaRPr/>
          </a:p>
          <a:p>
            <a:pPr indent="0" lvl="0" marL="0" marR="0" rtl="0" algn="l">
              <a:spcBef>
                <a:spcPts val="1600"/>
              </a:spcBef>
              <a:spcAft>
                <a:spcPts val="0"/>
              </a:spcAft>
              <a:buNone/>
            </a:pPr>
            <a:r>
              <a:t/>
            </a:r>
            <a:endParaRPr b="1" sz="2000">
              <a:solidFill>
                <a:srgbClr val="000000"/>
              </a:solidFill>
              <a:latin typeface="Times New Roman"/>
              <a:ea typeface="Times New Roman"/>
              <a:cs typeface="Times New Roman"/>
              <a:sym typeface="Times New Roman"/>
            </a:endParaRPr>
          </a:p>
          <a:p>
            <a:pPr indent="0" lvl="0" marL="0" marR="0" rtl="0" algn="l">
              <a:spcBef>
                <a:spcPts val="1600"/>
              </a:spcBef>
              <a:spcAft>
                <a:spcPts val="0"/>
              </a:spcAft>
              <a:buNone/>
            </a:pPr>
            <a:r>
              <a:rPr b="1" lang="fr-FR" sz="2000">
                <a:solidFill>
                  <a:srgbClr val="000000"/>
                </a:solidFill>
                <a:latin typeface="Times New Roman"/>
                <a:ea typeface="Times New Roman"/>
                <a:cs typeface="Times New Roman"/>
                <a:sym typeface="Times New Roman"/>
              </a:rPr>
              <a:t>Étape 3. </a:t>
            </a:r>
            <a:r>
              <a:rPr lang="fr-FR" sz="2000">
                <a:solidFill>
                  <a:srgbClr val="000000"/>
                </a:solidFill>
                <a:latin typeface="Times New Roman"/>
                <a:ea typeface="Times New Roman"/>
                <a:cs typeface="Times New Roman"/>
                <a:sym typeface="Times New Roman"/>
              </a:rPr>
              <a:t>Configurer la priorité du routeur actif pour qu'elle soit supérieure strictement à 100 (</a:t>
            </a:r>
            <a:r>
              <a:rPr b="1" lang="fr-FR" sz="2000">
                <a:solidFill>
                  <a:srgbClr val="FF0000"/>
                </a:solidFill>
                <a:latin typeface="Times New Roman"/>
                <a:ea typeface="Times New Roman"/>
                <a:cs typeface="Times New Roman"/>
                <a:sym typeface="Times New Roman"/>
              </a:rPr>
              <a:t>la valeur par défaut</a:t>
            </a:r>
            <a:r>
              <a:rPr lang="fr-FR" sz="2000">
                <a:solidFill>
                  <a:srgbClr val="000000"/>
                </a:solidFill>
                <a:latin typeface="Times New Roman"/>
                <a:ea typeface="Times New Roman"/>
                <a:cs typeface="Times New Roman"/>
                <a:sym typeface="Times New Roman"/>
              </a:rPr>
              <a:t>).</a:t>
            </a:r>
            <a:endParaRPr/>
          </a:p>
          <a:p>
            <a:pPr indent="0" lvl="0" marL="0" marR="0" rtl="0" algn="just">
              <a:spcBef>
                <a:spcPts val="1600"/>
              </a:spcBef>
              <a:spcAft>
                <a:spcPts val="0"/>
              </a:spcAft>
              <a:buNone/>
            </a:pPr>
            <a:r>
              <a:rPr b="1" lang="fr-FR" sz="2000">
                <a:solidFill>
                  <a:srgbClr val="000000"/>
                </a:solidFill>
                <a:latin typeface="Times New Roman"/>
                <a:ea typeface="Times New Roman"/>
                <a:cs typeface="Times New Roman"/>
                <a:sym typeface="Times New Roman"/>
              </a:rPr>
              <a:t>Étape 4</a:t>
            </a:r>
            <a:r>
              <a:rPr lang="fr-FR" sz="2000">
                <a:solidFill>
                  <a:srgbClr val="000000"/>
                </a:solidFill>
                <a:latin typeface="Times New Roman"/>
                <a:ea typeface="Times New Roman"/>
                <a:cs typeface="Times New Roman"/>
                <a:sym typeface="Times New Roman"/>
              </a:rPr>
              <a:t>. Configurer le routeur actif pour qu'il soit prioritaire sur le routeur standby dans les cas où le routeur actif est mis en service après le routeur standby.</a:t>
            </a:r>
            <a:endParaRPr sz="2000">
              <a:solidFill>
                <a:srgbClr val="000000"/>
              </a:solidFill>
              <a:latin typeface="Times New Roman"/>
              <a:ea typeface="Times New Roman"/>
              <a:cs typeface="Times New Roman"/>
              <a:sym typeface="Times New Roman"/>
            </a:endParaRPr>
          </a:p>
        </p:txBody>
      </p:sp>
      <p:sp>
        <p:nvSpPr>
          <p:cNvPr id="338" name="Google Shape;338;p43"/>
          <p:cNvSpPr/>
          <p:nvPr/>
        </p:nvSpPr>
        <p:spPr>
          <a:xfrm>
            <a:off x="4666038" y="2117559"/>
            <a:ext cx="522409" cy="352926"/>
          </a:xfrm>
          <a:prstGeom prst="rightArrow">
            <a:avLst>
              <a:gd fmla="val 50000" name="adj1"/>
              <a:gd fmla="val 50000" name="adj2"/>
            </a:avLst>
          </a:prstGeom>
          <a:solidFill>
            <a:srgbClr val="C000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9" name="Google Shape;339;p43"/>
          <p:cNvSpPr/>
          <p:nvPr/>
        </p:nvSpPr>
        <p:spPr>
          <a:xfrm>
            <a:off x="4658018" y="2703093"/>
            <a:ext cx="522409" cy="352926"/>
          </a:xfrm>
          <a:prstGeom prst="rightArrow">
            <a:avLst>
              <a:gd fmla="val 50000" name="adj1"/>
              <a:gd fmla="val 50000" name="adj2"/>
            </a:avLst>
          </a:prstGeom>
          <a:solidFill>
            <a:srgbClr val="C000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0" name="Google Shape;340;p43"/>
          <p:cNvSpPr/>
          <p:nvPr/>
        </p:nvSpPr>
        <p:spPr>
          <a:xfrm>
            <a:off x="4641976" y="3679870"/>
            <a:ext cx="522409" cy="352926"/>
          </a:xfrm>
          <a:prstGeom prst="rightArrow">
            <a:avLst>
              <a:gd fmla="val 50000" name="adj1"/>
              <a:gd fmla="val 50000" name="adj2"/>
            </a:avLst>
          </a:prstGeom>
          <a:solidFill>
            <a:srgbClr val="C000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1" name="Google Shape;341;p43"/>
          <p:cNvSpPr/>
          <p:nvPr/>
        </p:nvSpPr>
        <p:spPr>
          <a:xfrm rot="-1472523">
            <a:off x="4666038" y="4833110"/>
            <a:ext cx="522409" cy="352926"/>
          </a:xfrm>
          <a:prstGeom prst="rightArrow">
            <a:avLst>
              <a:gd fmla="val 50000" name="adj1"/>
              <a:gd fmla="val 50000" name="adj2"/>
            </a:avLst>
          </a:prstGeom>
          <a:solidFill>
            <a:srgbClr val="C000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2" name="Google Shape;342;p43"/>
          <p:cNvSpPr txBox="1"/>
          <p:nvPr>
            <p:ph idx="12" type="sldNum"/>
          </p:nvPr>
        </p:nvSpPr>
        <p:spPr>
          <a:xfrm>
            <a:off x="11297921" y="6562569"/>
            <a:ext cx="902547" cy="338554"/>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SzPts val="1200"/>
              <a:buNone/>
            </a:pPr>
            <a:fld id="{00000000-1234-1234-1234-123412341234}" type="slidenum">
              <a:rPr lang="fr-FR" sz="1600">
                <a:solidFill>
                  <a:srgbClr val="595959"/>
                </a:solidFill>
              </a:rPr>
              <a:t>‹#›</a:t>
            </a:fld>
            <a:endParaRPr>
              <a:solidFill>
                <a:srgbClr val="595959"/>
              </a:solidFill>
            </a:endParaRPr>
          </a:p>
        </p:txBody>
      </p:sp>
      <p:pic>
        <p:nvPicPr>
          <p:cNvPr id="343" name="Google Shape;343;p43"/>
          <p:cNvPicPr preferRelativeResize="0"/>
          <p:nvPr/>
        </p:nvPicPr>
        <p:blipFill rotWithShape="1">
          <a:blip r:embed="rId3">
            <a:alphaModFix/>
          </a:blip>
          <a:srcRect b="0" l="0" r="0" t="0"/>
          <a:stretch/>
        </p:blipFill>
        <p:spPr>
          <a:xfrm>
            <a:off x="96399" y="1579412"/>
            <a:ext cx="4519941" cy="3958223"/>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a:t>Objectifs</a:t>
            </a:r>
            <a:endParaRPr/>
          </a:p>
        </p:txBody>
      </p:sp>
      <p:sp>
        <p:nvSpPr>
          <p:cNvPr id="185" name="Google Shape;185;p26"/>
          <p:cNvSpPr txBox="1"/>
          <p:nvPr>
            <p:ph idx="1" type="body"/>
          </p:nvPr>
        </p:nvSpPr>
        <p:spPr>
          <a:xfrm>
            <a:off x="387435" y="1553227"/>
            <a:ext cx="10966365" cy="4623598"/>
          </a:xfrm>
          <a:prstGeom prst="rect">
            <a:avLst/>
          </a:prstGeom>
          <a:noFill/>
          <a:ln>
            <a:noFill/>
          </a:ln>
        </p:spPr>
        <p:txBody>
          <a:bodyPr anchorCtr="0" anchor="t" bIns="45700" lIns="45700" spcFirstLastPara="1" rIns="45700" wrap="square" tIns="45700">
            <a:normAutofit fontScale="62500" lnSpcReduction="20000"/>
          </a:bodyPr>
          <a:lstStyle/>
          <a:p>
            <a:pPr indent="-228600" lvl="0" marL="228600" rtl="0" algn="just">
              <a:lnSpc>
                <a:spcPct val="200000"/>
              </a:lnSpc>
              <a:spcBef>
                <a:spcPts val="600"/>
              </a:spcBef>
              <a:spcAft>
                <a:spcPts val="0"/>
              </a:spcAft>
              <a:buSzPct val="90000"/>
              <a:buFont typeface="Arial"/>
              <a:buChar char="•"/>
            </a:pPr>
            <a:r>
              <a:rPr lang="fr-FR" sz="3200"/>
              <a:t>Identifier les limites de la passerelle par défaut. </a:t>
            </a:r>
            <a:endParaRPr/>
          </a:p>
          <a:p>
            <a:pPr indent="-228600" lvl="0" marL="228600" rtl="0" algn="just">
              <a:lnSpc>
                <a:spcPct val="200000"/>
              </a:lnSpc>
              <a:spcBef>
                <a:spcPts val="1200"/>
              </a:spcBef>
              <a:spcAft>
                <a:spcPts val="0"/>
              </a:spcAft>
              <a:buSzPct val="90000"/>
              <a:buFont typeface="Arial"/>
              <a:buChar char="•"/>
            </a:pPr>
            <a:r>
              <a:rPr lang="fr-FR" sz="3200"/>
              <a:t>Décrire le principe de redondance au premier saut. </a:t>
            </a:r>
            <a:endParaRPr/>
          </a:p>
          <a:p>
            <a:pPr indent="-228600" lvl="0" marL="228600" rtl="0" algn="just">
              <a:lnSpc>
                <a:spcPct val="200000"/>
              </a:lnSpc>
              <a:spcBef>
                <a:spcPts val="1200"/>
              </a:spcBef>
              <a:spcAft>
                <a:spcPts val="0"/>
              </a:spcAft>
              <a:buSzPct val="90000"/>
              <a:buFont typeface="Arial"/>
              <a:buChar char="•"/>
            </a:pPr>
            <a:r>
              <a:rPr lang="fr-FR" sz="3200"/>
              <a:t>Citer  les protocoles de redondance au premier saut. </a:t>
            </a:r>
            <a:endParaRPr/>
          </a:p>
          <a:p>
            <a:pPr indent="-228600" lvl="0" marL="228600" rtl="0" algn="just">
              <a:lnSpc>
                <a:spcPct val="200000"/>
              </a:lnSpc>
              <a:spcBef>
                <a:spcPts val="1200"/>
              </a:spcBef>
              <a:spcAft>
                <a:spcPts val="0"/>
              </a:spcAft>
              <a:buSzPct val="90000"/>
              <a:buFont typeface="Arial"/>
              <a:buChar char="•"/>
            </a:pPr>
            <a:r>
              <a:rPr lang="fr-FR" sz="3200"/>
              <a:t>Différencier les versions du protocole HSRP. </a:t>
            </a:r>
            <a:endParaRPr/>
          </a:p>
          <a:p>
            <a:pPr indent="-228600" lvl="0" marL="228600" rtl="0" algn="just">
              <a:lnSpc>
                <a:spcPct val="200000"/>
              </a:lnSpc>
              <a:spcBef>
                <a:spcPts val="1200"/>
              </a:spcBef>
              <a:spcAft>
                <a:spcPts val="0"/>
              </a:spcAft>
              <a:buSzPct val="90000"/>
              <a:buFont typeface="Arial"/>
              <a:buChar char="•"/>
            </a:pPr>
            <a:r>
              <a:rPr lang="fr-FR" sz="3200"/>
              <a:t>Décrire les notions de priorité HSRP et HSRP preemption. </a:t>
            </a:r>
            <a:endParaRPr/>
          </a:p>
          <a:p>
            <a:pPr indent="-228600" lvl="0" marL="228600" rtl="0" algn="just">
              <a:lnSpc>
                <a:spcPct val="200000"/>
              </a:lnSpc>
              <a:spcBef>
                <a:spcPts val="1200"/>
              </a:spcBef>
              <a:spcAft>
                <a:spcPts val="0"/>
              </a:spcAft>
              <a:buSzPct val="90000"/>
              <a:buFont typeface="Arial"/>
              <a:buChar char="•"/>
            </a:pPr>
            <a:r>
              <a:rPr lang="fr-FR" sz="3200"/>
              <a:t>Manipuler le protocole HSRP.</a:t>
            </a:r>
            <a:endParaRPr/>
          </a:p>
          <a:p>
            <a:pPr indent="-228600" lvl="0" marL="457200" rtl="0" algn="l">
              <a:lnSpc>
                <a:spcPct val="90000"/>
              </a:lnSpc>
              <a:spcBef>
                <a:spcPts val="1600"/>
              </a:spcBef>
              <a:spcAft>
                <a:spcPts val="0"/>
              </a:spcAft>
              <a:buClr>
                <a:srgbClr val="000000"/>
              </a:buClr>
              <a:buSzPct val="119999"/>
              <a:buFont typeface="Noto Sans Symbols"/>
              <a:buNone/>
            </a:pPr>
            <a:r>
              <a:t/>
            </a:r>
            <a:endParaRPr/>
          </a:p>
        </p:txBody>
      </p:sp>
      <p:sp>
        <p:nvSpPr>
          <p:cNvPr id="186" name="Google Shape;186;p26"/>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type="title"/>
          </p:nvPr>
        </p:nvSpPr>
        <p:spPr>
          <a:xfrm>
            <a:off x="1155032" y="435709"/>
            <a:ext cx="12192000" cy="101006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400"/>
              <a:buNone/>
            </a:pPr>
            <a:r>
              <a:rPr lang="fr-FR" sz="4000">
                <a:solidFill>
                  <a:srgbClr val="C00000"/>
                </a:solidFill>
                <a:latin typeface="Arial"/>
                <a:ea typeface="Arial"/>
                <a:cs typeface="Arial"/>
                <a:sym typeface="Arial"/>
              </a:rPr>
              <a:t>Exemple de Configuration HSRP</a:t>
            </a:r>
            <a:endParaRPr/>
          </a:p>
        </p:txBody>
      </p:sp>
      <p:sp>
        <p:nvSpPr>
          <p:cNvPr id="350" name="Google Shape;350;p44"/>
          <p:cNvSpPr txBox="1"/>
          <p:nvPr/>
        </p:nvSpPr>
        <p:spPr>
          <a:xfrm>
            <a:off x="8372559" y="1445778"/>
            <a:ext cx="1847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pic>
        <p:nvPicPr>
          <p:cNvPr id="351" name="Google Shape;351;p44"/>
          <p:cNvPicPr preferRelativeResize="0"/>
          <p:nvPr/>
        </p:nvPicPr>
        <p:blipFill rotWithShape="1">
          <a:blip r:embed="rId3">
            <a:alphaModFix/>
          </a:blip>
          <a:srcRect b="0" l="5830" r="10715" t="0"/>
          <a:stretch/>
        </p:blipFill>
        <p:spPr>
          <a:xfrm>
            <a:off x="426722" y="1445776"/>
            <a:ext cx="4856479" cy="4666265"/>
          </a:xfrm>
          <a:prstGeom prst="rect">
            <a:avLst/>
          </a:prstGeom>
          <a:noFill/>
          <a:ln>
            <a:noFill/>
          </a:ln>
        </p:spPr>
      </p:pic>
      <p:pic>
        <p:nvPicPr>
          <p:cNvPr id="352" name="Google Shape;352;p44"/>
          <p:cNvPicPr preferRelativeResize="0"/>
          <p:nvPr/>
        </p:nvPicPr>
        <p:blipFill rotWithShape="1">
          <a:blip r:embed="rId4">
            <a:alphaModFix/>
          </a:blip>
          <a:srcRect b="0" l="0" r="25037" t="0"/>
          <a:stretch/>
        </p:blipFill>
        <p:spPr>
          <a:xfrm>
            <a:off x="5283201" y="1588168"/>
            <a:ext cx="6725676" cy="4283243"/>
          </a:xfrm>
          <a:prstGeom prst="rect">
            <a:avLst/>
          </a:prstGeom>
          <a:noFill/>
          <a:ln>
            <a:noFill/>
          </a:ln>
        </p:spPr>
      </p:pic>
      <p:sp>
        <p:nvSpPr>
          <p:cNvPr id="353" name="Google Shape;353;p44"/>
          <p:cNvSpPr txBox="1"/>
          <p:nvPr>
            <p:ph idx="12" type="sldNum"/>
          </p:nvPr>
        </p:nvSpPr>
        <p:spPr>
          <a:xfrm>
            <a:off x="11297921" y="6562569"/>
            <a:ext cx="902547" cy="338554"/>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SzPts val="1200"/>
              <a:buNone/>
            </a:pPr>
            <a:fld id="{00000000-1234-1234-1234-123412341234}" type="slidenum">
              <a:rPr lang="fr-FR" sz="1600">
                <a:solidFill>
                  <a:srgbClr val="595959"/>
                </a:solidFill>
              </a:rPr>
              <a:t>‹#›</a:t>
            </a:fld>
            <a:endParaRPr>
              <a:solidFill>
                <a:srgbClr val="595959"/>
              </a:solidFill>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5"/>
          <p:cNvSpPr txBox="1"/>
          <p:nvPr>
            <p:ph type="title"/>
          </p:nvPr>
        </p:nvSpPr>
        <p:spPr>
          <a:xfrm>
            <a:off x="1235242" y="419613"/>
            <a:ext cx="12192000" cy="101006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400"/>
              <a:buNone/>
            </a:pPr>
            <a:r>
              <a:rPr lang="fr-FR" sz="4000">
                <a:solidFill>
                  <a:srgbClr val="C00000"/>
                </a:solidFill>
                <a:latin typeface="Arial"/>
                <a:ea typeface="Arial"/>
                <a:cs typeface="Arial"/>
                <a:sym typeface="Arial"/>
              </a:rPr>
              <a:t>Vérification HSRP</a:t>
            </a:r>
            <a:endParaRPr sz="4000">
              <a:solidFill>
                <a:srgbClr val="C00000"/>
              </a:solidFill>
              <a:latin typeface="Arial"/>
              <a:ea typeface="Arial"/>
              <a:cs typeface="Arial"/>
              <a:sym typeface="Arial"/>
            </a:endParaRPr>
          </a:p>
        </p:txBody>
      </p:sp>
      <p:sp>
        <p:nvSpPr>
          <p:cNvPr id="360" name="Google Shape;360;p45"/>
          <p:cNvSpPr txBox="1"/>
          <p:nvPr/>
        </p:nvSpPr>
        <p:spPr>
          <a:xfrm>
            <a:off x="8372559" y="1445778"/>
            <a:ext cx="1847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pic>
        <p:nvPicPr>
          <p:cNvPr id="361" name="Google Shape;361;p45"/>
          <p:cNvPicPr preferRelativeResize="0"/>
          <p:nvPr/>
        </p:nvPicPr>
        <p:blipFill rotWithShape="1">
          <a:blip r:embed="rId3">
            <a:alphaModFix/>
          </a:blip>
          <a:srcRect b="0" l="0" r="21667" t="0"/>
          <a:stretch/>
        </p:blipFill>
        <p:spPr>
          <a:xfrm>
            <a:off x="220823" y="1489984"/>
            <a:ext cx="5875177" cy="2712003"/>
          </a:xfrm>
          <a:prstGeom prst="rect">
            <a:avLst/>
          </a:prstGeom>
          <a:noFill/>
          <a:ln>
            <a:noFill/>
          </a:ln>
        </p:spPr>
      </p:pic>
      <p:pic>
        <p:nvPicPr>
          <p:cNvPr id="362" name="Google Shape;362;p45"/>
          <p:cNvPicPr preferRelativeResize="0"/>
          <p:nvPr/>
        </p:nvPicPr>
        <p:blipFill rotWithShape="1">
          <a:blip r:embed="rId4">
            <a:alphaModFix/>
          </a:blip>
          <a:srcRect b="0" l="0" r="20166" t="0"/>
          <a:stretch/>
        </p:blipFill>
        <p:spPr>
          <a:xfrm>
            <a:off x="220823" y="4205558"/>
            <a:ext cx="5875177" cy="2652442"/>
          </a:xfrm>
          <a:prstGeom prst="rect">
            <a:avLst/>
          </a:prstGeom>
          <a:noFill/>
          <a:ln>
            <a:noFill/>
          </a:ln>
        </p:spPr>
      </p:pic>
      <p:sp>
        <p:nvSpPr>
          <p:cNvPr id="363" name="Google Shape;363;p45"/>
          <p:cNvSpPr txBox="1"/>
          <p:nvPr/>
        </p:nvSpPr>
        <p:spPr>
          <a:xfrm>
            <a:off x="6208295" y="3588842"/>
            <a:ext cx="5391219" cy="923330"/>
          </a:xfrm>
          <a:prstGeom prst="rect">
            <a:avLst/>
          </a:prstGeom>
          <a:noFill/>
          <a:ln cap="flat" cmpd="sng" w="9525">
            <a:solidFill>
              <a:srgbClr val="92D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Arial"/>
                <a:ea typeface="Arial"/>
                <a:cs typeface="Arial"/>
                <a:sym typeface="Arial"/>
              </a:rPr>
              <a:t>Priorité est configurée </a:t>
            </a:r>
            <a:r>
              <a:rPr b="1" lang="fr-FR" sz="1800">
                <a:solidFill>
                  <a:srgbClr val="C00000"/>
                </a:solidFill>
                <a:latin typeface="Arial"/>
                <a:ea typeface="Arial"/>
                <a:cs typeface="Arial"/>
                <a:sym typeface="Arial"/>
              </a:rPr>
              <a:t>uniquement à </a:t>
            </a:r>
            <a:r>
              <a:rPr b="1" lang="fr-FR" sz="1800">
                <a:solidFill>
                  <a:schemeClr val="dk1"/>
                </a:solidFill>
                <a:latin typeface="Arial"/>
                <a:ea typeface="Arial"/>
                <a:cs typeface="Arial"/>
                <a:sym typeface="Arial"/>
              </a:rPr>
              <a:t>150 sur le </a:t>
            </a:r>
            <a:endParaRPr/>
          </a:p>
          <a:p>
            <a:pPr indent="0" lvl="0" marL="0" marR="0" rtl="0" algn="l">
              <a:spcBef>
                <a:spcPts val="0"/>
              </a:spcBef>
              <a:spcAft>
                <a:spcPts val="0"/>
              </a:spcAft>
              <a:buNone/>
            </a:pPr>
            <a:r>
              <a:rPr b="1" lang="fr-FR" sz="1800">
                <a:solidFill>
                  <a:schemeClr val="dk1"/>
                </a:solidFill>
                <a:latin typeface="Arial"/>
                <a:ea typeface="Arial"/>
                <a:cs typeface="Arial"/>
                <a:sym typeface="Arial"/>
              </a:rPr>
              <a:t>routeur active « R1 »</a:t>
            </a:r>
            <a:endParaRPr/>
          </a:p>
          <a:p>
            <a:pPr indent="0" lvl="0" marL="0" marR="0" rtl="0" algn="l">
              <a:spcBef>
                <a:spcPts val="0"/>
              </a:spcBef>
              <a:spcAft>
                <a:spcPts val="0"/>
              </a:spcAft>
              <a:buNone/>
            </a:pPr>
            <a:r>
              <a:rPr b="1" lang="fr-FR" sz="1800">
                <a:solidFill>
                  <a:schemeClr val="dk1"/>
                </a:solidFill>
                <a:latin typeface="Arial"/>
                <a:ea typeface="Arial"/>
                <a:cs typeface="Arial"/>
                <a:sym typeface="Arial"/>
              </a:rPr>
              <a:t>« R2 » garde la valeur par défaut 100</a:t>
            </a:r>
            <a:endParaRPr/>
          </a:p>
        </p:txBody>
      </p:sp>
      <p:sp>
        <p:nvSpPr>
          <p:cNvPr id="364" name="Google Shape;364;p45"/>
          <p:cNvSpPr txBox="1"/>
          <p:nvPr/>
        </p:nvSpPr>
        <p:spPr>
          <a:xfrm>
            <a:off x="6208295" y="2835823"/>
            <a:ext cx="5875177" cy="584775"/>
          </a:xfrm>
          <a:prstGeom prst="rect">
            <a:avLst/>
          </a:prstGeom>
          <a:noFill/>
          <a:ln cap="flat" cmpd="sng" w="9525">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dk1"/>
                </a:solidFill>
                <a:latin typeface="Arial"/>
                <a:ea typeface="Arial"/>
                <a:cs typeface="Arial"/>
                <a:sym typeface="Arial"/>
              </a:rPr>
              <a:t>« Preempt »est </a:t>
            </a:r>
            <a:r>
              <a:rPr lang="fr-FR" sz="1600">
                <a:solidFill>
                  <a:schemeClr val="dk1"/>
                </a:solidFill>
                <a:latin typeface="Arial"/>
                <a:ea typeface="Arial"/>
                <a:cs typeface="Arial"/>
                <a:sym typeface="Arial"/>
              </a:rPr>
              <a:t> </a:t>
            </a:r>
            <a:r>
              <a:rPr b="1" lang="fr-FR" sz="1600">
                <a:solidFill>
                  <a:schemeClr val="dk1"/>
                </a:solidFill>
                <a:latin typeface="Arial"/>
                <a:ea typeface="Arial"/>
                <a:cs typeface="Arial"/>
                <a:sym typeface="Arial"/>
              </a:rPr>
              <a:t>activée </a:t>
            </a:r>
            <a:r>
              <a:rPr b="1" lang="fr-FR" sz="1600">
                <a:solidFill>
                  <a:srgbClr val="C00000"/>
                </a:solidFill>
                <a:latin typeface="Arial"/>
                <a:ea typeface="Arial"/>
                <a:cs typeface="Arial"/>
                <a:sym typeface="Arial"/>
              </a:rPr>
              <a:t>uniquement</a:t>
            </a:r>
            <a:r>
              <a:rPr b="1" lang="fr-FR" sz="1600">
                <a:solidFill>
                  <a:schemeClr val="dk1"/>
                </a:solidFill>
                <a:latin typeface="Arial"/>
                <a:ea typeface="Arial"/>
                <a:cs typeface="Arial"/>
                <a:sym typeface="Arial"/>
              </a:rPr>
              <a:t> sur le routeur actif « R1 »</a:t>
            </a:r>
            <a:endParaRPr/>
          </a:p>
        </p:txBody>
      </p:sp>
      <p:sp>
        <p:nvSpPr>
          <p:cNvPr id="365" name="Google Shape;365;p45"/>
          <p:cNvSpPr/>
          <p:nvPr/>
        </p:nvSpPr>
        <p:spPr>
          <a:xfrm>
            <a:off x="417095" y="2313028"/>
            <a:ext cx="3946358" cy="317878"/>
          </a:xfrm>
          <a:prstGeom prst="rect">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6" name="Google Shape;366;p45"/>
          <p:cNvSpPr txBox="1"/>
          <p:nvPr/>
        </p:nvSpPr>
        <p:spPr>
          <a:xfrm>
            <a:off x="6200274" y="2089120"/>
            <a:ext cx="5485604" cy="36933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Arial"/>
                <a:ea typeface="Arial"/>
                <a:cs typeface="Arial"/>
                <a:sym typeface="Arial"/>
              </a:rPr>
              <a:t>L’adresse IP et L’adresse MAC du groupe Virtuel</a:t>
            </a:r>
            <a:endParaRPr/>
          </a:p>
        </p:txBody>
      </p:sp>
      <p:sp>
        <p:nvSpPr>
          <p:cNvPr id="367" name="Google Shape;367;p45"/>
          <p:cNvSpPr/>
          <p:nvPr/>
        </p:nvSpPr>
        <p:spPr>
          <a:xfrm>
            <a:off x="417095" y="4886754"/>
            <a:ext cx="3753852" cy="401052"/>
          </a:xfrm>
          <a:prstGeom prst="rect">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8" name="Google Shape;368;p45"/>
          <p:cNvSpPr/>
          <p:nvPr/>
        </p:nvSpPr>
        <p:spPr>
          <a:xfrm>
            <a:off x="417095" y="3128211"/>
            <a:ext cx="1636294" cy="236621"/>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9" name="Google Shape;369;p45"/>
          <p:cNvSpPr/>
          <p:nvPr/>
        </p:nvSpPr>
        <p:spPr>
          <a:xfrm>
            <a:off x="417095" y="3673642"/>
            <a:ext cx="2695073" cy="188495"/>
          </a:xfrm>
          <a:prstGeom prst="rect">
            <a:avLst/>
          </a:prstGeom>
          <a:no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0" name="Google Shape;370;p45"/>
          <p:cNvSpPr/>
          <p:nvPr/>
        </p:nvSpPr>
        <p:spPr>
          <a:xfrm>
            <a:off x="417095" y="5406190"/>
            <a:ext cx="3096126" cy="141636"/>
          </a:xfrm>
          <a:prstGeom prst="rect">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1" name="Google Shape;371;p45"/>
          <p:cNvSpPr txBox="1"/>
          <p:nvPr/>
        </p:nvSpPr>
        <p:spPr>
          <a:xfrm>
            <a:off x="6208296" y="4609221"/>
            <a:ext cx="5762882" cy="646331"/>
          </a:xfrm>
          <a:prstGeom prst="rect">
            <a:avLst/>
          </a:prstGeom>
          <a:noFill/>
          <a:ln cap="flat" cmpd="sng" w="9525">
            <a:solidFill>
              <a:srgbClr val="00B0F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Arial"/>
                <a:ea typeface="Arial"/>
                <a:cs typeface="Arial"/>
                <a:sym typeface="Arial"/>
              </a:rPr>
              <a:t>« Hello Time » et « Hold Time » sont synchrones entre R1 et R2</a:t>
            </a:r>
            <a:endParaRPr/>
          </a:p>
        </p:txBody>
      </p:sp>
      <p:sp>
        <p:nvSpPr>
          <p:cNvPr id="372" name="Google Shape;372;p45"/>
          <p:cNvSpPr/>
          <p:nvPr/>
        </p:nvSpPr>
        <p:spPr>
          <a:xfrm>
            <a:off x="417094" y="2835823"/>
            <a:ext cx="2967789" cy="141920"/>
          </a:xfrm>
          <a:prstGeom prst="rect">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3" name="Google Shape;373;p45"/>
          <p:cNvSpPr txBox="1"/>
          <p:nvPr>
            <p:ph idx="12" type="sldNum"/>
          </p:nvPr>
        </p:nvSpPr>
        <p:spPr>
          <a:xfrm>
            <a:off x="11297921" y="6562569"/>
            <a:ext cx="902547" cy="338554"/>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SzPts val="1200"/>
              <a:buNone/>
            </a:pPr>
            <a:fld id="{00000000-1234-1234-1234-123412341234}" type="slidenum">
              <a:rPr lang="fr-FR" sz="1600">
                <a:solidFill>
                  <a:srgbClr val="595959"/>
                </a:solidFill>
              </a:rPr>
              <a:t>‹#›</a:t>
            </a:fld>
            <a:endParaRPr sz="1600">
              <a:solidFill>
                <a:srgbClr val="595959"/>
              </a:solidFill>
            </a:endParaRPr>
          </a:p>
        </p:txBody>
      </p:sp>
      <p:sp>
        <p:nvSpPr>
          <p:cNvPr id="374" name="Google Shape;374;p45"/>
          <p:cNvSpPr/>
          <p:nvPr/>
        </p:nvSpPr>
        <p:spPr>
          <a:xfrm>
            <a:off x="457201" y="6296527"/>
            <a:ext cx="2695073" cy="188495"/>
          </a:xfrm>
          <a:prstGeom prst="rect">
            <a:avLst/>
          </a:prstGeom>
          <a:no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6"/>
          <p:cNvSpPr txBox="1"/>
          <p:nvPr>
            <p:ph type="title"/>
          </p:nvPr>
        </p:nvSpPr>
        <p:spPr>
          <a:xfrm>
            <a:off x="1155033" y="354900"/>
            <a:ext cx="12192000" cy="101006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400"/>
              <a:buNone/>
            </a:pPr>
            <a:r>
              <a:rPr lang="fr-FR" sz="4000">
                <a:solidFill>
                  <a:srgbClr val="C00000"/>
                </a:solidFill>
                <a:latin typeface="Arial"/>
                <a:ea typeface="Arial"/>
                <a:cs typeface="Arial"/>
                <a:sym typeface="Arial"/>
              </a:rPr>
              <a:t>Vérification HSRP</a:t>
            </a:r>
            <a:endParaRPr/>
          </a:p>
        </p:txBody>
      </p:sp>
      <p:sp>
        <p:nvSpPr>
          <p:cNvPr id="381" name="Google Shape;381;p46"/>
          <p:cNvSpPr txBox="1"/>
          <p:nvPr/>
        </p:nvSpPr>
        <p:spPr>
          <a:xfrm>
            <a:off x="8372559" y="1445778"/>
            <a:ext cx="1847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pic>
        <p:nvPicPr>
          <p:cNvPr id="382" name="Google Shape;382;p46"/>
          <p:cNvPicPr preferRelativeResize="0"/>
          <p:nvPr/>
        </p:nvPicPr>
        <p:blipFill rotWithShape="1">
          <a:blip r:embed="rId3">
            <a:alphaModFix/>
          </a:blip>
          <a:srcRect b="0" l="5830" r="10715" t="0"/>
          <a:stretch/>
        </p:blipFill>
        <p:spPr>
          <a:xfrm>
            <a:off x="343619" y="1700463"/>
            <a:ext cx="3724287" cy="4216567"/>
          </a:xfrm>
          <a:prstGeom prst="rect">
            <a:avLst/>
          </a:prstGeom>
          <a:noFill/>
          <a:ln>
            <a:noFill/>
          </a:ln>
        </p:spPr>
      </p:pic>
      <p:pic>
        <p:nvPicPr>
          <p:cNvPr id="383" name="Google Shape;383;p46"/>
          <p:cNvPicPr preferRelativeResize="0"/>
          <p:nvPr/>
        </p:nvPicPr>
        <p:blipFill rotWithShape="1">
          <a:blip r:embed="rId4">
            <a:alphaModFix/>
          </a:blip>
          <a:srcRect b="0" l="0" r="15833" t="0"/>
          <a:stretch/>
        </p:blipFill>
        <p:spPr>
          <a:xfrm>
            <a:off x="4588542" y="2127930"/>
            <a:ext cx="7254240" cy="1552543"/>
          </a:xfrm>
          <a:prstGeom prst="rect">
            <a:avLst/>
          </a:prstGeom>
          <a:noFill/>
          <a:ln>
            <a:noFill/>
          </a:ln>
        </p:spPr>
      </p:pic>
      <p:pic>
        <p:nvPicPr>
          <p:cNvPr id="384" name="Google Shape;384;p46"/>
          <p:cNvPicPr preferRelativeResize="0"/>
          <p:nvPr/>
        </p:nvPicPr>
        <p:blipFill rotWithShape="1">
          <a:blip r:embed="rId5">
            <a:alphaModFix/>
          </a:blip>
          <a:srcRect b="0" l="0" r="13098" t="0"/>
          <a:stretch/>
        </p:blipFill>
        <p:spPr>
          <a:xfrm>
            <a:off x="4588542" y="4443435"/>
            <a:ext cx="7259839" cy="1473596"/>
          </a:xfrm>
          <a:prstGeom prst="rect">
            <a:avLst/>
          </a:prstGeom>
          <a:noFill/>
          <a:ln>
            <a:noFill/>
          </a:ln>
        </p:spPr>
      </p:pic>
      <p:sp>
        <p:nvSpPr>
          <p:cNvPr id="385" name="Google Shape;385;p46"/>
          <p:cNvSpPr txBox="1"/>
          <p:nvPr>
            <p:ph idx="12" type="sldNum"/>
          </p:nvPr>
        </p:nvSpPr>
        <p:spPr>
          <a:xfrm>
            <a:off x="11297921" y="6562569"/>
            <a:ext cx="902547" cy="338554"/>
          </a:xfrm>
          <a:prstGeom prst="rect">
            <a:avLst/>
          </a:prstGeom>
          <a:noFill/>
          <a:ln>
            <a:noFill/>
          </a:ln>
        </p:spPr>
        <p:txBody>
          <a:bodyPr anchorCtr="0" anchor="ctr" bIns="45700" lIns="91425" spcFirstLastPara="1" rIns="91425" wrap="square" tIns="45700">
            <a:spAutoFit/>
          </a:bodyPr>
          <a:lstStyle/>
          <a:p>
            <a:pPr indent="0" lvl="0" marL="0" rtl="0" algn="r">
              <a:lnSpc>
                <a:spcPct val="100000"/>
              </a:lnSpc>
              <a:spcBef>
                <a:spcPts val="0"/>
              </a:spcBef>
              <a:spcAft>
                <a:spcPts val="0"/>
              </a:spcAft>
              <a:buSzPts val="1200"/>
              <a:buNone/>
            </a:pPr>
            <a:fld id="{00000000-1234-1234-1234-123412341234}" type="slidenum">
              <a:rPr lang="fr-FR" sz="1600">
                <a:solidFill>
                  <a:srgbClr val="595959"/>
                </a:solidFill>
              </a:rPr>
              <a:t>‹#›</a:t>
            </a:fld>
            <a:endParaRPr>
              <a:solidFill>
                <a:srgbClr val="595959"/>
              </a:solidFill>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391" name="Google Shape;391;p47"/>
          <p:cNvSpPr/>
          <p:nvPr/>
        </p:nvSpPr>
        <p:spPr>
          <a:xfrm>
            <a:off x="0" y="-28242"/>
            <a:ext cx="12192000" cy="6886200"/>
          </a:xfrm>
          <a:prstGeom prst="rect">
            <a:avLst/>
          </a:prstGeom>
          <a:solidFill>
            <a:srgbClr val="9E000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Picture 7" id="392" name="Google Shape;392;p47"/>
          <p:cNvPicPr preferRelativeResize="0"/>
          <p:nvPr/>
        </p:nvPicPr>
        <p:blipFill rotWithShape="1">
          <a:blip r:embed="rId3">
            <a:alphaModFix/>
          </a:blip>
          <a:srcRect b="0" l="0" r="0" t="0"/>
          <a:stretch/>
        </p:blipFill>
        <p:spPr>
          <a:xfrm flipH="1">
            <a:off x="9359530" y="-28258"/>
            <a:ext cx="2832470" cy="1949130"/>
          </a:xfrm>
          <a:prstGeom prst="rect">
            <a:avLst/>
          </a:prstGeom>
          <a:noFill/>
          <a:ln>
            <a:noFill/>
          </a:ln>
        </p:spPr>
      </p:pic>
      <p:sp>
        <p:nvSpPr>
          <p:cNvPr id="393" name="Google Shape;393;p47"/>
          <p:cNvSpPr txBox="1"/>
          <p:nvPr/>
        </p:nvSpPr>
        <p:spPr>
          <a:xfrm>
            <a:off x="677100" y="1737250"/>
            <a:ext cx="10456800" cy="1569621"/>
          </a:xfrm>
          <a:prstGeom prst="rect">
            <a:avLst/>
          </a:prstGeom>
          <a:noFill/>
          <a:ln>
            <a:noFill/>
          </a:ln>
        </p:spPr>
        <p:txBody>
          <a:bodyPr anchorCtr="0" anchor="b" bIns="45700" lIns="45700" spcFirstLastPara="1" rIns="45700" wrap="square" tIns="45700">
            <a:normAutofit/>
          </a:bodyPr>
          <a:lstStyle/>
          <a:p>
            <a:pPr indent="0" lvl="0" marL="0" marR="0" rtl="0" algn="ctr">
              <a:lnSpc>
                <a:spcPct val="100000"/>
              </a:lnSpc>
              <a:spcBef>
                <a:spcPts val="0"/>
              </a:spcBef>
              <a:spcAft>
                <a:spcPts val="0"/>
              </a:spcAft>
              <a:buNone/>
            </a:pPr>
            <a:r>
              <a:rPr b="1" i="1" lang="fr-FR" sz="4400" u="none" cap="none" strike="noStrike">
                <a:solidFill>
                  <a:schemeClr val="lt1"/>
                </a:solidFill>
                <a:latin typeface="Times New Roman"/>
                <a:ea typeface="Times New Roman"/>
                <a:cs typeface="Times New Roman"/>
                <a:sym typeface="Times New Roman"/>
              </a:rPr>
              <a:t>Fin Chapitre</a:t>
            </a:r>
            <a:endParaRPr b="1" i="1" sz="4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520700" y="942780"/>
            <a:ext cx="11150600" cy="3548062"/>
          </a:xfrm>
          <a:prstGeom prst="rect">
            <a:avLst/>
          </a:prstGeom>
          <a:noFill/>
          <a:ln>
            <a:noFill/>
          </a:ln>
        </p:spPr>
        <p:txBody>
          <a:bodyPr anchorCtr="0" anchor="b" bIns="45700" lIns="45700" spcFirstLastPara="1" rIns="45700" wrap="square" tIns="45700">
            <a:normAutofit/>
          </a:bodyPr>
          <a:lstStyle/>
          <a:p>
            <a:pPr indent="0" lvl="0" marL="0" rtl="0" algn="ctr">
              <a:lnSpc>
                <a:spcPct val="90000"/>
              </a:lnSpc>
              <a:spcBef>
                <a:spcPts val="0"/>
              </a:spcBef>
              <a:spcAft>
                <a:spcPts val="0"/>
              </a:spcAft>
              <a:buSzPts val="6000"/>
              <a:buNone/>
            </a:pPr>
            <a:r>
              <a:rPr lang="fr-FR" sz="4800"/>
              <a:t>Partie 1 </a:t>
            </a:r>
            <a:br>
              <a:rPr lang="fr-FR" sz="4800"/>
            </a:br>
            <a:r>
              <a:rPr lang="fr-FR" sz="4800"/>
              <a:t> Les limites de la passerelle par défaut</a:t>
            </a:r>
            <a:endParaRPr/>
          </a:p>
        </p:txBody>
      </p:sp>
      <p:sp>
        <p:nvSpPr>
          <p:cNvPr id="192" name="Google Shape;192;p27"/>
          <p:cNvSpPr txBox="1"/>
          <p:nvPr>
            <p:ph idx="12" type="sldNum"/>
          </p:nvPr>
        </p:nvSpPr>
        <p:spPr>
          <a:xfrm>
            <a:off x="10956758" y="6246476"/>
            <a:ext cx="397063"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sz="1600"/>
              <a:t>‹#›</a:t>
            </a:fld>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1162922" y="441402"/>
            <a:ext cx="10515600" cy="963535"/>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a:t>Limitation de la passerelle par défaut (1/3) </a:t>
            </a:r>
            <a:endParaRPr/>
          </a:p>
        </p:txBody>
      </p:sp>
      <p:sp>
        <p:nvSpPr>
          <p:cNvPr id="198" name="Google Shape;198;p28"/>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199" name="Google Shape;199;p28"/>
          <p:cNvPicPr preferRelativeResize="0"/>
          <p:nvPr/>
        </p:nvPicPr>
        <p:blipFill rotWithShape="1">
          <a:blip r:embed="rId3">
            <a:alphaModFix/>
          </a:blip>
          <a:srcRect b="0" l="0" r="0" t="0"/>
          <a:stretch/>
        </p:blipFill>
        <p:spPr>
          <a:xfrm>
            <a:off x="234811" y="1558653"/>
            <a:ext cx="5067300" cy="4457700"/>
          </a:xfrm>
          <a:prstGeom prst="rect">
            <a:avLst/>
          </a:prstGeom>
          <a:noFill/>
          <a:ln>
            <a:noFill/>
          </a:ln>
        </p:spPr>
      </p:pic>
      <p:pic>
        <p:nvPicPr>
          <p:cNvPr id="200" name="Google Shape;200;p28"/>
          <p:cNvPicPr preferRelativeResize="0"/>
          <p:nvPr/>
        </p:nvPicPr>
        <p:blipFill rotWithShape="1">
          <a:blip r:embed="rId4">
            <a:alphaModFix/>
          </a:blip>
          <a:srcRect b="0" l="0" r="0" t="0"/>
          <a:stretch/>
        </p:blipFill>
        <p:spPr>
          <a:xfrm>
            <a:off x="5358912" y="1501617"/>
            <a:ext cx="6627923" cy="1926722"/>
          </a:xfrm>
          <a:prstGeom prst="rect">
            <a:avLst/>
          </a:prstGeom>
          <a:noFill/>
          <a:ln>
            <a:noFill/>
          </a:ln>
        </p:spPr>
      </p:pic>
      <p:sp>
        <p:nvSpPr>
          <p:cNvPr id="201" name="Google Shape;201;p28"/>
          <p:cNvSpPr txBox="1"/>
          <p:nvPr/>
        </p:nvSpPr>
        <p:spPr>
          <a:xfrm>
            <a:off x="5067301" y="3715519"/>
            <a:ext cx="6919534" cy="234532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Arial"/>
              <a:buChar char="•"/>
            </a:pPr>
            <a:r>
              <a:rPr b="0" i="0" lang="fr-FR" sz="2000" u="none" cap="none" strike="noStrike">
                <a:solidFill>
                  <a:schemeClr val="dk1"/>
                </a:solidFill>
                <a:latin typeface="Times New Roman"/>
                <a:ea typeface="Times New Roman"/>
                <a:cs typeface="Times New Roman"/>
                <a:sym typeface="Times New Roman"/>
              </a:rPr>
              <a:t>Dans un réseau commuté, chaque périphérique reçoit </a:t>
            </a:r>
            <a:r>
              <a:rPr b="1" i="0" lang="fr-FR" sz="2000" u="none" cap="none" strike="noStrike">
                <a:solidFill>
                  <a:srgbClr val="C00000"/>
                </a:solidFill>
                <a:latin typeface="Times New Roman"/>
                <a:ea typeface="Times New Roman"/>
                <a:cs typeface="Times New Roman"/>
                <a:sym typeface="Times New Roman"/>
              </a:rPr>
              <a:t>une seule passerelle par défaut</a:t>
            </a:r>
            <a:r>
              <a:rPr b="1" i="0" lang="fr-FR" sz="20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150000"/>
              </a:lnSpc>
              <a:spcBef>
                <a:spcPts val="0"/>
              </a:spcBef>
              <a:spcAft>
                <a:spcPts val="0"/>
              </a:spcAft>
              <a:buClr>
                <a:schemeClr val="dk1"/>
              </a:buClr>
              <a:buSzPts val="2000"/>
              <a:buFont typeface="Arial"/>
              <a:buChar char="•"/>
            </a:pPr>
            <a:r>
              <a:rPr b="0" i="0" lang="fr-FR" sz="2000" u="none" cap="none" strike="noStrike">
                <a:solidFill>
                  <a:schemeClr val="dk1"/>
                </a:solidFill>
                <a:latin typeface="Times New Roman"/>
                <a:ea typeface="Times New Roman"/>
                <a:cs typeface="Times New Roman"/>
                <a:sym typeface="Times New Roman"/>
              </a:rPr>
              <a:t>Il n'est pas possible de configurer de </a:t>
            </a:r>
            <a:r>
              <a:rPr b="1" i="0" lang="fr-FR" sz="2000" u="none" cap="none" strike="noStrike">
                <a:solidFill>
                  <a:schemeClr val="dk1"/>
                </a:solidFill>
                <a:latin typeface="Times New Roman"/>
                <a:ea typeface="Times New Roman"/>
                <a:cs typeface="Times New Roman"/>
                <a:sym typeface="Times New Roman"/>
              </a:rPr>
              <a:t>passerelle secondaire</a:t>
            </a:r>
            <a:r>
              <a:rPr b="0" i="0" lang="fr-FR" sz="2000" u="none" cap="none" strike="noStrike">
                <a:solidFill>
                  <a:schemeClr val="dk1"/>
                </a:solidFill>
                <a:latin typeface="Times New Roman"/>
                <a:ea typeface="Times New Roman"/>
                <a:cs typeface="Times New Roman"/>
                <a:sym typeface="Times New Roman"/>
              </a:rPr>
              <a:t>, même si un deuxième chemin existe pour réacheminer les paquets en dehors du segment local. </a:t>
            </a:r>
            <a:endParaRPr/>
          </a:p>
        </p:txBody>
      </p:sp>
      <p:sp>
        <p:nvSpPr>
          <p:cNvPr id="202" name="Google Shape;202;p28"/>
          <p:cNvSpPr txBox="1"/>
          <p:nvPr/>
        </p:nvSpPr>
        <p:spPr>
          <a:xfrm>
            <a:off x="400358" y="5974437"/>
            <a:ext cx="1525128" cy="830997"/>
          </a:xfrm>
          <a:prstGeom prst="rect">
            <a:avLst/>
          </a:prstGeom>
          <a:noFill/>
          <a:ln cap="flat" cmpd="sng" w="1905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fr-FR" sz="1200" u="none" cap="none" strike="noStrike">
                <a:solidFill>
                  <a:schemeClr val="dk1"/>
                </a:solidFill>
                <a:latin typeface="Arial"/>
                <a:ea typeface="Arial"/>
                <a:cs typeface="Arial"/>
                <a:sym typeface="Arial"/>
              </a:rPr>
              <a:t>PC_A</a:t>
            </a:r>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@ip 192.168.1.31</a:t>
            </a:r>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Passerelle par défaut 192.168.1.1</a:t>
            </a:r>
            <a:endParaRPr/>
          </a:p>
        </p:txBody>
      </p:sp>
      <p:sp>
        <p:nvSpPr>
          <p:cNvPr id="203" name="Google Shape;203;p28"/>
          <p:cNvSpPr txBox="1"/>
          <p:nvPr/>
        </p:nvSpPr>
        <p:spPr>
          <a:xfrm>
            <a:off x="3445943" y="5932521"/>
            <a:ext cx="1819604" cy="830997"/>
          </a:xfrm>
          <a:prstGeom prst="rect">
            <a:avLst/>
          </a:prstGeom>
          <a:noFill/>
          <a:ln cap="flat" cmpd="sng" w="1905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chemeClr val="dk1"/>
                </a:solidFill>
                <a:latin typeface="Arial"/>
                <a:ea typeface="Arial"/>
                <a:cs typeface="Arial"/>
                <a:sym typeface="Arial"/>
              </a:rPr>
              <a:t>PC-C</a:t>
            </a:r>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@ip 192.168.1.33</a:t>
            </a:r>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Passerelle par défaut 192.168.1.3</a:t>
            </a:r>
            <a:endParaRPr/>
          </a:p>
        </p:txBody>
      </p:sp>
      <p:sp>
        <p:nvSpPr>
          <p:cNvPr id="204" name="Google Shape;204;p28"/>
          <p:cNvSpPr txBox="1"/>
          <p:nvPr/>
        </p:nvSpPr>
        <p:spPr>
          <a:xfrm>
            <a:off x="224588" y="1533701"/>
            <a:ext cx="88036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Figure 1</a:t>
            </a:r>
            <a:endParaRPr/>
          </a:p>
        </p:txBody>
      </p:sp>
      <p:sp>
        <p:nvSpPr>
          <p:cNvPr id="205" name="Google Shape;205;p28"/>
          <p:cNvSpPr txBox="1"/>
          <p:nvPr/>
        </p:nvSpPr>
        <p:spPr>
          <a:xfrm>
            <a:off x="11146540" y="1511994"/>
            <a:ext cx="88036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lt1"/>
                </a:solidFill>
                <a:latin typeface="Arial"/>
                <a:ea typeface="Arial"/>
                <a:cs typeface="Arial"/>
                <a:sym typeface="Arial"/>
              </a:rPr>
              <a:t>Figure 2</a:t>
            </a:r>
            <a:endParaRPr/>
          </a:p>
        </p:txBody>
      </p:sp>
      <p:sp>
        <p:nvSpPr>
          <p:cNvPr id="206" name="Google Shape;206;p28"/>
          <p:cNvSpPr txBox="1"/>
          <p:nvPr/>
        </p:nvSpPr>
        <p:spPr>
          <a:xfrm>
            <a:off x="940002" y="3195679"/>
            <a:ext cx="4138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R1</a:t>
            </a:r>
            <a:endParaRPr/>
          </a:p>
        </p:txBody>
      </p:sp>
      <p:sp>
        <p:nvSpPr>
          <p:cNvPr id="207" name="Google Shape;207;p28"/>
          <p:cNvSpPr txBox="1"/>
          <p:nvPr/>
        </p:nvSpPr>
        <p:spPr>
          <a:xfrm>
            <a:off x="4407100" y="2832531"/>
            <a:ext cx="4138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R3</a:t>
            </a:r>
            <a:endParaRPr/>
          </a:p>
        </p:txBody>
      </p:sp>
      <p:pic>
        <p:nvPicPr>
          <p:cNvPr descr="Feature Overview - PcapPlusPlus" id="208" name="Google Shape;208;p28"/>
          <p:cNvPicPr preferRelativeResize="0"/>
          <p:nvPr/>
        </p:nvPicPr>
        <p:blipFill rotWithShape="1">
          <a:blip r:embed="rId5">
            <a:alphaModFix/>
          </a:blip>
          <a:srcRect b="0" l="0" r="0" t="0"/>
          <a:stretch/>
        </p:blipFill>
        <p:spPr>
          <a:xfrm>
            <a:off x="448356" y="4797867"/>
            <a:ext cx="501480" cy="501480"/>
          </a:xfrm>
          <a:prstGeom prst="rect">
            <a:avLst/>
          </a:prstGeom>
          <a:noFill/>
          <a:ln>
            <a:noFill/>
          </a:ln>
        </p:spPr>
      </p:pic>
      <p:pic>
        <p:nvPicPr>
          <p:cNvPr descr="Feature Overview - PcapPlusPlus" id="209" name="Google Shape;209;p28"/>
          <p:cNvPicPr preferRelativeResize="0"/>
          <p:nvPr/>
        </p:nvPicPr>
        <p:blipFill rotWithShape="1">
          <a:blip r:embed="rId5">
            <a:alphaModFix/>
          </a:blip>
          <a:srcRect b="0" l="0" r="0" t="0"/>
          <a:stretch/>
        </p:blipFill>
        <p:spPr>
          <a:xfrm>
            <a:off x="1350865" y="3043688"/>
            <a:ext cx="413897" cy="5027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 presetSubtype="0">
                                  <p:stCondLst>
                                    <p:cond delay="0"/>
                                  </p:stCondLst>
                                  <p:childTnLst>
                                    <p:set>
                                      <p:cBhvr>
                                        <p:cTn dur="1" fill="hold">
                                          <p:stCondLst>
                                            <p:cond delay="1"/>
                                          </p:stCondLst>
                                        </p:cTn>
                                        <p:tgtEl>
                                          <p:spTgt spid="208"/>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1162922" y="441402"/>
            <a:ext cx="10515600" cy="963535"/>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a:t>Limitation de la passerelle par défaut (2/3) </a:t>
            </a:r>
            <a:endParaRPr/>
          </a:p>
        </p:txBody>
      </p:sp>
      <p:sp>
        <p:nvSpPr>
          <p:cNvPr id="215" name="Google Shape;215;p29"/>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216" name="Google Shape;216;p29"/>
          <p:cNvPicPr preferRelativeResize="0"/>
          <p:nvPr/>
        </p:nvPicPr>
        <p:blipFill rotWithShape="1">
          <a:blip r:embed="rId3">
            <a:alphaModFix/>
          </a:blip>
          <a:srcRect b="0" l="0" r="0" t="0"/>
          <a:stretch/>
        </p:blipFill>
        <p:spPr>
          <a:xfrm>
            <a:off x="234811" y="1558653"/>
            <a:ext cx="5067300" cy="4457700"/>
          </a:xfrm>
          <a:prstGeom prst="rect">
            <a:avLst/>
          </a:prstGeom>
          <a:noFill/>
          <a:ln>
            <a:noFill/>
          </a:ln>
        </p:spPr>
      </p:pic>
      <p:pic>
        <p:nvPicPr>
          <p:cNvPr id="217" name="Google Shape;217;p29"/>
          <p:cNvPicPr preferRelativeResize="0"/>
          <p:nvPr/>
        </p:nvPicPr>
        <p:blipFill rotWithShape="1">
          <a:blip r:embed="rId4">
            <a:alphaModFix/>
          </a:blip>
          <a:srcRect b="0" l="0" r="0" t="0"/>
          <a:stretch/>
        </p:blipFill>
        <p:spPr>
          <a:xfrm>
            <a:off x="5358912" y="1501617"/>
            <a:ext cx="6627923" cy="1926722"/>
          </a:xfrm>
          <a:prstGeom prst="rect">
            <a:avLst/>
          </a:prstGeom>
          <a:noFill/>
          <a:ln>
            <a:noFill/>
          </a:ln>
        </p:spPr>
      </p:pic>
      <p:sp>
        <p:nvSpPr>
          <p:cNvPr id="218" name="Google Shape;218;p29"/>
          <p:cNvSpPr txBox="1"/>
          <p:nvPr/>
        </p:nvSpPr>
        <p:spPr>
          <a:xfrm>
            <a:off x="5067301" y="3664757"/>
            <a:ext cx="6919534" cy="234532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000"/>
              <a:buFont typeface="Arial"/>
              <a:buChar char="•"/>
            </a:pPr>
            <a:r>
              <a:rPr lang="fr-FR" sz="2000">
                <a:solidFill>
                  <a:schemeClr val="dk1"/>
                </a:solidFill>
                <a:latin typeface="Times New Roman"/>
                <a:ea typeface="Times New Roman"/>
                <a:cs typeface="Times New Roman"/>
                <a:sym typeface="Times New Roman"/>
              </a:rPr>
              <a:t>Dans cette figure, </a:t>
            </a:r>
            <a:r>
              <a:rPr b="1" lang="fr-FR" sz="2000">
                <a:solidFill>
                  <a:schemeClr val="dk1"/>
                </a:solidFill>
                <a:latin typeface="Times New Roman"/>
                <a:ea typeface="Times New Roman"/>
                <a:cs typeface="Times New Roman"/>
                <a:sym typeface="Times New Roman"/>
              </a:rPr>
              <a:t>R1 est responsable du routage </a:t>
            </a:r>
            <a:r>
              <a:rPr lang="fr-FR" sz="2000">
                <a:solidFill>
                  <a:schemeClr val="dk1"/>
                </a:solidFill>
                <a:latin typeface="Times New Roman"/>
                <a:ea typeface="Times New Roman"/>
                <a:cs typeface="Times New Roman"/>
                <a:sym typeface="Times New Roman"/>
              </a:rPr>
              <a:t>des paquets en provenance de PC_A (voir Figure 2)</a:t>
            </a:r>
            <a:endParaRPr/>
          </a:p>
          <a:p>
            <a:pPr indent="-342900" lvl="0" marL="342900" marR="0" rtl="0" algn="just">
              <a:lnSpc>
                <a:spcPct val="150000"/>
              </a:lnSpc>
              <a:spcBef>
                <a:spcPts val="0"/>
              </a:spcBef>
              <a:spcAft>
                <a:spcPts val="0"/>
              </a:spcAft>
              <a:buClr>
                <a:schemeClr val="dk1"/>
              </a:buClr>
              <a:buSzPts val="2000"/>
              <a:buFont typeface="Arial"/>
              <a:buChar char="•"/>
            </a:pPr>
            <a:r>
              <a:rPr lang="fr-FR" sz="2000">
                <a:solidFill>
                  <a:schemeClr val="dk1"/>
                </a:solidFill>
                <a:latin typeface="Times New Roman"/>
                <a:ea typeface="Times New Roman"/>
                <a:cs typeface="Times New Roman"/>
                <a:sym typeface="Times New Roman"/>
              </a:rPr>
              <a:t>Les périphériques finaux sont généralement configurés avec </a:t>
            </a:r>
            <a:r>
              <a:rPr b="1" lang="fr-FR" sz="2000">
                <a:solidFill>
                  <a:srgbClr val="C00000"/>
                </a:solidFill>
                <a:latin typeface="Times New Roman"/>
                <a:ea typeface="Times New Roman"/>
                <a:cs typeface="Times New Roman"/>
                <a:sym typeface="Times New Roman"/>
              </a:rPr>
              <a:t>une</a:t>
            </a:r>
            <a:r>
              <a:rPr lang="fr-FR" sz="2000">
                <a:solidFill>
                  <a:srgbClr val="C00000"/>
                </a:solidFill>
                <a:latin typeface="Times New Roman"/>
                <a:ea typeface="Times New Roman"/>
                <a:cs typeface="Times New Roman"/>
                <a:sym typeface="Times New Roman"/>
              </a:rPr>
              <a:t> </a:t>
            </a:r>
            <a:r>
              <a:rPr b="1" lang="fr-FR" sz="2000">
                <a:solidFill>
                  <a:srgbClr val="C00000"/>
                </a:solidFill>
                <a:latin typeface="Times New Roman"/>
                <a:ea typeface="Times New Roman"/>
                <a:cs typeface="Times New Roman"/>
                <a:sym typeface="Times New Roman"/>
              </a:rPr>
              <a:t>seule adresse IP pour une passerelle par défaut</a:t>
            </a:r>
            <a:r>
              <a:rPr lang="fr-FR" sz="2000">
                <a:solidFill>
                  <a:srgbClr val="C00000"/>
                </a:solidFill>
                <a:latin typeface="Times New Roman"/>
                <a:ea typeface="Times New Roman"/>
                <a:cs typeface="Times New Roman"/>
                <a:sym typeface="Times New Roman"/>
              </a:rPr>
              <a:t>.</a:t>
            </a:r>
            <a:endParaRPr/>
          </a:p>
          <a:p>
            <a:pPr indent="0" lvl="0" marL="0" marR="0" rtl="0" algn="l">
              <a:lnSpc>
                <a:spcPct val="150000"/>
              </a:lnSpc>
              <a:spcBef>
                <a:spcPts val="0"/>
              </a:spcBef>
              <a:spcAft>
                <a:spcPts val="0"/>
              </a:spcAft>
              <a:buNone/>
            </a:pPr>
            <a:r>
              <a:rPr lang="fr-FR" sz="2000">
                <a:solidFill>
                  <a:schemeClr val="dk1"/>
                </a:solidFill>
                <a:latin typeface="Times New Roman"/>
                <a:ea typeface="Times New Roman"/>
                <a:cs typeface="Times New Roman"/>
                <a:sym typeface="Times New Roman"/>
              </a:rPr>
              <a:t>. </a:t>
            </a:r>
            <a:endParaRPr/>
          </a:p>
        </p:txBody>
      </p:sp>
      <p:sp>
        <p:nvSpPr>
          <p:cNvPr id="219" name="Google Shape;219;p29"/>
          <p:cNvSpPr txBox="1"/>
          <p:nvPr/>
        </p:nvSpPr>
        <p:spPr>
          <a:xfrm>
            <a:off x="400358" y="5974437"/>
            <a:ext cx="1525128" cy="830997"/>
          </a:xfrm>
          <a:prstGeom prst="rect">
            <a:avLst/>
          </a:prstGeom>
          <a:noFill/>
          <a:ln cap="flat" cmpd="sng" w="1905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chemeClr val="dk1"/>
                </a:solidFill>
                <a:latin typeface="Arial"/>
                <a:ea typeface="Arial"/>
                <a:cs typeface="Arial"/>
                <a:sym typeface="Arial"/>
              </a:rPr>
              <a:t>PC_A</a:t>
            </a:r>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@ip 192.168.1.31</a:t>
            </a:r>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Passerelle par défaut 192.168.1.1</a:t>
            </a:r>
            <a:endParaRPr/>
          </a:p>
        </p:txBody>
      </p:sp>
      <p:sp>
        <p:nvSpPr>
          <p:cNvPr id="220" name="Google Shape;220;p29"/>
          <p:cNvSpPr txBox="1"/>
          <p:nvPr/>
        </p:nvSpPr>
        <p:spPr>
          <a:xfrm>
            <a:off x="3445943" y="5932521"/>
            <a:ext cx="1819604" cy="830997"/>
          </a:xfrm>
          <a:prstGeom prst="rect">
            <a:avLst/>
          </a:prstGeom>
          <a:noFill/>
          <a:ln cap="flat" cmpd="sng" w="1905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chemeClr val="dk1"/>
                </a:solidFill>
                <a:latin typeface="Arial"/>
                <a:ea typeface="Arial"/>
                <a:cs typeface="Arial"/>
                <a:sym typeface="Arial"/>
              </a:rPr>
              <a:t>PC-C</a:t>
            </a:r>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@ip 192.168.1.33</a:t>
            </a:r>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Passerelle par défaut 192.168.1.3</a:t>
            </a:r>
            <a:endParaRPr/>
          </a:p>
        </p:txBody>
      </p:sp>
      <p:sp>
        <p:nvSpPr>
          <p:cNvPr id="221" name="Google Shape;221;p29"/>
          <p:cNvSpPr txBox="1"/>
          <p:nvPr/>
        </p:nvSpPr>
        <p:spPr>
          <a:xfrm>
            <a:off x="224588" y="1549743"/>
            <a:ext cx="88036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Figure 1</a:t>
            </a:r>
            <a:endParaRPr/>
          </a:p>
        </p:txBody>
      </p:sp>
      <p:sp>
        <p:nvSpPr>
          <p:cNvPr id="222" name="Google Shape;222;p29"/>
          <p:cNvSpPr txBox="1"/>
          <p:nvPr/>
        </p:nvSpPr>
        <p:spPr>
          <a:xfrm>
            <a:off x="11146540" y="1511994"/>
            <a:ext cx="88036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lt1"/>
                </a:solidFill>
                <a:latin typeface="Arial"/>
                <a:ea typeface="Arial"/>
                <a:cs typeface="Arial"/>
                <a:sym typeface="Arial"/>
              </a:rPr>
              <a:t>Figure 2</a:t>
            </a:r>
            <a:endParaRPr/>
          </a:p>
        </p:txBody>
      </p:sp>
      <p:sp>
        <p:nvSpPr>
          <p:cNvPr id="223" name="Google Shape;223;p29"/>
          <p:cNvSpPr txBox="1"/>
          <p:nvPr/>
        </p:nvSpPr>
        <p:spPr>
          <a:xfrm>
            <a:off x="940002" y="3195679"/>
            <a:ext cx="4138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R1</a:t>
            </a:r>
            <a:endParaRPr/>
          </a:p>
        </p:txBody>
      </p:sp>
      <p:sp>
        <p:nvSpPr>
          <p:cNvPr id="224" name="Google Shape;224;p29"/>
          <p:cNvSpPr txBox="1"/>
          <p:nvPr/>
        </p:nvSpPr>
        <p:spPr>
          <a:xfrm>
            <a:off x="4455226" y="2880657"/>
            <a:ext cx="4138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R3</a:t>
            </a:r>
            <a:endParaRPr/>
          </a:p>
        </p:txBody>
      </p:sp>
      <p:pic>
        <p:nvPicPr>
          <p:cNvPr descr="Feature Overview - PcapPlusPlus" id="225" name="Google Shape;225;p29"/>
          <p:cNvPicPr preferRelativeResize="0"/>
          <p:nvPr/>
        </p:nvPicPr>
        <p:blipFill rotWithShape="1">
          <a:blip r:embed="rId5">
            <a:alphaModFix/>
          </a:blip>
          <a:srcRect b="0" l="0" r="0" t="0"/>
          <a:stretch/>
        </p:blipFill>
        <p:spPr>
          <a:xfrm>
            <a:off x="448356" y="4797867"/>
            <a:ext cx="501480" cy="501480"/>
          </a:xfrm>
          <a:prstGeom prst="rect">
            <a:avLst/>
          </a:prstGeom>
          <a:noFill/>
          <a:ln>
            <a:noFill/>
          </a:ln>
        </p:spPr>
      </p:pic>
      <p:pic>
        <p:nvPicPr>
          <p:cNvPr descr="Feature Overview - PcapPlusPlus" id="226" name="Google Shape;226;p29"/>
          <p:cNvPicPr preferRelativeResize="0"/>
          <p:nvPr/>
        </p:nvPicPr>
        <p:blipFill rotWithShape="1">
          <a:blip r:embed="rId5">
            <a:alphaModFix/>
          </a:blip>
          <a:srcRect b="0" l="0" r="0" t="0"/>
          <a:stretch/>
        </p:blipFill>
        <p:spPr>
          <a:xfrm>
            <a:off x="1350865" y="3043688"/>
            <a:ext cx="413897" cy="5027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 presetSubtype="0">
                                  <p:stCondLst>
                                    <p:cond delay="0"/>
                                  </p:stCondLst>
                                  <p:childTnLst>
                                    <p:set>
                                      <p:cBhvr>
                                        <p:cTn dur="1" fill="hold">
                                          <p:stCondLst>
                                            <p:cond delay="1"/>
                                          </p:stCondLst>
                                        </p:cTn>
                                        <p:tgtEl>
                                          <p:spTgt spid="225"/>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232" name="Google Shape;232;p30"/>
          <p:cNvPicPr preferRelativeResize="0"/>
          <p:nvPr/>
        </p:nvPicPr>
        <p:blipFill rotWithShape="1">
          <a:blip r:embed="rId3">
            <a:alphaModFix/>
          </a:blip>
          <a:srcRect b="0" l="0" r="0" t="0"/>
          <a:stretch/>
        </p:blipFill>
        <p:spPr>
          <a:xfrm>
            <a:off x="263525" y="1863725"/>
            <a:ext cx="5162550" cy="4781550"/>
          </a:xfrm>
          <a:prstGeom prst="rect">
            <a:avLst/>
          </a:prstGeom>
          <a:noFill/>
          <a:ln>
            <a:noFill/>
          </a:ln>
        </p:spPr>
      </p:pic>
      <p:sp>
        <p:nvSpPr>
          <p:cNvPr id="233" name="Google Shape;233;p30"/>
          <p:cNvSpPr txBox="1"/>
          <p:nvPr/>
        </p:nvSpPr>
        <p:spPr>
          <a:xfrm>
            <a:off x="5837796" y="3879615"/>
            <a:ext cx="6241923" cy="30377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2000">
                <a:solidFill>
                  <a:srgbClr val="000000"/>
                </a:solidFill>
                <a:latin typeface="Times New Roman"/>
                <a:ea typeface="Times New Roman"/>
                <a:cs typeface="Times New Roman"/>
                <a:sym typeface="Times New Roman"/>
              </a:rPr>
              <a:t>Si:</a:t>
            </a:r>
            <a:endParaRPr/>
          </a:p>
          <a:p>
            <a:pPr indent="0" lvl="0" marL="0" marR="0" rtl="0" algn="just">
              <a:spcBef>
                <a:spcPts val="0"/>
              </a:spcBef>
              <a:spcAft>
                <a:spcPts val="0"/>
              </a:spcAft>
              <a:buNone/>
            </a:pPr>
            <a:r>
              <a:rPr b="1" lang="fr-FR" sz="2000">
                <a:solidFill>
                  <a:srgbClr val="000000"/>
                </a:solidFill>
                <a:latin typeface="Times New Roman"/>
                <a:ea typeface="Times New Roman"/>
                <a:cs typeface="Times New Roman"/>
                <a:sym typeface="Times New Roman"/>
              </a:rPr>
              <a:t>1.  L’adresse IP  de la passerelle par défaut n'est pas disponible ou bien,</a:t>
            </a:r>
            <a:endParaRPr/>
          </a:p>
          <a:p>
            <a:pPr indent="0" lvl="0" marL="0" marR="0" rtl="0" algn="just">
              <a:spcBef>
                <a:spcPts val="0"/>
              </a:spcBef>
              <a:spcAft>
                <a:spcPts val="0"/>
              </a:spcAft>
              <a:buNone/>
            </a:pPr>
            <a:r>
              <a:rPr b="1" lang="fr-FR" sz="2000">
                <a:solidFill>
                  <a:srgbClr val="000000"/>
                </a:solidFill>
                <a:latin typeface="Times New Roman"/>
                <a:ea typeface="Times New Roman"/>
                <a:cs typeface="Times New Roman"/>
                <a:sym typeface="Times New Roman"/>
              </a:rPr>
              <a:t>2.   Le routeur R1 est en panne ou bien,</a:t>
            </a:r>
            <a:endParaRPr/>
          </a:p>
          <a:p>
            <a:pPr indent="0" lvl="0" marL="0" marR="0" rtl="0" algn="just">
              <a:spcBef>
                <a:spcPts val="0"/>
              </a:spcBef>
              <a:spcAft>
                <a:spcPts val="0"/>
              </a:spcAft>
              <a:buNone/>
            </a:pPr>
            <a:r>
              <a:rPr b="1" lang="fr-FR" sz="2000">
                <a:solidFill>
                  <a:srgbClr val="000000"/>
                </a:solidFill>
                <a:latin typeface="Times New Roman"/>
                <a:ea typeface="Times New Roman"/>
                <a:cs typeface="Times New Roman"/>
                <a:sym typeface="Times New Roman"/>
              </a:rPr>
              <a:t>3.   La liaison entre R1 et S1 est inaccessible.</a:t>
            </a:r>
            <a:endParaRPr/>
          </a:p>
          <a:p>
            <a:pPr indent="0" lvl="0" marL="0" marR="0" rtl="0" algn="just">
              <a:spcBef>
                <a:spcPts val="0"/>
              </a:spcBef>
              <a:spcAft>
                <a:spcPts val="0"/>
              </a:spcAft>
              <a:buNone/>
            </a:pPr>
            <a:r>
              <a:t/>
            </a:r>
            <a:endParaRPr b="1" sz="20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b="1" lang="fr-FR" sz="2000">
                <a:solidFill>
                  <a:srgbClr val="000000"/>
                </a:solidFill>
                <a:latin typeface="Times New Roman"/>
                <a:ea typeface="Times New Roman"/>
                <a:cs typeface="Times New Roman"/>
                <a:sym typeface="Times New Roman"/>
              </a:rPr>
              <a:t> Le périphérique local PC-A est incapable d'envoyer les paquets en dehors du segment de réseau local</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pic>
        <p:nvPicPr>
          <p:cNvPr id="234" name="Google Shape;234;p30"/>
          <p:cNvPicPr preferRelativeResize="0"/>
          <p:nvPr/>
        </p:nvPicPr>
        <p:blipFill rotWithShape="1">
          <a:blip r:embed="rId4">
            <a:alphaModFix/>
          </a:blip>
          <a:srcRect b="0" l="0" r="0" t="0"/>
          <a:stretch/>
        </p:blipFill>
        <p:spPr>
          <a:xfrm>
            <a:off x="5151485" y="5544372"/>
            <a:ext cx="686311" cy="659829"/>
          </a:xfrm>
          <a:prstGeom prst="rect">
            <a:avLst/>
          </a:prstGeom>
          <a:noFill/>
          <a:ln>
            <a:noFill/>
          </a:ln>
        </p:spPr>
      </p:pic>
      <p:sp>
        <p:nvSpPr>
          <p:cNvPr id="235" name="Google Shape;235;p30"/>
          <p:cNvSpPr txBox="1"/>
          <p:nvPr>
            <p:ph type="title"/>
          </p:nvPr>
        </p:nvSpPr>
        <p:spPr>
          <a:xfrm>
            <a:off x="1091311" y="445253"/>
            <a:ext cx="10515600" cy="963535"/>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a:t>Limitation de la passerelle par défaut (3/3) </a:t>
            </a:r>
            <a:endParaRPr/>
          </a:p>
        </p:txBody>
      </p:sp>
      <p:pic>
        <p:nvPicPr>
          <p:cNvPr id="236" name="Google Shape;236;p30"/>
          <p:cNvPicPr preferRelativeResize="0"/>
          <p:nvPr/>
        </p:nvPicPr>
        <p:blipFill rotWithShape="1">
          <a:blip r:embed="rId5">
            <a:alphaModFix/>
          </a:blip>
          <a:srcRect b="0" l="0" r="0" t="0"/>
          <a:stretch/>
        </p:blipFill>
        <p:spPr>
          <a:xfrm>
            <a:off x="5694173" y="1310442"/>
            <a:ext cx="6385546" cy="2569172"/>
          </a:xfrm>
          <a:prstGeom prst="rect">
            <a:avLst/>
          </a:prstGeom>
          <a:noFill/>
          <a:ln>
            <a:noFill/>
          </a:ln>
        </p:spPr>
      </p:pic>
      <p:sp>
        <p:nvSpPr>
          <p:cNvPr id="237" name="Google Shape;237;p30"/>
          <p:cNvSpPr txBox="1"/>
          <p:nvPr/>
        </p:nvSpPr>
        <p:spPr>
          <a:xfrm>
            <a:off x="304800" y="1863567"/>
            <a:ext cx="88036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Figure 1</a:t>
            </a:r>
            <a:endParaRPr/>
          </a:p>
        </p:txBody>
      </p:sp>
      <p:sp>
        <p:nvSpPr>
          <p:cNvPr id="238" name="Google Shape;238;p30"/>
          <p:cNvSpPr txBox="1"/>
          <p:nvPr/>
        </p:nvSpPr>
        <p:spPr>
          <a:xfrm>
            <a:off x="11146540" y="1308462"/>
            <a:ext cx="88036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lt1"/>
                </a:solidFill>
                <a:latin typeface="Arial"/>
                <a:ea typeface="Arial"/>
                <a:cs typeface="Arial"/>
                <a:sym typeface="Arial"/>
              </a:rPr>
              <a:t>Figure 2</a:t>
            </a:r>
            <a:endParaRPr/>
          </a:p>
        </p:txBody>
      </p:sp>
      <p:pic>
        <p:nvPicPr>
          <p:cNvPr descr="Feature Overview - PcapPlusPlus" id="239" name="Google Shape;239;p30"/>
          <p:cNvPicPr preferRelativeResize="0"/>
          <p:nvPr/>
        </p:nvPicPr>
        <p:blipFill rotWithShape="1">
          <a:blip r:embed="rId6">
            <a:alphaModFix/>
          </a:blip>
          <a:srcRect b="0" l="0" r="0" t="0"/>
          <a:stretch/>
        </p:blipFill>
        <p:spPr>
          <a:xfrm>
            <a:off x="448356" y="5503718"/>
            <a:ext cx="501480" cy="501480"/>
          </a:xfrm>
          <a:prstGeom prst="rect">
            <a:avLst/>
          </a:prstGeom>
          <a:noFill/>
          <a:ln>
            <a:noFill/>
          </a:ln>
        </p:spPr>
      </p:pic>
      <p:sp>
        <p:nvSpPr>
          <p:cNvPr id="240" name="Google Shape;240;p30"/>
          <p:cNvSpPr/>
          <p:nvPr/>
        </p:nvSpPr>
        <p:spPr>
          <a:xfrm>
            <a:off x="1185169" y="4131438"/>
            <a:ext cx="579463" cy="659829"/>
          </a:xfrm>
          <a:prstGeom prst="mathMultiply">
            <a:avLst>
              <a:gd fmla="val 23520" name="adj1"/>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30"/>
          <p:cNvSpPr/>
          <p:nvPr/>
        </p:nvSpPr>
        <p:spPr>
          <a:xfrm>
            <a:off x="1273401" y="4749057"/>
            <a:ext cx="427063" cy="659829"/>
          </a:xfrm>
          <a:prstGeom prst="mathMultiply">
            <a:avLst>
              <a:gd fmla="val 23520" name="adj1"/>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a:t>Redondance de routeur (1/2)</a:t>
            </a:r>
            <a:br>
              <a:rPr b="1" lang="fr-FR"/>
            </a:br>
            <a:endParaRPr/>
          </a:p>
        </p:txBody>
      </p:sp>
      <p:sp>
        <p:nvSpPr>
          <p:cNvPr id="247" name="Google Shape;247;p31"/>
          <p:cNvSpPr txBox="1"/>
          <p:nvPr>
            <p:ph idx="1" type="body"/>
          </p:nvPr>
        </p:nvSpPr>
        <p:spPr>
          <a:xfrm>
            <a:off x="0" y="1133997"/>
            <a:ext cx="7164887" cy="5173248"/>
          </a:xfrm>
          <a:prstGeom prst="rect">
            <a:avLst/>
          </a:prstGeom>
          <a:noFill/>
          <a:ln>
            <a:noFill/>
          </a:ln>
        </p:spPr>
        <p:txBody>
          <a:bodyPr anchorCtr="0" anchor="t" bIns="45700" lIns="45700" spcFirstLastPara="1" rIns="45700" wrap="square" tIns="45700">
            <a:noAutofit/>
          </a:bodyPr>
          <a:lstStyle/>
          <a:p>
            <a:pPr indent="-342900" lvl="0" marL="457200" rtl="0" algn="just">
              <a:lnSpc>
                <a:spcPct val="150000"/>
              </a:lnSpc>
              <a:spcBef>
                <a:spcPts val="1000"/>
              </a:spcBef>
              <a:spcAft>
                <a:spcPts val="0"/>
              </a:spcAft>
              <a:buSzPts val="1800"/>
              <a:buChar char="▪"/>
            </a:pPr>
            <a:r>
              <a:rPr lang="fr-FR" sz="2000"/>
              <a:t>L'un des moyens permettant </a:t>
            </a:r>
            <a:r>
              <a:rPr b="1" lang="fr-FR" sz="2000">
                <a:solidFill>
                  <a:srgbClr val="C00000"/>
                </a:solidFill>
              </a:rPr>
              <a:t>d'éliminer un point de défaillance unique au niveau</a:t>
            </a:r>
            <a:r>
              <a:rPr lang="fr-FR" sz="2000"/>
              <a:t> de la passerelle par défaut consiste à implémenter un </a:t>
            </a:r>
            <a:r>
              <a:rPr b="1" lang="fr-FR" sz="2000"/>
              <a:t>routeur virtuel</a:t>
            </a:r>
            <a:endParaRPr/>
          </a:p>
          <a:p>
            <a:pPr indent="-342900" lvl="0" marL="457200" rtl="0" algn="just">
              <a:lnSpc>
                <a:spcPct val="150000"/>
              </a:lnSpc>
              <a:spcBef>
                <a:spcPts val="1000"/>
              </a:spcBef>
              <a:spcAft>
                <a:spcPts val="0"/>
              </a:spcAft>
              <a:buSzPts val="1800"/>
              <a:buChar char="▪"/>
            </a:pPr>
            <a:r>
              <a:rPr lang="fr-FR" sz="2000"/>
              <a:t>Plusieurs routeurs sont configurés pour un fonctionnement conjoint, de manière à présenter </a:t>
            </a:r>
            <a:r>
              <a:rPr b="1" lang="fr-FR" sz="2000"/>
              <a:t>l'illusion d'un routeur unique </a:t>
            </a:r>
            <a:r>
              <a:rPr lang="fr-FR" sz="2000"/>
              <a:t>au regard des </a:t>
            </a:r>
            <a:r>
              <a:rPr b="1" lang="fr-FR" sz="2000"/>
              <a:t>hôtes du LAN</a:t>
            </a:r>
            <a:endParaRPr/>
          </a:p>
          <a:p>
            <a:pPr indent="-342900" lvl="0" marL="457200" rtl="0" algn="just">
              <a:lnSpc>
                <a:spcPct val="150000"/>
              </a:lnSpc>
              <a:spcBef>
                <a:spcPts val="1000"/>
              </a:spcBef>
              <a:spcAft>
                <a:spcPts val="0"/>
              </a:spcAft>
              <a:buSzPts val="1800"/>
              <a:buChar char="▪"/>
            </a:pPr>
            <a:r>
              <a:rPr lang="fr-FR" sz="2000"/>
              <a:t>En partageant </a:t>
            </a:r>
            <a:r>
              <a:rPr b="1" lang="fr-FR" sz="2000"/>
              <a:t>une adresse IP et une adresse MAC, </a:t>
            </a:r>
            <a:r>
              <a:rPr lang="fr-FR" sz="2000"/>
              <a:t>plusieurs routeurs peuvent jouer le rôle d'un routeur virtuel unique.</a:t>
            </a:r>
            <a:endParaRPr/>
          </a:p>
          <a:p>
            <a:pPr indent="-342900" lvl="0" marL="457200" rtl="0" algn="just">
              <a:lnSpc>
                <a:spcPct val="150000"/>
              </a:lnSpc>
              <a:spcBef>
                <a:spcPts val="1000"/>
              </a:spcBef>
              <a:spcAft>
                <a:spcPts val="0"/>
              </a:spcAft>
              <a:buSzPts val="1800"/>
              <a:buChar char="▪"/>
            </a:pPr>
            <a:r>
              <a:rPr b="1" lang="fr-FR" sz="2000"/>
              <a:t>L’adresse IP du routeur virtuel </a:t>
            </a:r>
            <a:r>
              <a:rPr lang="fr-FR" sz="2000"/>
              <a:t>est configurée comme </a:t>
            </a:r>
            <a:r>
              <a:rPr b="1" lang="fr-FR" sz="2000">
                <a:solidFill>
                  <a:srgbClr val="C00000"/>
                </a:solidFill>
              </a:rPr>
              <a:t>passerelle par défaut</a:t>
            </a:r>
            <a:r>
              <a:rPr lang="fr-FR" sz="2000"/>
              <a:t> pour les périphériques finaux sur un segment IP spécifique.</a:t>
            </a:r>
            <a:endParaRPr/>
          </a:p>
        </p:txBody>
      </p:sp>
      <p:sp>
        <p:nvSpPr>
          <p:cNvPr id="248" name="Google Shape;248;p31"/>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249" name="Google Shape;249;p31"/>
          <p:cNvPicPr preferRelativeResize="0"/>
          <p:nvPr/>
        </p:nvPicPr>
        <p:blipFill rotWithShape="1">
          <a:blip r:embed="rId3">
            <a:alphaModFix/>
          </a:blip>
          <a:srcRect b="0" l="0" r="0" t="0"/>
          <a:stretch/>
        </p:blipFill>
        <p:spPr>
          <a:xfrm>
            <a:off x="7164887" y="1179162"/>
            <a:ext cx="4939259" cy="51732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a:t>Redondance de routeur (2/2)</a:t>
            </a:r>
            <a:br>
              <a:rPr b="1" lang="fr-FR"/>
            </a:br>
            <a:endParaRPr/>
          </a:p>
        </p:txBody>
      </p:sp>
      <p:sp>
        <p:nvSpPr>
          <p:cNvPr id="255" name="Google Shape;255;p32"/>
          <p:cNvSpPr txBox="1"/>
          <p:nvPr>
            <p:ph idx="1" type="body"/>
          </p:nvPr>
        </p:nvSpPr>
        <p:spPr>
          <a:xfrm>
            <a:off x="0" y="1027975"/>
            <a:ext cx="7026442" cy="5668027"/>
          </a:xfrm>
          <a:prstGeom prst="rect">
            <a:avLst/>
          </a:prstGeom>
          <a:noFill/>
          <a:ln>
            <a:noFill/>
          </a:ln>
        </p:spPr>
        <p:txBody>
          <a:bodyPr anchorCtr="0" anchor="t" bIns="45700" lIns="45700" spcFirstLastPara="1" rIns="45700" wrap="square" tIns="45700">
            <a:normAutofit fontScale="62500" lnSpcReduction="20000"/>
          </a:bodyPr>
          <a:lstStyle/>
          <a:p>
            <a:pPr indent="-342900" lvl="0" marL="457200" rtl="0" algn="just">
              <a:lnSpc>
                <a:spcPct val="150000"/>
              </a:lnSpc>
              <a:spcBef>
                <a:spcPts val="1000"/>
              </a:spcBef>
              <a:spcAft>
                <a:spcPts val="0"/>
              </a:spcAft>
              <a:buSzPct val="90000"/>
              <a:buChar char="▪"/>
            </a:pPr>
            <a:r>
              <a:rPr lang="fr-FR" sz="3200"/>
              <a:t>Les périphériques transmettent le trafic à l’adresse du routeur virtuel. Le routeur physique qui réachemine </a:t>
            </a:r>
            <a:r>
              <a:rPr b="1" lang="fr-FR" sz="3200">
                <a:solidFill>
                  <a:srgbClr val="C00000"/>
                </a:solidFill>
              </a:rPr>
              <a:t>ce trafic est transparent</a:t>
            </a:r>
            <a:r>
              <a:rPr lang="fr-FR" sz="3200"/>
              <a:t> pour les périphériques hôtes.</a:t>
            </a:r>
            <a:endParaRPr/>
          </a:p>
          <a:p>
            <a:pPr indent="-228600" lvl="0" marL="457200" rtl="0" algn="just">
              <a:lnSpc>
                <a:spcPct val="150000"/>
              </a:lnSpc>
              <a:spcBef>
                <a:spcPts val="1000"/>
              </a:spcBef>
              <a:spcAft>
                <a:spcPts val="0"/>
              </a:spcAft>
              <a:buSzPct val="90000"/>
              <a:buNone/>
            </a:pPr>
            <a:r>
              <a:t/>
            </a:r>
            <a:endParaRPr b="1" sz="3200"/>
          </a:p>
          <a:p>
            <a:pPr indent="-342900" lvl="0" marL="457200" rtl="0" algn="just">
              <a:lnSpc>
                <a:spcPct val="150000"/>
              </a:lnSpc>
              <a:spcBef>
                <a:spcPts val="1000"/>
              </a:spcBef>
              <a:spcAft>
                <a:spcPts val="0"/>
              </a:spcAft>
              <a:buSzPct val="90000"/>
              <a:buChar char="▪"/>
            </a:pPr>
            <a:r>
              <a:rPr b="1" lang="fr-FR" sz="3200"/>
              <a:t>Un protocole de redondance de premier saut (FHRP) </a:t>
            </a:r>
            <a:r>
              <a:rPr lang="fr-FR" sz="3200"/>
              <a:t>offre le mécanisme nécessaire pour déterminer quel routeur doit être actif dans le réacheminement du trafic</a:t>
            </a:r>
            <a:endParaRPr/>
          </a:p>
          <a:p>
            <a:pPr indent="-228600" lvl="0" marL="457200" rtl="0" algn="just">
              <a:lnSpc>
                <a:spcPct val="150000"/>
              </a:lnSpc>
              <a:spcBef>
                <a:spcPts val="1000"/>
              </a:spcBef>
              <a:spcAft>
                <a:spcPts val="0"/>
              </a:spcAft>
              <a:buSzPct val="90000"/>
              <a:buNone/>
            </a:pPr>
            <a:r>
              <a:t/>
            </a:r>
            <a:endParaRPr sz="3200"/>
          </a:p>
          <a:p>
            <a:pPr indent="-342900" lvl="0" marL="457200" rtl="0" algn="just">
              <a:lnSpc>
                <a:spcPct val="150000"/>
              </a:lnSpc>
              <a:spcBef>
                <a:spcPts val="1000"/>
              </a:spcBef>
              <a:spcAft>
                <a:spcPts val="0"/>
              </a:spcAft>
              <a:buSzPct val="90000"/>
              <a:buChar char="▪"/>
            </a:pPr>
            <a:r>
              <a:rPr lang="fr-FR" sz="3200"/>
              <a:t>La capacité d'un réseau à effectuer une reprise dynamique après la défaillance d'un périphérique jouant le rôle de passerelle par défaut est appelée </a:t>
            </a:r>
            <a:r>
              <a:rPr b="1" lang="fr-FR" sz="3200">
                <a:solidFill>
                  <a:srgbClr val="C00000"/>
                </a:solidFill>
              </a:rPr>
              <a:t> « redondance au premier saut ».</a:t>
            </a:r>
            <a:endParaRPr/>
          </a:p>
          <a:p>
            <a:pPr indent="-228600" lvl="0" marL="457200" rtl="0" algn="just">
              <a:lnSpc>
                <a:spcPct val="150000"/>
              </a:lnSpc>
              <a:spcBef>
                <a:spcPts val="1000"/>
              </a:spcBef>
              <a:spcAft>
                <a:spcPts val="0"/>
              </a:spcAft>
              <a:buSzPct val="169411"/>
              <a:buNone/>
            </a:pPr>
            <a:r>
              <a:t/>
            </a:r>
            <a:endParaRPr sz="1700"/>
          </a:p>
          <a:p>
            <a:pPr indent="-228600" lvl="0" marL="457200" rtl="0" algn="just">
              <a:lnSpc>
                <a:spcPct val="150000"/>
              </a:lnSpc>
              <a:spcBef>
                <a:spcPts val="1000"/>
              </a:spcBef>
              <a:spcAft>
                <a:spcPts val="0"/>
              </a:spcAft>
              <a:buSzPct val="169411"/>
              <a:buNone/>
            </a:pPr>
            <a:r>
              <a:t/>
            </a:r>
            <a:endParaRPr sz="1700"/>
          </a:p>
        </p:txBody>
      </p:sp>
      <p:sp>
        <p:nvSpPr>
          <p:cNvPr id="256" name="Google Shape;256;p32"/>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257" name="Google Shape;257;p32"/>
          <p:cNvPicPr preferRelativeResize="0"/>
          <p:nvPr/>
        </p:nvPicPr>
        <p:blipFill rotWithShape="1">
          <a:blip r:embed="rId3">
            <a:alphaModFix/>
          </a:blip>
          <a:srcRect b="0" l="0" r="0" t="0"/>
          <a:stretch/>
        </p:blipFill>
        <p:spPr>
          <a:xfrm>
            <a:off x="7252741" y="842376"/>
            <a:ext cx="4939259" cy="5173248"/>
          </a:xfrm>
          <a:prstGeom prst="rect">
            <a:avLst/>
          </a:prstGeom>
          <a:noFill/>
          <a:ln>
            <a:noFill/>
          </a:ln>
        </p:spPr>
      </p:pic>
      <p:sp>
        <p:nvSpPr>
          <p:cNvPr id="258" name="Google Shape;258;p32"/>
          <p:cNvSpPr txBox="1"/>
          <p:nvPr/>
        </p:nvSpPr>
        <p:spPr>
          <a:xfrm>
            <a:off x="134098" y="6354199"/>
            <a:ext cx="641266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1600">
                <a:solidFill>
                  <a:schemeClr val="dk1"/>
                </a:solidFill>
                <a:latin typeface="Arial"/>
                <a:ea typeface="Arial"/>
                <a:cs typeface="Arial"/>
                <a:sym typeface="Arial"/>
              </a:rPr>
              <a:t>FHRP « First-Hop Redundancy Protocol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1138653" y="49992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a:t>Étapes relatives au basculement du routeur</a:t>
            </a:r>
            <a:br>
              <a:rPr lang="fr-FR"/>
            </a:br>
            <a:endParaRPr/>
          </a:p>
        </p:txBody>
      </p:sp>
      <p:sp>
        <p:nvSpPr>
          <p:cNvPr id="264" name="Google Shape;264;p33"/>
          <p:cNvSpPr txBox="1"/>
          <p:nvPr>
            <p:ph idx="1" type="body"/>
          </p:nvPr>
        </p:nvSpPr>
        <p:spPr>
          <a:xfrm>
            <a:off x="237995" y="1299411"/>
            <a:ext cx="6515229" cy="5531822"/>
          </a:xfrm>
          <a:prstGeom prst="rect">
            <a:avLst/>
          </a:prstGeom>
          <a:noFill/>
          <a:ln>
            <a:noFill/>
          </a:ln>
        </p:spPr>
        <p:txBody>
          <a:bodyPr anchorCtr="0" anchor="t" bIns="45700" lIns="45700" spcFirstLastPara="1" rIns="45700" wrap="square" tIns="45700">
            <a:normAutofit fontScale="77500" lnSpcReduction="20000"/>
          </a:bodyPr>
          <a:lstStyle/>
          <a:p>
            <a:pPr indent="0" lvl="0" marL="114300" rtl="0" algn="just">
              <a:lnSpc>
                <a:spcPct val="150000"/>
              </a:lnSpc>
              <a:spcBef>
                <a:spcPts val="1000"/>
              </a:spcBef>
              <a:spcAft>
                <a:spcPts val="0"/>
              </a:spcAft>
              <a:buSzPct val="105571"/>
              <a:buNone/>
            </a:pPr>
            <a:r>
              <a:rPr lang="fr-FR" sz="2200"/>
              <a:t>Lorsque </a:t>
            </a:r>
            <a:r>
              <a:rPr b="1" lang="fr-FR" sz="2200">
                <a:solidFill>
                  <a:srgbClr val="C00000"/>
                </a:solidFill>
              </a:rPr>
              <a:t>le routeur actif est défaillant</a:t>
            </a:r>
            <a:r>
              <a:rPr lang="fr-FR" sz="2200"/>
              <a:t>, le protocole de redondance définit le rôle de routeur actif </a:t>
            </a:r>
            <a:r>
              <a:rPr b="1" lang="fr-FR" sz="2200">
                <a:solidFill>
                  <a:srgbClr val="FF0000"/>
                </a:solidFill>
              </a:rPr>
              <a:t>« </a:t>
            </a:r>
            <a:r>
              <a:rPr b="1" i="1" lang="fr-FR" sz="2200">
                <a:solidFill>
                  <a:schemeClr val="dk1"/>
                </a:solidFill>
              </a:rPr>
              <a:t>active</a:t>
            </a:r>
            <a:r>
              <a:rPr b="1" i="1" lang="fr-FR" sz="2200">
                <a:solidFill>
                  <a:srgbClr val="FF0000"/>
                </a:solidFill>
              </a:rPr>
              <a:t>»</a:t>
            </a:r>
            <a:r>
              <a:rPr lang="fr-FR" sz="2200"/>
              <a:t> pour le routeur en veille </a:t>
            </a:r>
            <a:r>
              <a:rPr b="1" lang="fr-FR" sz="2200">
                <a:solidFill>
                  <a:srgbClr val="FF0000"/>
                </a:solidFill>
              </a:rPr>
              <a:t>« </a:t>
            </a:r>
            <a:r>
              <a:rPr b="1" i="1" lang="fr-FR" sz="2200">
                <a:solidFill>
                  <a:schemeClr val="dk1"/>
                </a:solidFill>
              </a:rPr>
              <a:t>standby</a:t>
            </a:r>
            <a:r>
              <a:rPr b="1" lang="fr-FR" sz="2200">
                <a:solidFill>
                  <a:srgbClr val="FF0000"/>
                </a:solidFill>
              </a:rPr>
              <a:t> »</a:t>
            </a:r>
            <a:r>
              <a:rPr b="1" lang="fr-FR" sz="2200"/>
              <a:t> </a:t>
            </a:r>
            <a:r>
              <a:rPr lang="fr-FR" sz="2200"/>
              <a:t>. Voici la procédure en cas de défaillance du routeur actif :</a:t>
            </a:r>
            <a:endParaRPr/>
          </a:p>
          <a:p>
            <a:pPr indent="0" lvl="0" marL="114300" rtl="0" algn="just">
              <a:lnSpc>
                <a:spcPct val="90000"/>
              </a:lnSpc>
              <a:spcBef>
                <a:spcPts val="1000"/>
              </a:spcBef>
              <a:spcAft>
                <a:spcPts val="0"/>
              </a:spcAft>
              <a:buSzPct val="105571"/>
              <a:buNone/>
            </a:pPr>
            <a:r>
              <a:t/>
            </a:r>
            <a:endParaRPr sz="2200"/>
          </a:p>
          <a:p>
            <a:pPr indent="0" lvl="0" marL="114300" rtl="0" algn="just">
              <a:lnSpc>
                <a:spcPct val="150000"/>
              </a:lnSpc>
              <a:spcBef>
                <a:spcPts val="1000"/>
              </a:spcBef>
              <a:spcAft>
                <a:spcPts val="0"/>
              </a:spcAft>
              <a:buSzPct val="105571"/>
              <a:buNone/>
            </a:pPr>
            <a:r>
              <a:rPr lang="fr-FR" sz="2200"/>
              <a:t>1. Le </a:t>
            </a:r>
            <a:r>
              <a:rPr b="1" lang="fr-FR" sz="2200"/>
              <a:t>routeur en veille</a:t>
            </a:r>
            <a:r>
              <a:rPr b="1" lang="fr-FR" sz="2200">
                <a:solidFill>
                  <a:srgbClr val="FF0000"/>
                </a:solidFill>
              </a:rPr>
              <a:t> « </a:t>
            </a:r>
            <a:r>
              <a:rPr b="1" i="1" lang="fr-FR" sz="2200">
                <a:solidFill>
                  <a:schemeClr val="dk1"/>
                </a:solidFill>
              </a:rPr>
              <a:t>standby</a:t>
            </a:r>
            <a:r>
              <a:rPr b="1" lang="fr-FR" sz="2200">
                <a:solidFill>
                  <a:srgbClr val="FF0000"/>
                </a:solidFill>
              </a:rPr>
              <a:t> »</a:t>
            </a:r>
            <a:r>
              <a:rPr b="1" lang="fr-FR" sz="2200"/>
              <a:t> </a:t>
            </a:r>
            <a:r>
              <a:rPr lang="fr-FR" sz="2200"/>
              <a:t>cesse de voir les </a:t>
            </a:r>
            <a:r>
              <a:rPr b="1" lang="fr-FR" sz="2200">
                <a:solidFill>
                  <a:srgbClr val="C00000"/>
                </a:solidFill>
              </a:rPr>
              <a:t>messages Hello </a:t>
            </a:r>
            <a:r>
              <a:rPr lang="fr-FR" sz="2200"/>
              <a:t>du routeur de transfert</a:t>
            </a:r>
            <a:r>
              <a:rPr b="1" lang="fr-FR" sz="2200">
                <a:solidFill>
                  <a:srgbClr val="FF0000"/>
                </a:solidFill>
              </a:rPr>
              <a:t> « </a:t>
            </a:r>
            <a:r>
              <a:rPr b="1" i="1" lang="fr-FR" sz="2200">
                <a:solidFill>
                  <a:schemeClr val="dk1"/>
                </a:solidFill>
              </a:rPr>
              <a:t>active</a:t>
            </a:r>
            <a:r>
              <a:rPr b="1" i="1" lang="fr-FR" sz="2200">
                <a:solidFill>
                  <a:srgbClr val="FF0000"/>
                </a:solidFill>
              </a:rPr>
              <a:t>»</a:t>
            </a:r>
            <a:r>
              <a:rPr lang="fr-FR" sz="2200"/>
              <a:t> .</a:t>
            </a:r>
            <a:endParaRPr/>
          </a:p>
          <a:p>
            <a:pPr indent="0" lvl="0" marL="114300" rtl="0" algn="just">
              <a:lnSpc>
                <a:spcPct val="90000"/>
              </a:lnSpc>
              <a:spcBef>
                <a:spcPts val="1000"/>
              </a:spcBef>
              <a:spcAft>
                <a:spcPts val="0"/>
              </a:spcAft>
              <a:buSzPct val="105571"/>
              <a:buNone/>
            </a:pPr>
            <a:r>
              <a:t/>
            </a:r>
            <a:endParaRPr sz="2200"/>
          </a:p>
          <a:p>
            <a:pPr indent="0" lvl="0" marL="114300" rtl="0" algn="just">
              <a:lnSpc>
                <a:spcPct val="90000"/>
              </a:lnSpc>
              <a:spcBef>
                <a:spcPts val="1000"/>
              </a:spcBef>
              <a:spcAft>
                <a:spcPts val="0"/>
              </a:spcAft>
              <a:buSzPct val="105571"/>
              <a:buNone/>
            </a:pPr>
            <a:r>
              <a:rPr lang="fr-FR" sz="2200"/>
              <a:t>2. Le routeur en veille assume le rôle du </a:t>
            </a:r>
            <a:r>
              <a:rPr b="1" lang="fr-FR" sz="2200"/>
              <a:t>routeur de transfert</a:t>
            </a:r>
            <a:r>
              <a:rPr lang="fr-FR" sz="2200"/>
              <a:t>.</a:t>
            </a:r>
            <a:endParaRPr/>
          </a:p>
          <a:p>
            <a:pPr indent="0" lvl="0" marL="114300" rtl="0" algn="just">
              <a:lnSpc>
                <a:spcPct val="90000"/>
              </a:lnSpc>
              <a:spcBef>
                <a:spcPts val="1000"/>
              </a:spcBef>
              <a:spcAft>
                <a:spcPts val="0"/>
              </a:spcAft>
              <a:buSzPct val="105571"/>
              <a:buNone/>
            </a:pPr>
            <a:r>
              <a:t/>
            </a:r>
            <a:endParaRPr sz="2200"/>
          </a:p>
          <a:p>
            <a:pPr indent="0" lvl="0" marL="114300" rtl="0" algn="just">
              <a:lnSpc>
                <a:spcPct val="160000"/>
              </a:lnSpc>
              <a:spcBef>
                <a:spcPts val="1000"/>
              </a:spcBef>
              <a:spcAft>
                <a:spcPts val="0"/>
              </a:spcAft>
              <a:buSzPct val="105571"/>
              <a:buNone/>
            </a:pPr>
            <a:r>
              <a:rPr lang="fr-FR" sz="2200"/>
              <a:t>3. Étant donné que le nouveau routeur de transfert prend en charge l'adresse IP et l'adresse MAC du routeur virtuel, </a:t>
            </a:r>
            <a:r>
              <a:rPr lang="fr-FR" sz="2200">
                <a:solidFill>
                  <a:srgbClr val="C00000"/>
                </a:solidFill>
              </a:rPr>
              <a:t>l</a:t>
            </a:r>
            <a:r>
              <a:rPr b="1" lang="fr-FR" sz="2200">
                <a:solidFill>
                  <a:srgbClr val="C00000"/>
                </a:solidFill>
              </a:rPr>
              <a:t>es périphériques hôtes ne perçoivent aucune interruption de service.</a:t>
            </a:r>
            <a:endParaRPr/>
          </a:p>
          <a:p>
            <a:pPr indent="-228600" lvl="0" marL="457200" rtl="0" algn="l">
              <a:lnSpc>
                <a:spcPct val="90000"/>
              </a:lnSpc>
              <a:spcBef>
                <a:spcPts val="1000"/>
              </a:spcBef>
              <a:spcAft>
                <a:spcPts val="0"/>
              </a:spcAft>
              <a:buClr>
                <a:srgbClr val="000000"/>
              </a:buClr>
              <a:buSzPct val="96774"/>
              <a:buFont typeface="Noto Sans Symbols"/>
              <a:buNone/>
            </a:pPr>
            <a:r>
              <a:t/>
            </a:r>
            <a:endParaRPr/>
          </a:p>
        </p:txBody>
      </p:sp>
      <p:sp>
        <p:nvSpPr>
          <p:cNvPr id="265" name="Google Shape;265;p33"/>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266" name="Google Shape;266;p33"/>
          <p:cNvPicPr preferRelativeResize="0"/>
          <p:nvPr/>
        </p:nvPicPr>
        <p:blipFill rotWithShape="1">
          <a:blip r:embed="rId3">
            <a:alphaModFix/>
          </a:blip>
          <a:srcRect b="0" l="0" r="0" t="0"/>
          <a:stretch/>
        </p:blipFill>
        <p:spPr>
          <a:xfrm>
            <a:off x="6753225" y="1465545"/>
            <a:ext cx="5438775" cy="47112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988524E45AF247B7CE3F2F41A03735" ma:contentTypeVersion="4" ma:contentTypeDescription="Crée un document." ma:contentTypeScope="" ma:versionID="a40f337911e7b582645b8005492fdc3d">
  <xsd:schema xmlns:xsd="http://www.w3.org/2001/XMLSchema" xmlns:xs="http://www.w3.org/2001/XMLSchema" xmlns:p="http://schemas.microsoft.com/office/2006/metadata/properties" xmlns:ns2="ce43644c-1397-4eda-b425-a0062a137415" targetNamespace="http://schemas.microsoft.com/office/2006/metadata/properties" ma:root="true" ma:fieldsID="dee91ff2ba2b004e17fb16e4db5fc0ca" ns2:_="">
    <xsd:import namespace="ce43644c-1397-4eda-b425-a0062a13741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43644c-1397-4eda-b425-a0062a1374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4D5E63-6FBF-4770-9435-3947BFA19B1D}"/>
</file>

<file path=customXml/itemProps2.xml><?xml version="1.0" encoding="utf-8"?>
<ds:datastoreItem xmlns:ds="http://schemas.openxmlformats.org/officeDocument/2006/customXml" ds:itemID="{FCBEE828-7DBC-4E28-85FD-E32D003BBF73}"/>
</file>

<file path=customXml/itemProps3.xml><?xml version="1.0" encoding="utf-8"?>
<ds:datastoreItem xmlns:ds="http://schemas.openxmlformats.org/officeDocument/2006/customXml" ds:itemID="{591AFDC4-826B-4B41-BCF7-33AC09A83E5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0x01010043988524E45AF247B7CE3F2F41A03735</vt:lpwstr>
  </property>
  <property fmtid="{D5CDD505-2E9C-101B-9397-08002B2CF9AE}" pid="3" name="Order">
    <vt:r8>4600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