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7"/>
  </p:notesMasterIdLst>
  <p:sldIdLst>
    <p:sldId id="374" r:id="rId5"/>
    <p:sldId id="37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8BE2C-94FA-499E-90E3-F86B63E85706}" v="20" dt="2020-04-30T16:36:2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0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Bender" userId="ab071cd8-4ef9-4052-9259-7656edbdf229" providerId="ADAL" clId="{94D8BE2C-94FA-499E-90E3-F86B63E85706}"/>
    <pc:docChg chg="undo custSel addSld delSld modSld">
      <pc:chgData name="Caroline Bender" userId="ab071cd8-4ef9-4052-9259-7656edbdf229" providerId="ADAL" clId="{94D8BE2C-94FA-499E-90E3-F86B63E85706}" dt="2020-04-30T16:36:28.926" v="672"/>
      <pc:docMkLst>
        <pc:docMk/>
      </pc:docMkLst>
      <pc:sldChg chg="modTransition">
        <pc:chgData name="Caroline Bender" userId="ab071cd8-4ef9-4052-9259-7656edbdf229" providerId="ADAL" clId="{94D8BE2C-94FA-499E-90E3-F86B63E85706}" dt="2020-04-30T16:36:28.926" v="672"/>
        <pc:sldMkLst>
          <pc:docMk/>
          <pc:sldMk cId="2587289988" sldId="374"/>
        </pc:sldMkLst>
      </pc:sldChg>
      <pc:sldChg chg="addSp delSp modSp add">
        <pc:chgData name="Caroline Bender" userId="ab071cd8-4ef9-4052-9259-7656edbdf229" providerId="ADAL" clId="{94D8BE2C-94FA-499E-90E3-F86B63E85706}" dt="2020-04-30T16:36:17.582" v="671" actId="12788"/>
        <pc:sldMkLst>
          <pc:docMk/>
          <pc:sldMk cId="2692650746" sldId="375"/>
        </pc:sldMkLst>
        <pc:spChg chg="del">
          <ac:chgData name="Caroline Bender" userId="ab071cd8-4ef9-4052-9259-7656edbdf229" providerId="ADAL" clId="{94D8BE2C-94FA-499E-90E3-F86B63E85706}" dt="2020-04-30T16:18:18.318" v="5" actId="478"/>
          <ac:spMkLst>
            <pc:docMk/>
            <pc:sldMk cId="2692650746" sldId="375"/>
            <ac:spMk id="3" creationId="{2BD1C709-4153-4404-ABF4-A17E03B7DF41}"/>
          </ac:spMkLst>
        </pc:spChg>
        <pc:spChg chg="mod">
          <ac:chgData name="Caroline Bender" userId="ab071cd8-4ef9-4052-9259-7656edbdf229" providerId="ADAL" clId="{94D8BE2C-94FA-499E-90E3-F86B63E85706}" dt="2020-04-30T16:36:17.582" v="671" actId="12788"/>
          <ac:spMkLst>
            <pc:docMk/>
            <pc:sldMk cId="2692650746" sldId="375"/>
            <ac:spMk id="14" creationId="{EB4D9F9A-90E0-49CA-9805-4FD6DD2D8FCF}"/>
          </ac:spMkLst>
        </pc:spChg>
        <pc:spChg chg="mod">
          <ac:chgData name="Caroline Bender" userId="ab071cd8-4ef9-4052-9259-7656edbdf229" providerId="ADAL" clId="{94D8BE2C-94FA-499E-90E3-F86B63E85706}" dt="2020-04-30T16:26:42.324" v="162" actId="255"/>
          <ac:spMkLst>
            <pc:docMk/>
            <pc:sldMk cId="2692650746" sldId="375"/>
            <ac:spMk id="22" creationId="{47F0EA5C-7B20-4379-B9D2-F3F6F74FE52E}"/>
          </ac:spMkLst>
        </pc:spChg>
        <pc:spChg chg="mod">
          <ac:chgData name="Caroline Bender" userId="ab071cd8-4ef9-4052-9259-7656edbdf229" providerId="ADAL" clId="{94D8BE2C-94FA-499E-90E3-F86B63E85706}" dt="2020-04-30T16:35:32.723" v="639" actId="404"/>
          <ac:spMkLst>
            <pc:docMk/>
            <pc:sldMk cId="2692650746" sldId="375"/>
            <ac:spMk id="23" creationId="{E894D916-DED2-4B74-BE52-F4DF1C1FEDB7}"/>
          </ac:spMkLst>
        </pc:spChg>
        <pc:spChg chg="mod">
          <ac:chgData name="Caroline Bender" userId="ab071cd8-4ef9-4052-9259-7656edbdf229" providerId="ADAL" clId="{94D8BE2C-94FA-499E-90E3-F86B63E85706}" dt="2020-04-30T16:35:11.812" v="632" actId="255"/>
          <ac:spMkLst>
            <pc:docMk/>
            <pc:sldMk cId="2692650746" sldId="375"/>
            <ac:spMk id="25" creationId="{8D2CEF77-70C7-4CC4-B289-6C0AE8CDDCF0}"/>
          </ac:spMkLst>
        </pc:spChg>
        <pc:spChg chg="mod">
          <ac:chgData name="Caroline Bender" userId="ab071cd8-4ef9-4052-9259-7656edbdf229" providerId="ADAL" clId="{94D8BE2C-94FA-499E-90E3-F86B63E85706}" dt="2020-04-30T16:30:27.457" v="329" actId="20577"/>
          <ac:spMkLst>
            <pc:docMk/>
            <pc:sldMk cId="2692650746" sldId="375"/>
            <ac:spMk id="26" creationId="{50E7A765-4672-4B44-B4EC-CD07AB9ABEB4}"/>
          </ac:spMkLst>
        </pc:spChg>
        <pc:spChg chg="mod">
          <ac:chgData name="Caroline Bender" userId="ab071cd8-4ef9-4052-9259-7656edbdf229" providerId="ADAL" clId="{94D8BE2C-94FA-499E-90E3-F86B63E85706}" dt="2020-04-30T16:29:02.994" v="280" actId="404"/>
          <ac:spMkLst>
            <pc:docMk/>
            <pc:sldMk cId="2692650746" sldId="375"/>
            <ac:spMk id="27" creationId="{FCCDADD5-E82A-4862-96A5-26F373F1017D}"/>
          </ac:spMkLst>
        </pc:spChg>
        <pc:spChg chg="mod">
          <ac:chgData name="Caroline Bender" userId="ab071cd8-4ef9-4052-9259-7656edbdf229" providerId="ADAL" clId="{94D8BE2C-94FA-499E-90E3-F86B63E85706}" dt="2020-04-30T16:35:47.461" v="643" actId="403"/>
          <ac:spMkLst>
            <pc:docMk/>
            <pc:sldMk cId="2692650746" sldId="375"/>
            <ac:spMk id="28" creationId="{6139FAEF-5F01-4F12-945B-6997329A611C}"/>
          </ac:spMkLst>
        </pc:spChg>
        <pc:spChg chg="del">
          <ac:chgData name="Caroline Bender" userId="ab071cd8-4ef9-4052-9259-7656edbdf229" providerId="ADAL" clId="{94D8BE2C-94FA-499E-90E3-F86B63E85706}" dt="2020-04-30T16:22:23.079" v="48" actId="478"/>
          <ac:spMkLst>
            <pc:docMk/>
            <pc:sldMk cId="2692650746" sldId="375"/>
            <ac:spMk id="29" creationId="{A68B8BEC-11AA-4A85-84D1-14B9020E3818}"/>
          </ac:spMkLst>
        </pc:spChg>
        <pc:spChg chg="mod">
          <ac:chgData name="Caroline Bender" userId="ab071cd8-4ef9-4052-9259-7656edbdf229" providerId="ADAL" clId="{94D8BE2C-94FA-499E-90E3-F86B63E85706}" dt="2020-04-30T16:31:26.315" v="409" actId="403"/>
          <ac:spMkLst>
            <pc:docMk/>
            <pc:sldMk cId="2692650746" sldId="375"/>
            <ac:spMk id="30" creationId="{C93142C9-507C-4E0D-8484-5B21C3D01950}"/>
          </ac:spMkLst>
        </pc:spChg>
        <pc:spChg chg="add del mod">
          <ac:chgData name="Caroline Bender" userId="ab071cd8-4ef9-4052-9259-7656edbdf229" providerId="ADAL" clId="{94D8BE2C-94FA-499E-90E3-F86B63E85706}" dt="2020-04-30T16:21:56.126" v="24" actId="478"/>
          <ac:spMkLst>
            <pc:docMk/>
            <pc:sldMk cId="2692650746" sldId="375"/>
            <ac:spMk id="31" creationId="{81FE7CF4-5B29-4933-B050-D9B221F132A0}"/>
          </ac:spMkLst>
        </pc:spChg>
        <pc:spChg chg="mod">
          <ac:chgData name="Caroline Bender" userId="ab071cd8-4ef9-4052-9259-7656edbdf229" providerId="ADAL" clId="{94D8BE2C-94FA-499E-90E3-F86B63E85706}" dt="2020-04-30T16:27:03.043" v="177" actId="404"/>
          <ac:spMkLst>
            <pc:docMk/>
            <pc:sldMk cId="2692650746" sldId="375"/>
            <ac:spMk id="32" creationId="{D33F52EB-EB02-42C1-9440-2C54C5EFFC0E}"/>
          </ac:spMkLst>
        </pc:spChg>
        <pc:spChg chg="del">
          <ac:chgData name="Caroline Bender" userId="ab071cd8-4ef9-4052-9259-7656edbdf229" providerId="ADAL" clId="{94D8BE2C-94FA-499E-90E3-F86B63E85706}" dt="2020-04-30T16:29:53.209" v="291" actId="478"/>
          <ac:spMkLst>
            <pc:docMk/>
            <pc:sldMk cId="2692650746" sldId="375"/>
            <ac:spMk id="33" creationId="{1D3E6A44-1D41-40ED-9355-43DDA8C14B29}"/>
          </ac:spMkLst>
        </pc:spChg>
        <pc:spChg chg="mod">
          <ac:chgData name="Caroline Bender" userId="ab071cd8-4ef9-4052-9259-7656edbdf229" providerId="ADAL" clId="{94D8BE2C-94FA-499E-90E3-F86B63E85706}" dt="2020-04-30T16:33:21.255" v="568" actId="403"/>
          <ac:spMkLst>
            <pc:docMk/>
            <pc:sldMk cId="2692650746" sldId="375"/>
            <ac:spMk id="35" creationId="{ABF088FD-E546-4FD7-A110-CCC412A343CA}"/>
          </ac:spMkLst>
        </pc:spChg>
      </pc:sldChg>
      <pc:sldChg chg="addSp delSp modSp add del">
        <pc:chgData name="Caroline Bender" userId="ab071cd8-4ef9-4052-9259-7656edbdf229" providerId="ADAL" clId="{94D8BE2C-94FA-499E-90E3-F86B63E85706}" dt="2020-04-30T16:17:58.761" v="4" actId="2696"/>
        <pc:sldMkLst>
          <pc:docMk/>
          <pc:sldMk cId="3016485872" sldId="376"/>
        </pc:sldMkLst>
        <pc:spChg chg="add del mod">
          <ac:chgData name="Caroline Bender" userId="ab071cd8-4ef9-4052-9259-7656edbdf229" providerId="ADAL" clId="{94D8BE2C-94FA-499E-90E3-F86B63E85706}" dt="2020-04-30T16:17:53.050" v="3"/>
          <ac:spMkLst>
            <pc:docMk/>
            <pc:sldMk cId="3016485872" sldId="376"/>
            <ac:spMk id="2" creationId="{A10382AB-20AF-454A-BE58-E1C95AE85C9C}"/>
          </ac:spMkLst>
        </pc:spChg>
        <pc:spChg chg="add del mod">
          <ac:chgData name="Caroline Bender" userId="ab071cd8-4ef9-4052-9259-7656edbdf229" providerId="ADAL" clId="{94D8BE2C-94FA-499E-90E3-F86B63E85706}" dt="2020-04-30T16:17:53.050" v="3"/>
          <ac:spMkLst>
            <pc:docMk/>
            <pc:sldMk cId="3016485872" sldId="376"/>
            <ac:spMk id="3" creationId="{12C879CB-3982-44CF-A4E9-B4CCA97407AC}"/>
          </ac:spMkLst>
        </pc:spChg>
        <pc:spChg chg="add mod">
          <ac:chgData name="Caroline Bender" userId="ab071cd8-4ef9-4052-9259-7656edbdf229" providerId="ADAL" clId="{94D8BE2C-94FA-499E-90E3-F86B63E85706}" dt="2020-04-30T16:17:53.050" v="3"/>
          <ac:spMkLst>
            <pc:docMk/>
            <pc:sldMk cId="3016485872" sldId="376"/>
            <ac:spMk id="4" creationId="{C7D4BE8E-0362-4744-931F-AC96CA30FE29}"/>
          </ac:spMkLst>
        </pc:spChg>
        <pc:spChg chg="add mod">
          <ac:chgData name="Caroline Bender" userId="ab071cd8-4ef9-4052-9259-7656edbdf229" providerId="ADAL" clId="{94D8BE2C-94FA-499E-90E3-F86B63E85706}" dt="2020-04-30T16:17:53.050" v="3"/>
          <ac:spMkLst>
            <pc:docMk/>
            <pc:sldMk cId="3016485872" sldId="376"/>
            <ac:spMk id="5" creationId="{C453B22F-21F6-4CBA-8D41-740660CC67B2}"/>
          </ac:spMkLst>
        </pc:spChg>
      </pc:sldChg>
    </pc:docChg>
  </pc:docChgLst>
  <pc:docChgLst>
    <pc:chgData name="Caroline Bender" userId="S::caroline.bender@awacademy.de::ab071cd8-4ef9-4052-9259-7656edbdf229" providerId="AD" clId="Web-{CFEE3D3E-8F74-E081-AA81-6636E73E64D8}"/>
    <pc:docChg chg="modSld">
      <pc:chgData name="Caroline Bender" userId="S::caroline.bender@awacademy.de::ab071cd8-4ef9-4052-9259-7656edbdf229" providerId="AD" clId="Web-{CFEE3D3E-8F74-E081-AA81-6636E73E64D8}" dt="2019-11-11T14:37:49.765" v="13" actId="20577"/>
      <pc:docMkLst>
        <pc:docMk/>
      </pc:docMkLst>
    </pc:docChg>
  </pc:docChgLst>
  <pc:docChgLst>
    <pc:chgData name="Mona Wegscheider" userId="6f5e46bc-d2a7-4d52-92d4-aa5d32915e5e" providerId="ADAL" clId="{A7F05DC3-4370-4822-A149-AFC567B9036B}"/>
    <pc:docChg chg="delSld delMainMaster">
      <pc:chgData name="Mona Wegscheider" userId="6f5e46bc-d2a7-4d52-92d4-aa5d32915e5e" providerId="ADAL" clId="{A7F05DC3-4370-4822-A149-AFC567B9036B}" dt="2020-01-24T10:48:43.622" v="13" actId="2696"/>
      <pc:docMkLst>
        <pc:docMk/>
      </pc:docMkLst>
      <pc:sldChg chg="del">
        <pc:chgData name="Mona Wegscheider" userId="6f5e46bc-d2a7-4d52-92d4-aa5d32915e5e" providerId="ADAL" clId="{A7F05DC3-4370-4822-A149-AFC567B9036B}" dt="2020-01-24T10:48:43.600" v="0" actId="2696"/>
        <pc:sldMkLst>
          <pc:docMk/>
          <pc:sldMk cId="3374821506" sldId="441"/>
        </pc:sldMkLst>
      </pc:sldChg>
      <pc:sldMasterChg chg="del delSldLayout">
        <pc:chgData name="Mona Wegscheider" userId="6f5e46bc-d2a7-4d52-92d4-aa5d32915e5e" providerId="ADAL" clId="{A7F05DC3-4370-4822-A149-AFC567B9036B}" dt="2020-01-24T10:48:43.622" v="13" actId="2696"/>
        <pc:sldMasterMkLst>
          <pc:docMk/>
          <pc:sldMasterMk cId="646008633" sldId="2147483648"/>
        </pc:sldMasterMkLst>
        <pc:sldLayoutChg chg="del">
          <pc:chgData name="Mona Wegscheider" userId="6f5e46bc-d2a7-4d52-92d4-aa5d32915e5e" providerId="ADAL" clId="{A7F05DC3-4370-4822-A149-AFC567B9036B}" dt="2020-01-24T10:48:43.602" v="1" actId="2696"/>
          <pc:sldLayoutMkLst>
            <pc:docMk/>
            <pc:sldMasterMk cId="646008633" sldId="2147483648"/>
            <pc:sldLayoutMk cId="2040493426" sldId="2147483649"/>
          </pc:sldLayoutMkLst>
        </pc:sldLayoutChg>
        <pc:sldLayoutChg chg="del">
          <pc:chgData name="Mona Wegscheider" userId="6f5e46bc-d2a7-4d52-92d4-aa5d32915e5e" providerId="ADAL" clId="{A7F05DC3-4370-4822-A149-AFC567B9036B}" dt="2020-01-24T10:48:43.605" v="2" actId="2696"/>
          <pc:sldLayoutMkLst>
            <pc:docMk/>
            <pc:sldMasterMk cId="646008633" sldId="2147483648"/>
            <pc:sldLayoutMk cId="603934956" sldId="2147483650"/>
          </pc:sldLayoutMkLst>
        </pc:sldLayoutChg>
        <pc:sldLayoutChg chg="del">
          <pc:chgData name="Mona Wegscheider" userId="6f5e46bc-d2a7-4d52-92d4-aa5d32915e5e" providerId="ADAL" clId="{A7F05DC3-4370-4822-A149-AFC567B9036B}" dt="2020-01-24T10:48:43.606" v="3" actId="2696"/>
          <pc:sldLayoutMkLst>
            <pc:docMk/>
            <pc:sldMasterMk cId="646008633" sldId="2147483648"/>
            <pc:sldLayoutMk cId="2802178249" sldId="2147483651"/>
          </pc:sldLayoutMkLst>
        </pc:sldLayoutChg>
        <pc:sldLayoutChg chg="del">
          <pc:chgData name="Mona Wegscheider" userId="6f5e46bc-d2a7-4d52-92d4-aa5d32915e5e" providerId="ADAL" clId="{A7F05DC3-4370-4822-A149-AFC567B9036B}" dt="2020-01-24T10:48:43.607" v="4" actId="2696"/>
          <pc:sldLayoutMkLst>
            <pc:docMk/>
            <pc:sldMasterMk cId="646008633" sldId="2147483648"/>
            <pc:sldLayoutMk cId="977321572" sldId="2147483652"/>
          </pc:sldLayoutMkLst>
        </pc:sldLayoutChg>
        <pc:sldLayoutChg chg="del">
          <pc:chgData name="Mona Wegscheider" userId="6f5e46bc-d2a7-4d52-92d4-aa5d32915e5e" providerId="ADAL" clId="{A7F05DC3-4370-4822-A149-AFC567B9036B}" dt="2020-01-24T10:48:43.609" v="5" actId="2696"/>
          <pc:sldLayoutMkLst>
            <pc:docMk/>
            <pc:sldMasterMk cId="646008633" sldId="2147483648"/>
            <pc:sldLayoutMk cId="739147304" sldId="2147483653"/>
          </pc:sldLayoutMkLst>
        </pc:sldLayoutChg>
        <pc:sldLayoutChg chg="del">
          <pc:chgData name="Mona Wegscheider" userId="6f5e46bc-d2a7-4d52-92d4-aa5d32915e5e" providerId="ADAL" clId="{A7F05DC3-4370-4822-A149-AFC567B9036B}" dt="2020-01-24T10:48:43.610" v="6" actId="2696"/>
          <pc:sldLayoutMkLst>
            <pc:docMk/>
            <pc:sldMasterMk cId="646008633" sldId="2147483648"/>
            <pc:sldLayoutMk cId="566739603" sldId="2147483654"/>
          </pc:sldLayoutMkLst>
        </pc:sldLayoutChg>
        <pc:sldLayoutChg chg="del">
          <pc:chgData name="Mona Wegscheider" userId="6f5e46bc-d2a7-4d52-92d4-aa5d32915e5e" providerId="ADAL" clId="{A7F05DC3-4370-4822-A149-AFC567B9036B}" dt="2020-01-24T10:48:43.611" v="7" actId="2696"/>
          <pc:sldLayoutMkLst>
            <pc:docMk/>
            <pc:sldMasterMk cId="646008633" sldId="2147483648"/>
            <pc:sldLayoutMk cId="2247640536" sldId="2147483655"/>
          </pc:sldLayoutMkLst>
        </pc:sldLayoutChg>
        <pc:sldLayoutChg chg="del">
          <pc:chgData name="Mona Wegscheider" userId="6f5e46bc-d2a7-4d52-92d4-aa5d32915e5e" providerId="ADAL" clId="{A7F05DC3-4370-4822-A149-AFC567B9036B}" dt="2020-01-24T10:48:43.613" v="8" actId="2696"/>
          <pc:sldLayoutMkLst>
            <pc:docMk/>
            <pc:sldMasterMk cId="646008633" sldId="2147483648"/>
            <pc:sldLayoutMk cId="1988155188" sldId="2147483656"/>
          </pc:sldLayoutMkLst>
        </pc:sldLayoutChg>
        <pc:sldLayoutChg chg="del">
          <pc:chgData name="Mona Wegscheider" userId="6f5e46bc-d2a7-4d52-92d4-aa5d32915e5e" providerId="ADAL" clId="{A7F05DC3-4370-4822-A149-AFC567B9036B}" dt="2020-01-24T10:48:43.614" v="9" actId="2696"/>
          <pc:sldLayoutMkLst>
            <pc:docMk/>
            <pc:sldMasterMk cId="646008633" sldId="2147483648"/>
            <pc:sldLayoutMk cId="2929882856" sldId="2147483657"/>
          </pc:sldLayoutMkLst>
        </pc:sldLayoutChg>
        <pc:sldLayoutChg chg="del">
          <pc:chgData name="Mona Wegscheider" userId="6f5e46bc-d2a7-4d52-92d4-aa5d32915e5e" providerId="ADAL" clId="{A7F05DC3-4370-4822-A149-AFC567B9036B}" dt="2020-01-24T10:48:43.616" v="10" actId="2696"/>
          <pc:sldLayoutMkLst>
            <pc:docMk/>
            <pc:sldMasterMk cId="646008633" sldId="2147483648"/>
            <pc:sldLayoutMk cId="1408532261" sldId="2147483658"/>
          </pc:sldLayoutMkLst>
        </pc:sldLayoutChg>
        <pc:sldLayoutChg chg="del">
          <pc:chgData name="Mona Wegscheider" userId="6f5e46bc-d2a7-4d52-92d4-aa5d32915e5e" providerId="ADAL" clId="{A7F05DC3-4370-4822-A149-AFC567B9036B}" dt="2020-01-24T10:48:43.619" v="11" actId="2696"/>
          <pc:sldLayoutMkLst>
            <pc:docMk/>
            <pc:sldMasterMk cId="646008633" sldId="2147483648"/>
            <pc:sldLayoutMk cId="3787638648" sldId="2147483659"/>
          </pc:sldLayoutMkLst>
        </pc:sldLayoutChg>
        <pc:sldLayoutChg chg="del">
          <pc:chgData name="Mona Wegscheider" userId="6f5e46bc-d2a7-4d52-92d4-aa5d32915e5e" providerId="ADAL" clId="{A7F05DC3-4370-4822-A149-AFC567B9036B}" dt="2020-01-24T10:48:43.620" v="12" actId="2696"/>
          <pc:sldLayoutMkLst>
            <pc:docMk/>
            <pc:sldMasterMk cId="646008633" sldId="2147483648"/>
            <pc:sldLayoutMk cId="2359732398" sldId="2147483660"/>
          </pc:sldLayoutMkLst>
        </pc:sldLayoutChg>
      </pc:sldMasterChg>
    </pc:docChg>
  </pc:docChgLst>
  <pc:docChgLst>
    <pc:chgData name="Caroline Bender" userId="ab071cd8-4ef9-4052-9259-7656edbdf229" providerId="ADAL" clId="{E74584B4-EE4E-4E12-8137-35C8B733D2E6}"/>
    <pc:docChg chg="undo custSel modSld">
      <pc:chgData name="Caroline Bender" userId="ab071cd8-4ef9-4052-9259-7656edbdf229" providerId="ADAL" clId="{E74584B4-EE4E-4E12-8137-35C8B733D2E6}" dt="2020-04-14T15:21:38.383" v="905" actId="20577"/>
      <pc:docMkLst>
        <pc:docMk/>
      </pc:docMkLst>
      <pc:sldChg chg="addSp modSp">
        <pc:chgData name="Caroline Bender" userId="ab071cd8-4ef9-4052-9259-7656edbdf229" providerId="ADAL" clId="{E74584B4-EE4E-4E12-8137-35C8B733D2E6}" dt="2020-04-14T15:21:38.383" v="905" actId="20577"/>
        <pc:sldMkLst>
          <pc:docMk/>
          <pc:sldMk cId="2587289988" sldId="374"/>
        </pc:sldMkLst>
        <pc:spChg chg="add mod">
          <ac:chgData name="Caroline Bender" userId="ab071cd8-4ef9-4052-9259-7656edbdf229" providerId="ADAL" clId="{E74584B4-EE4E-4E12-8137-35C8B733D2E6}" dt="2020-04-07T13:57:21.301" v="157" actId="20577"/>
          <ac:spMkLst>
            <pc:docMk/>
            <pc:sldMk cId="2587289988" sldId="374"/>
            <ac:spMk id="3" creationId="{2BD1C709-4153-4404-ABF4-A17E03B7DF41}"/>
          </ac:spMkLst>
        </pc:spChg>
        <pc:spChg chg="mod">
          <ac:chgData name="Caroline Bender" userId="ab071cd8-4ef9-4052-9259-7656edbdf229" providerId="ADAL" clId="{E74584B4-EE4E-4E12-8137-35C8B733D2E6}" dt="2020-04-14T15:20:28.351" v="819" actId="20577"/>
          <ac:spMkLst>
            <pc:docMk/>
            <pc:sldMk cId="2587289988" sldId="374"/>
            <ac:spMk id="22" creationId="{47F0EA5C-7B20-4379-B9D2-F3F6F74FE52E}"/>
          </ac:spMkLst>
        </pc:spChg>
        <pc:spChg chg="mod">
          <ac:chgData name="Caroline Bender" userId="ab071cd8-4ef9-4052-9259-7656edbdf229" providerId="ADAL" clId="{E74584B4-EE4E-4E12-8137-35C8B733D2E6}" dt="2020-04-14T15:21:00.926" v="868" actId="20577"/>
          <ac:spMkLst>
            <pc:docMk/>
            <pc:sldMk cId="2587289988" sldId="374"/>
            <ac:spMk id="23" creationId="{E894D916-DED2-4B74-BE52-F4DF1C1FEDB7}"/>
          </ac:spMkLst>
        </pc:spChg>
        <pc:spChg chg="mod">
          <ac:chgData name="Caroline Bender" userId="ab071cd8-4ef9-4052-9259-7656edbdf229" providerId="ADAL" clId="{E74584B4-EE4E-4E12-8137-35C8B733D2E6}" dt="2020-04-14T15:20:10.975" v="808" actId="20577"/>
          <ac:spMkLst>
            <pc:docMk/>
            <pc:sldMk cId="2587289988" sldId="374"/>
            <ac:spMk id="25" creationId="{8D2CEF77-70C7-4CC4-B289-6C0AE8CDDCF0}"/>
          </ac:spMkLst>
        </pc:spChg>
        <pc:spChg chg="mod">
          <ac:chgData name="Caroline Bender" userId="ab071cd8-4ef9-4052-9259-7656edbdf229" providerId="ADAL" clId="{E74584B4-EE4E-4E12-8137-35C8B733D2E6}" dt="2020-04-14T15:20:41.066" v="821" actId="20577"/>
          <ac:spMkLst>
            <pc:docMk/>
            <pc:sldMk cId="2587289988" sldId="374"/>
            <ac:spMk id="26" creationId="{50E7A765-4672-4B44-B4EC-CD07AB9ABEB4}"/>
          </ac:spMkLst>
        </pc:spChg>
        <pc:spChg chg="mod">
          <ac:chgData name="Caroline Bender" userId="ab071cd8-4ef9-4052-9259-7656edbdf229" providerId="ADAL" clId="{E74584B4-EE4E-4E12-8137-35C8B733D2E6}" dt="2020-04-14T15:20:50.870" v="845" actId="20577"/>
          <ac:spMkLst>
            <pc:docMk/>
            <pc:sldMk cId="2587289988" sldId="374"/>
            <ac:spMk id="27" creationId="{FCCDADD5-E82A-4862-96A5-26F373F1017D}"/>
          </ac:spMkLst>
        </pc:spChg>
        <pc:spChg chg="mod">
          <ac:chgData name="Caroline Bender" userId="ab071cd8-4ef9-4052-9259-7656edbdf229" providerId="ADAL" clId="{E74584B4-EE4E-4E12-8137-35C8B733D2E6}" dt="2020-04-14T15:21:38.383" v="905" actId="20577"/>
          <ac:spMkLst>
            <pc:docMk/>
            <pc:sldMk cId="2587289988" sldId="374"/>
            <ac:spMk id="28" creationId="{6139FAEF-5F01-4F12-945B-6997329A611C}"/>
          </ac:spMkLst>
        </pc:spChg>
        <pc:spChg chg="mod">
          <ac:chgData name="Caroline Bender" userId="ab071cd8-4ef9-4052-9259-7656edbdf229" providerId="ADAL" clId="{E74584B4-EE4E-4E12-8137-35C8B733D2E6}" dt="2020-04-14T15:18:08.654" v="743" actId="20577"/>
          <ac:spMkLst>
            <pc:docMk/>
            <pc:sldMk cId="2587289988" sldId="374"/>
            <ac:spMk id="29" creationId="{A68B8BEC-11AA-4A85-84D1-14B9020E3818}"/>
          </ac:spMkLst>
        </pc:spChg>
        <pc:spChg chg="mod">
          <ac:chgData name="Caroline Bender" userId="ab071cd8-4ef9-4052-9259-7656edbdf229" providerId="ADAL" clId="{E74584B4-EE4E-4E12-8137-35C8B733D2E6}" dt="2020-04-14T15:18:03.492" v="734" actId="20577"/>
          <ac:spMkLst>
            <pc:docMk/>
            <pc:sldMk cId="2587289988" sldId="374"/>
            <ac:spMk id="30" creationId="{C93142C9-507C-4E0D-8484-5B21C3D01950}"/>
          </ac:spMkLst>
        </pc:spChg>
        <pc:spChg chg="mod">
          <ac:chgData name="Caroline Bender" userId="ab071cd8-4ef9-4052-9259-7656edbdf229" providerId="ADAL" clId="{E74584B4-EE4E-4E12-8137-35C8B733D2E6}" dt="2020-04-14T15:13:36.502" v="691" actId="20577"/>
          <ac:spMkLst>
            <pc:docMk/>
            <pc:sldMk cId="2587289988" sldId="374"/>
            <ac:spMk id="32" creationId="{D33F52EB-EB02-42C1-9440-2C54C5EFFC0E}"/>
          </ac:spMkLst>
        </pc:spChg>
        <pc:spChg chg="mod">
          <ac:chgData name="Caroline Bender" userId="ab071cd8-4ef9-4052-9259-7656edbdf229" providerId="ADAL" clId="{E74584B4-EE4E-4E12-8137-35C8B733D2E6}" dt="2020-04-14T15:18:19.815" v="757" actId="5793"/>
          <ac:spMkLst>
            <pc:docMk/>
            <pc:sldMk cId="2587289988" sldId="374"/>
            <ac:spMk id="33" creationId="{1D3E6A44-1D41-40ED-9355-43DDA8C14B29}"/>
          </ac:spMkLst>
        </pc:spChg>
        <pc:spChg chg="mod">
          <ac:chgData name="Caroline Bender" userId="ab071cd8-4ef9-4052-9259-7656edbdf229" providerId="ADAL" clId="{E74584B4-EE4E-4E12-8137-35C8B733D2E6}" dt="2020-04-07T13:35:36.602" v="3" actId="20577"/>
          <ac:spMkLst>
            <pc:docMk/>
            <pc:sldMk cId="2587289988" sldId="374"/>
            <ac:spMk id="35" creationId="{ABF088FD-E546-4FD7-A110-CCC412A343CA}"/>
          </ac:spMkLst>
        </pc:spChg>
        <pc:grpChg chg="mod">
          <ac:chgData name="Caroline Bender" userId="ab071cd8-4ef9-4052-9259-7656edbdf229" providerId="ADAL" clId="{E74584B4-EE4E-4E12-8137-35C8B733D2E6}" dt="2020-04-14T15:00:39.034" v="159" actId="1076"/>
          <ac:grpSpMkLst>
            <pc:docMk/>
            <pc:sldMk cId="2587289988" sldId="374"/>
            <ac:grpSpMk id="2" creationId="{980A95F3-FB6F-490A-8D15-8E103BEF294B}"/>
          </ac:grpSpMkLst>
        </pc:grpChg>
      </pc:sldChg>
    </pc:docChg>
  </pc:docChgLst>
  <pc:docChgLst>
    <pc:chgData name="Caroline Bender" userId="S::caroline.bender@awacademy.de::ab071cd8-4ef9-4052-9259-7656edbdf229" providerId="AD" clId="Web-{1FD22B6B-655A-183F-3E6A-FFA4521A2ADB}"/>
    <pc:docChg chg="modSld">
      <pc:chgData name="Caroline Bender" userId="S::caroline.bender@awacademy.de::ab071cd8-4ef9-4052-9259-7656edbdf229" providerId="AD" clId="Web-{1FD22B6B-655A-183F-3E6A-FFA4521A2ADB}" dt="2020-04-14T14:47:43.829" v="0" actId="20577"/>
      <pc:docMkLst>
        <pc:docMk/>
      </pc:docMkLst>
      <pc:sldChg chg="modSp">
        <pc:chgData name="Caroline Bender" userId="S::caroline.bender@awacademy.de::ab071cd8-4ef9-4052-9259-7656edbdf229" providerId="AD" clId="Web-{1FD22B6B-655A-183F-3E6A-FFA4521A2ADB}" dt="2020-04-14T14:47:43.829" v="0" actId="20577"/>
        <pc:sldMkLst>
          <pc:docMk/>
          <pc:sldMk cId="2587289988" sldId="374"/>
        </pc:sldMkLst>
        <pc:spChg chg="mod">
          <ac:chgData name="Caroline Bender" userId="S::caroline.bender@awacademy.de::ab071cd8-4ef9-4052-9259-7656edbdf229" providerId="AD" clId="Web-{1FD22B6B-655A-183F-3E6A-FFA4521A2ADB}" dt="2020-04-14T14:47:43.829" v="0" actId="20577"/>
          <ac:spMkLst>
            <pc:docMk/>
            <pc:sldMk cId="2587289988" sldId="374"/>
            <ac:spMk id="28" creationId="{6139FAEF-5F01-4F12-945B-6997329A611C}"/>
          </ac:spMkLst>
        </pc:spChg>
      </pc:sldChg>
    </pc:docChg>
  </pc:docChgLst>
  <pc:docChgLst>
    <pc:chgData name="Caroline Bender" userId="ab071cd8-4ef9-4052-9259-7656edbdf229" providerId="ADAL" clId="{4421A1F2-E8F3-4AEB-A842-AB9A67126AF5}"/>
    <pc:docChg chg="undo custSel modSld">
      <pc:chgData name="Caroline Bender" userId="ab071cd8-4ef9-4052-9259-7656edbdf229" providerId="ADAL" clId="{4421A1F2-E8F3-4AEB-A842-AB9A67126AF5}" dt="2019-11-11T14:55:36.354" v="375" actId="20577"/>
      <pc:docMkLst>
        <pc:docMk/>
      </pc:docMkLst>
      <pc:sldChg chg="addSp delSp modSp">
        <pc:chgData name="Caroline Bender" userId="ab071cd8-4ef9-4052-9259-7656edbdf229" providerId="ADAL" clId="{4421A1F2-E8F3-4AEB-A842-AB9A67126AF5}" dt="2019-11-11T14:53:56.961" v="352" actId="1076"/>
        <pc:sldMkLst>
          <pc:docMk/>
          <pc:sldMk cId="2587289988" sldId="374"/>
        </pc:sldMkLst>
        <pc:spChg chg="add del">
          <ac:chgData name="Caroline Bender" userId="ab071cd8-4ef9-4052-9259-7656edbdf229" providerId="ADAL" clId="{4421A1F2-E8F3-4AEB-A842-AB9A67126AF5}" dt="2019-11-11T14:46:49.538" v="246"/>
          <ac:spMkLst>
            <pc:docMk/>
            <pc:sldMk cId="2587289988" sldId="374"/>
            <ac:spMk id="4" creationId="{15273561-1610-4E9F-B4A1-47D35F859504}"/>
          </ac:spMkLst>
        </pc:spChg>
        <pc:spChg chg="add del">
          <ac:chgData name="Caroline Bender" userId="ab071cd8-4ef9-4052-9259-7656edbdf229" providerId="ADAL" clId="{4421A1F2-E8F3-4AEB-A842-AB9A67126AF5}" dt="2019-11-11T14:46:53.293" v="248"/>
          <ac:spMkLst>
            <pc:docMk/>
            <pc:sldMk cId="2587289988" sldId="374"/>
            <ac:spMk id="6" creationId="{838B0976-E294-4A47-B42E-17E502082C61}"/>
          </ac:spMkLst>
        </pc:spChg>
        <pc:spChg chg="mod">
          <ac:chgData name="Caroline Bender" userId="ab071cd8-4ef9-4052-9259-7656edbdf229" providerId="ADAL" clId="{4421A1F2-E8F3-4AEB-A842-AB9A67126AF5}" dt="2019-11-11T14:39:31.040" v="21" actId="20577"/>
          <ac:spMkLst>
            <pc:docMk/>
            <pc:sldMk cId="2587289988" sldId="374"/>
            <ac:spMk id="14" creationId="{EB4D9F9A-90E0-49CA-9805-4FD6DD2D8FCF}"/>
          </ac:spMkLst>
        </pc:spChg>
        <pc:spChg chg="mod">
          <ac:chgData name="Caroline Bender" userId="ab071cd8-4ef9-4052-9259-7656edbdf229" providerId="ADAL" clId="{4421A1F2-E8F3-4AEB-A842-AB9A67126AF5}" dt="2019-11-11T14:47:22.354" v="256" actId="20577"/>
          <ac:spMkLst>
            <pc:docMk/>
            <pc:sldMk cId="2587289988" sldId="374"/>
            <ac:spMk id="22" creationId="{47F0EA5C-7B20-4379-B9D2-F3F6F74FE52E}"/>
          </ac:spMkLst>
        </pc:spChg>
        <pc:spChg chg="mod">
          <ac:chgData name="Caroline Bender" userId="ab071cd8-4ef9-4052-9259-7656edbdf229" providerId="ADAL" clId="{4421A1F2-E8F3-4AEB-A842-AB9A67126AF5}" dt="2019-11-11T14:46:25.777" v="242" actId="20577"/>
          <ac:spMkLst>
            <pc:docMk/>
            <pc:sldMk cId="2587289988" sldId="374"/>
            <ac:spMk id="23" creationId="{E894D916-DED2-4B74-BE52-F4DF1C1FEDB7}"/>
          </ac:spMkLst>
        </pc:spChg>
        <pc:spChg chg="mod">
          <ac:chgData name="Caroline Bender" userId="ab071cd8-4ef9-4052-9259-7656edbdf229" providerId="ADAL" clId="{4421A1F2-E8F3-4AEB-A842-AB9A67126AF5}" dt="2019-11-11T14:49:40.340" v="305" actId="20577"/>
          <ac:spMkLst>
            <pc:docMk/>
            <pc:sldMk cId="2587289988" sldId="374"/>
            <ac:spMk id="25" creationId="{8D2CEF77-70C7-4CC4-B289-6C0AE8CDDCF0}"/>
          </ac:spMkLst>
        </pc:spChg>
        <pc:spChg chg="mod">
          <ac:chgData name="Caroline Bender" userId="ab071cd8-4ef9-4052-9259-7656edbdf229" providerId="ADAL" clId="{4421A1F2-E8F3-4AEB-A842-AB9A67126AF5}" dt="2019-11-11T14:47:30.680" v="257" actId="20577"/>
          <ac:spMkLst>
            <pc:docMk/>
            <pc:sldMk cId="2587289988" sldId="374"/>
            <ac:spMk id="26" creationId="{50E7A765-4672-4B44-B4EC-CD07AB9ABEB4}"/>
          </ac:spMkLst>
        </pc:spChg>
        <pc:spChg chg="mod">
          <ac:chgData name="Caroline Bender" userId="ab071cd8-4ef9-4052-9259-7656edbdf229" providerId="ADAL" clId="{4421A1F2-E8F3-4AEB-A842-AB9A67126AF5}" dt="2019-11-11T14:48:00.363" v="261" actId="20577"/>
          <ac:spMkLst>
            <pc:docMk/>
            <pc:sldMk cId="2587289988" sldId="374"/>
            <ac:spMk id="27" creationId="{FCCDADD5-E82A-4862-96A5-26F373F1017D}"/>
          </ac:spMkLst>
        </pc:spChg>
        <pc:spChg chg="mod">
          <ac:chgData name="Caroline Bender" userId="ab071cd8-4ef9-4052-9259-7656edbdf229" providerId="ADAL" clId="{4421A1F2-E8F3-4AEB-A842-AB9A67126AF5}" dt="2019-11-11T14:50:09.973" v="313" actId="6549"/>
          <ac:spMkLst>
            <pc:docMk/>
            <pc:sldMk cId="2587289988" sldId="374"/>
            <ac:spMk id="28" creationId="{6139FAEF-5F01-4F12-945B-6997329A611C}"/>
          </ac:spMkLst>
        </pc:spChg>
        <pc:spChg chg="mod">
          <ac:chgData name="Caroline Bender" userId="ab071cd8-4ef9-4052-9259-7656edbdf229" providerId="ADAL" clId="{4421A1F2-E8F3-4AEB-A842-AB9A67126AF5}" dt="2019-11-11T14:44:48.514" v="228" actId="20577"/>
          <ac:spMkLst>
            <pc:docMk/>
            <pc:sldMk cId="2587289988" sldId="374"/>
            <ac:spMk id="29" creationId="{A68B8BEC-11AA-4A85-84D1-14B9020E3818}"/>
          </ac:spMkLst>
        </pc:spChg>
        <pc:spChg chg="mod">
          <ac:chgData name="Caroline Bender" userId="ab071cd8-4ef9-4052-9259-7656edbdf229" providerId="ADAL" clId="{4421A1F2-E8F3-4AEB-A842-AB9A67126AF5}" dt="2019-11-11T14:48:55.189" v="291" actId="20577"/>
          <ac:spMkLst>
            <pc:docMk/>
            <pc:sldMk cId="2587289988" sldId="374"/>
            <ac:spMk id="30" creationId="{C93142C9-507C-4E0D-8484-5B21C3D01950}"/>
          </ac:spMkLst>
        </pc:spChg>
        <pc:spChg chg="del">
          <ac:chgData name="Caroline Bender" userId="ab071cd8-4ef9-4052-9259-7656edbdf229" providerId="ADAL" clId="{4421A1F2-E8F3-4AEB-A842-AB9A67126AF5}" dt="2019-11-11T14:50:42.605" v="320" actId="478"/>
          <ac:spMkLst>
            <pc:docMk/>
            <pc:sldMk cId="2587289988" sldId="374"/>
            <ac:spMk id="31" creationId="{6BD03222-2A90-4F75-A8EF-BFF3A7F578DE}"/>
          </ac:spMkLst>
        </pc:spChg>
        <pc:spChg chg="mod">
          <ac:chgData name="Caroline Bender" userId="ab071cd8-4ef9-4052-9259-7656edbdf229" providerId="ADAL" clId="{4421A1F2-E8F3-4AEB-A842-AB9A67126AF5}" dt="2019-11-11T14:44:27.127" v="201" actId="313"/>
          <ac:spMkLst>
            <pc:docMk/>
            <pc:sldMk cId="2587289988" sldId="374"/>
            <ac:spMk id="32" creationId="{D33F52EB-EB02-42C1-9440-2C54C5EFFC0E}"/>
          </ac:spMkLst>
        </pc:spChg>
        <pc:spChg chg="mod">
          <ac:chgData name="Caroline Bender" userId="ab071cd8-4ef9-4052-9259-7656edbdf229" providerId="ADAL" clId="{4421A1F2-E8F3-4AEB-A842-AB9A67126AF5}" dt="2019-11-11T14:49:19.558" v="302" actId="20577"/>
          <ac:spMkLst>
            <pc:docMk/>
            <pc:sldMk cId="2587289988" sldId="374"/>
            <ac:spMk id="33" creationId="{1D3E6A44-1D41-40ED-9355-43DDA8C14B29}"/>
          </ac:spMkLst>
        </pc:spChg>
        <pc:spChg chg="mod ord">
          <ac:chgData name="Caroline Bender" userId="ab071cd8-4ef9-4052-9259-7656edbdf229" providerId="ADAL" clId="{4421A1F2-E8F3-4AEB-A842-AB9A67126AF5}" dt="2019-11-11T14:51:11.203" v="323" actId="20577"/>
          <ac:spMkLst>
            <pc:docMk/>
            <pc:sldMk cId="2587289988" sldId="374"/>
            <ac:spMk id="35" creationId="{ABF088FD-E546-4FD7-A110-CCC412A343CA}"/>
          </ac:spMkLst>
        </pc:spChg>
        <pc:grpChg chg="mod">
          <ac:chgData name="Caroline Bender" userId="ab071cd8-4ef9-4052-9259-7656edbdf229" providerId="ADAL" clId="{4421A1F2-E8F3-4AEB-A842-AB9A67126AF5}" dt="2019-11-11T14:53:56.961" v="352" actId="1076"/>
          <ac:grpSpMkLst>
            <pc:docMk/>
            <pc:sldMk cId="2587289988" sldId="374"/>
            <ac:grpSpMk id="2" creationId="{980A95F3-FB6F-490A-8D15-8E103BEF294B}"/>
          </ac:grpSpMkLst>
        </pc:grpChg>
        <pc:graphicFrameChg chg="add del">
          <ac:chgData name="Caroline Bender" userId="ab071cd8-4ef9-4052-9259-7656edbdf229" providerId="ADAL" clId="{4421A1F2-E8F3-4AEB-A842-AB9A67126AF5}" dt="2019-11-11T14:46:49.538" v="246"/>
          <ac:graphicFrameMkLst>
            <pc:docMk/>
            <pc:sldMk cId="2587289988" sldId="374"/>
            <ac:graphicFrameMk id="3" creationId="{ABBC34E6-C4C2-43C5-A9C7-8E610E6FA0D8}"/>
          </ac:graphicFrameMkLst>
        </pc:graphicFrameChg>
        <pc:graphicFrameChg chg="add del">
          <ac:chgData name="Caroline Bender" userId="ab071cd8-4ef9-4052-9259-7656edbdf229" providerId="ADAL" clId="{4421A1F2-E8F3-4AEB-A842-AB9A67126AF5}" dt="2019-11-11T14:46:53.293" v="248"/>
          <ac:graphicFrameMkLst>
            <pc:docMk/>
            <pc:sldMk cId="2587289988" sldId="374"/>
            <ac:graphicFrameMk id="5" creationId="{82500F55-70C4-48B3-87F6-ABFF7A4470DD}"/>
          </ac:graphicFrameMkLst>
        </pc:graphicFrameChg>
      </pc:sldChg>
    </pc:docChg>
  </pc:docChgLst>
  <pc:docChgLst>
    <pc:chgData name="Caroline Bender" userId="S::caroline.bender@awacademy.de::ab071cd8-4ef9-4052-9259-7656edbdf229" providerId="AD" clId="Web-{EECE7385-69D2-2222-6274-10CD301D92B4}"/>
    <pc:docChg chg="modSld">
      <pc:chgData name="Caroline Bender" userId="S::caroline.bender@awacademy.de::ab071cd8-4ef9-4052-9259-7656edbdf229" providerId="AD" clId="Web-{EECE7385-69D2-2222-6274-10CD301D92B4}" dt="2020-04-07T13:34:35.415" v="8" actId="20577"/>
      <pc:docMkLst>
        <pc:docMk/>
      </pc:docMkLst>
      <pc:sldChg chg="modSp">
        <pc:chgData name="Caroline Bender" userId="S::caroline.bender@awacademy.de::ab071cd8-4ef9-4052-9259-7656edbdf229" providerId="AD" clId="Web-{EECE7385-69D2-2222-6274-10CD301D92B4}" dt="2020-04-07T13:34:35.415" v="8" actId="20577"/>
        <pc:sldMkLst>
          <pc:docMk/>
          <pc:sldMk cId="2587289988" sldId="374"/>
        </pc:sldMkLst>
        <pc:spChg chg="mod">
          <ac:chgData name="Caroline Bender" userId="S::caroline.bender@awacademy.de::ab071cd8-4ef9-4052-9259-7656edbdf229" providerId="AD" clId="Web-{EECE7385-69D2-2222-6274-10CD301D92B4}" dt="2020-04-07T13:34:18.118" v="7" actId="14100"/>
          <ac:spMkLst>
            <pc:docMk/>
            <pc:sldMk cId="2587289988" sldId="374"/>
            <ac:spMk id="14" creationId="{EB4D9F9A-90E0-49CA-9805-4FD6DD2D8FCF}"/>
          </ac:spMkLst>
        </pc:spChg>
        <pc:spChg chg="mod">
          <ac:chgData name="Caroline Bender" userId="S::caroline.bender@awacademy.de::ab071cd8-4ef9-4052-9259-7656edbdf229" providerId="AD" clId="Web-{EECE7385-69D2-2222-6274-10CD301D92B4}" dt="2020-04-07T13:34:35.415" v="8" actId="20577"/>
          <ac:spMkLst>
            <pc:docMk/>
            <pc:sldMk cId="2587289988" sldId="374"/>
            <ac:spMk id="22" creationId="{47F0EA5C-7B20-4379-B9D2-F3F6F74FE52E}"/>
          </ac:spMkLst>
        </pc:spChg>
      </pc:sldChg>
    </pc:docChg>
  </pc:docChgLst>
  <pc:docChgLst>
    <pc:chgData name="Caroline Bender" userId="S::caroline.bender@awacademy.de::ab071cd8-4ef9-4052-9259-7656edbdf229" providerId="AD" clId="Web-{BFC57FC6-3A02-D208-CF3F-32B1307D773D}"/>
    <pc:docChg chg="addSld delSld modSld">
      <pc:chgData name="Caroline Bender" userId="S::caroline.bender@awacademy.de::ab071cd8-4ef9-4052-9259-7656edbdf229" providerId="AD" clId="Web-{BFC57FC6-3A02-D208-CF3F-32B1307D773D}" dt="2019-11-18T09:31:30.586" v="28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1964-6846-431E-91E9-802ED08BBA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7D05-2785-452A-92C5-C84A109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3" y="1122363"/>
            <a:ext cx="10117137" cy="2625389"/>
          </a:xfrm>
        </p:spPr>
        <p:txBody>
          <a:bodyPr anchor="b"/>
          <a:lstStyle>
            <a:lvl1pPr algn="l">
              <a:lnSpc>
                <a:spcPct val="82000"/>
              </a:lnSpc>
              <a:defRPr sz="6800" spc="-8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813" y="4146996"/>
            <a:ext cx="10117137" cy="1059287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xx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74" y="412125"/>
            <a:ext cx="1698303" cy="4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879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2" y="2106000"/>
            <a:ext cx="7740000" cy="3744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6088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2" y="2106000"/>
            <a:ext cx="7740000" cy="3744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9160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Dar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2" y="2106000"/>
            <a:ext cx="7740000" cy="3744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77197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3256364" cy="3744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4365625" y="1484243"/>
            <a:ext cx="7167563" cy="4365756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Mark the placeholder and select image from content slide images in image gallery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071981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4932000" cy="3744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208643" y="2106000"/>
            <a:ext cx="5324545" cy="3744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Mark the placeholder and select image from content slide images in image gallery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92521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-2147"/>
            <a:ext cx="12192000" cy="6859718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Mark the placeholder and select image from large picture images in image gallery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58813" y="2106000"/>
            <a:ext cx="4932000" cy="374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813" y="576469"/>
            <a:ext cx="4932000" cy="9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81527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58813" y="944563"/>
            <a:ext cx="10874374" cy="3196424"/>
          </a:xfrm>
        </p:spPr>
        <p:txBody>
          <a:bodyPr anchor="b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6600" i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“Add quote”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398745" y="4507606"/>
            <a:ext cx="3394512" cy="1189932"/>
          </a:xfr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255222906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ed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7732800" cy="3744000"/>
          </a:xfrm>
        </p:spPr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577009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076282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000" y="1253613"/>
            <a:ext cx="10108800" cy="2652387"/>
          </a:xfrm>
        </p:spPr>
        <p:txBody>
          <a:bodyPr anchor="b" anchorCtr="0"/>
          <a:lstStyle>
            <a:lvl1pPr algn="ctr">
              <a:defRPr sz="7200"/>
            </a:lvl1pPr>
          </a:lstStyle>
          <a:p>
            <a:r>
              <a:rPr lang="en-US" dirty="0"/>
              <a:t>Type text</a:t>
            </a:r>
          </a:p>
        </p:txBody>
      </p:sp>
    </p:spTree>
    <p:extLst>
      <p:ext uri="{BB962C8B-B14F-4D97-AF65-F5344CB8AC3E}">
        <p14:creationId xmlns:p14="http://schemas.microsoft.com/office/powerpoint/2010/main" val="275291710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Mark the placeholder and select image from title slide images in image gallery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3" y="1122363"/>
            <a:ext cx="10117137" cy="2625389"/>
          </a:xfrm>
        </p:spPr>
        <p:txBody>
          <a:bodyPr anchor="b"/>
          <a:lstStyle>
            <a:lvl1pPr algn="l">
              <a:lnSpc>
                <a:spcPct val="82000"/>
              </a:lnSpc>
              <a:defRPr sz="6800" spc="-8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813" y="4146996"/>
            <a:ext cx="10117137" cy="10592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xx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74" y="412125"/>
            <a:ext cx="1698303" cy="4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42437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xx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92" y="2949262"/>
            <a:ext cx="3834726" cy="10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51559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pt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628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lored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8813" y="225425"/>
            <a:ext cx="7732800" cy="719137"/>
          </a:xfrm>
        </p:spPr>
        <p:txBody>
          <a:bodyPr bIns="36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5/12/2018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2" y="944563"/>
            <a:ext cx="7732800" cy="7848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8814" y="2852738"/>
            <a:ext cx="7732800" cy="2826845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/>
              <a:t>Edit Master </a:t>
            </a:r>
            <a:r>
              <a:rPr lang="nb-NO" dirty="0" err="1"/>
              <a:t>text</a:t>
            </a:r>
            <a:r>
              <a:rPr lang="nb-NO" dirty="0"/>
              <a:t> styles</a:t>
            </a:r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  <a:p>
            <a:pPr lvl="3"/>
            <a:r>
              <a:rPr lang="nb-NO" dirty="0" err="1"/>
              <a:t>Fourth</a:t>
            </a:r>
            <a:r>
              <a:rPr lang="nb-NO" dirty="0"/>
              <a:t> </a:t>
            </a:r>
            <a:r>
              <a:rPr lang="nb-NO" dirty="0" err="1"/>
              <a:t>level</a:t>
            </a:r>
            <a:endParaRPr lang="nb-NO" dirty="0"/>
          </a:p>
          <a:p>
            <a:pPr lvl="4"/>
            <a:r>
              <a:rPr lang="nb-NO" dirty="0"/>
              <a:t>Fifth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2" y="2276475"/>
            <a:ext cx="7732800" cy="3238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59333782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225425"/>
            <a:ext cx="3256365" cy="719137"/>
          </a:xfrm>
        </p:spPr>
        <p:txBody>
          <a:bodyPr bIns="3600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852738"/>
            <a:ext cx="3256364" cy="2826845"/>
          </a:xfrm>
        </p:spPr>
        <p:txBody>
          <a:bodyPr/>
          <a:lstStyle/>
          <a:p>
            <a:pPr lvl="0"/>
            <a:r>
              <a:rPr lang="sv-SE"/>
              <a:t>Redigera format för bakgrundstext
Nivå två
Nivå tre
Nivå fyra
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8813" y="944563"/>
            <a:ext cx="3256366" cy="7848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sv-SE"/>
              <a:t>Redigera format för bakgrundstext
Nivå två
Nivå tre
Nivå fyra
Nivå fem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58812" y="2276475"/>
            <a:ext cx="3256366" cy="3238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sv-SE"/>
              <a:t>Redigera format för bakgrundstext
Nivå två
Nivå tre
Nivå fyra
Nivå fem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365625" y="1300767"/>
            <a:ext cx="7167563" cy="4396772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5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266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lored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36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8812" y="944563"/>
            <a:ext cx="10107925" cy="7848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Redigera format för bakgrundstext
Nivå två
Nivå tre
Nivå fyra
Nivå fem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patter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4255" y="1122363"/>
            <a:ext cx="8843490" cy="2625389"/>
          </a:xfrm>
        </p:spPr>
        <p:txBody>
          <a:bodyPr anchor="b"/>
          <a:lstStyle>
            <a:lvl1pPr algn="ctr">
              <a:lnSpc>
                <a:spcPct val="82000"/>
              </a:lnSpc>
              <a:defRPr sz="6800" spc="-80" baseline="0">
                <a:solidFill>
                  <a:srgbClr val="012D28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4255" y="4146996"/>
            <a:ext cx="8843490" cy="10592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2D2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4966858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4930618" cy="3744000"/>
          </a:xfr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48C2536-0979-4352-A1C4-7689831010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36118" y="2106000"/>
            <a:ext cx="4930618" cy="3744000"/>
          </a:xfr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Type your agenda title</a:t>
            </a:r>
          </a:p>
        </p:txBody>
      </p:sp>
    </p:spTree>
    <p:extLst>
      <p:ext uri="{BB962C8B-B14F-4D97-AF65-F5344CB8AC3E}">
        <p14:creationId xmlns:p14="http://schemas.microsoft.com/office/powerpoint/2010/main" val="325509155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8025" y="2145762"/>
            <a:ext cx="10107925" cy="355177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71013982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 baseline="0">
                <a:solidFill>
                  <a:srgbClr val="012D28"/>
                </a:solidFill>
                <a:latin typeface="+mn-lt"/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8025" y="2145762"/>
            <a:ext cx="10107925" cy="355177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rgbClr val="012D2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167367778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7732710" cy="3744000"/>
          </a:xfrm>
        </p:spPr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76469"/>
            <a:ext cx="7732800" cy="90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6333457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4930618" cy="3744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36118" y="2106000"/>
            <a:ext cx="4930618" cy="3744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7638027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106000"/>
            <a:ext cx="3101817" cy="3744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4166473" y="2106000"/>
            <a:ext cx="3101817" cy="3744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7674134" y="2106000"/>
            <a:ext cx="3101817" cy="3744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125881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576469"/>
            <a:ext cx="7732800" cy="900000"/>
          </a:xfrm>
          <a:prstGeom prst="rect">
            <a:avLst/>
          </a:prstGeom>
        </p:spPr>
        <p:txBody>
          <a:bodyPr vert="horz" lIns="0" tIns="0" rIns="0" bIns="3600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13" y="2107095"/>
            <a:ext cx="10874375" cy="37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3/19/2019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2"/>
                </a:solidFill>
              </a:defRPr>
            </a:lvl1pPr>
          </a:lstStyle>
          <a:p>
            <a:fld id="{248C2536-0979-4352-A1C4-7689831010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41CDD5F1-93E6-4F88-805F-104591F0B63A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3628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4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800" kern="1200">
          <a:solidFill>
            <a:srgbClr val="012D28"/>
          </a:solidFill>
          <a:latin typeface="+mn-lt"/>
          <a:ea typeface="+mn-ea"/>
          <a:cs typeface="+mn-cs"/>
        </a:defRPr>
      </a:lvl1pPr>
      <a:lvl2pPr marL="358775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600" kern="1200">
          <a:solidFill>
            <a:srgbClr val="012D28"/>
          </a:solidFill>
          <a:latin typeface="+mn-lt"/>
          <a:ea typeface="+mn-ea"/>
          <a:cs typeface="+mn-cs"/>
        </a:defRPr>
      </a:lvl2pPr>
      <a:lvl3pPr marL="539750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400" kern="1200">
          <a:solidFill>
            <a:srgbClr val="012D28"/>
          </a:solidFill>
          <a:latin typeface="+mn-lt"/>
          <a:ea typeface="+mn-ea"/>
          <a:cs typeface="+mn-cs"/>
        </a:defRPr>
      </a:lvl3pPr>
      <a:lvl4pPr marL="715963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200" kern="1200">
          <a:solidFill>
            <a:srgbClr val="012D28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200" kern="1200">
          <a:solidFill>
            <a:srgbClr val="012D2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F088FD-E546-4FD7-A110-CCC412A343CA}"/>
              </a:ext>
            </a:extLst>
          </p:cNvPr>
          <p:cNvSpPr/>
          <p:nvPr/>
        </p:nvSpPr>
        <p:spPr>
          <a:xfrm>
            <a:off x="6150650" y="4760828"/>
            <a:ext cx="5116815" cy="1461079"/>
          </a:xfrm>
          <a:prstGeom prst="roundRect">
            <a:avLst/>
          </a:prstGeom>
          <a:solidFill>
            <a:srgbClr val="047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Week 11 &amp; 12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 Bold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rPr>
              <a:t>Abschlussprojekte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rPr>
              <a:t>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rPr>
              <a:t>Agile,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rPr>
              <a:t>selbstorganisierte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rPr>
              <a:t> 3-4er Teams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45685-51B3-4D38-AD15-CC1D5941F7EE}"/>
              </a:ext>
            </a:extLst>
          </p:cNvPr>
          <p:cNvCxnSpPr>
            <a:cxnSpLocks/>
          </p:cNvCxnSpPr>
          <p:nvPr/>
        </p:nvCxnSpPr>
        <p:spPr>
          <a:xfrm flipV="1">
            <a:off x="915602" y="1288909"/>
            <a:ext cx="2849261" cy="6480"/>
          </a:xfrm>
          <a:prstGeom prst="line">
            <a:avLst/>
          </a:prstGeom>
          <a:ln w="2095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DE2C02-B208-4FE1-A347-DFE6535C928B}"/>
              </a:ext>
            </a:extLst>
          </p:cNvPr>
          <p:cNvCxnSpPr>
            <a:cxnSpLocks/>
          </p:cNvCxnSpPr>
          <p:nvPr/>
        </p:nvCxnSpPr>
        <p:spPr>
          <a:xfrm flipV="1">
            <a:off x="8340562" y="1257056"/>
            <a:ext cx="2849261" cy="6480"/>
          </a:xfrm>
          <a:prstGeom prst="line">
            <a:avLst/>
          </a:prstGeom>
          <a:ln w="2095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15864-D267-4B7F-9B91-3FDDAF4AF343}"/>
              </a:ext>
            </a:extLst>
          </p:cNvPr>
          <p:cNvGrpSpPr/>
          <p:nvPr/>
        </p:nvGrpSpPr>
        <p:grpSpPr>
          <a:xfrm>
            <a:off x="508393" y="267306"/>
            <a:ext cx="381609" cy="190222"/>
            <a:chOff x="508393" y="267306"/>
            <a:chExt cx="381609" cy="190222"/>
          </a:xfrm>
          <a:solidFill>
            <a:srgbClr val="047364"/>
          </a:solidFill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A7C9CCA9-EC2B-4AB7-8252-98F6B3EEB573}"/>
                </a:ext>
              </a:extLst>
            </p:cNvPr>
            <p:cNvSpPr/>
            <p:nvPr/>
          </p:nvSpPr>
          <p:spPr>
            <a:xfrm>
              <a:off x="508393" y="267306"/>
              <a:ext cx="140164" cy="190222"/>
            </a:xfrm>
            <a:custGeom>
              <a:avLst/>
              <a:gdLst/>
              <a:ahLst/>
              <a:cxnLst/>
              <a:rect l="l" t="t" r="r" b="b"/>
              <a:pathLst>
                <a:path w="231140" h="313690">
                  <a:moveTo>
                    <a:pt x="125744" y="0"/>
                  </a:moveTo>
                  <a:lnTo>
                    <a:pt x="105064" y="0"/>
                  </a:lnTo>
                  <a:lnTo>
                    <a:pt x="36470" y="204129"/>
                  </a:lnTo>
                  <a:lnTo>
                    <a:pt x="133011" y="204129"/>
                  </a:lnTo>
                  <a:lnTo>
                    <a:pt x="139514" y="223501"/>
                  </a:lnTo>
                  <a:lnTo>
                    <a:pt x="30061" y="223501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44040" y="243469"/>
                  </a:lnTo>
                  <a:lnTo>
                    <a:pt x="166889" y="243469"/>
                  </a:lnTo>
                  <a:lnTo>
                    <a:pt x="146991" y="184172"/>
                  </a:lnTo>
                  <a:lnTo>
                    <a:pt x="63851" y="184172"/>
                  </a:lnTo>
                  <a:lnTo>
                    <a:pt x="95107" y="91169"/>
                  </a:lnTo>
                  <a:lnTo>
                    <a:pt x="115782" y="91169"/>
                  </a:lnTo>
                  <a:lnTo>
                    <a:pt x="105452" y="60385"/>
                  </a:lnTo>
                  <a:lnTo>
                    <a:pt x="115399" y="30784"/>
                  </a:lnTo>
                  <a:lnTo>
                    <a:pt x="136075" y="30784"/>
                  </a:lnTo>
                  <a:lnTo>
                    <a:pt x="125744" y="0"/>
                  </a:lnTo>
                  <a:close/>
                </a:path>
                <a:path w="231140" h="313690">
                  <a:moveTo>
                    <a:pt x="166889" y="243469"/>
                  </a:moveTo>
                  <a:lnTo>
                    <a:pt x="146215" y="243469"/>
                  </a:lnTo>
                  <a:lnTo>
                    <a:pt x="169575" y="313100"/>
                  </a:lnTo>
                  <a:lnTo>
                    <a:pt x="190255" y="313100"/>
                  </a:lnTo>
                  <a:lnTo>
                    <a:pt x="166889" y="243469"/>
                  </a:lnTo>
                  <a:close/>
                </a:path>
                <a:path w="231140" h="313690">
                  <a:moveTo>
                    <a:pt x="136075" y="30784"/>
                  </a:moveTo>
                  <a:lnTo>
                    <a:pt x="115399" y="30784"/>
                  </a:lnTo>
                  <a:lnTo>
                    <a:pt x="210140" y="313100"/>
                  </a:lnTo>
                  <a:lnTo>
                    <a:pt x="230820" y="313100"/>
                  </a:lnTo>
                  <a:lnTo>
                    <a:pt x="136075" y="30784"/>
                  </a:lnTo>
                  <a:close/>
                </a:path>
                <a:path w="231140" h="313690">
                  <a:moveTo>
                    <a:pt x="115782" y="91169"/>
                  </a:moveTo>
                  <a:lnTo>
                    <a:pt x="95107" y="91169"/>
                  </a:lnTo>
                  <a:lnTo>
                    <a:pt x="126320" y="184172"/>
                  </a:lnTo>
                  <a:lnTo>
                    <a:pt x="146991" y="184172"/>
                  </a:lnTo>
                  <a:lnTo>
                    <a:pt x="115782" y="9116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BA0CB93D-0D4A-4F43-8D97-94B3F853063F}"/>
                </a:ext>
              </a:extLst>
            </p:cNvPr>
            <p:cNvSpPr/>
            <p:nvPr/>
          </p:nvSpPr>
          <p:spPr>
            <a:xfrm>
              <a:off x="612900" y="267306"/>
              <a:ext cx="227573" cy="190222"/>
            </a:xfrm>
            <a:custGeom>
              <a:avLst/>
              <a:gdLst/>
              <a:ahLst/>
              <a:cxnLst/>
              <a:rect l="l" t="t" r="r" b="b"/>
              <a:pathLst>
                <a:path w="375284" h="313690">
                  <a:moveTo>
                    <a:pt x="20679" y="0"/>
                  </a:moveTo>
                  <a:lnTo>
                    <a:pt x="0" y="0"/>
                  </a:lnTo>
                  <a:lnTo>
                    <a:pt x="105064" y="313100"/>
                  </a:lnTo>
                  <a:lnTo>
                    <a:pt x="122331" y="313100"/>
                  </a:lnTo>
                  <a:lnTo>
                    <a:pt x="134377" y="277206"/>
                  </a:lnTo>
                  <a:lnTo>
                    <a:pt x="113703" y="277206"/>
                  </a:lnTo>
                  <a:lnTo>
                    <a:pt x="20679" y="0"/>
                  </a:lnTo>
                  <a:close/>
                </a:path>
                <a:path w="375284" h="313690">
                  <a:moveTo>
                    <a:pt x="208292" y="118572"/>
                  </a:moveTo>
                  <a:lnTo>
                    <a:pt x="187617" y="118572"/>
                  </a:lnTo>
                  <a:lnTo>
                    <a:pt x="197554" y="148194"/>
                  </a:lnTo>
                  <a:lnTo>
                    <a:pt x="142215" y="313100"/>
                  </a:lnTo>
                  <a:lnTo>
                    <a:pt x="162895" y="313100"/>
                  </a:lnTo>
                  <a:lnTo>
                    <a:pt x="207888" y="178999"/>
                  </a:lnTo>
                  <a:lnTo>
                    <a:pt x="228572" y="178999"/>
                  </a:lnTo>
                  <a:lnTo>
                    <a:pt x="208292" y="118572"/>
                  </a:lnTo>
                  <a:close/>
                </a:path>
                <a:path w="375284" h="313690">
                  <a:moveTo>
                    <a:pt x="228572" y="178999"/>
                  </a:moveTo>
                  <a:lnTo>
                    <a:pt x="207888" y="178999"/>
                  </a:lnTo>
                  <a:lnTo>
                    <a:pt x="252903" y="313100"/>
                  </a:lnTo>
                  <a:lnTo>
                    <a:pt x="270169" y="313100"/>
                  </a:lnTo>
                  <a:lnTo>
                    <a:pt x="282214" y="277206"/>
                  </a:lnTo>
                  <a:lnTo>
                    <a:pt x="261531" y="277206"/>
                  </a:lnTo>
                  <a:lnTo>
                    <a:pt x="228572" y="178999"/>
                  </a:lnTo>
                  <a:close/>
                </a:path>
                <a:path w="375284" h="313690">
                  <a:moveTo>
                    <a:pt x="61233" y="0"/>
                  </a:moveTo>
                  <a:lnTo>
                    <a:pt x="40553" y="0"/>
                  </a:lnTo>
                  <a:lnTo>
                    <a:pt x="123640" y="247594"/>
                  </a:lnTo>
                  <a:lnTo>
                    <a:pt x="113703" y="277206"/>
                  </a:lnTo>
                  <a:lnTo>
                    <a:pt x="134377" y="277206"/>
                  </a:lnTo>
                  <a:lnTo>
                    <a:pt x="154654" y="216789"/>
                  </a:lnTo>
                  <a:lnTo>
                    <a:pt x="133985" y="216789"/>
                  </a:lnTo>
                  <a:lnTo>
                    <a:pt x="61233" y="0"/>
                  </a:lnTo>
                  <a:close/>
                </a:path>
                <a:path w="375284" h="313690">
                  <a:moveTo>
                    <a:pt x="240212" y="92845"/>
                  </a:moveTo>
                  <a:lnTo>
                    <a:pt x="219543" y="92845"/>
                  </a:lnTo>
                  <a:lnTo>
                    <a:pt x="271478" y="247594"/>
                  </a:lnTo>
                  <a:lnTo>
                    <a:pt x="261531" y="277206"/>
                  </a:lnTo>
                  <a:lnTo>
                    <a:pt x="282214" y="277206"/>
                  </a:lnTo>
                  <a:lnTo>
                    <a:pt x="302488" y="216789"/>
                  </a:lnTo>
                  <a:lnTo>
                    <a:pt x="281813" y="216789"/>
                  </a:lnTo>
                  <a:lnTo>
                    <a:pt x="240212" y="92845"/>
                  </a:lnTo>
                  <a:close/>
                </a:path>
                <a:path w="375284" h="313690">
                  <a:moveTo>
                    <a:pt x="199658" y="92845"/>
                  </a:moveTo>
                  <a:lnTo>
                    <a:pt x="175575" y="92845"/>
                  </a:lnTo>
                  <a:lnTo>
                    <a:pt x="133985" y="216789"/>
                  </a:lnTo>
                  <a:lnTo>
                    <a:pt x="154654" y="216789"/>
                  </a:lnTo>
                  <a:lnTo>
                    <a:pt x="187617" y="118572"/>
                  </a:lnTo>
                  <a:lnTo>
                    <a:pt x="208292" y="118572"/>
                  </a:lnTo>
                  <a:lnTo>
                    <a:pt x="199658" y="92845"/>
                  </a:lnTo>
                  <a:close/>
                </a:path>
                <a:path w="375284" h="313690">
                  <a:moveTo>
                    <a:pt x="375234" y="0"/>
                  </a:moveTo>
                  <a:lnTo>
                    <a:pt x="354554" y="0"/>
                  </a:lnTo>
                  <a:lnTo>
                    <a:pt x="281813" y="216789"/>
                  </a:lnTo>
                  <a:lnTo>
                    <a:pt x="302488" y="216789"/>
                  </a:lnTo>
                  <a:lnTo>
                    <a:pt x="37523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AC68394-BC90-45D9-8679-6160B0346102}"/>
                </a:ext>
              </a:extLst>
            </p:cNvPr>
            <p:cNvSpPr/>
            <p:nvPr/>
          </p:nvSpPr>
          <p:spPr>
            <a:xfrm>
              <a:off x="788786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44" y="0"/>
                  </a:moveTo>
                  <a:lnTo>
                    <a:pt x="105064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A070D8FD-6061-4C3B-9782-8EB227618332}"/>
                </a:ext>
              </a:extLst>
            </p:cNvPr>
            <p:cNvSpPr/>
            <p:nvPr/>
          </p:nvSpPr>
          <p:spPr>
            <a:xfrm>
              <a:off x="813375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55" y="0"/>
                  </a:moveTo>
                  <a:lnTo>
                    <a:pt x="105075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423BDFC6-8129-4D0E-8000-F99BF564E295}"/>
              </a:ext>
            </a:extLst>
          </p:cNvPr>
          <p:cNvSpPr/>
          <p:nvPr/>
        </p:nvSpPr>
        <p:spPr>
          <a:xfrm>
            <a:off x="428" y="631781"/>
            <a:ext cx="12191144" cy="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10470">
            <a:solidFill>
              <a:srgbClr val="04736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wesome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0A95F3-FB6F-490A-8D15-8E103BEF294B}"/>
              </a:ext>
            </a:extLst>
          </p:cNvPr>
          <p:cNvGrpSpPr/>
          <p:nvPr/>
        </p:nvGrpSpPr>
        <p:grpSpPr>
          <a:xfrm>
            <a:off x="928106" y="1952516"/>
            <a:ext cx="10335787" cy="4269391"/>
            <a:chOff x="523982" y="1712621"/>
            <a:chExt cx="10335787" cy="42693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7F0EA5C-7B20-4379-B9D2-F3F6F74FE52E}"/>
                </a:ext>
              </a:extLst>
            </p:cNvPr>
            <p:cNvSpPr/>
            <p:nvPr/>
          </p:nvSpPr>
          <p:spPr>
            <a:xfrm>
              <a:off x="523982" y="1712621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Willkommen</a:t>
              </a:r>
              <a:r>
                <a:rPr lang="en-US" sz="1200" dirty="0">
                  <a:solidFill>
                    <a:schemeClr val="bg1"/>
                  </a:solidFill>
                </a:rPr>
                <a:t>, Quiz, Mini-</a:t>
              </a:r>
              <a:r>
                <a:rPr lang="en-US" sz="1200" dirty="0" err="1">
                  <a:solidFill>
                    <a:schemeClr val="bg1"/>
                  </a:solidFill>
                </a:rPr>
                <a:t>Projekt</a:t>
              </a:r>
              <a:r>
                <a:rPr lang="en-US" sz="1200" dirty="0">
                  <a:solidFill>
                    <a:schemeClr val="bg1"/>
                  </a:solidFill>
                </a:rPr>
                <a:t> I, </a:t>
              </a:r>
              <a:r>
                <a:rPr lang="en-US" sz="1200" dirty="0" err="1">
                  <a:solidFill>
                    <a:schemeClr val="bg1"/>
                  </a:solidFill>
                </a:rPr>
                <a:t>Kulturworkshop</a:t>
              </a:r>
              <a:r>
                <a:rPr lang="en-US" sz="1200" dirty="0">
                  <a:solidFill>
                    <a:schemeClr val="bg1"/>
                  </a:solidFill>
                </a:rPr>
                <a:t>, DevOps Mindset, Software Engineering,</a:t>
              </a:r>
              <a:endParaRPr lang="en-US" sz="1200" dirty="0">
                <a:solidFill>
                  <a:srgbClr val="FF0000"/>
                </a:solidFill>
              </a:endParaRPr>
            </a:p>
            <a:p>
              <a:pPr algn="ctr" fontAlgn="base">
                <a:defRPr/>
              </a:pPr>
              <a:r>
                <a:rPr lang="en-US" sz="1200" dirty="0">
                  <a:solidFill>
                    <a:schemeClr val="bg1"/>
                  </a:solidFill>
                </a:rPr>
                <a:t>*Quiz &amp; [</a:t>
              </a:r>
              <a:r>
                <a:rPr lang="en-US" sz="1200" dirty="0" err="1">
                  <a:solidFill>
                    <a:schemeClr val="bg1"/>
                  </a:solidFill>
                </a:rPr>
                <a:t>Prestudies</a:t>
              </a:r>
              <a:r>
                <a:rPr lang="en-US" sz="1200" dirty="0">
                  <a:solidFill>
                    <a:schemeClr val="bg1"/>
                  </a:solidFill>
                </a:rPr>
                <a:t>] </a:t>
              </a:r>
              <a:r>
                <a:rPr lang="en-US" sz="1200" dirty="0" err="1">
                  <a:solidFill>
                    <a:schemeClr val="bg1"/>
                  </a:solidFill>
                </a:rPr>
                <a:t>Wiederholung</a:t>
              </a:r>
              <a:r>
                <a:rPr lang="en-US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894D916-DED2-4B74-BE52-F4DF1C1FEDB7}"/>
                </a:ext>
              </a:extLst>
            </p:cNvPr>
            <p:cNvSpPr/>
            <p:nvPr/>
          </p:nvSpPr>
          <p:spPr>
            <a:xfrm>
              <a:off x="523982" y="3107024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de-DE" sz="12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SoftSkill</a:t>
              </a: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 Training</a:t>
              </a:r>
            </a:p>
            <a:p>
              <a:pPr lvl="0" algn="ctr" fontAlgn="base">
                <a:defRPr/>
              </a:pPr>
              <a:endParaRPr lang="de-DE" sz="1200" dirty="0">
                <a:solidFill>
                  <a:srgbClr val="FFFFFF"/>
                </a:solidFill>
                <a:latin typeface="Awesome" panose="00000500000000000000" pitchFamily="50" charset="0"/>
              </a:endParaRPr>
            </a:p>
            <a:p>
              <a:pPr lvl="0" algn="ctr" fontAlgn="base">
                <a:defRPr/>
              </a:pP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*Quiz &amp; Wiederholung*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D2CEF77-70C7-4CC4-B289-6C0AE8CDDCF0}"/>
                </a:ext>
              </a:extLst>
            </p:cNvPr>
            <p:cNvSpPr/>
            <p:nvPr/>
          </p:nvSpPr>
          <p:spPr>
            <a:xfrm>
              <a:off x="523982" y="4520933"/>
              <a:ext cx="2496620" cy="1456769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9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Buildmanagement</a:t>
              </a:r>
              <a:r>
                <a:rPr lang="en-US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: CI Pipelines, Static Code Verification, SonarQube</a:t>
              </a:r>
            </a:p>
            <a:p>
              <a:pPr lvl="0" algn="ctr" fontAlgn="base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Deployment: Groovy</a:t>
              </a:r>
            </a:p>
            <a:p>
              <a:pPr lvl="0" algn="ctr" fontAlgn="base"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*Quiz &amp;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Wiederholung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*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E7A765-4672-4B44-B4EC-CD07AB9ABEB4}"/>
                </a:ext>
              </a:extLst>
            </p:cNvPr>
            <p:cNvSpPr/>
            <p:nvPr/>
          </p:nvSpPr>
          <p:spPr>
            <a:xfrm>
              <a:off x="3130491" y="1712621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de-DE" sz="1200" dirty="0">
                  <a:solidFill>
                    <a:schemeClr val="bg1"/>
                  </a:solidFill>
                  <a:latin typeface="Awesome" panose="00000500000000000000" pitchFamily="50" charset="0"/>
                </a:rPr>
                <a:t>Java Basics I (Java, Unit Test, Hibernate, GIT, GIT Workflow, Testautomation)</a:t>
              </a:r>
            </a:p>
            <a:p>
              <a:pPr lvl="0" algn="ctr" fontAlgn="base"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wesome" panose="00000500000000000000" pitchFamily="50" charset="0"/>
                </a:rPr>
                <a:t>*Q</a:t>
              </a:r>
              <a:r>
                <a:rPr lang="de-DE" sz="1200" dirty="0" err="1">
                  <a:solidFill>
                    <a:schemeClr val="bg1"/>
                  </a:solidFill>
                  <a:latin typeface="Awesome" panose="00000500000000000000" pitchFamily="50" charset="0"/>
                </a:rPr>
                <a:t>uiz</a:t>
              </a:r>
              <a:r>
                <a:rPr lang="de-DE" sz="1200" dirty="0">
                  <a:solidFill>
                    <a:schemeClr val="bg1"/>
                  </a:solidFill>
                  <a:latin typeface="Awesome" panose="00000500000000000000" pitchFamily="50" charset="0"/>
                </a:rPr>
                <a:t> &amp; Wiederholung*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wesome" panose="00000500000000000000" pitchFamily="50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CCDADD5-E82A-4862-96A5-26F373F1017D}"/>
                </a:ext>
              </a:extLst>
            </p:cNvPr>
            <p:cNvSpPr/>
            <p:nvPr/>
          </p:nvSpPr>
          <p:spPr>
            <a:xfrm>
              <a:off x="3135254" y="3107024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6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Jenkins Basics (Jenkins Pipelines), </a:t>
              </a:r>
              <a:r>
                <a:rPr lang="de-DE" sz="12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Ansible</a:t>
              </a: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, </a:t>
              </a:r>
              <a:r>
                <a:rPr lang="de-DE" sz="12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Infrastaructure</a:t>
              </a: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 </a:t>
              </a:r>
              <a:r>
                <a:rPr lang="de-DE" sz="12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as</a:t>
              </a: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 code, (Nexus/ </a:t>
              </a:r>
              <a:r>
                <a:rPr lang="de-DE" sz="12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Artifactory</a:t>
              </a: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)</a:t>
              </a:r>
            </a:p>
            <a:p>
              <a:pPr algn="ctr" fontAlgn="base">
                <a:defRPr/>
              </a:pP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*Quiz &amp; Wiederholung*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139FAEF-5F01-4F12-945B-6997329A611C}"/>
                </a:ext>
              </a:extLst>
            </p:cNvPr>
            <p:cNvSpPr/>
            <p:nvPr/>
          </p:nvSpPr>
          <p:spPr>
            <a:xfrm>
              <a:off x="3135254" y="4525243"/>
              <a:ext cx="2496620" cy="1456769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10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de-DE" sz="1200" dirty="0"/>
                <a:t>Webserver (e.g. Apache/</a:t>
              </a:r>
              <a:r>
                <a:rPr lang="de-DE" sz="1200" dirty="0" err="1"/>
                <a:t>Nginx</a:t>
              </a:r>
              <a:r>
                <a:rPr lang="de-DE" sz="1200" dirty="0"/>
                <a:t>), Monitoring/</a:t>
              </a:r>
              <a:r>
                <a:rPr lang="de-DE" sz="1200" dirty="0" err="1"/>
                <a:t>Logging</a:t>
              </a:r>
              <a:r>
                <a:rPr lang="de-DE" sz="1200" dirty="0"/>
                <a:t>, Container </a:t>
              </a:r>
              <a:r>
                <a:rPr lang="de-DE" sz="1200" dirty="0" err="1"/>
                <a:t>Platforms</a:t>
              </a:r>
              <a:r>
                <a:rPr lang="de-DE" sz="1200" dirty="0"/>
                <a:t> (</a:t>
              </a:r>
              <a:r>
                <a:rPr lang="de-DE" sz="1200" dirty="0" err="1"/>
                <a:t>Kubermeter</a:t>
              </a:r>
              <a:r>
                <a:rPr lang="de-DE" sz="1200" dirty="0"/>
                <a:t>/</a:t>
              </a:r>
              <a:r>
                <a:rPr lang="de-DE" sz="1200" dirty="0" err="1"/>
                <a:t>OpenShift</a:t>
              </a:r>
              <a:r>
                <a:rPr lang="de-DE" sz="1200" dirty="0"/>
                <a:t>), CD Pipelines, Jenkins</a:t>
              </a:r>
            </a:p>
            <a:p>
              <a:pPr lvl="0" algn="ctr" fontAlgn="base">
                <a:defRPr/>
              </a:pPr>
              <a:r>
                <a:rPr kumimoji="0" lang="de-DE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*Quiz &amp; Wiederholung*</a:t>
              </a:r>
              <a:endPara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68B8BEC-11AA-4A85-84D1-14B9020E3818}"/>
                </a:ext>
              </a:extLst>
            </p:cNvPr>
            <p:cNvSpPr/>
            <p:nvPr/>
          </p:nvSpPr>
          <p:spPr>
            <a:xfrm>
              <a:off x="5747103" y="1712621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de-DE" sz="1200" dirty="0" err="1">
                  <a:solidFill>
                    <a:schemeClr val="bg1"/>
                  </a:solidFill>
                  <a:latin typeface="Awesome" panose="00000500000000000000" pitchFamily="50" charset="0"/>
                </a:rPr>
                <a:t>Programming</a:t>
              </a:r>
              <a:r>
                <a:rPr lang="de-DE" sz="1200" dirty="0">
                  <a:solidFill>
                    <a:schemeClr val="bg1"/>
                  </a:solidFill>
                  <a:latin typeface="Awesome" panose="00000500000000000000" pitchFamily="50" charset="0"/>
                </a:rPr>
                <a:t> (Java Basics, Lokale Entwicklungsumgebung, </a:t>
              </a:r>
              <a:r>
                <a:rPr lang="de-DE" sz="1200" dirty="0" err="1">
                  <a:solidFill>
                    <a:schemeClr val="bg1"/>
                  </a:solidFill>
                  <a:latin typeface="Awesome" panose="00000500000000000000" pitchFamily="50" charset="0"/>
                </a:rPr>
                <a:t>Selenium</a:t>
              </a:r>
              <a:r>
                <a:rPr lang="de-DE" sz="1200" dirty="0">
                  <a:solidFill>
                    <a:schemeClr val="bg1"/>
                  </a:solidFill>
                  <a:latin typeface="Awesome" panose="00000500000000000000" pitchFamily="50" charset="0"/>
                </a:rPr>
                <a:t>), Miniprojekt II (2 Tage)</a:t>
              </a:r>
            </a:p>
            <a:p>
              <a:pPr lvl="0" algn="ctr" fontAlgn="base"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wesome" panose="00000500000000000000" pitchFamily="50" charset="0"/>
                </a:rPr>
                <a:t>Quiz &amp; Wiederholung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93142C9-507C-4E0D-8484-5B21C3D01950}"/>
                </a:ext>
              </a:extLst>
            </p:cNvPr>
            <p:cNvSpPr/>
            <p:nvPr/>
          </p:nvSpPr>
          <p:spPr>
            <a:xfrm>
              <a:off x="5747103" y="3107024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Jenkins, Spring Boot, </a:t>
              </a:r>
            </a:p>
            <a:p>
              <a:pPr algn="ctr" fontAlgn="base">
                <a:defRPr/>
              </a:pP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Maven, Linux, Docker</a:t>
              </a:r>
            </a:p>
            <a:p>
              <a:pPr lvl="0" algn="ctr" fontAlgn="base">
                <a:defRPr/>
              </a:pP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Zwischenprojekt (4 Tage)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33F52EB-EB02-42C1-9440-2C54C5EFFC0E}"/>
                </a:ext>
              </a:extLst>
            </p:cNvPr>
            <p:cNvSpPr/>
            <p:nvPr/>
          </p:nvSpPr>
          <p:spPr>
            <a:xfrm>
              <a:off x="8363149" y="1721659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Agile </a:t>
              </a:r>
              <a:r>
                <a:rPr lang="en-US" sz="12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Methodik</a:t>
              </a:r>
              <a:r>
                <a:rPr lang="en-US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, Jira &amp; Confluence, Scrum, Change - , </a:t>
              </a:r>
              <a:r>
                <a:rPr lang="en-US" sz="12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Projekt</a:t>
              </a:r>
              <a:r>
                <a:rPr lang="en-US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- &amp; </a:t>
              </a:r>
              <a:r>
                <a:rPr lang="en-US" sz="12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Testmanagement</a:t>
              </a:r>
              <a:r>
                <a:rPr lang="en-US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, Data privacy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3E6A44-1D41-40ED-9355-43DDA8C14B29}"/>
                </a:ext>
              </a:extLst>
            </p:cNvPr>
            <p:cNvSpPr/>
            <p:nvPr/>
          </p:nvSpPr>
          <p:spPr>
            <a:xfrm>
              <a:off x="8363149" y="3107023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Week 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dirty="0">
                  <a:solidFill>
                    <a:srgbClr val="FFFFFF"/>
                  </a:solidFill>
                  <a:latin typeface="Awesome" panose="00000500000000000000" pitchFamily="50" charset="0"/>
                </a:rPr>
                <a:t>…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</p:grpSp>
      <p:sp>
        <p:nvSpPr>
          <p:cNvPr id="14" name="Title 5">
            <a:extLst>
              <a:ext uri="{FF2B5EF4-FFF2-40B4-BE49-F238E27FC236}">
                <a16:creationId xmlns:a16="http://schemas.microsoft.com/office/drawing/2014/main" id="{EB4D9F9A-90E0-49CA-9805-4FD6DD2D8FCF}"/>
              </a:ext>
            </a:extLst>
          </p:cNvPr>
          <p:cNvSpPr txBox="1">
            <a:spLocks/>
          </p:cNvSpPr>
          <p:nvPr/>
        </p:nvSpPr>
        <p:spPr>
          <a:xfrm>
            <a:off x="3052159" y="1060509"/>
            <a:ext cx="5452683" cy="380134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AU" dirty="0">
                <a:solidFill>
                  <a:srgbClr val="047364"/>
                </a:solidFill>
                <a:latin typeface="Awesome Semibold"/>
                <a:sym typeface="Arial"/>
              </a:rPr>
              <a:t>Capgemini DevOps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  <a:sym typeface="Arial"/>
              </a:rPr>
              <a:t> Academy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</a:rPr>
              <a:t>- Curriculum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1C709-4153-4404-ABF4-A17E03B7DF41}"/>
              </a:ext>
            </a:extLst>
          </p:cNvPr>
          <p:cNvSpPr txBox="1"/>
          <p:nvPr/>
        </p:nvSpPr>
        <p:spPr>
          <a:xfrm>
            <a:off x="318976" y="6309111"/>
            <a:ext cx="2286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solidFill>
                  <a:schemeClr val="accent1"/>
                </a:solidFill>
              </a:rPr>
              <a:t>Was noch fehlt:   </a:t>
            </a:r>
          </a:p>
          <a:p>
            <a:endParaRPr lang="de-DE" sz="1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89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F088FD-E546-4FD7-A110-CCC412A343CA}"/>
              </a:ext>
            </a:extLst>
          </p:cNvPr>
          <p:cNvSpPr/>
          <p:nvPr/>
        </p:nvSpPr>
        <p:spPr>
          <a:xfrm>
            <a:off x="6150650" y="4760828"/>
            <a:ext cx="5116815" cy="1461079"/>
          </a:xfrm>
          <a:prstGeom prst="roundRect">
            <a:avLst/>
          </a:prstGeom>
          <a:solidFill>
            <a:srgbClr val="047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Week 11 &amp; 12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 Bold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FFFFFF"/>
                </a:solidFill>
                <a:latin typeface="Awesome" panose="00000500000000000000" pitchFamily="50" charset="0"/>
              </a:rPr>
              <a:t>Finale Project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FFFFFF"/>
                </a:solidFill>
                <a:latin typeface="Awesome" panose="00000500000000000000" pitchFamily="50" charset="0"/>
              </a:rPr>
              <a:t>A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rPr>
              <a:t>gile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rPr>
              <a:t> working Teams of 3 to 4 consultants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45685-51B3-4D38-AD15-CC1D5941F7EE}"/>
              </a:ext>
            </a:extLst>
          </p:cNvPr>
          <p:cNvCxnSpPr>
            <a:cxnSpLocks/>
          </p:cNvCxnSpPr>
          <p:nvPr/>
        </p:nvCxnSpPr>
        <p:spPr>
          <a:xfrm flipV="1">
            <a:off x="915602" y="1288909"/>
            <a:ext cx="2849261" cy="6480"/>
          </a:xfrm>
          <a:prstGeom prst="line">
            <a:avLst/>
          </a:prstGeom>
          <a:ln w="2095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DE2C02-B208-4FE1-A347-DFE6535C928B}"/>
              </a:ext>
            </a:extLst>
          </p:cNvPr>
          <p:cNvCxnSpPr>
            <a:cxnSpLocks/>
          </p:cNvCxnSpPr>
          <p:nvPr/>
        </p:nvCxnSpPr>
        <p:spPr>
          <a:xfrm flipV="1">
            <a:off x="8340562" y="1257056"/>
            <a:ext cx="2849261" cy="6480"/>
          </a:xfrm>
          <a:prstGeom prst="line">
            <a:avLst/>
          </a:prstGeom>
          <a:ln w="2095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15864-D267-4B7F-9B91-3FDDAF4AF343}"/>
              </a:ext>
            </a:extLst>
          </p:cNvPr>
          <p:cNvGrpSpPr/>
          <p:nvPr/>
        </p:nvGrpSpPr>
        <p:grpSpPr>
          <a:xfrm>
            <a:off x="508393" y="267306"/>
            <a:ext cx="381609" cy="190222"/>
            <a:chOff x="508393" y="267306"/>
            <a:chExt cx="381609" cy="190222"/>
          </a:xfrm>
          <a:solidFill>
            <a:srgbClr val="047364"/>
          </a:solidFill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A7C9CCA9-EC2B-4AB7-8252-98F6B3EEB573}"/>
                </a:ext>
              </a:extLst>
            </p:cNvPr>
            <p:cNvSpPr/>
            <p:nvPr/>
          </p:nvSpPr>
          <p:spPr>
            <a:xfrm>
              <a:off x="508393" y="267306"/>
              <a:ext cx="140164" cy="190222"/>
            </a:xfrm>
            <a:custGeom>
              <a:avLst/>
              <a:gdLst/>
              <a:ahLst/>
              <a:cxnLst/>
              <a:rect l="l" t="t" r="r" b="b"/>
              <a:pathLst>
                <a:path w="231140" h="313690">
                  <a:moveTo>
                    <a:pt x="125744" y="0"/>
                  </a:moveTo>
                  <a:lnTo>
                    <a:pt x="105064" y="0"/>
                  </a:lnTo>
                  <a:lnTo>
                    <a:pt x="36470" y="204129"/>
                  </a:lnTo>
                  <a:lnTo>
                    <a:pt x="133011" y="204129"/>
                  </a:lnTo>
                  <a:lnTo>
                    <a:pt x="139514" y="223501"/>
                  </a:lnTo>
                  <a:lnTo>
                    <a:pt x="30061" y="223501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44040" y="243469"/>
                  </a:lnTo>
                  <a:lnTo>
                    <a:pt x="166889" y="243469"/>
                  </a:lnTo>
                  <a:lnTo>
                    <a:pt x="146991" y="184172"/>
                  </a:lnTo>
                  <a:lnTo>
                    <a:pt x="63851" y="184172"/>
                  </a:lnTo>
                  <a:lnTo>
                    <a:pt x="95107" y="91169"/>
                  </a:lnTo>
                  <a:lnTo>
                    <a:pt x="115782" y="91169"/>
                  </a:lnTo>
                  <a:lnTo>
                    <a:pt x="105452" y="60385"/>
                  </a:lnTo>
                  <a:lnTo>
                    <a:pt x="115399" y="30784"/>
                  </a:lnTo>
                  <a:lnTo>
                    <a:pt x="136075" y="30784"/>
                  </a:lnTo>
                  <a:lnTo>
                    <a:pt x="125744" y="0"/>
                  </a:lnTo>
                  <a:close/>
                </a:path>
                <a:path w="231140" h="313690">
                  <a:moveTo>
                    <a:pt x="166889" y="243469"/>
                  </a:moveTo>
                  <a:lnTo>
                    <a:pt x="146215" y="243469"/>
                  </a:lnTo>
                  <a:lnTo>
                    <a:pt x="169575" y="313100"/>
                  </a:lnTo>
                  <a:lnTo>
                    <a:pt x="190255" y="313100"/>
                  </a:lnTo>
                  <a:lnTo>
                    <a:pt x="166889" y="243469"/>
                  </a:lnTo>
                  <a:close/>
                </a:path>
                <a:path w="231140" h="313690">
                  <a:moveTo>
                    <a:pt x="136075" y="30784"/>
                  </a:moveTo>
                  <a:lnTo>
                    <a:pt x="115399" y="30784"/>
                  </a:lnTo>
                  <a:lnTo>
                    <a:pt x="210140" y="313100"/>
                  </a:lnTo>
                  <a:lnTo>
                    <a:pt x="230820" y="313100"/>
                  </a:lnTo>
                  <a:lnTo>
                    <a:pt x="136075" y="30784"/>
                  </a:lnTo>
                  <a:close/>
                </a:path>
                <a:path w="231140" h="313690">
                  <a:moveTo>
                    <a:pt x="115782" y="91169"/>
                  </a:moveTo>
                  <a:lnTo>
                    <a:pt x="95107" y="91169"/>
                  </a:lnTo>
                  <a:lnTo>
                    <a:pt x="126320" y="184172"/>
                  </a:lnTo>
                  <a:lnTo>
                    <a:pt x="146991" y="184172"/>
                  </a:lnTo>
                  <a:lnTo>
                    <a:pt x="115782" y="9116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BA0CB93D-0D4A-4F43-8D97-94B3F853063F}"/>
                </a:ext>
              </a:extLst>
            </p:cNvPr>
            <p:cNvSpPr/>
            <p:nvPr/>
          </p:nvSpPr>
          <p:spPr>
            <a:xfrm>
              <a:off x="612900" y="267306"/>
              <a:ext cx="227573" cy="190222"/>
            </a:xfrm>
            <a:custGeom>
              <a:avLst/>
              <a:gdLst/>
              <a:ahLst/>
              <a:cxnLst/>
              <a:rect l="l" t="t" r="r" b="b"/>
              <a:pathLst>
                <a:path w="375284" h="313690">
                  <a:moveTo>
                    <a:pt x="20679" y="0"/>
                  </a:moveTo>
                  <a:lnTo>
                    <a:pt x="0" y="0"/>
                  </a:lnTo>
                  <a:lnTo>
                    <a:pt x="105064" y="313100"/>
                  </a:lnTo>
                  <a:lnTo>
                    <a:pt x="122331" y="313100"/>
                  </a:lnTo>
                  <a:lnTo>
                    <a:pt x="134377" y="277206"/>
                  </a:lnTo>
                  <a:lnTo>
                    <a:pt x="113703" y="277206"/>
                  </a:lnTo>
                  <a:lnTo>
                    <a:pt x="20679" y="0"/>
                  </a:lnTo>
                  <a:close/>
                </a:path>
                <a:path w="375284" h="313690">
                  <a:moveTo>
                    <a:pt x="208292" y="118572"/>
                  </a:moveTo>
                  <a:lnTo>
                    <a:pt x="187617" y="118572"/>
                  </a:lnTo>
                  <a:lnTo>
                    <a:pt x="197554" y="148194"/>
                  </a:lnTo>
                  <a:lnTo>
                    <a:pt x="142215" y="313100"/>
                  </a:lnTo>
                  <a:lnTo>
                    <a:pt x="162895" y="313100"/>
                  </a:lnTo>
                  <a:lnTo>
                    <a:pt x="207888" y="178999"/>
                  </a:lnTo>
                  <a:lnTo>
                    <a:pt x="228572" y="178999"/>
                  </a:lnTo>
                  <a:lnTo>
                    <a:pt x="208292" y="118572"/>
                  </a:lnTo>
                  <a:close/>
                </a:path>
                <a:path w="375284" h="313690">
                  <a:moveTo>
                    <a:pt x="228572" y="178999"/>
                  </a:moveTo>
                  <a:lnTo>
                    <a:pt x="207888" y="178999"/>
                  </a:lnTo>
                  <a:lnTo>
                    <a:pt x="252903" y="313100"/>
                  </a:lnTo>
                  <a:lnTo>
                    <a:pt x="270169" y="313100"/>
                  </a:lnTo>
                  <a:lnTo>
                    <a:pt x="282214" y="277206"/>
                  </a:lnTo>
                  <a:lnTo>
                    <a:pt x="261531" y="277206"/>
                  </a:lnTo>
                  <a:lnTo>
                    <a:pt x="228572" y="178999"/>
                  </a:lnTo>
                  <a:close/>
                </a:path>
                <a:path w="375284" h="313690">
                  <a:moveTo>
                    <a:pt x="61233" y="0"/>
                  </a:moveTo>
                  <a:lnTo>
                    <a:pt x="40553" y="0"/>
                  </a:lnTo>
                  <a:lnTo>
                    <a:pt x="123640" y="247594"/>
                  </a:lnTo>
                  <a:lnTo>
                    <a:pt x="113703" y="277206"/>
                  </a:lnTo>
                  <a:lnTo>
                    <a:pt x="134377" y="277206"/>
                  </a:lnTo>
                  <a:lnTo>
                    <a:pt x="154654" y="216789"/>
                  </a:lnTo>
                  <a:lnTo>
                    <a:pt x="133985" y="216789"/>
                  </a:lnTo>
                  <a:lnTo>
                    <a:pt x="61233" y="0"/>
                  </a:lnTo>
                  <a:close/>
                </a:path>
                <a:path w="375284" h="313690">
                  <a:moveTo>
                    <a:pt x="240212" y="92845"/>
                  </a:moveTo>
                  <a:lnTo>
                    <a:pt x="219543" y="92845"/>
                  </a:lnTo>
                  <a:lnTo>
                    <a:pt x="271478" y="247594"/>
                  </a:lnTo>
                  <a:lnTo>
                    <a:pt x="261531" y="277206"/>
                  </a:lnTo>
                  <a:lnTo>
                    <a:pt x="282214" y="277206"/>
                  </a:lnTo>
                  <a:lnTo>
                    <a:pt x="302488" y="216789"/>
                  </a:lnTo>
                  <a:lnTo>
                    <a:pt x="281813" y="216789"/>
                  </a:lnTo>
                  <a:lnTo>
                    <a:pt x="240212" y="92845"/>
                  </a:lnTo>
                  <a:close/>
                </a:path>
                <a:path w="375284" h="313690">
                  <a:moveTo>
                    <a:pt x="199658" y="92845"/>
                  </a:moveTo>
                  <a:lnTo>
                    <a:pt x="175575" y="92845"/>
                  </a:lnTo>
                  <a:lnTo>
                    <a:pt x="133985" y="216789"/>
                  </a:lnTo>
                  <a:lnTo>
                    <a:pt x="154654" y="216789"/>
                  </a:lnTo>
                  <a:lnTo>
                    <a:pt x="187617" y="118572"/>
                  </a:lnTo>
                  <a:lnTo>
                    <a:pt x="208292" y="118572"/>
                  </a:lnTo>
                  <a:lnTo>
                    <a:pt x="199658" y="92845"/>
                  </a:lnTo>
                  <a:close/>
                </a:path>
                <a:path w="375284" h="313690">
                  <a:moveTo>
                    <a:pt x="375234" y="0"/>
                  </a:moveTo>
                  <a:lnTo>
                    <a:pt x="354554" y="0"/>
                  </a:lnTo>
                  <a:lnTo>
                    <a:pt x="281813" y="216789"/>
                  </a:lnTo>
                  <a:lnTo>
                    <a:pt x="302488" y="216789"/>
                  </a:lnTo>
                  <a:lnTo>
                    <a:pt x="37523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AC68394-BC90-45D9-8679-6160B0346102}"/>
                </a:ext>
              </a:extLst>
            </p:cNvPr>
            <p:cNvSpPr/>
            <p:nvPr/>
          </p:nvSpPr>
          <p:spPr>
            <a:xfrm>
              <a:off x="788786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44" y="0"/>
                  </a:moveTo>
                  <a:lnTo>
                    <a:pt x="105064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A070D8FD-6061-4C3B-9782-8EB227618332}"/>
                </a:ext>
              </a:extLst>
            </p:cNvPr>
            <p:cNvSpPr/>
            <p:nvPr/>
          </p:nvSpPr>
          <p:spPr>
            <a:xfrm>
              <a:off x="813375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55" y="0"/>
                  </a:moveTo>
                  <a:lnTo>
                    <a:pt x="105075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423BDFC6-8129-4D0E-8000-F99BF564E295}"/>
              </a:ext>
            </a:extLst>
          </p:cNvPr>
          <p:cNvSpPr/>
          <p:nvPr/>
        </p:nvSpPr>
        <p:spPr>
          <a:xfrm>
            <a:off x="428" y="631781"/>
            <a:ext cx="12191144" cy="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10470">
            <a:solidFill>
              <a:srgbClr val="04736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wesome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0A95F3-FB6F-490A-8D15-8E103BEF294B}"/>
              </a:ext>
            </a:extLst>
          </p:cNvPr>
          <p:cNvGrpSpPr/>
          <p:nvPr/>
        </p:nvGrpSpPr>
        <p:grpSpPr>
          <a:xfrm>
            <a:off x="928106" y="1952516"/>
            <a:ext cx="10335787" cy="4269391"/>
            <a:chOff x="523982" y="1712621"/>
            <a:chExt cx="10335787" cy="42693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7F0EA5C-7B20-4379-B9D2-F3F6F74FE52E}"/>
                </a:ext>
              </a:extLst>
            </p:cNvPr>
            <p:cNvSpPr/>
            <p:nvPr/>
          </p:nvSpPr>
          <p:spPr>
            <a:xfrm>
              <a:off x="523982" y="1712621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1. DevOps Mindset (W1)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</a:rPr>
                <a:t>As a consultant I can explain basic concepts and a set of best practices of software engineering and </a:t>
              </a:r>
              <a:r>
                <a:rPr lang="en-US" sz="1300" dirty="0" err="1">
                  <a:solidFill>
                    <a:srgbClr val="FFFFFF"/>
                  </a:solidFill>
                </a:rPr>
                <a:t>devops</a:t>
              </a:r>
              <a:r>
                <a:rPr lang="en-US" sz="1300" dirty="0">
                  <a:solidFill>
                    <a:srgbClr val="FFFFFF"/>
                  </a:solidFill>
                </a:rPr>
                <a:t>.</a:t>
              </a:r>
              <a:endParaRPr kumimoji="0" lang="en-AU" sz="13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894D916-DED2-4B74-BE52-F4DF1C1FEDB7}"/>
                </a:ext>
              </a:extLst>
            </p:cNvPr>
            <p:cNvSpPr/>
            <p:nvPr/>
          </p:nvSpPr>
          <p:spPr>
            <a:xfrm>
              <a:off x="523982" y="3107024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4. Infrastructure as a Service </a:t>
              </a:r>
              <a:r>
                <a:rPr kumimoji="0" lang="en-AU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(W5)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en-US" sz="1300" dirty="0">
                  <a:solidFill>
                    <a:srgbClr val="FFFFFF"/>
                  </a:solidFill>
                  <a:latin typeface="Awesome" panose="00000500000000000000" pitchFamily="50" charset="0"/>
                </a:rPr>
                <a:t>As a consultant I know the typical cloud services and their features and can compare cloud services to their on-premise counterparts.</a:t>
              </a:r>
              <a:endParaRPr lang="de-DE" sz="1300" dirty="0">
                <a:solidFill>
                  <a:srgbClr val="FFFFFF"/>
                </a:solidFill>
                <a:latin typeface="Awesome" panose="00000500000000000000" pitchFamily="50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D2CEF77-70C7-4CC4-B289-6C0AE8CDDCF0}"/>
                </a:ext>
              </a:extLst>
            </p:cNvPr>
            <p:cNvSpPr/>
            <p:nvPr/>
          </p:nvSpPr>
          <p:spPr>
            <a:xfrm>
              <a:off x="523982" y="4520933"/>
              <a:ext cx="2496620" cy="1456769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sz="1200" dirty="0">
                  <a:solidFill>
                    <a:srgbClr val="FFFFFF"/>
                  </a:solidFill>
                  <a:latin typeface="Awesome Bold" panose="00000500000000000000" pitchFamily="50" charset="0"/>
                </a:rPr>
                <a:t>7. Continuous Integration (W9)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en-US" sz="1300" dirty="0">
                  <a:solidFill>
                    <a:srgbClr val="FFFFFF"/>
                  </a:solidFill>
                  <a:latin typeface="Awesome" panose="00000500000000000000" pitchFamily="50" charset="0"/>
                </a:rPr>
                <a:t>As a consultant I know typical steps of Continuous Integration (CI) and can create pipelines.</a:t>
              </a:r>
              <a:endPara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E7A765-4672-4B44-B4EC-CD07AB9ABEB4}"/>
                </a:ext>
              </a:extLst>
            </p:cNvPr>
            <p:cNvSpPr/>
            <p:nvPr/>
          </p:nvSpPr>
          <p:spPr>
            <a:xfrm>
              <a:off x="3130490" y="1712621"/>
              <a:ext cx="5060745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2. Java Programming (W2 &amp; W3)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en-US" sz="1300" dirty="0">
                  <a:solidFill>
                    <a:schemeClr val="bg1"/>
                  </a:solidFill>
                  <a:latin typeface="Awesome" panose="00000500000000000000" pitchFamily="50" charset="0"/>
                </a:rPr>
                <a:t>As a consultant I understand java programs and can write tests and fix bugs in java code. I can explain </a:t>
              </a:r>
              <a:r>
                <a:rPr lang="en-US" sz="1300" dirty="0" err="1">
                  <a:solidFill>
                    <a:schemeClr val="bg1"/>
                  </a:solidFill>
                  <a:latin typeface="Awesome" panose="00000500000000000000" pitchFamily="50" charset="0"/>
                </a:rPr>
                <a:t>gitflow</a:t>
              </a:r>
              <a:r>
                <a:rPr lang="en-US" sz="1300" dirty="0">
                  <a:solidFill>
                    <a:schemeClr val="bg1"/>
                  </a:solidFill>
                  <a:latin typeface="Awesome" panose="00000500000000000000" pitchFamily="50" charset="0"/>
                </a:rPr>
                <a:t> and it's main benefits and can use it to share my code with other team members.</a:t>
              </a:r>
              <a:endPara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wesome" panose="00000500000000000000" pitchFamily="50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CCDADD5-E82A-4862-96A5-26F373F1017D}"/>
                </a:ext>
              </a:extLst>
            </p:cNvPr>
            <p:cNvSpPr/>
            <p:nvPr/>
          </p:nvSpPr>
          <p:spPr>
            <a:xfrm>
              <a:off x="3135254" y="3107024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5. DevOps Soft Skills (W6)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300" dirty="0">
                  <a:solidFill>
                    <a:srgbClr val="FFFFFF"/>
                  </a:solidFill>
                  <a:latin typeface="Awesome" panose="00000500000000000000" pitchFamily="50" charset="0"/>
                </a:rPr>
                <a:t>I know about necessary </a:t>
              </a:r>
              <a:r>
                <a:rPr lang="en-US" sz="1300" dirty="0" err="1">
                  <a:solidFill>
                    <a:srgbClr val="FFFFFF"/>
                  </a:solidFill>
                  <a:latin typeface="Awesome" panose="00000500000000000000" pitchFamily="50" charset="0"/>
                </a:rPr>
                <a:t>devops</a:t>
              </a:r>
              <a:r>
                <a:rPr lang="en-US" sz="1300" dirty="0">
                  <a:solidFill>
                    <a:srgbClr val="FFFFFF"/>
                  </a:solidFill>
                  <a:latin typeface="Awesome" panose="00000500000000000000" pitchFamily="50" charset="0"/>
                </a:rPr>
                <a:t> soft skill sets, can assess my individual level and am able to continuously improve upon them.</a:t>
              </a:r>
              <a:endParaRPr lang="de-DE" sz="1300" dirty="0">
                <a:solidFill>
                  <a:srgbClr val="FFFFFF"/>
                </a:solidFill>
                <a:latin typeface="Awesome" panose="00000500000000000000" pitchFamily="50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139FAEF-5F01-4F12-945B-6997329A611C}"/>
                </a:ext>
              </a:extLst>
            </p:cNvPr>
            <p:cNvSpPr/>
            <p:nvPr/>
          </p:nvSpPr>
          <p:spPr>
            <a:xfrm>
              <a:off x="3135254" y="4525243"/>
              <a:ext cx="2496620" cy="1456769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8. Continuous Deployment </a:t>
              </a:r>
              <a:r>
                <a: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(W10)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en-US" sz="1300" dirty="0"/>
                <a:t>As a consultant I know typical steps of Continuous Deployment (CD) and can detect simple errors.</a:t>
              </a:r>
              <a:endParaRPr kumimoji="0" lang="de-DE" sz="13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93142C9-507C-4E0D-8484-5B21C3D01950}"/>
                </a:ext>
              </a:extLst>
            </p:cNvPr>
            <p:cNvSpPr/>
            <p:nvPr/>
          </p:nvSpPr>
          <p:spPr>
            <a:xfrm>
              <a:off x="5747103" y="3107024"/>
              <a:ext cx="5112666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6. </a:t>
              </a:r>
              <a:r>
                <a:rPr lang="en-AU" sz="1200" dirty="0">
                  <a:solidFill>
                    <a:srgbClr val="FFFFFF"/>
                  </a:solidFill>
                  <a:latin typeface="Awesome Bold" panose="00000500000000000000" pitchFamily="50" charset="0"/>
                </a:rPr>
                <a:t>Deployment and Delivery</a:t>
              </a: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 (W7 &amp; W8)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300" dirty="0">
                  <a:solidFill>
                    <a:srgbClr val="FFFFFF"/>
                  </a:solidFill>
                  <a:latin typeface="Awesome" panose="00000500000000000000" pitchFamily="50" charset="0"/>
                </a:rPr>
                <a:t>As a consultant I can create and deliver an application.</a:t>
              </a:r>
            </a:p>
            <a:p>
              <a:pPr algn="ctr" fontAlgn="base">
                <a:defRPr/>
              </a:pPr>
              <a:r>
                <a:rPr lang="en-US" sz="1300" dirty="0">
                  <a:solidFill>
                    <a:srgbClr val="FFFFFF"/>
                  </a:solidFill>
                  <a:latin typeface="Awesome" panose="00000500000000000000" pitchFamily="50" charset="0"/>
                </a:rPr>
                <a:t>I can deploy an application using scripts (without utilizing pipelines).</a:t>
              </a:r>
              <a:endPara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33F52EB-EB02-42C1-9440-2C54C5EFFC0E}"/>
                </a:ext>
              </a:extLst>
            </p:cNvPr>
            <p:cNvSpPr/>
            <p:nvPr/>
          </p:nvSpPr>
          <p:spPr>
            <a:xfrm>
              <a:off x="8363149" y="1721659"/>
              <a:ext cx="249662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3. Engineering Process </a:t>
              </a:r>
              <a:r>
                <a:rPr kumimoji="0" lang="en-AU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(W4)</a:t>
              </a:r>
            </a:p>
            <a:p>
              <a:pPr lvl="0" algn="ctr" fontAlgn="base">
                <a:defRPr/>
              </a:pPr>
              <a:endParaRPr lang="en-US" sz="500" dirty="0">
                <a:solidFill>
                  <a:srgbClr val="FFFFFF"/>
                </a:solidFill>
                <a:latin typeface="Awesome" panose="00000500000000000000" pitchFamily="50" charset="0"/>
              </a:endParaRPr>
            </a:p>
            <a:p>
              <a:pPr lvl="0" algn="ctr" fontAlgn="base">
                <a:defRPr/>
              </a:pPr>
              <a:r>
                <a:rPr lang="en-US" sz="1300" dirty="0">
                  <a:solidFill>
                    <a:srgbClr val="FFFFFF"/>
                  </a:solidFill>
                  <a:latin typeface="Awesome" panose="00000500000000000000" pitchFamily="50" charset="0"/>
                </a:rPr>
                <a:t>I understand common software engineering processes and methodologies and am able to explain their basic principles.</a:t>
              </a:r>
              <a:endParaRPr kumimoji="0" lang="en-AU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</p:grpSp>
      <p:sp>
        <p:nvSpPr>
          <p:cNvPr id="14" name="Title 5">
            <a:extLst>
              <a:ext uri="{FF2B5EF4-FFF2-40B4-BE49-F238E27FC236}">
                <a16:creationId xmlns:a16="http://schemas.microsoft.com/office/drawing/2014/main" id="{EB4D9F9A-90E0-49CA-9805-4FD6DD2D8FCF}"/>
              </a:ext>
            </a:extLst>
          </p:cNvPr>
          <p:cNvSpPr txBox="1">
            <a:spLocks/>
          </p:cNvSpPr>
          <p:nvPr/>
        </p:nvSpPr>
        <p:spPr>
          <a:xfrm>
            <a:off x="2515186" y="1060509"/>
            <a:ext cx="7161629" cy="380134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AU" dirty="0">
                <a:solidFill>
                  <a:srgbClr val="047364"/>
                </a:solidFill>
                <a:latin typeface="Awesome Semibold"/>
                <a:sym typeface="Arial"/>
              </a:rPr>
              <a:t>Capgemini DevOps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  <a:sym typeface="Arial"/>
              </a:rPr>
              <a:t> Academy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</a:rPr>
              <a:t>– Curriculum in Modules</a:t>
            </a:r>
          </a:p>
        </p:txBody>
      </p:sp>
    </p:spTree>
    <p:extLst>
      <p:ext uri="{BB962C8B-B14F-4D97-AF65-F5344CB8AC3E}">
        <p14:creationId xmlns:p14="http://schemas.microsoft.com/office/powerpoint/2010/main" val="269265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Academic Work">
  <a:themeElements>
    <a:clrScheme name="Academic Work - ny">
      <a:dk1>
        <a:sysClr val="windowText" lastClr="000000"/>
      </a:dk1>
      <a:lt1>
        <a:sysClr val="window" lastClr="FFFFFF"/>
      </a:lt1>
      <a:dk2>
        <a:srgbClr val="CDFFE2"/>
      </a:dk2>
      <a:lt2>
        <a:srgbClr val="A0FFCB"/>
      </a:lt2>
      <a:accent1>
        <a:srgbClr val="047364"/>
      </a:accent1>
      <a:accent2>
        <a:srgbClr val="05D48E"/>
      </a:accent2>
      <a:accent3>
        <a:srgbClr val="012D28"/>
      </a:accent3>
      <a:accent4>
        <a:srgbClr val="0072CE"/>
      </a:accent4>
      <a:accent5>
        <a:srgbClr val="13E0E0"/>
      </a:accent5>
      <a:accent6>
        <a:srgbClr val="7005D1"/>
      </a:accent6>
      <a:hlink>
        <a:srgbClr val="012D28"/>
      </a:hlink>
      <a:folHlink>
        <a:srgbClr val="012D28"/>
      </a:folHlink>
    </a:clrScheme>
    <a:fontScheme name="Awsome">
      <a:majorFont>
        <a:latin typeface="Awesome Semibold"/>
        <a:ea typeface=""/>
        <a:cs typeface=""/>
      </a:majorFont>
      <a:minorFont>
        <a:latin typeface="Aweso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7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7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demic Work.potx" id="{983799DD-0733-40AB-A0E1-6F2FAF577108}" vid="{1BD7B0C5-DD45-486E-906D-26166E08FF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43027C2B9514C88AEFEBA8C2CE227" ma:contentTypeVersion="13" ma:contentTypeDescription="Create a new document." ma:contentTypeScope="" ma:versionID="2984844edf5840f45a942568d48c7734">
  <xsd:schema xmlns:xsd="http://www.w3.org/2001/XMLSchema" xmlns:xs="http://www.w3.org/2001/XMLSchema" xmlns:p="http://schemas.microsoft.com/office/2006/metadata/properties" xmlns:ns2="1449b873-b1e1-449a-8c56-3f6c3c13d44d" xmlns:ns3="34daa377-c9a1-4f3d-adb8-cc549c92f471" targetNamespace="http://schemas.microsoft.com/office/2006/metadata/properties" ma:root="true" ma:fieldsID="7769acef334b4c33289228ef87f609d7" ns2:_="" ns3:_="">
    <xsd:import namespace="1449b873-b1e1-449a-8c56-3f6c3c13d44d"/>
    <xsd:import namespace="34daa377-c9a1-4f3d-adb8-cc549c92f4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b873-b1e1-449a-8c56-3f6c3c13d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aa377-c9a1-4f3d-adb8-cc549c92f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C76D37-D4AA-4AE3-AF3B-B8CCF0622B80}">
  <ds:schemaRefs>
    <ds:schemaRef ds:uri="1449b873-b1e1-449a-8c56-3f6c3c13d44d"/>
    <ds:schemaRef ds:uri="http://schemas.microsoft.com/office/2006/documentManagement/types"/>
    <ds:schemaRef ds:uri="http://schemas.microsoft.com/office/infopath/2007/PartnerControls"/>
    <ds:schemaRef ds:uri="34daa377-c9a1-4f3d-adb8-cc549c92f47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1D28CE-9B6A-4E60-BDB9-49E645F0897B}"/>
</file>

<file path=customXml/itemProps3.xml><?xml version="1.0" encoding="utf-8"?>
<ds:datastoreItem xmlns:ds="http://schemas.openxmlformats.org/officeDocument/2006/customXml" ds:itemID="{9EA9EBDC-750F-4189-B440-A6DE0678F8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77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Awesome</vt:lpstr>
      <vt:lpstr>Awesome Bold</vt:lpstr>
      <vt:lpstr>Awesome Semibold</vt:lpstr>
      <vt:lpstr>Calibri</vt:lpstr>
      <vt:lpstr>Academic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Wegscheider</dc:creator>
  <cp:lastModifiedBy>Caroline Bender</cp:lastModifiedBy>
  <cp:revision>30</cp:revision>
  <dcterms:created xsi:type="dcterms:W3CDTF">2019-07-25T13:47:48Z</dcterms:created>
  <dcterms:modified xsi:type="dcterms:W3CDTF">2020-04-30T16:36:37Z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0x0101001F243027C2B9514C88AEFEBA8C2CE227</vt:lpwstr>
  </property>
</Properties>
</file>