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1"/>
  </p:notesMasterIdLst>
  <p:sldIdLst>
    <p:sldId id="256" r:id="rId2"/>
    <p:sldId id="266" r:id="rId3"/>
    <p:sldId id="332" r:id="rId4"/>
    <p:sldId id="267" r:id="rId5"/>
    <p:sldId id="268" r:id="rId6"/>
    <p:sldId id="269" r:id="rId7"/>
    <p:sldId id="270" r:id="rId8"/>
    <p:sldId id="272" r:id="rId9"/>
    <p:sldId id="273" r:id="rId10"/>
    <p:sldId id="274" r:id="rId11"/>
    <p:sldId id="275" r:id="rId12"/>
    <p:sldId id="276" r:id="rId13"/>
    <p:sldId id="277" r:id="rId14"/>
    <p:sldId id="278" r:id="rId15"/>
    <p:sldId id="279" r:id="rId16"/>
    <p:sldId id="280" r:id="rId17"/>
    <p:sldId id="281" r:id="rId18"/>
    <p:sldId id="331" r:id="rId19"/>
    <p:sldId id="330"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76968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67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3955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631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3757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6016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0225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436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235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1286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4" name="Google Shape;974;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0071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8494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3510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63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260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419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0698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9800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33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1"/>
        </a:solidFill>
        <a:effectLst/>
      </p:bgPr>
    </p:bg>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a:stretch/>
        </p:blipFill>
        <p:spPr>
          <a:xfrm>
            <a:off x="9883773" y="412125"/>
            <a:ext cx="1828804" cy="463297"/>
          </a:xfrm>
          <a:prstGeom prst="rect">
            <a:avLst/>
          </a:prstGeom>
          <a:noFill/>
          <a:ln>
            <a:noFill/>
          </a:ln>
        </p:spPr>
      </p:pic>
      <p:sp>
        <p:nvSpPr>
          <p:cNvPr id="18" name="Google Shape;18;p2"/>
          <p:cNvSpPr txBox="1">
            <a:spLocks noGrp="1"/>
          </p:cNvSpPr>
          <p:nvPr>
            <p:ph type="ctrTitle"/>
          </p:nvPr>
        </p:nvSpPr>
        <p:spPr>
          <a:xfrm>
            <a:off x="658813" y="1122363"/>
            <a:ext cx="10117137" cy="2625389"/>
          </a:xfrm>
          <a:prstGeom prst="rect">
            <a:avLst/>
          </a:prstGeom>
          <a:noFill/>
          <a:ln>
            <a:noFill/>
          </a:ln>
        </p:spPr>
        <p:txBody>
          <a:bodyPr spcFirstLastPara="1" wrap="square" lIns="0" tIns="0" rIns="0" bIns="36000" anchor="b" anchorCtr="0">
            <a:noAutofit/>
          </a:bodyPr>
          <a:lstStyle>
            <a:lvl1pPr lvl="0" algn="l">
              <a:lnSpc>
                <a:spcPct val="82000"/>
              </a:lnSpc>
              <a:spcBef>
                <a:spcPts val="0"/>
              </a:spcBef>
              <a:spcAft>
                <a:spcPts val="0"/>
              </a:spcAft>
              <a:buClr>
                <a:schemeClr val="lt1"/>
              </a:buClr>
              <a:buSzPts val="6800"/>
              <a:buFont typeface="Arial"/>
              <a:buNone/>
              <a:defRPr sz="6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58813" y="4146996"/>
            <a:ext cx="10117137" cy="1059287"/>
          </a:xfrm>
          <a:prstGeom prst="rect">
            <a:avLst/>
          </a:prstGeom>
          <a:noFill/>
          <a:ln>
            <a:noFill/>
          </a:ln>
        </p:spPr>
        <p:txBody>
          <a:bodyPr spcFirstLastPara="1" wrap="square" lIns="0" tIns="0" rIns="0" bIns="0" anchor="t" anchorCtr="0">
            <a:noAutofit/>
          </a:bodyPr>
          <a:lstStyle>
            <a:lvl1pPr lvl="0" algn="l">
              <a:lnSpc>
                <a:spcPct val="90000"/>
              </a:lnSpc>
              <a:spcBef>
                <a:spcPts val="14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Last Slide 2">
  <p:cSld name="Last Slide 2">
    <p:bg>
      <p:bgPr>
        <a:solidFill>
          <a:schemeClr val="accent1"/>
        </a:solidFill>
        <a:effectLst/>
      </p:bgPr>
    </p:bg>
    <p:spTree>
      <p:nvGrpSpPr>
        <p:cNvPr id="1" name="Shape 76"/>
        <p:cNvGrpSpPr/>
        <p:nvPr/>
      </p:nvGrpSpPr>
      <p:grpSpPr>
        <a:xfrm>
          <a:off x="0" y="0"/>
          <a:ext cx="0" cy="0"/>
          <a:chOff x="0" y="0"/>
          <a:chExt cx="0" cy="0"/>
        </a:xfrm>
      </p:grpSpPr>
      <p:pic>
        <p:nvPicPr>
          <p:cNvPr id="77" name="Google Shape;77;p13"/>
          <p:cNvPicPr preferRelativeResize="0"/>
          <p:nvPr/>
        </p:nvPicPr>
        <p:blipFill rotWithShape="1">
          <a:blip r:embed="rId2">
            <a:alphaModFix/>
          </a:blip>
          <a:srcRect/>
          <a:stretch/>
        </p:blipFill>
        <p:spPr>
          <a:xfrm>
            <a:off x="4030976" y="2949347"/>
            <a:ext cx="4130048" cy="104851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hapter Slide 1">
  <p:cSld name="Chapter Slide 1">
    <p:bg>
      <p:bgPr>
        <a:solidFill>
          <a:schemeClr val="lt2"/>
        </a:solidFill>
        <a:effectLst/>
      </p:bgPr>
    </p:bg>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
          <p:cNvSpPr txBox="1">
            <a:spLocks noGrp="1"/>
          </p:cNvSpPr>
          <p:nvPr>
            <p:ph type="body" idx="1"/>
          </p:nvPr>
        </p:nvSpPr>
        <p:spPr>
          <a:xfrm>
            <a:off x="668025" y="2145762"/>
            <a:ext cx="10107925" cy="355177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4400"/>
              <a:buNone/>
              <a:defRPr sz="4400">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hapter Slide 2">
  <p:cSld name="Chapter Slide 2">
    <p:bg>
      <p:bgPr>
        <a:solidFill>
          <a:schemeClr val="accent2"/>
        </a:solidFill>
        <a:effectLst/>
      </p:bgPr>
    </p:bg>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5"/>
          <p:cNvSpPr txBox="1">
            <a:spLocks noGrp="1"/>
          </p:cNvSpPr>
          <p:nvPr>
            <p:ph type="body" idx="1"/>
          </p:nvPr>
        </p:nvSpPr>
        <p:spPr>
          <a:xfrm>
            <a:off x="668025" y="2145762"/>
            <a:ext cx="10107925" cy="355177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4400"/>
              <a:buNone/>
              <a:defRPr sz="4400">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658814" y="2106000"/>
            <a:ext cx="4930618"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6"/>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6"/>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89" name="Google Shape;89;p16"/>
          <p:cNvSpPr txBox="1">
            <a:spLocks noGrp="1"/>
          </p:cNvSpPr>
          <p:nvPr>
            <p:ph type="body" idx="2"/>
          </p:nvPr>
        </p:nvSpPr>
        <p:spPr>
          <a:xfrm>
            <a:off x="5836118" y="2106000"/>
            <a:ext cx="4930618"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6"/>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hree Content">
  <p:cSld name="Three Content">
    <p:spTree>
      <p:nvGrpSpPr>
        <p:cNvPr id="1" name="Shape 91"/>
        <p:cNvGrpSpPr/>
        <p:nvPr/>
      </p:nvGrpSpPr>
      <p:grpSpPr>
        <a:xfrm>
          <a:off x="0" y="0"/>
          <a:ext cx="0" cy="0"/>
          <a:chOff x="0" y="0"/>
          <a:chExt cx="0" cy="0"/>
        </a:xfrm>
      </p:grpSpPr>
      <p:sp>
        <p:nvSpPr>
          <p:cNvPr id="92" name="Google Shape;92;p17"/>
          <p:cNvSpPr txBox="1">
            <a:spLocks noGrp="1"/>
          </p:cNvSpPr>
          <p:nvPr>
            <p:ph type="body" idx="1"/>
          </p:nvPr>
        </p:nvSpPr>
        <p:spPr>
          <a:xfrm>
            <a:off x="658813" y="2106000"/>
            <a:ext cx="3101817"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7"/>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7"/>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96" name="Google Shape;96;p17"/>
          <p:cNvSpPr txBox="1">
            <a:spLocks noGrp="1"/>
          </p:cNvSpPr>
          <p:nvPr>
            <p:ph type="body" idx="2"/>
          </p:nvPr>
        </p:nvSpPr>
        <p:spPr>
          <a:xfrm>
            <a:off x="4185787" y="2106000"/>
            <a:ext cx="3101817"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7"/>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7"/>
          <p:cNvSpPr txBox="1">
            <a:spLocks noGrp="1"/>
          </p:cNvSpPr>
          <p:nvPr>
            <p:ph type="body" idx="3"/>
          </p:nvPr>
        </p:nvSpPr>
        <p:spPr>
          <a:xfrm>
            <a:off x="7662703" y="2106000"/>
            <a:ext cx="3101817"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Large Text Light Green">
  <p:cSld name="Large Text Light Green">
    <p:bg>
      <p:bgPr>
        <a:solidFill>
          <a:schemeClr val="accent2"/>
        </a:solidFill>
        <a:effectLst/>
      </p:bgPr>
    </p:bg>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8"/>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8"/>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8"/>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104" name="Google Shape;104;p18"/>
          <p:cNvSpPr txBox="1">
            <a:spLocks noGrp="1"/>
          </p:cNvSpPr>
          <p:nvPr>
            <p:ph type="body" idx="1"/>
          </p:nvPr>
        </p:nvSpPr>
        <p:spPr>
          <a:xfrm>
            <a:off x="658811" y="2286267"/>
            <a:ext cx="7732800" cy="339331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None/>
              <a:defRPr sz="2400">
                <a:solidFill>
                  <a:schemeClr val="accen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rge Image and Text">
  <p:cSld name="Large Image and Text">
    <p:spTree>
      <p:nvGrpSpPr>
        <p:cNvPr id="1" name="Shape 105"/>
        <p:cNvGrpSpPr/>
        <p:nvPr/>
      </p:nvGrpSpPr>
      <p:grpSpPr>
        <a:xfrm>
          <a:off x="0" y="0"/>
          <a:ext cx="0" cy="0"/>
          <a:chOff x="0" y="0"/>
          <a:chExt cx="0" cy="0"/>
        </a:xfrm>
      </p:grpSpPr>
      <p:sp>
        <p:nvSpPr>
          <p:cNvPr id="106" name="Google Shape;106;p19"/>
          <p:cNvSpPr>
            <a:spLocks noGrp="1"/>
          </p:cNvSpPr>
          <p:nvPr>
            <p:ph type="pic" idx="2"/>
          </p:nvPr>
        </p:nvSpPr>
        <p:spPr>
          <a:xfrm>
            <a:off x="0" y="-2147"/>
            <a:ext cx="12192000" cy="6859718"/>
          </a:xfrm>
          <a:prstGeom prst="rect">
            <a:avLst/>
          </a:prstGeom>
          <a:solidFill>
            <a:srgbClr val="BFBFBF"/>
          </a:solidFill>
          <a:ln>
            <a:noFill/>
          </a:ln>
        </p:spPr>
        <p:txBody>
          <a:bodyPr spcFirstLastPara="1" wrap="square" lIns="0" tIns="0" rIns="0" bIns="0" anchor="t" anchorCtr="0">
            <a:noAutofit/>
          </a:bodyPr>
          <a:lstStyle>
            <a:lvl1pPr marR="0" lvl="0" algn="ctr" rtl="0">
              <a:lnSpc>
                <a:spcPct val="90000"/>
              </a:lnSpc>
              <a:spcBef>
                <a:spcPts val="1400"/>
              </a:spcBef>
              <a:spcAft>
                <a:spcPts val="0"/>
              </a:spcAft>
              <a:buClr>
                <a:schemeClr val="accent3"/>
              </a:buClr>
              <a:buSzPts val="1800"/>
              <a:buFont typeface="Arial"/>
              <a:buNone/>
              <a:defRPr sz="1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rgbClr val="012D28"/>
              </a:buClr>
              <a:buSzPts val="1600"/>
              <a:buFont typeface="Arial"/>
              <a:buChar char="−"/>
              <a:defRPr sz="1600" b="0" i="0" u="none" strike="noStrike" cap="none">
                <a:solidFill>
                  <a:schemeClr val="accent3"/>
                </a:solidFill>
                <a:latin typeface="Arial"/>
                <a:ea typeface="Arial"/>
                <a:cs typeface="Arial"/>
                <a:sym typeface="Arial"/>
              </a:defRPr>
            </a:lvl2pPr>
            <a:lvl3pPr marR="0" lvl="2" algn="l" rtl="0">
              <a:lnSpc>
                <a:spcPct val="90000"/>
              </a:lnSpc>
              <a:spcBef>
                <a:spcPts val="500"/>
              </a:spcBef>
              <a:spcAft>
                <a:spcPts val="0"/>
              </a:spcAft>
              <a:buClr>
                <a:srgbClr val="012D28"/>
              </a:buClr>
              <a:buSzPts val="1400"/>
              <a:buFont typeface="Arial"/>
              <a:buChar char="−"/>
              <a:defRPr sz="1400" b="0" i="0" u="none" strike="noStrike" cap="none">
                <a:solidFill>
                  <a:schemeClr val="accent3"/>
                </a:solidFill>
                <a:latin typeface="Arial"/>
                <a:ea typeface="Arial"/>
                <a:cs typeface="Arial"/>
                <a:sym typeface="Arial"/>
              </a:defRPr>
            </a:lvl3pPr>
            <a:lvl4pPr marR="0" lvl="3"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4pPr>
            <a:lvl5pPr marR="0" lvl="4"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7" name="Google Shape;107;p19"/>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9"/>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9"/>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a:solidFill>
                  <a:schemeClr val="lt1"/>
                </a:solidFill>
                <a:latin typeface="Arial"/>
                <a:ea typeface="Arial"/>
                <a:cs typeface="Arial"/>
                <a:sym typeface="Arial"/>
              </a:defRPr>
            </a:lvl1pPr>
            <a:lvl2pPr marL="0" lvl="1" indent="0" algn="r">
              <a:spcBef>
                <a:spcPts val="0"/>
              </a:spcBef>
              <a:buNone/>
              <a:defRPr sz="1100">
                <a:solidFill>
                  <a:schemeClr val="lt1"/>
                </a:solidFill>
                <a:latin typeface="Arial"/>
                <a:ea typeface="Arial"/>
                <a:cs typeface="Arial"/>
                <a:sym typeface="Arial"/>
              </a:defRPr>
            </a:lvl2pPr>
            <a:lvl3pPr marL="0" lvl="2" indent="0" algn="r">
              <a:spcBef>
                <a:spcPts val="0"/>
              </a:spcBef>
              <a:buNone/>
              <a:defRPr sz="1100">
                <a:solidFill>
                  <a:schemeClr val="lt1"/>
                </a:solidFill>
                <a:latin typeface="Arial"/>
                <a:ea typeface="Arial"/>
                <a:cs typeface="Arial"/>
                <a:sym typeface="Arial"/>
              </a:defRPr>
            </a:lvl3pPr>
            <a:lvl4pPr marL="0" lvl="3" indent="0" algn="r">
              <a:spcBef>
                <a:spcPts val="0"/>
              </a:spcBef>
              <a:buNone/>
              <a:defRPr sz="1100">
                <a:solidFill>
                  <a:schemeClr val="lt1"/>
                </a:solidFill>
                <a:latin typeface="Arial"/>
                <a:ea typeface="Arial"/>
                <a:cs typeface="Arial"/>
                <a:sym typeface="Arial"/>
              </a:defRPr>
            </a:lvl4pPr>
            <a:lvl5pPr marL="0" lvl="4" indent="0" algn="r">
              <a:spcBef>
                <a:spcPts val="0"/>
              </a:spcBef>
              <a:buNone/>
              <a:defRPr sz="1100">
                <a:solidFill>
                  <a:schemeClr val="lt1"/>
                </a:solidFill>
                <a:latin typeface="Arial"/>
                <a:ea typeface="Arial"/>
                <a:cs typeface="Arial"/>
                <a:sym typeface="Arial"/>
              </a:defRPr>
            </a:lvl5pPr>
            <a:lvl6pPr marL="0" lvl="5" indent="0" algn="r">
              <a:spcBef>
                <a:spcPts val="0"/>
              </a:spcBef>
              <a:buNone/>
              <a:defRPr sz="1100">
                <a:solidFill>
                  <a:schemeClr val="lt1"/>
                </a:solidFill>
                <a:latin typeface="Arial"/>
                <a:ea typeface="Arial"/>
                <a:cs typeface="Arial"/>
                <a:sym typeface="Arial"/>
              </a:defRPr>
            </a:lvl6pPr>
            <a:lvl7pPr marL="0" lvl="6" indent="0" algn="r">
              <a:spcBef>
                <a:spcPts val="0"/>
              </a:spcBef>
              <a:buNone/>
              <a:defRPr sz="1100">
                <a:solidFill>
                  <a:schemeClr val="lt1"/>
                </a:solidFill>
                <a:latin typeface="Arial"/>
                <a:ea typeface="Arial"/>
                <a:cs typeface="Arial"/>
                <a:sym typeface="Arial"/>
              </a:defRPr>
            </a:lvl7pPr>
            <a:lvl8pPr marL="0" lvl="7" indent="0" algn="r">
              <a:spcBef>
                <a:spcPts val="0"/>
              </a:spcBef>
              <a:buNone/>
              <a:defRPr sz="1100">
                <a:solidFill>
                  <a:schemeClr val="lt1"/>
                </a:solidFill>
                <a:latin typeface="Arial"/>
                <a:ea typeface="Arial"/>
                <a:cs typeface="Arial"/>
                <a:sym typeface="Arial"/>
              </a:defRPr>
            </a:lvl8pPr>
            <a:lvl9pPr marL="0" lvl="8" indent="0" algn="r">
              <a:spcBef>
                <a:spcPts val="0"/>
              </a:spcBef>
              <a:buNone/>
              <a:defRPr sz="11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110" name="Google Shape;110;p19"/>
          <p:cNvSpPr txBox="1">
            <a:spLocks noGrp="1"/>
          </p:cNvSpPr>
          <p:nvPr>
            <p:ph type="body" idx="1"/>
          </p:nvPr>
        </p:nvSpPr>
        <p:spPr>
          <a:xfrm>
            <a:off x="658813" y="2106000"/>
            <a:ext cx="4932000"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04800" algn="l">
              <a:lnSpc>
                <a:spcPct val="90000"/>
              </a:lnSpc>
              <a:spcBef>
                <a:spcPts val="500"/>
              </a:spcBef>
              <a:spcAft>
                <a:spcPts val="0"/>
              </a:spcAft>
              <a:buClr>
                <a:schemeClr val="lt1"/>
              </a:buClr>
              <a:buSzPts val="1200"/>
              <a:buChar char="−"/>
              <a:defRPr>
                <a:solidFill>
                  <a:schemeClr val="lt1"/>
                </a:solidFill>
              </a:defRPr>
            </a:lvl4pPr>
            <a:lvl5pPr marL="2286000" lvl="4" indent="-304800" algn="l">
              <a:lnSpc>
                <a:spcPct val="9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9"/>
          <p:cNvSpPr txBox="1">
            <a:spLocks noGrp="1"/>
          </p:cNvSpPr>
          <p:nvPr>
            <p:ph type="title"/>
          </p:nvPr>
        </p:nvSpPr>
        <p:spPr>
          <a:xfrm>
            <a:off x="658813" y="576000"/>
            <a:ext cx="49320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Colored Background">
  <p:cSld name="Colored Background">
    <p:bg>
      <p:bgPr>
        <a:solidFill>
          <a:schemeClr val="accent1"/>
        </a:solidFill>
        <a:effectLst/>
      </p:bgPr>
    </p:bg>
    <p:spTree>
      <p:nvGrpSpPr>
        <p:cNvPr id="1" name="Shape 112"/>
        <p:cNvGrpSpPr/>
        <p:nvPr/>
      </p:nvGrpSpPr>
      <p:grpSpPr>
        <a:xfrm>
          <a:off x="0" y="0"/>
          <a:ext cx="0" cy="0"/>
          <a:chOff x="0" y="0"/>
          <a:chExt cx="0" cy="0"/>
        </a:xfrm>
      </p:grpSpPr>
      <p:sp>
        <p:nvSpPr>
          <p:cNvPr id="113" name="Google Shape;113;p20"/>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a:solidFill>
                  <a:schemeClr val="lt1"/>
                </a:solidFill>
                <a:latin typeface="Arial"/>
                <a:ea typeface="Arial"/>
                <a:cs typeface="Arial"/>
                <a:sym typeface="Arial"/>
              </a:defRPr>
            </a:lvl1pPr>
            <a:lvl2pPr marL="0" lvl="1" indent="0" algn="r">
              <a:spcBef>
                <a:spcPts val="0"/>
              </a:spcBef>
              <a:buNone/>
              <a:defRPr sz="1100">
                <a:solidFill>
                  <a:schemeClr val="lt1"/>
                </a:solidFill>
                <a:latin typeface="Arial"/>
                <a:ea typeface="Arial"/>
                <a:cs typeface="Arial"/>
                <a:sym typeface="Arial"/>
              </a:defRPr>
            </a:lvl2pPr>
            <a:lvl3pPr marL="0" lvl="2" indent="0" algn="r">
              <a:spcBef>
                <a:spcPts val="0"/>
              </a:spcBef>
              <a:buNone/>
              <a:defRPr sz="1100">
                <a:solidFill>
                  <a:schemeClr val="lt1"/>
                </a:solidFill>
                <a:latin typeface="Arial"/>
                <a:ea typeface="Arial"/>
                <a:cs typeface="Arial"/>
                <a:sym typeface="Arial"/>
              </a:defRPr>
            </a:lvl3pPr>
            <a:lvl4pPr marL="0" lvl="3" indent="0" algn="r">
              <a:spcBef>
                <a:spcPts val="0"/>
              </a:spcBef>
              <a:buNone/>
              <a:defRPr sz="1100">
                <a:solidFill>
                  <a:schemeClr val="lt1"/>
                </a:solidFill>
                <a:latin typeface="Arial"/>
                <a:ea typeface="Arial"/>
                <a:cs typeface="Arial"/>
                <a:sym typeface="Arial"/>
              </a:defRPr>
            </a:lvl4pPr>
            <a:lvl5pPr marL="0" lvl="4" indent="0" algn="r">
              <a:spcBef>
                <a:spcPts val="0"/>
              </a:spcBef>
              <a:buNone/>
              <a:defRPr sz="1100">
                <a:solidFill>
                  <a:schemeClr val="lt1"/>
                </a:solidFill>
                <a:latin typeface="Arial"/>
                <a:ea typeface="Arial"/>
                <a:cs typeface="Arial"/>
                <a:sym typeface="Arial"/>
              </a:defRPr>
            </a:lvl5pPr>
            <a:lvl6pPr marL="0" lvl="5" indent="0" algn="r">
              <a:spcBef>
                <a:spcPts val="0"/>
              </a:spcBef>
              <a:buNone/>
              <a:defRPr sz="1100">
                <a:solidFill>
                  <a:schemeClr val="lt1"/>
                </a:solidFill>
                <a:latin typeface="Arial"/>
                <a:ea typeface="Arial"/>
                <a:cs typeface="Arial"/>
                <a:sym typeface="Arial"/>
              </a:defRPr>
            </a:lvl6pPr>
            <a:lvl7pPr marL="0" lvl="6" indent="0" algn="r">
              <a:spcBef>
                <a:spcPts val="0"/>
              </a:spcBef>
              <a:buNone/>
              <a:defRPr sz="1100">
                <a:solidFill>
                  <a:schemeClr val="lt1"/>
                </a:solidFill>
                <a:latin typeface="Arial"/>
                <a:ea typeface="Arial"/>
                <a:cs typeface="Arial"/>
                <a:sym typeface="Arial"/>
              </a:defRPr>
            </a:lvl7pPr>
            <a:lvl8pPr marL="0" lvl="7" indent="0" algn="r">
              <a:spcBef>
                <a:spcPts val="0"/>
              </a:spcBef>
              <a:buNone/>
              <a:defRPr sz="1100">
                <a:solidFill>
                  <a:schemeClr val="lt1"/>
                </a:solidFill>
                <a:latin typeface="Arial"/>
                <a:ea typeface="Arial"/>
                <a:cs typeface="Arial"/>
                <a:sym typeface="Arial"/>
              </a:defRPr>
            </a:lvl8pPr>
            <a:lvl9pPr marL="0" lvl="8" indent="0" algn="r">
              <a:spcBef>
                <a:spcPts val="0"/>
              </a:spcBef>
              <a:buNone/>
              <a:defRPr sz="11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116" name="Google Shape;116;p20"/>
          <p:cNvSpPr txBox="1">
            <a:spLocks noGrp="1"/>
          </p:cNvSpPr>
          <p:nvPr>
            <p:ph type="body" idx="1"/>
          </p:nvPr>
        </p:nvSpPr>
        <p:spPr>
          <a:xfrm>
            <a:off x="658814" y="2106000"/>
            <a:ext cx="7732800"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04800" algn="l">
              <a:lnSpc>
                <a:spcPct val="90000"/>
              </a:lnSpc>
              <a:spcBef>
                <a:spcPts val="500"/>
              </a:spcBef>
              <a:spcAft>
                <a:spcPts val="0"/>
              </a:spcAft>
              <a:buClr>
                <a:schemeClr val="lt1"/>
              </a:buClr>
              <a:buSzPts val="1200"/>
              <a:buChar char="−"/>
              <a:defRPr>
                <a:solidFill>
                  <a:schemeClr val="lt1"/>
                </a:solidFill>
              </a:defRPr>
            </a:lvl4pPr>
            <a:lvl5pPr marL="2286000" lvl="4" indent="-304800" algn="l">
              <a:lnSpc>
                <a:spcPct val="9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0"/>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attern)">
  <p:cSld name="Title Slide (pattern)">
    <p:bg>
      <p:bgPr>
        <a:solidFill>
          <a:schemeClr val="accent1"/>
        </a:solidFill>
        <a:effectLst/>
      </p:bgPr>
    </p:bg>
    <p:spTree>
      <p:nvGrpSpPr>
        <p:cNvPr id="1"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3"/>
          <p:cNvSpPr txBox="1">
            <a:spLocks noGrp="1"/>
          </p:cNvSpPr>
          <p:nvPr>
            <p:ph type="ctrTitle"/>
          </p:nvPr>
        </p:nvSpPr>
        <p:spPr>
          <a:xfrm>
            <a:off x="1674255" y="1122363"/>
            <a:ext cx="8843490" cy="2625389"/>
          </a:xfrm>
          <a:prstGeom prst="rect">
            <a:avLst/>
          </a:prstGeom>
          <a:noFill/>
          <a:ln>
            <a:noFill/>
          </a:ln>
        </p:spPr>
        <p:txBody>
          <a:bodyPr spcFirstLastPara="1" wrap="square" lIns="0" tIns="0" rIns="0" bIns="36000" anchor="b" anchorCtr="0">
            <a:noAutofit/>
          </a:bodyPr>
          <a:lstStyle>
            <a:lvl1pPr lvl="0" algn="ctr">
              <a:lnSpc>
                <a:spcPct val="82000"/>
              </a:lnSpc>
              <a:spcBef>
                <a:spcPts val="0"/>
              </a:spcBef>
              <a:spcAft>
                <a:spcPts val="0"/>
              </a:spcAft>
              <a:buClr>
                <a:schemeClr val="lt1"/>
              </a:buClr>
              <a:buSzPts val="6800"/>
              <a:buFont typeface="Arial"/>
              <a:buNone/>
              <a:defRPr sz="6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674255" y="4146996"/>
            <a:ext cx="8843490" cy="1059287"/>
          </a:xfrm>
          <a:prstGeom prst="rect">
            <a:avLst/>
          </a:prstGeom>
          <a:noFill/>
          <a:ln>
            <a:noFill/>
          </a:ln>
        </p:spPr>
        <p:txBody>
          <a:bodyPr spcFirstLastPara="1" wrap="square" lIns="0" tIns="0" rIns="0" bIns="0" anchor="t" anchorCtr="0">
            <a:noAutofit/>
          </a:bodyPr>
          <a:lstStyle>
            <a:lvl1pPr lvl="0" algn="ctr">
              <a:lnSpc>
                <a:spcPct val="90000"/>
              </a:lnSpc>
              <a:spcBef>
                <a:spcPts val="14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image)">
  <p:cSld name="Title Slide (image)">
    <p:bg>
      <p:bgPr>
        <a:solidFill>
          <a:schemeClr val="lt1"/>
        </a:solidFill>
        <a:effectLst/>
      </p:bgPr>
    </p:bg>
    <p:spTree>
      <p:nvGrpSpPr>
        <p:cNvPr id="1" name="Shape 24"/>
        <p:cNvGrpSpPr/>
        <p:nvPr/>
      </p:nvGrpSpPr>
      <p:grpSpPr>
        <a:xfrm>
          <a:off x="0" y="0"/>
          <a:ext cx="0" cy="0"/>
          <a:chOff x="0" y="0"/>
          <a:chExt cx="0" cy="0"/>
        </a:xfrm>
      </p:grpSpPr>
      <p:sp>
        <p:nvSpPr>
          <p:cNvPr id="25" name="Google Shape;25;p4"/>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lvl1pPr marR="0" lvl="0" algn="ctr" rtl="0">
              <a:lnSpc>
                <a:spcPct val="90000"/>
              </a:lnSpc>
              <a:spcBef>
                <a:spcPts val="1400"/>
              </a:spcBef>
              <a:spcAft>
                <a:spcPts val="0"/>
              </a:spcAft>
              <a:buClr>
                <a:schemeClr val="lt2"/>
              </a:buClr>
              <a:buSzPts val="1800"/>
              <a:buFont typeface="Arial"/>
              <a:buNone/>
              <a:defRPr sz="1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rgbClr val="012D28"/>
              </a:buClr>
              <a:buSzPts val="1600"/>
              <a:buFont typeface="Arial"/>
              <a:buChar char="−"/>
              <a:defRPr sz="1600" b="0" i="0" u="none" strike="noStrike" cap="none">
                <a:solidFill>
                  <a:schemeClr val="accent3"/>
                </a:solidFill>
                <a:latin typeface="Arial"/>
                <a:ea typeface="Arial"/>
                <a:cs typeface="Arial"/>
                <a:sym typeface="Arial"/>
              </a:defRPr>
            </a:lvl2pPr>
            <a:lvl3pPr marR="0" lvl="2" algn="l" rtl="0">
              <a:lnSpc>
                <a:spcPct val="90000"/>
              </a:lnSpc>
              <a:spcBef>
                <a:spcPts val="500"/>
              </a:spcBef>
              <a:spcAft>
                <a:spcPts val="0"/>
              </a:spcAft>
              <a:buClr>
                <a:srgbClr val="012D28"/>
              </a:buClr>
              <a:buSzPts val="1400"/>
              <a:buFont typeface="Arial"/>
              <a:buChar char="−"/>
              <a:defRPr sz="1400" b="0" i="0" u="none" strike="noStrike" cap="none">
                <a:solidFill>
                  <a:schemeClr val="accent3"/>
                </a:solidFill>
                <a:latin typeface="Arial"/>
                <a:ea typeface="Arial"/>
                <a:cs typeface="Arial"/>
                <a:sym typeface="Arial"/>
              </a:defRPr>
            </a:lvl3pPr>
            <a:lvl4pPr marR="0" lvl="3"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4pPr>
            <a:lvl5pPr marR="0" lvl="4"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 name="Google Shape;26;p4"/>
          <p:cNvSpPr txBox="1">
            <a:spLocks noGrp="1"/>
          </p:cNvSpPr>
          <p:nvPr>
            <p:ph type="ctrTitle"/>
          </p:nvPr>
        </p:nvSpPr>
        <p:spPr>
          <a:xfrm>
            <a:off x="658813" y="1122363"/>
            <a:ext cx="10117137" cy="2625389"/>
          </a:xfrm>
          <a:prstGeom prst="rect">
            <a:avLst/>
          </a:prstGeom>
          <a:noFill/>
          <a:ln>
            <a:noFill/>
          </a:ln>
        </p:spPr>
        <p:txBody>
          <a:bodyPr spcFirstLastPara="1" wrap="square" lIns="0" tIns="0" rIns="0" bIns="36000" anchor="b" anchorCtr="0">
            <a:noAutofit/>
          </a:bodyPr>
          <a:lstStyle>
            <a:lvl1pPr lvl="0" algn="l">
              <a:lnSpc>
                <a:spcPct val="82000"/>
              </a:lnSpc>
              <a:spcBef>
                <a:spcPts val="0"/>
              </a:spcBef>
              <a:spcAft>
                <a:spcPts val="0"/>
              </a:spcAft>
              <a:buClr>
                <a:schemeClr val="lt1"/>
              </a:buClr>
              <a:buSzPts val="6800"/>
              <a:buFont typeface="Arial"/>
              <a:buNone/>
              <a:defRPr sz="6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658813" y="4146996"/>
            <a:ext cx="10117137" cy="1059287"/>
          </a:xfrm>
          <a:prstGeom prst="rect">
            <a:avLst/>
          </a:prstGeom>
          <a:noFill/>
          <a:ln>
            <a:noFill/>
          </a:ln>
        </p:spPr>
        <p:txBody>
          <a:bodyPr spcFirstLastPara="1" wrap="square" lIns="0" tIns="0" rIns="0" bIns="0" anchor="t" anchorCtr="0">
            <a:noAutofit/>
          </a:bodyPr>
          <a:lstStyle>
            <a:lvl1pPr lvl="0" algn="l">
              <a:lnSpc>
                <a:spcPct val="90000"/>
              </a:lnSpc>
              <a:spcBef>
                <a:spcPts val="14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8" name="Google Shape;28;p4"/>
          <p:cNvPicPr preferRelativeResize="0"/>
          <p:nvPr/>
        </p:nvPicPr>
        <p:blipFill rotWithShape="1">
          <a:blip r:embed="rId2">
            <a:alphaModFix/>
          </a:blip>
          <a:srcRect/>
          <a:stretch/>
        </p:blipFill>
        <p:spPr>
          <a:xfrm>
            <a:off x="9883773" y="412125"/>
            <a:ext cx="1828804" cy="46329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accen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658814" y="2286000"/>
            <a:ext cx="4930618" cy="340310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4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5"/>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b="0" i="0" u="none" strike="noStrike" cap="none">
                <a:solidFill>
                  <a:schemeClr val="lt1"/>
                </a:solidFill>
                <a:latin typeface="Arial"/>
                <a:ea typeface="Arial"/>
                <a:cs typeface="Arial"/>
                <a:sym typeface="Arial"/>
              </a:defRPr>
            </a:lvl1pPr>
            <a:lvl2pPr marL="0" lvl="1" indent="0" algn="r">
              <a:spcBef>
                <a:spcPts val="0"/>
              </a:spcBef>
              <a:buNone/>
              <a:defRPr sz="1100" b="0" i="0" u="none" strike="noStrike" cap="none">
                <a:solidFill>
                  <a:schemeClr val="lt1"/>
                </a:solidFill>
                <a:latin typeface="Arial"/>
                <a:ea typeface="Arial"/>
                <a:cs typeface="Arial"/>
                <a:sym typeface="Arial"/>
              </a:defRPr>
            </a:lvl2pPr>
            <a:lvl3pPr marL="0" lvl="2" indent="0" algn="r">
              <a:spcBef>
                <a:spcPts val="0"/>
              </a:spcBef>
              <a:buNone/>
              <a:defRPr sz="1100" b="0" i="0" u="none" strike="noStrike" cap="none">
                <a:solidFill>
                  <a:schemeClr val="lt1"/>
                </a:solidFill>
                <a:latin typeface="Arial"/>
                <a:ea typeface="Arial"/>
                <a:cs typeface="Arial"/>
                <a:sym typeface="Arial"/>
              </a:defRPr>
            </a:lvl3pPr>
            <a:lvl4pPr marL="0" lvl="3" indent="0" algn="r">
              <a:spcBef>
                <a:spcPts val="0"/>
              </a:spcBef>
              <a:buNone/>
              <a:defRPr sz="1100" b="0" i="0" u="none" strike="noStrike" cap="none">
                <a:solidFill>
                  <a:schemeClr val="lt1"/>
                </a:solidFill>
                <a:latin typeface="Arial"/>
                <a:ea typeface="Arial"/>
                <a:cs typeface="Arial"/>
                <a:sym typeface="Arial"/>
              </a:defRPr>
            </a:lvl4pPr>
            <a:lvl5pPr marL="0" lvl="4" indent="0" algn="r">
              <a:spcBef>
                <a:spcPts val="0"/>
              </a:spcBef>
              <a:buNone/>
              <a:defRPr sz="1100" b="0" i="0" u="none" strike="noStrike" cap="none">
                <a:solidFill>
                  <a:schemeClr val="lt1"/>
                </a:solidFill>
                <a:latin typeface="Arial"/>
                <a:ea typeface="Arial"/>
                <a:cs typeface="Arial"/>
                <a:sym typeface="Arial"/>
              </a:defRPr>
            </a:lvl5pPr>
            <a:lvl6pPr marL="0" lvl="5" indent="0" algn="r">
              <a:spcBef>
                <a:spcPts val="0"/>
              </a:spcBef>
              <a:buNone/>
              <a:defRPr sz="1100" b="0" i="0" u="none" strike="noStrike" cap="none">
                <a:solidFill>
                  <a:schemeClr val="lt1"/>
                </a:solidFill>
                <a:latin typeface="Arial"/>
                <a:ea typeface="Arial"/>
                <a:cs typeface="Arial"/>
                <a:sym typeface="Arial"/>
              </a:defRPr>
            </a:lvl6pPr>
            <a:lvl7pPr marL="0" lvl="6" indent="0" algn="r">
              <a:spcBef>
                <a:spcPts val="0"/>
              </a:spcBef>
              <a:buNone/>
              <a:defRPr sz="1100" b="0" i="0" u="none" strike="noStrike" cap="none">
                <a:solidFill>
                  <a:schemeClr val="lt1"/>
                </a:solidFill>
                <a:latin typeface="Arial"/>
                <a:ea typeface="Arial"/>
                <a:cs typeface="Arial"/>
                <a:sym typeface="Arial"/>
              </a:defRPr>
            </a:lvl7pPr>
            <a:lvl8pPr marL="0" lvl="7" indent="0" algn="r">
              <a:spcBef>
                <a:spcPts val="0"/>
              </a:spcBef>
              <a:buNone/>
              <a:defRPr sz="1100" b="0" i="0" u="none" strike="noStrike" cap="none">
                <a:solidFill>
                  <a:schemeClr val="lt1"/>
                </a:solidFill>
                <a:latin typeface="Arial"/>
                <a:ea typeface="Arial"/>
                <a:cs typeface="Arial"/>
                <a:sym typeface="Arial"/>
              </a:defRPr>
            </a:lvl8pPr>
            <a:lvl9pPr marL="0" lvl="8" indent="0" algn="r">
              <a:spcBef>
                <a:spcPts val="0"/>
              </a:spcBef>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34" name="Google Shape;34;p5"/>
          <p:cNvSpPr txBox="1">
            <a:spLocks noGrp="1"/>
          </p:cNvSpPr>
          <p:nvPr>
            <p:ph type="body" idx="2"/>
          </p:nvPr>
        </p:nvSpPr>
        <p:spPr>
          <a:xfrm>
            <a:off x="5836118" y="2286000"/>
            <a:ext cx="4930618" cy="340310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4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36"/>
        <p:cNvGrpSpPr/>
        <p:nvPr/>
      </p:nvGrpSpPr>
      <p:grpSpPr>
        <a:xfrm>
          <a:off x="0" y="0"/>
          <a:ext cx="0" cy="0"/>
          <a:chOff x="0" y="0"/>
          <a:chExt cx="0" cy="0"/>
        </a:xfrm>
      </p:grpSpPr>
      <p:sp>
        <p:nvSpPr>
          <p:cNvPr id="37" name="Google Shape;37;p6"/>
          <p:cNvSpPr txBox="1">
            <a:spLocks noGrp="1"/>
          </p:cNvSpPr>
          <p:nvPr>
            <p:ph type="body" idx="1"/>
          </p:nvPr>
        </p:nvSpPr>
        <p:spPr>
          <a:xfrm>
            <a:off x="658814" y="2106000"/>
            <a:ext cx="7732710"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41" name="Google Shape;41;p6"/>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42"/>
        <p:cNvGrpSpPr/>
        <p:nvPr/>
      </p:nvGrpSpPr>
      <p:grpSpPr>
        <a:xfrm>
          <a:off x="0" y="0"/>
          <a:ext cx="0" cy="0"/>
          <a:chOff x="0" y="0"/>
          <a:chExt cx="0" cy="0"/>
        </a:xfrm>
      </p:grpSpPr>
      <p:sp>
        <p:nvSpPr>
          <p:cNvPr id="43" name="Google Shape;43;p7"/>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b="0" i="0" u="none" strike="noStrike" cap="none">
                <a:solidFill>
                  <a:schemeClr val="lt1"/>
                </a:solidFill>
                <a:latin typeface="Arial"/>
                <a:ea typeface="Arial"/>
                <a:cs typeface="Arial"/>
                <a:sym typeface="Arial"/>
              </a:defRPr>
            </a:lvl1pPr>
            <a:lvl2pPr marL="0" lvl="1" indent="0" algn="r">
              <a:spcBef>
                <a:spcPts val="0"/>
              </a:spcBef>
              <a:buNone/>
              <a:defRPr sz="1100" b="0" i="0" u="none" strike="noStrike" cap="none">
                <a:solidFill>
                  <a:schemeClr val="lt1"/>
                </a:solidFill>
                <a:latin typeface="Arial"/>
                <a:ea typeface="Arial"/>
                <a:cs typeface="Arial"/>
                <a:sym typeface="Arial"/>
              </a:defRPr>
            </a:lvl2pPr>
            <a:lvl3pPr marL="0" lvl="2" indent="0" algn="r">
              <a:spcBef>
                <a:spcPts val="0"/>
              </a:spcBef>
              <a:buNone/>
              <a:defRPr sz="1100" b="0" i="0" u="none" strike="noStrike" cap="none">
                <a:solidFill>
                  <a:schemeClr val="lt1"/>
                </a:solidFill>
                <a:latin typeface="Arial"/>
                <a:ea typeface="Arial"/>
                <a:cs typeface="Arial"/>
                <a:sym typeface="Arial"/>
              </a:defRPr>
            </a:lvl3pPr>
            <a:lvl4pPr marL="0" lvl="3" indent="0" algn="r">
              <a:spcBef>
                <a:spcPts val="0"/>
              </a:spcBef>
              <a:buNone/>
              <a:defRPr sz="1100" b="0" i="0" u="none" strike="noStrike" cap="none">
                <a:solidFill>
                  <a:schemeClr val="lt1"/>
                </a:solidFill>
                <a:latin typeface="Arial"/>
                <a:ea typeface="Arial"/>
                <a:cs typeface="Arial"/>
                <a:sym typeface="Arial"/>
              </a:defRPr>
            </a:lvl4pPr>
            <a:lvl5pPr marL="0" lvl="4" indent="0" algn="r">
              <a:spcBef>
                <a:spcPts val="0"/>
              </a:spcBef>
              <a:buNone/>
              <a:defRPr sz="1100" b="0" i="0" u="none" strike="noStrike" cap="none">
                <a:solidFill>
                  <a:schemeClr val="lt1"/>
                </a:solidFill>
                <a:latin typeface="Arial"/>
                <a:ea typeface="Arial"/>
                <a:cs typeface="Arial"/>
                <a:sym typeface="Arial"/>
              </a:defRPr>
            </a:lvl5pPr>
            <a:lvl6pPr marL="0" lvl="5" indent="0" algn="r">
              <a:spcBef>
                <a:spcPts val="0"/>
              </a:spcBef>
              <a:buNone/>
              <a:defRPr sz="1100" b="0" i="0" u="none" strike="noStrike" cap="none">
                <a:solidFill>
                  <a:schemeClr val="lt1"/>
                </a:solidFill>
                <a:latin typeface="Arial"/>
                <a:ea typeface="Arial"/>
                <a:cs typeface="Arial"/>
                <a:sym typeface="Arial"/>
              </a:defRPr>
            </a:lvl6pPr>
            <a:lvl7pPr marL="0" lvl="6" indent="0" algn="r">
              <a:spcBef>
                <a:spcPts val="0"/>
              </a:spcBef>
              <a:buNone/>
              <a:defRPr sz="1100" b="0" i="0" u="none" strike="noStrike" cap="none">
                <a:solidFill>
                  <a:schemeClr val="lt1"/>
                </a:solidFill>
                <a:latin typeface="Arial"/>
                <a:ea typeface="Arial"/>
                <a:cs typeface="Arial"/>
                <a:sym typeface="Arial"/>
              </a:defRPr>
            </a:lvl7pPr>
            <a:lvl8pPr marL="0" lvl="7" indent="0" algn="r">
              <a:spcBef>
                <a:spcPts val="0"/>
              </a:spcBef>
              <a:buNone/>
              <a:defRPr sz="1100" b="0" i="0" u="none" strike="noStrike" cap="none">
                <a:solidFill>
                  <a:schemeClr val="lt1"/>
                </a:solidFill>
                <a:latin typeface="Arial"/>
                <a:ea typeface="Arial"/>
                <a:cs typeface="Arial"/>
                <a:sym typeface="Arial"/>
              </a:defRPr>
            </a:lvl8pPr>
            <a:lvl9pPr marL="0" lvl="8" indent="0" algn="r">
              <a:spcBef>
                <a:spcPts val="0"/>
              </a:spcBef>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46" name="Google Shape;46;p7"/>
          <p:cNvSpPr txBox="1">
            <a:spLocks noGrp="1"/>
          </p:cNvSpPr>
          <p:nvPr>
            <p:ph type="body" idx="1"/>
          </p:nvPr>
        </p:nvSpPr>
        <p:spPr>
          <a:xfrm>
            <a:off x="658813" y="944563"/>
            <a:ext cx="10874374" cy="3196424"/>
          </a:xfrm>
          <a:prstGeom prst="rect">
            <a:avLst/>
          </a:prstGeom>
          <a:noFill/>
          <a:ln>
            <a:noFill/>
          </a:ln>
        </p:spPr>
        <p:txBody>
          <a:bodyPr spcFirstLastPara="1" wrap="square" lIns="0" tIns="0" rIns="0" bIns="0" anchor="b" anchorCtr="0">
            <a:noAutofit/>
          </a:bodyPr>
          <a:lstStyle>
            <a:lvl1pPr marL="457200" lvl="0" indent="-228600" algn="ctr">
              <a:lnSpc>
                <a:spcPct val="82000"/>
              </a:lnSpc>
              <a:spcBef>
                <a:spcPts val="0"/>
              </a:spcBef>
              <a:spcAft>
                <a:spcPts val="0"/>
              </a:spcAft>
              <a:buSzPts val="6600"/>
              <a:buNone/>
              <a:defRPr sz="6600" i="1">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body" idx="2"/>
          </p:nvPr>
        </p:nvSpPr>
        <p:spPr>
          <a:xfrm>
            <a:off x="4398745" y="4507606"/>
            <a:ext cx="3394512" cy="118993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Large Text Dark green">
  <p:cSld name="Large Text Dark green">
    <p:bg>
      <p:bgPr>
        <a:solidFill>
          <a:schemeClr val="accent1"/>
        </a:solidFill>
        <a:effectLst/>
      </p:bgPr>
    </p:bg>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b="0" i="0" u="none" strike="noStrike" cap="none">
                <a:solidFill>
                  <a:schemeClr val="lt1"/>
                </a:solidFill>
                <a:latin typeface="Arial"/>
                <a:ea typeface="Arial"/>
                <a:cs typeface="Arial"/>
                <a:sym typeface="Arial"/>
              </a:defRPr>
            </a:lvl1pPr>
            <a:lvl2pPr marL="0" lvl="1" indent="0" algn="r">
              <a:spcBef>
                <a:spcPts val="0"/>
              </a:spcBef>
              <a:buNone/>
              <a:defRPr sz="1100" b="0" i="0" u="none" strike="noStrike" cap="none">
                <a:solidFill>
                  <a:schemeClr val="lt1"/>
                </a:solidFill>
                <a:latin typeface="Arial"/>
                <a:ea typeface="Arial"/>
                <a:cs typeface="Arial"/>
                <a:sym typeface="Arial"/>
              </a:defRPr>
            </a:lvl2pPr>
            <a:lvl3pPr marL="0" lvl="2" indent="0" algn="r">
              <a:spcBef>
                <a:spcPts val="0"/>
              </a:spcBef>
              <a:buNone/>
              <a:defRPr sz="1100" b="0" i="0" u="none" strike="noStrike" cap="none">
                <a:solidFill>
                  <a:schemeClr val="lt1"/>
                </a:solidFill>
                <a:latin typeface="Arial"/>
                <a:ea typeface="Arial"/>
                <a:cs typeface="Arial"/>
                <a:sym typeface="Arial"/>
              </a:defRPr>
            </a:lvl3pPr>
            <a:lvl4pPr marL="0" lvl="3" indent="0" algn="r">
              <a:spcBef>
                <a:spcPts val="0"/>
              </a:spcBef>
              <a:buNone/>
              <a:defRPr sz="1100" b="0" i="0" u="none" strike="noStrike" cap="none">
                <a:solidFill>
                  <a:schemeClr val="lt1"/>
                </a:solidFill>
                <a:latin typeface="Arial"/>
                <a:ea typeface="Arial"/>
                <a:cs typeface="Arial"/>
                <a:sym typeface="Arial"/>
              </a:defRPr>
            </a:lvl4pPr>
            <a:lvl5pPr marL="0" lvl="4" indent="0" algn="r">
              <a:spcBef>
                <a:spcPts val="0"/>
              </a:spcBef>
              <a:buNone/>
              <a:defRPr sz="1100" b="0" i="0" u="none" strike="noStrike" cap="none">
                <a:solidFill>
                  <a:schemeClr val="lt1"/>
                </a:solidFill>
                <a:latin typeface="Arial"/>
                <a:ea typeface="Arial"/>
                <a:cs typeface="Arial"/>
                <a:sym typeface="Arial"/>
              </a:defRPr>
            </a:lvl5pPr>
            <a:lvl6pPr marL="0" lvl="5" indent="0" algn="r">
              <a:spcBef>
                <a:spcPts val="0"/>
              </a:spcBef>
              <a:buNone/>
              <a:defRPr sz="1100" b="0" i="0" u="none" strike="noStrike" cap="none">
                <a:solidFill>
                  <a:schemeClr val="lt1"/>
                </a:solidFill>
                <a:latin typeface="Arial"/>
                <a:ea typeface="Arial"/>
                <a:cs typeface="Arial"/>
                <a:sym typeface="Arial"/>
              </a:defRPr>
            </a:lvl6pPr>
            <a:lvl7pPr marL="0" lvl="6" indent="0" algn="r">
              <a:spcBef>
                <a:spcPts val="0"/>
              </a:spcBef>
              <a:buNone/>
              <a:defRPr sz="1100" b="0" i="0" u="none" strike="noStrike" cap="none">
                <a:solidFill>
                  <a:schemeClr val="lt1"/>
                </a:solidFill>
                <a:latin typeface="Arial"/>
                <a:ea typeface="Arial"/>
                <a:cs typeface="Arial"/>
                <a:sym typeface="Arial"/>
              </a:defRPr>
            </a:lvl7pPr>
            <a:lvl8pPr marL="0" lvl="7" indent="0" algn="r">
              <a:spcBef>
                <a:spcPts val="0"/>
              </a:spcBef>
              <a:buNone/>
              <a:defRPr sz="1100" b="0" i="0" u="none" strike="noStrike" cap="none">
                <a:solidFill>
                  <a:schemeClr val="lt1"/>
                </a:solidFill>
                <a:latin typeface="Arial"/>
                <a:ea typeface="Arial"/>
                <a:cs typeface="Arial"/>
                <a:sym typeface="Arial"/>
              </a:defRPr>
            </a:lvl8pPr>
            <a:lvl9pPr marL="0" lvl="8" indent="0" algn="r">
              <a:spcBef>
                <a:spcPts val="0"/>
              </a:spcBef>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53" name="Google Shape;53;p8"/>
          <p:cNvSpPr txBox="1">
            <a:spLocks noGrp="1"/>
          </p:cNvSpPr>
          <p:nvPr>
            <p:ph type="body" idx="1"/>
          </p:nvPr>
        </p:nvSpPr>
        <p:spPr>
          <a:xfrm>
            <a:off x="658811" y="2286267"/>
            <a:ext cx="7732800" cy="339331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None/>
              <a:defRPr sz="2400">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Last Slide 1">
  <p:cSld name="Last Slide 1">
    <p:bg>
      <p:bgPr>
        <a:solidFill>
          <a:schemeClr val="accent1"/>
        </a:solidFill>
        <a:effectLst/>
      </p:bgPr>
    </p:bg>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972000" y="1252800"/>
            <a:ext cx="10108800" cy="2653200"/>
          </a:xfrm>
          <a:prstGeom prst="rect">
            <a:avLst/>
          </a:prstGeom>
          <a:noFill/>
          <a:ln>
            <a:noFill/>
          </a:ln>
        </p:spPr>
        <p:txBody>
          <a:bodyPr spcFirstLastPara="1" wrap="square" lIns="0" tIns="0" rIns="0" bIns="36000" anchor="b" anchorCtr="0">
            <a:noAutofit/>
          </a:bodyPr>
          <a:lstStyle>
            <a:lvl1pPr lvl="0" algn="ctr">
              <a:lnSpc>
                <a:spcPct val="90000"/>
              </a:lnSpc>
              <a:spcBef>
                <a:spcPts val="0"/>
              </a:spcBef>
              <a:spcAft>
                <a:spcPts val="0"/>
              </a:spcAft>
              <a:buClr>
                <a:schemeClr val="lt1"/>
              </a:buClr>
              <a:buSzPts val="7200"/>
              <a:buFont typeface="Arial"/>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Large Text">
  <p:cSld name="Large Text">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0"/>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61" name="Google Shape;61;p10"/>
          <p:cNvSpPr txBox="1">
            <a:spLocks noGrp="1"/>
          </p:cNvSpPr>
          <p:nvPr>
            <p:ph type="body" idx="1"/>
          </p:nvPr>
        </p:nvSpPr>
        <p:spPr>
          <a:xfrm>
            <a:off x="658811" y="2286267"/>
            <a:ext cx="7732800" cy="339331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None/>
              <a:defRPr sz="2400">
                <a:solidFill>
                  <a:schemeClr val="accen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marR="0" lvl="0" algn="l" rtl="0">
              <a:lnSpc>
                <a:spcPct val="9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58813" y="2106000"/>
            <a:ext cx="10874375" cy="374400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400"/>
              </a:spcBef>
              <a:spcAft>
                <a:spcPts val="0"/>
              </a:spcAft>
              <a:buClr>
                <a:schemeClr val="lt2"/>
              </a:buClr>
              <a:buSzPts val="1800"/>
              <a:buFont typeface="Arial"/>
              <a:buChar char="•"/>
              <a:defRPr sz="1800" b="0" i="0" u="none" strike="noStrike" cap="none">
                <a:solidFill>
                  <a:schemeClr val="accent3"/>
                </a:solidFill>
                <a:latin typeface="Arial"/>
                <a:ea typeface="Arial"/>
                <a:cs typeface="Arial"/>
                <a:sym typeface="Arial"/>
              </a:defRPr>
            </a:lvl1pPr>
            <a:lvl2pPr marL="914400" marR="0" lvl="1" indent="-330200" algn="l" rtl="0">
              <a:lnSpc>
                <a:spcPct val="90000"/>
              </a:lnSpc>
              <a:spcBef>
                <a:spcPts val="500"/>
              </a:spcBef>
              <a:spcAft>
                <a:spcPts val="0"/>
              </a:spcAft>
              <a:buClr>
                <a:srgbClr val="012D28"/>
              </a:buClr>
              <a:buSzPts val="1600"/>
              <a:buFont typeface="Arial"/>
              <a:buChar char="−"/>
              <a:defRPr sz="1600" b="0" i="0" u="none" strike="noStrike" cap="none">
                <a:solidFill>
                  <a:schemeClr val="accent3"/>
                </a:solidFill>
                <a:latin typeface="Arial"/>
                <a:ea typeface="Arial"/>
                <a:cs typeface="Arial"/>
                <a:sym typeface="Arial"/>
              </a:defRPr>
            </a:lvl2pPr>
            <a:lvl3pPr marL="1371600" marR="0" lvl="2" indent="-317500" algn="l" rtl="0">
              <a:lnSpc>
                <a:spcPct val="90000"/>
              </a:lnSpc>
              <a:spcBef>
                <a:spcPts val="500"/>
              </a:spcBef>
              <a:spcAft>
                <a:spcPts val="0"/>
              </a:spcAft>
              <a:buClr>
                <a:srgbClr val="012D28"/>
              </a:buClr>
              <a:buSzPts val="1400"/>
              <a:buFont typeface="Arial"/>
              <a:buChar char="−"/>
              <a:defRPr sz="1400" b="0" i="0" u="none" strike="noStrike" cap="none">
                <a:solidFill>
                  <a:schemeClr val="accent3"/>
                </a:solidFill>
                <a:latin typeface="Arial"/>
                <a:ea typeface="Arial"/>
                <a:cs typeface="Arial"/>
                <a:sym typeface="Arial"/>
              </a:defRPr>
            </a:lvl3pPr>
            <a:lvl4pPr marL="1828800" marR="0" lvl="3" indent="-304800"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1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marR="0" lvl="0" algn="r" rtl="0">
              <a:spcBef>
                <a:spcPts val="0"/>
              </a:spcBef>
              <a:spcAft>
                <a:spcPts val="0"/>
              </a:spcAft>
              <a:buSzPts val="1400"/>
              <a:buNone/>
              <a:defRPr sz="11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100" b="0" i="0" u="none" strike="noStrike" cap="none">
                <a:solidFill>
                  <a:schemeClr val="accent1"/>
                </a:solidFill>
                <a:latin typeface="Arial"/>
                <a:ea typeface="Arial"/>
                <a:cs typeface="Arial"/>
                <a:sym typeface="Arial"/>
              </a:defRPr>
            </a:lvl1pPr>
            <a:lvl2pPr marL="0" marR="0" lvl="1" indent="0" algn="r" rtl="0">
              <a:spcBef>
                <a:spcPts val="0"/>
              </a:spcBef>
              <a:buNone/>
              <a:defRPr sz="1100" b="0" i="0" u="none" strike="noStrike" cap="none">
                <a:solidFill>
                  <a:schemeClr val="accent1"/>
                </a:solidFill>
                <a:latin typeface="Arial"/>
                <a:ea typeface="Arial"/>
                <a:cs typeface="Arial"/>
                <a:sym typeface="Arial"/>
              </a:defRPr>
            </a:lvl2pPr>
            <a:lvl3pPr marL="0" marR="0" lvl="2" indent="0" algn="r" rtl="0">
              <a:spcBef>
                <a:spcPts val="0"/>
              </a:spcBef>
              <a:buNone/>
              <a:defRPr sz="1100" b="0" i="0" u="none" strike="noStrike" cap="none">
                <a:solidFill>
                  <a:schemeClr val="accent1"/>
                </a:solidFill>
                <a:latin typeface="Arial"/>
                <a:ea typeface="Arial"/>
                <a:cs typeface="Arial"/>
                <a:sym typeface="Arial"/>
              </a:defRPr>
            </a:lvl3pPr>
            <a:lvl4pPr marL="0" marR="0" lvl="3" indent="0" algn="r" rtl="0">
              <a:spcBef>
                <a:spcPts val="0"/>
              </a:spcBef>
              <a:buNone/>
              <a:defRPr sz="1100" b="0" i="0" u="none" strike="noStrike" cap="none">
                <a:solidFill>
                  <a:schemeClr val="accent1"/>
                </a:solidFill>
                <a:latin typeface="Arial"/>
                <a:ea typeface="Arial"/>
                <a:cs typeface="Arial"/>
                <a:sym typeface="Arial"/>
              </a:defRPr>
            </a:lvl4pPr>
            <a:lvl5pPr marL="0" marR="0" lvl="4" indent="0" algn="r" rtl="0">
              <a:spcBef>
                <a:spcPts val="0"/>
              </a:spcBef>
              <a:buNone/>
              <a:defRPr sz="1100" b="0" i="0" u="none" strike="noStrike" cap="none">
                <a:solidFill>
                  <a:schemeClr val="accent1"/>
                </a:solidFill>
                <a:latin typeface="Arial"/>
                <a:ea typeface="Arial"/>
                <a:cs typeface="Arial"/>
                <a:sym typeface="Arial"/>
              </a:defRPr>
            </a:lvl5pPr>
            <a:lvl6pPr marL="0" marR="0" lvl="5" indent="0" algn="r" rtl="0">
              <a:spcBef>
                <a:spcPts val="0"/>
              </a:spcBef>
              <a:buNone/>
              <a:defRPr sz="1100" b="0" i="0" u="none" strike="noStrike" cap="none">
                <a:solidFill>
                  <a:schemeClr val="accent1"/>
                </a:solidFill>
                <a:latin typeface="Arial"/>
                <a:ea typeface="Arial"/>
                <a:cs typeface="Arial"/>
                <a:sym typeface="Arial"/>
              </a:defRPr>
            </a:lvl6pPr>
            <a:lvl7pPr marL="0" marR="0" lvl="6" indent="0" algn="r" rtl="0">
              <a:spcBef>
                <a:spcPts val="0"/>
              </a:spcBef>
              <a:buNone/>
              <a:defRPr sz="1100" b="0" i="0" u="none" strike="noStrike" cap="none">
                <a:solidFill>
                  <a:schemeClr val="accent1"/>
                </a:solidFill>
                <a:latin typeface="Arial"/>
                <a:ea typeface="Arial"/>
                <a:cs typeface="Arial"/>
                <a:sym typeface="Arial"/>
              </a:defRPr>
            </a:lvl7pPr>
            <a:lvl8pPr marL="0" marR="0" lvl="7" indent="0" algn="r" rtl="0">
              <a:spcBef>
                <a:spcPts val="0"/>
              </a:spcBef>
              <a:buNone/>
              <a:defRPr sz="1100" b="0" i="0" u="none" strike="noStrike" cap="none">
                <a:solidFill>
                  <a:schemeClr val="accent1"/>
                </a:solidFill>
                <a:latin typeface="Arial"/>
                <a:ea typeface="Arial"/>
                <a:cs typeface="Arial"/>
                <a:sym typeface="Arial"/>
              </a:defRPr>
            </a:lvl8pPr>
            <a:lvl9pPr marL="0" marR="0" lvl="8" indent="0" algn="r" rtl="0">
              <a:spcBef>
                <a:spcPts val="0"/>
              </a:spcBef>
              <a:buNone/>
              <a:defRPr sz="11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15" name="Google Shape;15;p1"/>
          <p:cNvSpPr/>
          <p:nvPr/>
        </p:nvSpPr>
        <p:spPr>
          <a:xfrm>
            <a:off x="0" y="0"/>
            <a:ext cx="12700" cy="12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s://drawio-app.com/increase-productivity-with-gantt-charts-in-draw-io/"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s://www.atlassian.com/de/agile/tutorials/sprints" TargetMode="External"/><Relationship Id="rId4" Type="http://schemas.openxmlformats.org/officeDocument/2006/relationships/hyperlink" Target="https://www.atlassian.com/de/agile/kanba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drawio-app.com/learning/" TargetMode="External"/><Relationship Id="rId3" Type="http://schemas.openxmlformats.org/officeDocument/2006/relationships/hyperlink" Target="https://docker-curriculum.com/" TargetMode="External"/><Relationship Id="rId7" Type="http://schemas.openxmlformats.org/officeDocument/2006/relationships/hyperlink" Target="https://www.atlassian.com/try/cloud/signup?bundle=jira-service-desk&amp;edition=free"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www.atlassian.com/software/opsgenie" TargetMode="External"/><Relationship Id="rId5" Type="http://schemas.openxmlformats.org/officeDocument/2006/relationships/hyperlink" Target="https://www.atlassian.com/software/jira/try" TargetMode="External"/><Relationship Id="rId4" Type="http://schemas.openxmlformats.org/officeDocument/2006/relationships/hyperlink" Target="http://maven.apache.org/install.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enti.com/ow4mv4qba1"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658813" y="1122363"/>
            <a:ext cx="10117137" cy="2625389"/>
          </a:xfrm>
          <a:prstGeom prst="rect">
            <a:avLst/>
          </a:prstGeom>
          <a:noFill/>
          <a:ln>
            <a:noFill/>
          </a:ln>
        </p:spPr>
        <p:txBody>
          <a:bodyPr spcFirstLastPara="1" wrap="square" lIns="0" tIns="0" rIns="0" bIns="36000" anchor="b" anchorCtr="0">
            <a:noAutofit/>
          </a:bodyPr>
          <a:lstStyle/>
          <a:p>
            <a:pPr marL="0" lvl="0" indent="0" algn="l" rtl="0">
              <a:lnSpc>
                <a:spcPct val="82000"/>
              </a:lnSpc>
              <a:spcBef>
                <a:spcPts val="0"/>
              </a:spcBef>
              <a:spcAft>
                <a:spcPts val="0"/>
              </a:spcAft>
              <a:buClr>
                <a:schemeClr val="lt1"/>
              </a:buClr>
              <a:buSzPts val="6800"/>
              <a:buFont typeface="Arial"/>
              <a:buNone/>
            </a:pPr>
            <a:r>
              <a:rPr lang="de-DE"/>
              <a:t>DevOps Academy  – Week 1</a:t>
            </a:r>
            <a:endParaRPr/>
          </a:p>
        </p:txBody>
      </p:sp>
      <p:sp>
        <p:nvSpPr>
          <p:cNvPr id="124" name="Google Shape;124;p22"/>
          <p:cNvSpPr txBox="1">
            <a:spLocks noGrp="1"/>
          </p:cNvSpPr>
          <p:nvPr>
            <p:ph type="subTitle" idx="1"/>
          </p:nvPr>
        </p:nvSpPr>
        <p:spPr>
          <a:xfrm>
            <a:off x="658813" y="4146996"/>
            <a:ext cx="10117137" cy="10592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de-DE"/>
              <a:t>DevOps Mindset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40" descr="soccer stadium"/>
          <p:cNvPicPr preferRelativeResize="0"/>
          <p:nvPr/>
        </p:nvPicPr>
        <p:blipFill rotWithShape="1">
          <a:blip r:embed="rId3">
            <a:alphaModFix/>
          </a:blip>
          <a:srcRect t="15730"/>
          <a:stretch/>
        </p:blipFill>
        <p:spPr>
          <a:xfrm>
            <a:off x="20" y="10"/>
            <a:ext cx="12191980" cy="6857990"/>
          </a:xfrm>
          <a:prstGeom prst="rect">
            <a:avLst/>
          </a:prstGeom>
          <a:solidFill>
            <a:srgbClr val="FFFFFF"/>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41" descr="A close up of a map&#10;&#10;Description automatically generated"/>
          <p:cNvPicPr preferRelativeResize="0"/>
          <p:nvPr/>
        </p:nvPicPr>
        <p:blipFill rotWithShape="1">
          <a:blip r:embed="rId3">
            <a:alphaModFix/>
          </a:blip>
          <a:srcRect t="6256" b="12018"/>
          <a:stretch/>
        </p:blipFill>
        <p:spPr>
          <a:xfrm>
            <a:off x="20" y="10"/>
            <a:ext cx="12191980" cy="6857990"/>
          </a:xfrm>
          <a:prstGeom prst="rect">
            <a:avLst/>
          </a:prstGeom>
          <a:solidFill>
            <a:srgbClr val="FFFFFF"/>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2"/>
          <p:cNvPicPr preferRelativeResize="0"/>
          <p:nvPr/>
        </p:nvPicPr>
        <p:blipFill rotWithShape="1">
          <a:blip r:embed="rId3">
            <a:alphaModFix/>
          </a:blip>
          <a:srcRect/>
          <a:stretch/>
        </p:blipFill>
        <p:spPr>
          <a:xfrm>
            <a:off x="1112838" y="0"/>
            <a:ext cx="9964737" cy="6858000"/>
          </a:xfrm>
          <a:prstGeom prst="rect">
            <a:avLst/>
          </a:prstGeom>
          <a:noFill/>
          <a:ln>
            <a:noFill/>
          </a:ln>
        </p:spPr>
      </p:pic>
      <p:sp>
        <p:nvSpPr>
          <p:cNvPr id="352" name="Google Shape;352;p42"/>
          <p:cNvSpPr/>
          <p:nvPr/>
        </p:nvSpPr>
        <p:spPr>
          <a:xfrm>
            <a:off x="9220593" y="6057900"/>
            <a:ext cx="2069187" cy="8001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b="0" i="0" u="none" strike="noStrike" cap="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rotWithShape="1">
          <a:blip r:embed="rId3">
            <a:alphaModFix/>
          </a:blip>
          <a:srcRect t="7866" b="10409"/>
          <a:stretch/>
        </p:blipFill>
        <p:spPr>
          <a:xfrm>
            <a:off x="20" y="10"/>
            <a:ext cx="12191980" cy="6857990"/>
          </a:xfrm>
          <a:prstGeom prst="rect">
            <a:avLst/>
          </a:prstGeom>
          <a:solidFill>
            <a:srgbClr val="FFFFFF"/>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44"/>
          <p:cNvPicPr preferRelativeResize="0"/>
          <p:nvPr/>
        </p:nvPicPr>
        <p:blipFill rotWithShape="1">
          <a:blip r:embed="rId3">
            <a:alphaModFix/>
          </a:blip>
          <a:srcRect b="14666"/>
          <a:stretch/>
        </p:blipFill>
        <p:spPr>
          <a:xfrm>
            <a:off x="199231" y="788670"/>
            <a:ext cx="9964737" cy="5852160"/>
          </a:xfrm>
          <a:prstGeom prst="rect">
            <a:avLst/>
          </a:prstGeom>
          <a:noFill/>
          <a:ln>
            <a:noFill/>
          </a:ln>
        </p:spPr>
      </p:pic>
      <p:pic>
        <p:nvPicPr>
          <p:cNvPr id="363" name="Google Shape;363;p44" descr="Ähnliches Foto"/>
          <p:cNvPicPr preferRelativeResize="0"/>
          <p:nvPr/>
        </p:nvPicPr>
        <p:blipFill rotWithShape="1">
          <a:blip r:embed="rId4">
            <a:alphaModFix/>
          </a:blip>
          <a:srcRect l="6458" t="9778" r="70943" b="62056"/>
          <a:stretch/>
        </p:blipFill>
        <p:spPr>
          <a:xfrm rot="3238751">
            <a:off x="9126920" y="-35413"/>
            <a:ext cx="3198377" cy="27437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5"/>
          <p:cNvSpPr txBox="1">
            <a:spLocks noGrp="1"/>
          </p:cNvSpPr>
          <p:nvPr>
            <p:ph type="body" idx="1"/>
          </p:nvPr>
        </p:nvSpPr>
        <p:spPr>
          <a:xfrm>
            <a:off x="658814" y="1503575"/>
            <a:ext cx="10107922" cy="4471711"/>
          </a:xfrm>
          <a:prstGeom prst="rect">
            <a:avLst/>
          </a:prstGeom>
          <a:noFill/>
          <a:ln>
            <a:noFill/>
          </a:ln>
        </p:spPr>
        <p:txBody>
          <a:bodyPr spcFirstLastPara="1" wrap="square" lIns="0" tIns="0" rIns="0" bIns="0" anchor="t" anchorCtr="0">
            <a:noAutofit/>
          </a:bodyPr>
          <a:lstStyle/>
          <a:p>
            <a:pPr marL="457200" lvl="0" indent="-457200" algn="l" rtl="0">
              <a:lnSpc>
                <a:spcPct val="90000"/>
              </a:lnSpc>
              <a:spcBef>
                <a:spcPts val="0"/>
              </a:spcBef>
              <a:spcAft>
                <a:spcPts val="0"/>
              </a:spcAft>
              <a:buSzPts val="2400"/>
              <a:buAutoNum type="arabicPeriod"/>
            </a:pPr>
            <a:r>
              <a:rPr lang="de-DE"/>
              <a:t>Recherchiert die verschiedenen Softwareentwicklungs-Vorgehensmodelle</a:t>
            </a:r>
            <a:endParaRPr/>
          </a:p>
          <a:p>
            <a:pPr marL="635000" lvl="1" indent="-457200" algn="l" rtl="0">
              <a:lnSpc>
                <a:spcPct val="90000"/>
              </a:lnSpc>
              <a:spcBef>
                <a:spcPts val="500"/>
              </a:spcBef>
              <a:spcAft>
                <a:spcPts val="0"/>
              </a:spcAft>
              <a:buSzPts val="2000"/>
              <a:buAutoNum type="arabicPeriod"/>
            </a:pPr>
            <a:r>
              <a:rPr lang="de-DE"/>
              <a:t>Waterfall / SDLC</a:t>
            </a:r>
            <a:endParaRPr/>
          </a:p>
          <a:p>
            <a:pPr marL="635000" lvl="1" indent="-457200" algn="l" rtl="0">
              <a:lnSpc>
                <a:spcPct val="90000"/>
              </a:lnSpc>
              <a:spcBef>
                <a:spcPts val="500"/>
              </a:spcBef>
              <a:spcAft>
                <a:spcPts val="0"/>
              </a:spcAft>
              <a:buSzPts val="2000"/>
              <a:buAutoNum type="arabicPeriod"/>
            </a:pPr>
            <a:r>
              <a:rPr lang="de-DE"/>
              <a:t>Kanban</a:t>
            </a:r>
            <a:endParaRPr/>
          </a:p>
          <a:p>
            <a:pPr marL="635000" lvl="1" indent="-457200" algn="l" rtl="0">
              <a:lnSpc>
                <a:spcPct val="90000"/>
              </a:lnSpc>
              <a:spcBef>
                <a:spcPts val="500"/>
              </a:spcBef>
              <a:spcAft>
                <a:spcPts val="0"/>
              </a:spcAft>
              <a:buSzPts val="2000"/>
              <a:buAutoNum type="arabicPeriod"/>
            </a:pPr>
            <a:r>
              <a:rPr lang="de-DE"/>
              <a:t>Scrum</a:t>
            </a:r>
            <a:endParaRPr/>
          </a:p>
          <a:p>
            <a:pPr marL="635000" lvl="1" indent="-330200" algn="l" rtl="0">
              <a:lnSpc>
                <a:spcPct val="90000"/>
              </a:lnSpc>
              <a:spcBef>
                <a:spcPts val="500"/>
              </a:spcBef>
              <a:spcAft>
                <a:spcPts val="0"/>
              </a:spcAft>
              <a:buSzPts val="2000"/>
              <a:buNone/>
            </a:pPr>
            <a:endParaRPr/>
          </a:p>
          <a:p>
            <a:pPr marL="457200" lvl="0" indent="-457200" algn="l" rtl="0">
              <a:lnSpc>
                <a:spcPct val="90000"/>
              </a:lnSpc>
              <a:spcBef>
                <a:spcPts val="1400"/>
              </a:spcBef>
              <a:spcAft>
                <a:spcPts val="0"/>
              </a:spcAft>
              <a:buSzPts val="2400"/>
              <a:buAutoNum type="arabicPeriod"/>
            </a:pPr>
            <a:r>
              <a:rPr lang="de-DE"/>
              <a:t>Entscheidet euch für eine der drei Varianten und erstellt für die Entwicklung des Weblogs entweder ein:</a:t>
            </a:r>
            <a:endParaRPr/>
          </a:p>
          <a:p>
            <a:pPr marL="635000" lvl="1" indent="-457200" algn="l" rtl="0">
              <a:lnSpc>
                <a:spcPct val="90000"/>
              </a:lnSpc>
              <a:spcBef>
                <a:spcPts val="500"/>
              </a:spcBef>
              <a:spcAft>
                <a:spcPts val="0"/>
              </a:spcAft>
              <a:buSzPts val="2000"/>
              <a:buAutoNum type="arabicPeriod"/>
            </a:pPr>
            <a:r>
              <a:rPr lang="de-DE"/>
              <a:t>GANTT-Diagramm mit Phasen, aktuellem Zeitpunkt und Fertigstellungsgrad</a:t>
            </a:r>
            <a:endParaRPr/>
          </a:p>
          <a:p>
            <a:pPr marL="635000" lvl="1" indent="-457200" algn="l" rtl="0">
              <a:lnSpc>
                <a:spcPct val="90000"/>
              </a:lnSpc>
              <a:spcBef>
                <a:spcPts val="500"/>
              </a:spcBef>
              <a:spcAft>
                <a:spcPts val="0"/>
              </a:spcAft>
              <a:buSzPts val="2000"/>
              <a:buAutoNum type="arabicPeriod"/>
            </a:pPr>
            <a:r>
              <a:rPr lang="de-DE"/>
              <a:t>Kanban-Board mit Aufgaben in verschiedenen Spalten und WiP-Limits</a:t>
            </a:r>
            <a:endParaRPr/>
          </a:p>
          <a:p>
            <a:pPr marL="635000" lvl="1" indent="-457200" algn="l" rtl="0">
              <a:lnSpc>
                <a:spcPct val="90000"/>
              </a:lnSpc>
              <a:spcBef>
                <a:spcPts val="500"/>
              </a:spcBef>
              <a:spcAft>
                <a:spcPts val="0"/>
              </a:spcAft>
              <a:buSzPts val="2000"/>
              <a:buAutoNum type="arabicPeriod"/>
            </a:pPr>
            <a:r>
              <a:rPr lang="de-DE"/>
              <a:t>Ein Sprint-Backlog mit mehreren User Stories, geschätzter Velocity und Burn-Down-Chart</a:t>
            </a:r>
            <a:endParaRPr/>
          </a:p>
          <a:p>
            <a:pPr marL="635000" lvl="1" indent="-330200" algn="l" rtl="0">
              <a:lnSpc>
                <a:spcPct val="90000"/>
              </a:lnSpc>
              <a:spcBef>
                <a:spcPts val="500"/>
              </a:spcBef>
              <a:spcAft>
                <a:spcPts val="0"/>
              </a:spcAft>
              <a:buSzPts val="2000"/>
              <a:buNone/>
            </a:pPr>
            <a:endParaRPr/>
          </a:p>
          <a:p>
            <a:pPr marL="457200" lvl="0" indent="-457200" algn="l" rtl="0">
              <a:lnSpc>
                <a:spcPct val="90000"/>
              </a:lnSpc>
              <a:spcBef>
                <a:spcPts val="1400"/>
              </a:spcBef>
              <a:spcAft>
                <a:spcPts val="0"/>
              </a:spcAft>
              <a:buSzPts val="2400"/>
              <a:buAutoNum type="arabicPeriod"/>
            </a:pPr>
            <a:r>
              <a:rPr lang="de-DE"/>
              <a:t>Präsentiert euere Methode</a:t>
            </a:r>
            <a:endParaRPr/>
          </a:p>
        </p:txBody>
      </p:sp>
      <p:sp>
        <p:nvSpPr>
          <p:cNvPr id="369" name="Google Shape;369;p45"/>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lt1"/>
              </a:buClr>
              <a:buSzPts val="2400"/>
              <a:buFont typeface="Arial"/>
              <a:buNone/>
            </a:pPr>
            <a:r>
              <a:rPr lang="de-DE"/>
              <a:t>Vorgehensmodelle Workshop – 5 Groups</a:t>
            </a:r>
            <a:endParaRPr/>
          </a:p>
        </p:txBody>
      </p:sp>
      <p:sp>
        <p:nvSpPr>
          <p:cNvPr id="370" name="Google Shape;370;p45"/>
          <p:cNvSpPr txBox="1"/>
          <p:nvPr/>
        </p:nvSpPr>
        <p:spPr>
          <a:xfrm>
            <a:off x="3352800" y="5486399"/>
            <a:ext cx="8056194" cy="99060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r>
              <a:rPr lang="de-DE" sz="1200" b="0" i="0" u="sng" strike="noStrike" cap="none">
                <a:solidFill>
                  <a:schemeClr val="hlink"/>
                </a:solidFill>
                <a:latin typeface="Arial"/>
                <a:ea typeface="Arial"/>
                <a:cs typeface="Arial"/>
                <a:sym typeface="Arial"/>
                <a:hlinkClick r:id="rId3"/>
              </a:rPr>
              <a:t>drawio-app.com/increase-productivity-with-gantt-charts-in-draw-io/</a:t>
            </a:r>
            <a:endParaRPr sz="12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chemeClr val="lt1"/>
              </a:buClr>
              <a:buSzPts val="1200"/>
              <a:buFont typeface="Arial"/>
              <a:buNone/>
            </a:pPr>
            <a:r>
              <a:rPr lang="de-DE" sz="1200" b="0" i="0" u="sng" strike="noStrike" cap="none">
                <a:solidFill>
                  <a:schemeClr val="hlink"/>
                </a:solidFill>
                <a:latin typeface="Arial"/>
                <a:ea typeface="Arial"/>
                <a:cs typeface="Arial"/>
                <a:sym typeface="Arial"/>
                <a:hlinkClick r:id="rId4"/>
              </a:rPr>
              <a:t>www.atlassian.com/de/agile/kanban</a:t>
            </a:r>
            <a:endParaRPr sz="12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chemeClr val="lt1"/>
              </a:buClr>
              <a:buSzPts val="1200"/>
              <a:buFont typeface="Arial"/>
              <a:buNone/>
            </a:pPr>
            <a:r>
              <a:rPr lang="de-DE" sz="1200" b="0" i="0" u="sng" strike="noStrike" cap="none">
                <a:solidFill>
                  <a:schemeClr val="hlink"/>
                </a:solidFill>
                <a:latin typeface="Arial"/>
                <a:ea typeface="Arial"/>
                <a:cs typeface="Arial"/>
                <a:sym typeface="Arial"/>
                <a:hlinkClick r:id="rId5"/>
              </a:rPr>
              <a:t>www.atlassian.com/de/agile/tutorials/sprints</a:t>
            </a: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46" descr="Coffee"/>
          <p:cNvPicPr preferRelativeResize="0"/>
          <p:nvPr/>
        </p:nvPicPr>
        <p:blipFill rotWithShape="1">
          <a:blip r:embed="rId3">
            <a:alphaModFix/>
          </a:blip>
          <a:srcRect/>
          <a:stretch/>
        </p:blipFill>
        <p:spPr>
          <a:xfrm>
            <a:off x="2747962" y="80963"/>
            <a:ext cx="6708775" cy="670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7"/>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p>
            <a:pPr marL="0" lvl="0" indent="0" algn="ctr" rtl="0">
              <a:spcBef>
                <a:spcPts val="1400"/>
              </a:spcBef>
              <a:spcAft>
                <a:spcPts val="0"/>
              </a:spcAft>
              <a:buNone/>
            </a:pPr>
            <a:endParaRPr/>
          </a:p>
        </p:txBody>
      </p:sp>
      <p:grpSp>
        <p:nvGrpSpPr>
          <p:cNvPr id="381" name="Google Shape;381;p47"/>
          <p:cNvGrpSpPr/>
          <p:nvPr/>
        </p:nvGrpSpPr>
        <p:grpSpPr>
          <a:xfrm>
            <a:off x="7466412" y="1140559"/>
            <a:ext cx="2031347" cy="1218808"/>
            <a:chOff x="5694568" y="1262258"/>
            <a:chExt cx="2031347" cy="1218808"/>
          </a:xfrm>
        </p:grpSpPr>
        <p:sp>
          <p:nvSpPr>
            <p:cNvPr id="382" name="Google Shape;382;p47"/>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7"/>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Code</a:t>
              </a:r>
              <a:endParaRPr/>
            </a:p>
          </p:txBody>
        </p:sp>
      </p:grpSp>
      <p:grpSp>
        <p:nvGrpSpPr>
          <p:cNvPr id="384" name="Google Shape;384;p47"/>
          <p:cNvGrpSpPr/>
          <p:nvPr/>
        </p:nvGrpSpPr>
        <p:grpSpPr>
          <a:xfrm>
            <a:off x="5037571" y="1140559"/>
            <a:ext cx="2031347" cy="1218808"/>
            <a:chOff x="5694568" y="1262258"/>
            <a:chExt cx="2031347" cy="1218808"/>
          </a:xfrm>
        </p:grpSpPr>
        <p:sp>
          <p:nvSpPr>
            <p:cNvPr id="385" name="Google Shape;385;p47"/>
            <p:cNvSpPr/>
            <p:nvPr/>
          </p:nvSpPr>
          <p:spPr>
            <a:xfrm>
              <a:off x="5694568" y="1262258"/>
              <a:ext cx="2031347" cy="1218808"/>
            </a:xfrm>
            <a:prstGeom prst="roundRect">
              <a:avLst>
                <a:gd name="adj" fmla="val 10000"/>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7"/>
            <p:cNvSpPr txBox="1"/>
            <p:nvPr/>
          </p:nvSpPr>
          <p:spPr>
            <a:xfrm>
              <a:off x="5730266" y="1297956"/>
              <a:ext cx="1959951" cy="1147412"/>
            </a:xfrm>
            <a:prstGeom prst="rect">
              <a:avLst/>
            </a:prstGeom>
            <a:solidFill>
              <a:srgbClr val="7030A0"/>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Design</a:t>
              </a:r>
              <a:endParaRPr/>
            </a:p>
          </p:txBody>
        </p:sp>
      </p:grpSp>
      <p:grpSp>
        <p:nvGrpSpPr>
          <p:cNvPr id="387" name="Google Shape;387;p47"/>
          <p:cNvGrpSpPr/>
          <p:nvPr/>
        </p:nvGrpSpPr>
        <p:grpSpPr>
          <a:xfrm>
            <a:off x="2608730" y="1140559"/>
            <a:ext cx="2031347" cy="1218808"/>
            <a:chOff x="5694568" y="1262258"/>
            <a:chExt cx="2031347" cy="1218808"/>
          </a:xfrm>
        </p:grpSpPr>
        <p:sp>
          <p:nvSpPr>
            <p:cNvPr id="388" name="Google Shape;388;p47"/>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7"/>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Plan</a:t>
              </a:r>
              <a:endParaRPr/>
            </a:p>
          </p:txBody>
        </p:sp>
      </p:grpSp>
      <p:grpSp>
        <p:nvGrpSpPr>
          <p:cNvPr id="390" name="Google Shape;390;p47"/>
          <p:cNvGrpSpPr/>
          <p:nvPr/>
        </p:nvGrpSpPr>
        <p:grpSpPr>
          <a:xfrm>
            <a:off x="2604449" y="2833403"/>
            <a:ext cx="2031347" cy="1218808"/>
            <a:chOff x="5694568" y="1262258"/>
            <a:chExt cx="2031347" cy="1218808"/>
          </a:xfrm>
        </p:grpSpPr>
        <p:sp>
          <p:nvSpPr>
            <p:cNvPr id="391" name="Google Shape;391;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Build</a:t>
              </a:r>
              <a:endParaRPr sz="2500" b="0" i="0" u="none" strike="noStrike" cap="none">
                <a:solidFill>
                  <a:schemeClr val="lt1"/>
                </a:solidFill>
                <a:latin typeface="Arial"/>
                <a:ea typeface="Arial"/>
                <a:cs typeface="Arial"/>
                <a:sym typeface="Arial"/>
              </a:endParaRPr>
            </a:p>
          </p:txBody>
        </p:sp>
      </p:grpSp>
      <p:grpSp>
        <p:nvGrpSpPr>
          <p:cNvPr id="393" name="Google Shape;393;p47"/>
          <p:cNvGrpSpPr/>
          <p:nvPr/>
        </p:nvGrpSpPr>
        <p:grpSpPr>
          <a:xfrm>
            <a:off x="5064895" y="2829243"/>
            <a:ext cx="2031347" cy="1218808"/>
            <a:chOff x="5694568" y="1262258"/>
            <a:chExt cx="2031347" cy="1218808"/>
          </a:xfrm>
        </p:grpSpPr>
        <p:sp>
          <p:nvSpPr>
            <p:cNvPr id="394" name="Google Shape;394;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Verify</a:t>
              </a:r>
              <a:endParaRPr sz="2500" b="0" i="0" u="none" strike="noStrike" cap="none">
                <a:solidFill>
                  <a:schemeClr val="lt1"/>
                </a:solidFill>
                <a:latin typeface="Arial"/>
                <a:ea typeface="Arial"/>
                <a:cs typeface="Arial"/>
                <a:sym typeface="Arial"/>
              </a:endParaRPr>
            </a:p>
          </p:txBody>
        </p:sp>
      </p:grpSp>
      <p:grpSp>
        <p:nvGrpSpPr>
          <p:cNvPr id="396" name="Google Shape;396;p47"/>
          <p:cNvGrpSpPr/>
          <p:nvPr/>
        </p:nvGrpSpPr>
        <p:grpSpPr>
          <a:xfrm>
            <a:off x="7466412" y="2837197"/>
            <a:ext cx="2031347" cy="1218808"/>
            <a:chOff x="5694568" y="1262258"/>
            <a:chExt cx="2031347" cy="1218808"/>
          </a:xfrm>
        </p:grpSpPr>
        <p:sp>
          <p:nvSpPr>
            <p:cNvPr id="397" name="Google Shape;397;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Release</a:t>
              </a:r>
              <a:endParaRPr/>
            </a:p>
          </p:txBody>
        </p:sp>
      </p:grpSp>
      <p:grpSp>
        <p:nvGrpSpPr>
          <p:cNvPr id="399" name="Google Shape;399;p47"/>
          <p:cNvGrpSpPr/>
          <p:nvPr/>
        </p:nvGrpSpPr>
        <p:grpSpPr>
          <a:xfrm>
            <a:off x="2608730" y="4525882"/>
            <a:ext cx="2031347" cy="1218808"/>
            <a:chOff x="5694568" y="1262258"/>
            <a:chExt cx="2031347" cy="1218808"/>
          </a:xfrm>
        </p:grpSpPr>
        <p:sp>
          <p:nvSpPr>
            <p:cNvPr id="400" name="Google Shape;400;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Deploy</a:t>
              </a:r>
              <a:endParaRPr/>
            </a:p>
          </p:txBody>
        </p:sp>
      </p:grpSp>
      <p:grpSp>
        <p:nvGrpSpPr>
          <p:cNvPr id="402" name="Google Shape;402;p47"/>
          <p:cNvGrpSpPr/>
          <p:nvPr/>
        </p:nvGrpSpPr>
        <p:grpSpPr>
          <a:xfrm>
            <a:off x="5073268" y="4525882"/>
            <a:ext cx="2031347" cy="1218808"/>
            <a:chOff x="5694568" y="1262258"/>
            <a:chExt cx="2031347" cy="1218808"/>
          </a:xfrm>
        </p:grpSpPr>
        <p:sp>
          <p:nvSpPr>
            <p:cNvPr id="403" name="Google Shape;403;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Operate</a:t>
              </a:r>
              <a:endParaRPr sz="2500" b="0" i="0" u="none" strike="noStrike" cap="none">
                <a:solidFill>
                  <a:schemeClr val="lt1"/>
                </a:solidFill>
                <a:latin typeface="Arial"/>
                <a:ea typeface="Arial"/>
                <a:cs typeface="Arial"/>
                <a:sym typeface="Arial"/>
              </a:endParaRPr>
            </a:p>
          </p:txBody>
        </p:sp>
      </p:grpSp>
      <p:grpSp>
        <p:nvGrpSpPr>
          <p:cNvPr id="405" name="Google Shape;405;p47"/>
          <p:cNvGrpSpPr/>
          <p:nvPr/>
        </p:nvGrpSpPr>
        <p:grpSpPr>
          <a:xfrm>
            <a:off x="7474786" y="4525882"/>
            <a:ext cx="2031347" cy="1218808"/>
            <a:chOff x="5694568" y="1262258"/>
            <a:chExt cx="2031347" cy="1218808"/>
          </a:xfrm>
        </p:grpSpPr>
        <p:sp>
          <p:nvSpPr>
            <p:cNvPr id="406" name="Google Shape;406;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Monitor</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186" name="Google Shape;186;p28"/>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18</a:t>
            </a:fld>
            <a:endParaRPr/>
          </a:p>
        </p:txBody>
      </p:sp>
      <p:sp>
        <p:nvSpPr>
          <p:cNvPr id="187" name="Google Shape;187;p28"/>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a:t>Vorbereitung</a:t>
            </a:r>
            <a:endParaRPr/>
          </a:p>
        </p:txBody>
      </p:sp>
      <p:sp>
        <p:nvSpPr>
          <p:cNvPr id="188" name="Google Shape;188;p28"/>
          <p:cNvSpPr txBox="1">
            <a:spLocks noGrp="1"/>
          </p:cNvSpPr>
          <p:nvPr>
            <p:ph type="body" idx="1"/>
          </p:nvPr>
        </p:nvSpPr>
        <p:spPr>
          <a:xfrm>
            <a:off x="658814" y="2106000"/>
            <a:ext cx="7732710" cy="3744000"/>
          </a:xfrm>
          <a:prstGeom prst="rect">
            <a:avLst/>
          </a:prstGeom>
          <a:noFill/>
          <a:ln>
            <a:noFill/>
          </a:ln>
        </p:spPr>
        <p:txBody>
          <a:bodyPr spcFirstLastPara="1" wrap="square" lIns="0" tIns="0" rIns="0" bIns="0" anchor="t" anchorCtr="0">
            <a:noAutofit/>
          </a:bodyPr>
          <a:lstStyle/>
          <a:p>
            <a:pPr marL="180975" lvl="0" indent="-180975" algn="l" rtl="0">
              <a:lnSpc>
                <a:spcPct val="90000"/>
              </a:lnSpc>
              <a:spcBef>
                <a:spcPts val="0"/>
              </a:spcBef>
              <a:spcAft>
                <a:spcPts val="0"/>
              </a:spcAft>
              <a:buSzPts val="1800"/>
              <a:buChar char="•"/>
            </a:pPr>
            <a:r>
              <a:rPr lang="de-DE"/>
              <a:t>Docker hello-world </a:t>
            </a:r>
            <a:r>
              <a:rPr lang="de-DE" u="sng">
                <a:solidFill>
                  <a:schemeClr val="hlink"/>
                </a:solidFill>
                <a:hlinkClick r:id="rId3"/>
              </a:rPr>
              <a:t>https://docker-curriculum.com/</a:t>
            </a:r>
            <a:endParaRPr/>
          </a:p>
          <a:p>
            <a:pPr marL="180975" lvl="0" indent="-180975" algn="l" rtl="0">
              <a:lnSpc>
                <a:spcPct val="90000"/>
              </a:lnSpc>
              <a:spcBef>
                <a:spcPts val="1400"/>
              </a:spcBef>
              <a:spcAft>
                <a:spcPts val="0"/>
              </a:spcAft>
              <a:buSzPts val="1800"/>
              <a:buChar char="•"/>
            </a:pPr>
            <a:r>
              <a:rPr lang="de-DE"/>
              <a:t>Maven installieren </a:t>
            </a:r>
            <a:r>
              <a:rPr lang="de-DE" u="sng">
                <a:solidFill>
                  <a:schemeClr val="hlink"/>
                </a:solidFill>
                <a:hlinkClick r:id="rId4"/>
              </a:rPr>
              <a:t>http://maven.apache.org/install.html</a:t>
            </a:r>
            <a:endParaRPr/>
          </a:p>
          <a:p>
            <a:pPr marL="180975" lvl="0" indent="-180975" algn="l" rtl="0">
              <a:lnSpc>
                <a:spcPct val="90000"/>
              </a:lnSpc>
              <a:spcBef>
                <a:spcPts val="1400"/>
              </a:spcBef>
              <a:spcAft>
                <a:spcPts val="0"/>
              </a:spcAft>
              <a:buSzPts val="1800"/>
              <a:buChar char="•"/>
            </a:pPr>
            <a:r>
              <a:rPr lang="de-DE"/>
              <a:t>Jira Account erstellen </a:t>
            </a:r>
            <a:r>
              <a:rPr lang="de-DE" u="sng">
                <a:solidFill>
                  <a:schemeClr val="hlink"/>
                </a:solidFill>
                <a:hlinkClick r:id="rId5"/>
              </a:rPr>
              <a:t>https://www.atlassian.com/software/jira/try</a:t>
            </a:r>
            <a:endParaRPr/>
          </a:p>
          <a:p>
            <a:pPr marL="180975" lvl="0" indent="-180975" algn="l" rtl="0">
              <a:lnSpc>
                <a:spcPct val="90000"/>
              </a:lnSpc>
              <a:spcBef>
                <a:spcPts val="1400"/>
              </a:spcBef>
              <a:spcAft>
                <a:spcPts val="0"/>
              </a:spcAft>
              <a:buSzPts val="1800"/>
              <a:buChar char="•"/>
            </a:pPr>
            <a:r>
              <a:rPr lang="de-DE"/>
              <a:t>OpsGenie-Account erstellen </a:t>
            </a:r>
            <a:r>
              <a:rPr lang="de-DE" u="sng">
                <a:solidFill>
                  <a:schemeClr val="hlink"/>
                </a:solidFill>
                <a:hlinkClick r:id="rId6"/>
              </a:rPr>
              <a:t>https://www.atlassian.com/software/opsgenie</a:t>
            </a:r>
            <a:endParaRPr/>
          </a:p>
          <a:p>
            <a:pPr marL="180975" lvl="0" indent="-180975" algn="l" rtl="0">
              <a:lnSpc>
                <a:spcPct val="90000"/>
              </a:lnSpc>
              <a:spcBef>
                <a:spcPts val="1400"/>
              </a:spcBef>
              <a:spcAft>
                <a:spcPts val="0"/>
              </a:spcAft>
              <a:buSzPts val="1800"/>
              <a:buChar char="•"/>
            </a:pPr>
            <a:r>
              <a:rPr lang="de-DE"/>
              <a:t>Jira Service Desk-Account erstellen </a:t>
            </a:r>
            <a:r>
              <a:rPr lang="de-DE" u="sng">
                <a:solidFill>
                  <a:schemeClr val="hlink"/>
                </a:solidFill>
                <a:hlinkClick r:id="rId7"/>
              </a:rPr>
              <a:t>https://www.atlassian.com/try/cloud/signup</a:t>
            </a:r>
            <a:endParaRPr/>
          </a:p>
          <a:p>
            <a:pPr marL="180975" lvl="0" indent="-180975" algn="l" rtl="0">
              <a:lnSpc>
                <a:spcPct val="90000"/>
              </a:lnSpc>
              <a:spcBef>
                <a:spcPts val="1400"/>
              </a:spcBef>
              <a:spcAft>
                <a:spcPts val="0"/>
              </a:spcAft>
              <a:buSzPts val="1800"/>
              <a:buChar char="•"/>
            </a:pPr>
            <a:r>
              <a:rPr lang="de-DE"/>
              <a:t>Draw.io Tutorial </a:t>
            </a:r>
            <a:r>
              <a:rPr lang="de-DE" u="sng">
                <a:solidFill>
                  <a:schemeClr val="hlink"/>
                </a:solidFill>
                <a:hlinkClick r:id="rId8"/>
              </a:rPr>
              <a:t>https://drawio-app.com/learning/</a:t>
            </a:r>
            <a:endParaRPr/>
          </a:p>
          <a:p>
            <a:pPr marL="180975" lvl="0" indent="-66675" algn="l" rtl="0">
              <a:lnSpc>
                <a:spcPct val="90000"/>
              </a:lnSpc>
              <a:spcBef>
                <a:spcPts val="1400"/>
              </a:spcBef>
              <a:spcAft>
                <a:spcPts val="0"/>
              </a:spcAft>
              <a:buSzPts val="1800"/>
              <a:buNone/>
            </a:pPr>
            <a:endParaRPr/>
          </a:p>
          <a:p>
            <a:pPr marL="180975" lvl="0" indent="-66675" algn="l" rtl="0">
              <a:lnSpc>
                <a:spcPct val="90000"/>
              </a:lnSpc>
              <a:spcBef>
                <a:spcPts val="1400"/>
              </a:spcBef>
              <a:spcAft>
                <a:spcPts val="0"/>
              </a:spcAft>
              <a:buSzPts val="1800"/>
              <a:buNone/>
            </a:pPr>
            <a:endParaRPr/>
          </a:p>
        </p:txBody>
      </p:sp>
    </p:spTree>
    <p:extLst>
      <p:ext uri="{BB962C8B-B14F-4D97-AF65-F5344CB8AC3E}">
        <p14:creationId xmlns:p14="http://schemas.microsoft.com/office/powerpoint/2010/main" val="360250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96"/>
          <p:cNvSpPr txBox="1">
            <a:spLocks noGrp="1"/>
          </p:cNvSpPr>
          <p:nvPr>
            <p:ph type="dt" idx="4294967295"/>
          </p:nvPr>
        </p:nvSpPr>
        <p:spPr>
          <a:xfrm>
            <a:off x="0" y="6189663"/>
            <a:ext cx="1800225" cy="3016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977" name="Google Shape;977;p96"/>
          <p:cNvSpPr txBox="1">
            <a:spLocks noGrp="1"/>
          </p:cNvSpPr>
          <p:nvPr>
            <p:ph type="sldNum" idx="4294967295"/>
          </p:nvPr>
        </p:nvSpPr>
        <p:spPr>
          <a:xfrm>
            <a:off x="11650663" y="6189663"/>
            <a:ext cx="541337" cy="3016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ctrTitle"/>
          </p:nvPr>
        </p:nvSpPr>
        <p:spPr>
          <a:xfrm>
            <a:off x="1674255" y="1122363"/>
            <a:ext cx="8843490" cy="2625389"/>
          </a:xfrm>
          <a:prstGeom prst="rect">
            <a:avLst/>
          </a:prstGeom>
          <a:noFill/>
          <a:ln>
            <a:noFill/>
          </a:ln>
        </p:spPr>
        <p:txBody>
          <a:bodyPr spcFirstLastPara="1" wrap="square" lIns="0" tIns="0" rIns="0" bIns="36000" anchor="b" anchorCtr="0">
            <a:noAutofit/>
          </a:bodyPr>
          <a:lstStyle/>
          <a:p>
            <a:pPr marL="0" lvl="0" indent="0" algn="ctr" rtl="0">
              <a:lnSpc>
                <a:spcPct val="82000"/>
              </a:lnSpc>
              <a:spcBef>
                <a:spcPts val="0"/>
              </a:spcBef>
              <a:spcAft>
                <a:spcPts val="0"/>
              </a:spcAft>
              <a:buClr>
                <a:schemeClr val="lt1"/>
              </a:buClr>
              <a:buSzPts val="6800"/>
              <a:buFont typeface="Arial"/>
              <a:buNone/>
            </a:pPr>
            <a:r>
              <a:rPr lang="de-DE"/>
              <a:t>Day 2</a:t>
            </a:r>
            <a:endParaRPr/>
          </a:p>
        </p:txBody>
      </p:sp>
      <p:sp>
        <p:nvSpPr>
          <p:cNvPr id="239" name="Google Shape;239;p32"/>
          <p:cNvSpPr txBox="1">
            <a:spLocks noGrp="1"/>
          </p:cNvSpPr>
          <p:nvPr>
            <p:ph type="subTitle" idx="1"/>
          </p:nvPr>
        </p:nvSpPr>
        <p:spPr>
          <a:xfrm>
            <a:off x="1674255" y="4146996"/>
            <a:ext cx="8843490" cy="105928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2400"/>
              <a:buNone/>
            </a:pPr>
            <a:r>
              <a:rPr lang="de-DE"/>
              <a:t>Software Engineering Vorgehensmodelle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GB"/>
          </a:p>
        </p:txBody>
      </p:sp>
      <p:sp>
        <p:nvSpPr>
          <p:cNvPr id="5" name="Title 4"/>
          <p:cNvSpPr>
            <a:spLocks noGrp="1"/>
          </p:cNvSpPr>
          <p:nvPr>
            <p:ph type="title"/>
          </p:nvPr>
        </p:nvSpPr>
        <p:spPr/>
        <p:txBody>
          <a:bodyPr/>
          <a:lstStyle/>
          <a:p>
            <a:r>
              <a:rPr lang="de-DE" dirty="0" smtClean="0"/>
              <a:t>Vorstellungsrunde - </a:t>
            </a:r>
            <a:r>
              <a:rPr lang="de-DE" dirty="0" smtClean="0">
                <a:hlinkClick r:id="rId2"/>
              </a:rPr>
              <a:t>menti.com/ow4mv4qba1</a:t>
            </a:r>
            <a:r>
              <a:rPr lang="de-DE" dirty="0" smtClean="0"/>
              <a:t/>
            </a:r>
            <a:br>
              <a:rPr lang="de-DE" dirty="0" smtClean="0"/>
            </a:br>
            <a:r>
              <a:rPr lang="de-DE" dirty="0" smtClean="0"/>
              <a:t>(go to menti.com and use the code: </a:t>
            </a:r>
            <a:r>
              <a:rPr lang="en-GB" b="1" dirty="0"/>
              <a:t>65 43 91</a:t>
            </a:r>
            <a:r>
              <a:rPr lang="en-GB" b="1" dirty="0" smtClean="0"/>
              <a:t>)</a:t>
            </a:r>
            <a:endParaRPr lang="en-GB" dirty="0"/>
          </a:p>
        </p:txBody>
      </p:sp>
      <p:pic>
        <p:nvPicPr>
          <p:cNvPr id="1026" name="Picture 2" descr="https://api.qrserver.com/v1/create-qr-code/?size=500x500&amp;data=https://www.menti.com/ow4mv4qb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4" y="1596750"/>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094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body" idx="1"/>
          </p:nvPr>
        </p:nvSpPr>
        <p:spPr>
          <a:xfrm>
            <a:off x="658813" y="944563"/>
            <a:ext cx="10874374" cy="3196424"/>
          </a:xfrm>
          <a:prstGeom prst="rect">
            <a:avLst/>
          </a:prstGeom>
          <a:noFill/>
          <a:ln>
            <a:noFill/>
          </a:ln>
        </p:spPr>
        <p:txBody>
          <a:bodyPr spcFirstLastPara="1" wrap="square" lIns="0" tIns="0" rIns="0" bIns="0" anchor="b" anchorCtr="0">
            <a:noAutofit/>
          </a:bodyPr>
          <a:lstStyle/>
          <a:p>
            <a:pPr marL="0" lvl="0" indent="0" algn="ctr" rtl="0">
              <a:lnSpc>
                <a:spcPct val="82000"/>
              </a:lnSpc>
              <a:spcBef>
                <a:spcPts val="0"/>
              </a:spcBef>
              <a:spcAft>
                <a:spcPts val="0"/>
              </a:spcAft>
              <a:buSzPts val="6600"/>
              <a:buNone/>
            </a:pPr>
            <a:r>
              <a:rPr lang="de-DE" i="1"/>
              <a:t>„Software engineering is the art of turning dreams into working product.“</a:t>
            </a:r>
            <a:endParaRPr/>
          </a:p>
        </p:txBody>
      </p:sp>
      <p:sp>
        <p:nvSpPr>
          <p:cNvPr id="245" name="Google Shape;245;p33"/>
          <p:cNvSpPr txBox="1">
            <a:spLocks noGrp="1"/>
          </p:cNvSpPr>
          <p:nvPr>
            <p:ph type="body" idx="2"/>
          </p:nvPr>
        </p:nvSpPr>
        <p:spPr>
          <a:xfrm>
            <a:off x="4398744" y="4507606"/>
            <a:ext cx="7064249" cy="1189932"/>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SzPts val="2000"/>
              <a:buNone/>
            </a:pPr>
            <a:r>
              <a:rPr lang="de-DE"/>
              <a:t>- me, just now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p>
            <a:pPr marL="0" lvl="0" indent="0" algn="ctr" rtl="0">
              <a:spcBef>
                <a:spcPts val="1400"/>
              </a:spcBef>
              <a:spcAft>
                <a:spcPts val="0"/>
              </a:spcAft>
              <a:buNone/>
            </a:pPr>
            <a:endParaRPr/>
          </a:p>
        </p:txBody>
      </p:sp>
      <p:grpSp>
        <p:nvGrpSpPr>
          <p:cNvPr id="251" name="Google Shape;251;p34"/>
          <p:cNvGrpSpPr/>
          <p:nvPr/>
        </p:nvGrpSpPr>
        <p:grpSpPr>
          <a:xfrm>
            <a:off x="7466412" y="1140559"/>
            <a:ext cx="2031347" cy="1218808"/>
            <a:chOff x="5694568" y="1262258"/>
            <a:chExt cx="2031347" cy="1218808"/>
          </a:xfrm>
        </p:grpSpPr>
        <p:sp>
          <p:nvSpPr>
            <p:cNvPr id="252" name="Google Shape;252;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Code</a:t>
              </a:r>
              <a:endParaRPr/>
            </a:p>
          </p:txBody>
        </p:sp>
      </p:grpSp>
      <p:grpSp>
        <p:nvGrpSpPr>
          <p:cNvPr id="254" name="Google Shape;254;p34"/>
          <p:cNvGrpSpPr/>
          <p:nvPr/>
        </p:nvGrpSpPr>
        <p:grpSpPr>
          <a:xfrm>
            <a:off x="5037571" y="1140559"/>
            <a:ext cx="2031347" cy="1218808"/>
            <a:chOff x="5694568" y="1262258"/>
            <a:chExt cx="2031347" cy="1218808"/>
          </a:xfrm>
        </p:grpSpPr>
        <p:sp>
          <p:nvSpPr>
            <p:cNvPr id="255" name="Google Shape;255;p34"/>
            <p:cNvSpPr/>
            <p:nvPr/>
          </p:nvSpPr>
          <p:spPr>
            <a:xfrm>
              <a:off x="5694568" y="1262258"/>
              <a:ext cx="2031347" cy="1218808"/>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txBox="1"/>
            <p:nvPr/>
          </p:nvSpPr>
          <p:spPr>
            <a:xfrm>
              <a:off x="5730266" y="1297956"/>
              <a:ext cx="1959951" cy="1147412"/>
            </a:xfrm>
            <a:prstGeom prst="rect">
              <a:avLst/>
            </a:prstGeom>
            <a:solidFill>
              <a:schemeClr val="accent1"/>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Design</a:t>
              </a:r>
              <a:endParaRPr/>
            </a:p>
          </p:txBody>
        </p:sp>
      </p:grpSp>
      <p:grpSp>
        <p:nvGrpSpPr>
          <p:cNvPr id="257" name="Google Shape;257;p34"/>
          <p:cNvGrpSpPr/>
          <p:nvPr/>
        </p:nvGrpSpPr>
        <p:grpSpPr>
          <a:xfrm>
            <a:off x="2608730" y="1140559"/>
            <a:ext cx="2031347" cy="1218808"/>
            <a:chOff x="5694568" y="1262258"/>
            <a:chExt cx="2031347" cy="1218808"/>
          </a:xfrm>
        </p:grpSpPr>
        <p:sp>
          <p:nvSpPr>
            <p:cNvPr id="258" name="Google Shape;258;p34"/>
            <p:cNvSpPr/>
            <p:nvPr/>
          </p:nvSpPr>
          <p:spPr>
            <a:xfrm>
              <a:off x="5694568" y="1262258"/>
              <a:ext cx="2031347" cy="1218808"/>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txBox="1"/>
            <p:nvPr/>
          </p:nvSpPr>
          <p:spPr>
            <a:xfrm>
              <a:off x="5730266" y="1297956"/>
              <a:ext cx="1959951" cy="1147412"/>
            </a:xfrm>
            <a:prstGeom prst="rect">
              <a:avLst/>
            </a:prstGeom>
            <a:solidFill>
              <a:schemeClr val="accent1"/>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Plan</a:t>
              </a:r>
              <a:endParaRPr/>
            </a:p>
          </p:txBody>
        </p:sp>
      </p:grpSp>
      <p:grpSp>
        <p:nvGrpSpPr>
          <p:cNvPr id="260" name="Google Shape;260;p34"/>
          <p:cNvGrpSpPr/>
          <p:nvPr/>
        </p:nvGrpSpPr>
        <p:grpSpPr>
          <a:xfrm>
            <a:off x="2604449" y="2833403"/>
            <a:ext cx="2031347" cy="1218808"/>
            <a:chOff x="5694568" y="1262258"/>
            <a:chExt cx="2031347" cy="1218808"/>
          </a:xfrm>
        </p:grpSpPr>
        <p:sp>
          <p:nvSpPr>
            <p:cNvPr id="261" name="Google Shape;261;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Build</a:t>
              </a:r>
              <a:endParaRPr sz="2500" b="0" i="0" u="none" strike="noStrike" cap="none">
                <a:solidFill>
                  <a:schemeClr val="lt1"/>
                </a:solidFill>
                <a:latin typeface="Arial"/>
                <a:ea typeface="Arial"/>
                <a:cs typeface="Arial"/>
                <a:sym typeface="Arial"/>
              </a:endParaRPr>
            </a:p>
          </p:txBody>
        </p:sp>
      </p:grpSp>
      <p:grpSp>
        <p:nvGrpSpPr>
          <p:cNvPr id="263" name="Google Shape;263;p34"/>
          <p:cNvGrpSpPr/>
          <p:nvPr/>
        </p:nvGrpSpPr>
        <p:grpSpPr>
          <a:xfrm>
            <a:off x="5064895" y="2829243"/>
            <a:ext cx="2031347" cy="1218808"/>
            <a:chOff x="5694568" y="1262258"/>
            <a:chExt cx="2031347" cy="1218808"/>
          </a:xfrm>
        </p:grpSpPr>
        <p:sp>
          <p:nvSpPr>
            <p:cNvPr id="264" name="Google Shape;264;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Verify</a:t>
              </a:r>
              <a:endParaRPr sz="2500" b="0" i="0" u="none" strike="noStrike" cap="none">
                <a:solidFill>
                  <a:schemeClr val="lt1"/>
                </a:solidFill>
                <a:latin typeface="Arial"/>
                <a:ea typeface="Arial"/>
                <a:cs typeface="Arial"/>
                <a:sym typeface="Arial"/>
              </a:endParaRPr>
            </a:p>
          </p:txBody>
        </p:sp>
      </p:grpSp>
      <p:grpSp>
        <p:nvGrpSpPr>
          <p:cNvPr id="266" name="Google Shape;266;p34"/>
          <p:cNvGrpSpPr/>
          <p:nvPr/>
        </p:nvGrpSpPr>
        <p:grpSpPr>
          <a:xfrm>
            <a:off x="7466412" y="2837197"/>
            <a:ext cx="2031347" cy="1218808"/>
            <a:chOff x="5694568" y="1262258"/>
            <a:chExt cx="2031347" cy="1218808"/>
          </a:xfrm>
        </p:grpSpPr>
        <p:sp>
          <p:nvSpPr>
            <p:cNvPr id="267" name="Google Shape;267;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Release</a:t>
              </a:r>
              <a:endParaRPr/>
            </a:p>
          </p:txBody>
        </p:sp>
      </p:grpSp>
      <p:grpSp>
        <p:nvGrpSpPr>
          <p:cNvPr id="269" name="Google Shape;269;p34"/>
          <p:cNvGrpSpPr/>
          <p:nvPr/>
        </p:nvGrpSpPr>
        <p:grpSpPr>
          <a:xfrm>
            <a:off x="2608730" y="4525882"/>
            <a:ext cx="2031347" cy="1218808"/>
            <a:chOff x="5694568" y="1262258"/>
            <a:chExt cx="2031347" cy="1218808"/>
          </a:xfrm>
        </p:grpSpPr>
        <p:sp>
          <p:nvSpPr>
            <p:cNvPr id="270" name="Google Shape;270;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Deploy</a:t>
              </a:r>
              <a:endParaRPr/>
            </a:p>
          </p:txBody>
        </p:sp>
      </p:grpSp>
      <p:grpSp>
        <p:nvGrpSpPr>
          <p:cNvPr id="272" name="Google Shape;272;p34"/>
          <p:cNvGrpSpPr/>
          <p:nvPr/>
        </p:nvGrpSpPr>
        <p:grpSpPr>
          <a:xfrm>
            <a:off x="5073268" y="4525882"/>
            <a:ext cx="2031347" cy="1218808"/>
            <a:chOff x="5694568" y="1262258"/>
            <a:chExt cx="2031347" cy="1218808"/>
          </a:xfrm>
        </p:grpSpPr>
        <p:sp>
          <p:nvSpPr>
            <p:cNvPr id="273" name="Google Shape;273;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Operate</a:t>
              </a:r>
              <a:endParaRPr sz="2500" b="0" i="0" u="none" strike="noStrike" cap="none">
                <a:solidFill>
                  <a:schemeClr val="lt1"/>
                </a:solidFill>
                <a:latin typeface="Arial"/>
                <a:ea typeface="Arial"/>
                <a:cs typeface="Arial"/>
                <a:sym typeface="Arial"/>
              </a:endParaRPr>
            </a:p>
          </p:txBody>
        </p:sp>
      </p:grpSp>
      <p:grpSp>
        <p:nvGrpSpPr>
          <p:cNvPr id="275" name="Google Shape;275;p34"/>
          <p:cNvGrpSpPr/>
          <p:nvPr/>
        </p:nvGrpSpPr>
        <p:grpSpPr>
          <a:xfrm>
            <a:off x="7474786" y="4525882"/>
            <a:ext cx="2031347" cy="1218808"/>
            <a:chOff x="5694568" y="1262258"/>
            <a:chExt cx="2031347" cy="1218808"/>
          </a:xfrm>
        </p:grpSpPr>
        <p:sp>
          <p:nvSpPr>
            <p:cNvPr id="276" name="Google Shape;276;p3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Monitor</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5"/>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p>
            <a:pPr marL="0" lvl="0" indent="0" algn="ctr" rtl="0">
              <a:spcBef>
                <a:spcPts val="1400"/>
              </a:spcBef>
              <a:spcAft>
                <a:spcPts val="0"/>
              </a:spcAft>
              <a:buNone/>
            </a:pPr>
            <a:endParaRPr/>
          </a:p>
        </p:txBody>
      </p:sp>
      <p:grpSp>
        <p:nvGrpSpPr>
          <p:cNvPr id="283" name="Google Shape;283;p35"/>
          <p:cNvGrpSpPr/>
          <p:nvPr/>
        </p:nvGrpSpPr>
        <p:grpSpPr>
          <a:xfrm>
            <a:off x="7466412" y="1140559"/>
            <a:ext cx="2031347" cy="1218808"/>
            <a:chOff x="5694568" y="1262258"/>
            <a:chExt cx="2031347" cy="1218808"/>
          </a:xfrm>
        </p:grpSpPr>
        <p:sp>
          <p:nvSpPr>
            <p:cNvPr id="284" name="Google Shape;284;p35"/>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Code</a:t>
              </a:r>
              <a:endParaRPr/>
            </a:p>
          </p:txBody>
        </p:sp>
      </p:grpSp>
      <p:grpSp>
        <p:nvGrpSpPr>
          <p:cNvPr id="286" name="Google Shape;286;p35"/>
          <p:cNvGrpSpPr/>
          <p:nvPr/>
        </p:nvGrpSpPr>
        <p:grpSpPr>
          <a:xfrm>
            <a:off x="5037571" y="1140559"/>
            <a:ext cx="2031347" cy="1218808"/>
            <a:chOff x="5694568" y="1262258"/>
            <a:chExt cx="2031347" cy="1218808"/>
          </a:xfrm>
        </p:grpSpPr>
        <p:sp>
          <p:nvSpPr>
            <p:cNvPr id="287" name="Google Shape;287;p35"/>
            <p:cNvSpPr/>
            <p:nvPr/>
          </p:nvSpPr>
          <p:spPr>
            <a:xfrm>
              <a:off x="5694568" y="1262258"/>
              <a:ext cx="2031347" cy="1218808"/>
            </a:xfrm>
            <a:prstGeom prst="roundRect">
              <a:avLst>
                <a:gd name="adj" fmla="val 10000"/>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txBox="1"/>
            <p:nvPr/>
          </p:nvSpPr>
          <p:spPr>
            <a:xfrm>
              <a:off x="5730266" y="1297956"/>
              <a:ext cx="1959951" cy="1147412"/>
            </a:xfrm>
            <a:prstGeom prst="rect">
              <a:avLst/>
            </a:prstGeom>
            <a:solidFill>
              <a:srgbClr val="7030A0"/>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Design</a:t>
              </a:r>
              <a:endParaRPr/>
            </a:p>
          </p:txBody>
        </p:sp>
      </p:grpSp>
      <p:grpSp>
        <p:nvGrpSpPr>
          <p:cNvPr id="289" name="Google Shape;289;p35"/>
          <p:cNvGrpSpPr/>
          <p:nvPr/>
        </p:nvGrpSpPr>
        <p:grpSpPr>
          <a:xfrm>
            <a:off x="2608730" y="1140559"/>
            <a:ext cx="2031347" cy="1218808"/>
            <a:chOff x="5694568" y="1262258"/>
            <a:chExt cx="2031347" cy="1218808"/>
          </a:xfrm>
        </p:grpSpPr>
        <p:sp>
          <p:nvSpPr>
            <p:cNvPr id="290" name="Google Shape;290;p35"/>
            <p:cNvSpPr/>
            <p:nvPr/>
          </p:nvSpPr>
          <p:spPr>
            <a:xfrm>
              <a:off x="5694568" y="1262258"/>
              <a:ext cx="2031347" cy="1218808"/>
            </a:xfrm>
            <a:prstGeom prst="roundRect">
              <a:avLst>
                <a:gd name="adj" fmla="val 10000"/>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txBox="1"/>
            <p:nvPr/>
          </p:nvSpPr>
          <p:spPr>
            <a:xfrm>
              <a:off x="5730266" y="1297956"/>
              <a:ext cx="1959951" cy="1147412"/>
            </a:xfrm>
            <a:prstGeom prst="rect">
              <a:avLst/>
            </a:prstGeom>
            <a:solidFill>
              <a:srgbClr val="7030A0"/>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Plan</a:t>
              </a:r>
              <a:endParaRPr/>
            </a:p>
          </p:txBody>
        </p:sp>
      </p:grpSp>
      <p:grpSp>
        <p:nvGrpSpPr>
          <p:cNvPr id="292" name="Google Shape;292;p35"/>
          <p:cNvGrpSpPr/>
          <p:nvPr/>
        </p:nvGrpSpPr>
        <p:grpSpPr>
          <a:xfrm>
            <a:off x="2604449" y="2833403"/>
            <a:ext cx="2031347" cy="1218808"/>
            <a:chOff x="5694568" y="1262258"/>
            <a:chExt cx="2031347" cy="1218808"/>
          </a:xfrm>
        </p:grpSpPr>
        <p:sp>
          <p:nvSpPr>
            <p:cNvPr id="293" name="Google Shape;293;p3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Build</a:t>
              </a:r>
              <a:endParaRPr sz="2500" b="0" i="0" u="none" strike="noStrike" cap="none">
                <a:solidFill>
                  <a:schemeClr val="lt1"/>
                </a:solidFill>
                <a:latin typeface="Arial"/>
                <a:ea typeface="Arial"/>
                <a:cs typeface="Arial"/>
                <a:sym typeface="Arial"/>
              </a:endParaRPr>
            </a:p>
          </p:txBody>
        </p:sp>
      </p:grpSp>
      <p:grpSp>
        <p:nvGrpSpPr>
          <p:cNvPr id="295" name="Google Shape;295;p35"/>
          <p:cNvGrpSpPr/>
          <p:nvPr/>
        </p:nvGrpSpPr>
        <p:grpSpPr>
          <a:xfrm>
            <a:off x="5064895" y="2829243"/>
            <a:ext cx="2031347" cy="1218808"/>
            <a:chOff x="5694568" y="1262258"/>
            <a:chExt cx="2031347" cy="1218808"/>
          </a:xfrm>
        </p:grpSpPr>
        <p:sp>
          <p:nvSpPr>
            <p:cNvPr id="296" name="Google Shape;296;p3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Verify</a:t>
              </a:r>
              <a:endParaRPr sz="2500" b="0" i="0" u="none" strike="noStrike" cap="none">
                <a:solidFill>
                  <a:schemeClr val="lt1"/>
                </a:solidFill>
                <a:latin typeface="Arial"/>
                <a:ea typeface="Arial"/>
                <a:cs typeface="Arial"/>
                <a:sym typeface="Arial"/>
              </a:endParaRPr>
            </a:p>
          </p:txBody>
        </p:sp>
      </p:grpSp>
      <p:grpSp>
        <p:nvGrpSpPr>
          <p:cNvPr id="298" name="Google Shape;298;p35"/>
          <p:cNvGrpSpPr/>
          <p:nvPr/>
        </p:nvGrpSpPr>
        <p:grpSpPr>
          <a:xfrm>
            <a:off x="7466412" y="2837197"/>
            <a:ext cx="2031347" cy="1218808"/>
            <a:chOff x="5694568" y="1262258"/>
            <a:chExt cx="2031347" cy="1218808"/>
          </a:xfrm>
        </p:grpSpPr>
        <p:sp>
          <p:nvSpPr>
            <p:cNvPr id="299" name="Google Shape;299;p3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Release</a:t>
              </a:r>
              <a:endParaRPr/>
            </a:p>
          </p:txBody>
        </p:sp>
      </p:grpSp>
      <p:grpSp>
        <p:nvGrpSpPr>
          <p:cNvPr id="301" name="Google Shape;301;p35"/>
          <p:cNvGrpSpPr/>
          <p:nvPr/>
        </p:nvGrpSpPr>
        <p:grpSpPr>
          <a:xfrm>
            <a:off x="2608730" y="4525882"/>
            <a:ext cx="2031347" cy="1218808"/>
            <a:chOff x="5694568" y="1262258"/>
            <a:chExt cx="2031347" cy="1218808"/>
          </a:xfrm>
        </p:grpSpPr>
        <p:sp>
          <p:nvSpPr>
            <p:cNvPr id="302" name="Google Shape;302;p3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Deploy</a:t>
              </a:r>
              <a:endParaRPr/>
            </a:p>
          </p:txBody>
        </p:sp>
      </p:grpSp>
      <p:grpSp>
        <p:nvGrpSpPr>
          <p:cNvPr id="304" name="Google Shape;304;p35"/>
          <p:cNvGrpSpPr/>
          <p:nvPr/>
        </p:nvGrpSpPr>
        <p:grpSpPr>
          <a:xfrm>
            <a:off x="5073268" y="4525882"/>
            <a:ext cx="2031347" cy="1218808"/>
            <a:chOff x="5694568" y="1262258"/>
            <a:chExt cx="2031347" cy="1218808"/>
          </a:xfrm>
        </p:grpSpPr>
        <p:sp>
          <p:nvSpPr>
            <p:cNvPr id="305" name="Google Shape;305;p3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Operate</a:t>
              </a:r>
              <a:endParaRPr sz="2500" b="0" i="0" u="none" strike="noStrike" cap="none">
                <a:solidFill>
                  <a:schemeClr val="lt1"/>
                </a:solidFill>
                <a:latin typeface="Arial"/>
                <a:ea typeface="Arial"/>
                <a:cs typeface="Arial"/>
                <a:sym typeface="Arial"/>
              </a:endParaRPr>
            </a:p>
          </p:txBody>
        </p:sp>
      </p:grpSp>
      <p:grpSp>
        <p:nvGrpSpPr>
          <p:cNvPr id="307" name="Google Shape;307;p35"/>
          <p:cNvGrpSpPr/>
          <p:nvPr/>
        </p:nvGrpSpPr>
        <p:grpSpPr>
          <a:xfrm>
            <a:off x="7474786" y="4525882"/>
            <a:ext cx="2031347" cy="1218808"/>
            <a:chOff x="5694568" y="1262258"/>
            <a:chExt cx="2031347" cy="1218808"/>
          </a:xfrm>
        </p:grpSpPr>
        <p:sp>
          <p:nvSpPr>
            <p:cNvPr id="308" name="Google Shape;308;p3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Monitor</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p:nvPr/>
        </p:nvSpPr>
        <p:spPr>
          <a:xfrm>
            <a:off x="658813" y="1122363"/>
            <a:ext cx="10117137" cy="2625389"/>
          </a:xfrm>
          <a:prstGeom prst="rect">
            <a:avLst/>
          </a:prstGeom>
          <a:noFill/>
          <a:ln>
            <a:noFill/>
          </a:ln>
        </p:spPr>
        <p:txBody>
          <a:bodyPr spcFirstLastPara="1" wrap="square" lIns="0" tIns="0" rIns="0" bIns="36000" anchor="t" anchorCtr="0">
            <a:noAutofit/>
          </a:bodyPr>
          <a:lstStyle/>
          <a:p>
            <a:pPr marL="0" marR="0" lvl="0" indent="0" algn="l" rtl="0">
              <a:lnSpc>
                <a:spcPct val="90000"/>
              </a:lnSpc>
              <a:spcBef>
                <a:spcPts val="0"/>
              </a:spcBef>
              <a:spcAft>
                <a:spcPts val="0"/>
              </a:spcAft>
              <a:buClr>
                <a:schemeClr val="lt1"/>
              </a:buClr>
              <a:buSzPts val="4000"/>
              <a:buFont typeface="Arial"/>
              <a:buNone/>
            </a:pPr>
            <a:endParaRPr sz="4000" b="1" i="0" u="none" strike="noStrike" cap="none">
              <a:solidFill>
                <a:schemeClr val="lt1"/>
              </a:solidFill>
              <a:latin typeface="Arial"/>
              <a:ea typeface="Arial"/>
              <a:cs typeface="Arial"/>
              <a:sym typeface="Arial"/>
            </a:endParaRPr>
          </a:p>
          <a:p>
            <a:pPr marL="0" marR="0" lvl="0" indent="0" algn="l" rtl="0">
              <a:lnSpc>
                <a:spcPct val="90000"/>
              </a:lnSpc>
              <a:spcBef>
                <a:spcPts val="0"/>
              </a:spcBef>
              <a:spcAft>
                <a:spcPts val="0"/>
              </a:spcAft>
              <a:buClr>
                <a:schemeClr val="lt1"/>
              </a:buClr>
              <a:buSzPts val="4000"/>
              <a:buFont typeface="Arial"/>
              <a:buNone/>
            </a:pPr>
            <a:r>
              <a:rPr lang="de-DE" sz="4000" b="1" i="0" u="none" strike="noStrike" cap="none">
                <a:solidFill>
                  <a:schemeClr val="lt1"/>
                </a:solidFill>
                <a:latin typeface="Arial"/>
                <a:ea typeface="Arial"/>
                <a:cs typeface="Arial"/>
                <a:sym typeface="Arial"/>
              </a:rPr>
              <a:t>Day 2: Software Engineering</a:t>
            </a:r>
            <a:r>
              <a:rPr lang="de-DE" sz="4000" b="0" i="0" u="none" strike="noStrike" cap="none">
                <a:solidFill>
                  <a:schemeClr val="lt1"/>
                </a:solidFill>
                <a:latin typeface="Arial"/>
                <a:ea typeface="Arial"/>
                <a:cs typeface="Arial"/>
                <a:sym typeface="Arial"/>
              </a:rPr>
              <a:t>​ </a:t>
            </a:r>
            <a:r>
              <a:rPr lang="de-DE" sz="4000" b="1" i="0" u="none" strike="noStrike" cap="none">
                <a:solidFill>
                  <a:schemeClr val="lt1"/>
                </a:solidFill>
                <a:latin typeface="Arial"/>
                <a:ea typeface="Arial"/>
                <a:cs typeface="Arial"/>
                <a:sym typeface="Arial"/>
              </a:rPr>
              <a:t>Vorgehensmodelle</a:t>
            </a:r>
            <a:r>
              <a:rPr lang="de-DE" sz="4000" b="0" i="0" u="none" strike="noStrike" cap="none">
                <a:solidFill>
                  <a:schemeClr val="lt1"/>
                </a:solidFill>
                <a:latin typeface="Arial"/>
                <a:ea typeface="Arial"/>
                <a:cs typeface="Arial"/>
                <a:sym typeface="Arial"/>
              </a:rPr>
              <a:t> - Learning Outcomes</a:t>
            </a:r>
            <a:r>
              <a:rPr lang="de-DE" sz="4800" b="0" i="0" u="none" strike="noStrike" cap="none">
                <a:solidFill>
                  <a:schemeClr val="lt1"/>
                </a:solidFill>
                <a:latin typeface="Arial"/>
                <a:ea typeface="Arial"/>
                <a:cs typeface="Arial"/>
                <a:sym typeface="Arial"/>
              </a:rPr>
              <a:t/>
            </a:r>
            <a:br>
              <a:rPr lang="de-DE" sz="4800" b="0" i="0" u="none" strike="noStrike" cap="none">
                <a:solidFill>
                  <a:schemeClr val="lt1"/>
                </a:solidFill>
                <a:latin typeface="Arial"/>
                <a:ea typeface="Arial"/>
                <a:cs typeface="Arial"/>
                <a:sym typeface="Arial"/>
              </a:rPr>
            </a:br>
            <a:r>
              <a:rPr lang="de-DE" sz="4800" b="0" i="0" u="none" strike="noStrike" cap="none">
                <a:solidFill>
                  <a:schemeClr val="lt1"/>
                </a:solidFill>
                <a:latin typeface="Arial"/>
                <a:ea typeface="Arial"/>
                <a:cs typeface="Arial"/>
                <a:sym typeface="Arial"/>
              </a:rPr>
              <a:t/>
            </a:r>
            <a:br>
              <a:rPr lang="de-DE" sz="4800" b="0" i="0" u="none" strike="noStrike" cap="none">
                <a:solidFill>
                  <a:schemeClr val="lt1"/>
                </a:solidFill>
                <a:latin typeface="Arial"/>
                <a:ea typeface="Arial"/>
                <a:cs typeface="Arial"/>
                <a:sym typeface="Arial"/>
              </a:rPr>
            </a:br>
            <a:r>
              <a:rPr lang="de-DE" sz="2800" b="0" i="0" u="none" strike="noStrike" cap="none">
                <a:solidFill>
                  <a:schemeClr val="lt1"/>
                </a:solidFill>
                <a:latin typeface="Arial"/>
                <a:ea typeface="Arial"/>
                <a:cs typeface="Arial"/>
                <a:sym typeface="Arial"/>
              </a:rPr>
              <a:t>Als Consultant kann ich…</a:t>
            </a:r>
            <a:endParaRPr sz="2800" b="0" i="0" u="none" strike="noStrike" cap="none">
              <a:solidFill>
                <a:schemeClr val="lt1"/>
              </a:solidFill>
              <a:latin typeface="Arial"/>
              <a:ea typeface="Arial"/>
              <a:cs typeface="Arial"/>
              <a:sym typeface="Arial"/>
            </a:endParaRPr>
          </a:p>
        </p:txBody>
      </p:sp>
      <p:sp>
        <p:nvSpPr>
          <p:cNvPr id="315" name="Google Shape;315;p36"/>
          <p:cNvSpPr txBox="1"/>
          <p:nvPr/>
        </p:nvSpPr>
        <p:spPr>
          <a:xfrm>
            <a:off x="658813" y="4146996"/>
            <a:ext cx="10117137" cy="10592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lt2"/>
              </a:buClr>
              <a:buSzPts val="1800"/>
              <a:buFont typeface="Arial"/>
              <a:buChar char="•"/>
            </a:pPr>
            <a:r>
              <a:rPr lang="de-DE" sz="1800" b="0" i="0" u="none" strike="noStrike" cap="none">
                <a:solidFill>
                  <a:schemeClr val="lt1"/>
                </a:solidFill>
                <a:latin typeface="Arial"/>
                <a:ea typeface="Arial"/>
                <a:cs typeface="Arial"/>
                <a:sym typeface="Arial"/>
              </a:rPr>
              <a:t>Die Planung und den Ablauf von Softwareentwicklung verstehen</a:t>
            </a:r>
            <a:endParaRPr/>
          </a:p>
          <a:p>
            <a:pPr marL="342900" marR="0" lvl="0" indent="-342900" algn="l" rtl="0">
              <a:lnSpc>
                <a:spcPct val="90000"/>
              </a:lnSpc>
              <a:spcBef>
                <a:spcPts val="1400"/>
              </a:spcBef>
              <a:spcAft>
                <a:spcPts val="0"/>
              </a:spcAft>
              <a:buClr>
                <a:schemeClr val="lt2"/>
              </a:buClr>
              <a:buSzPts val="1800"/>
              <a:buFont typeface="Arial"/>
              <a:buChar char="•"/>
            </a:pPr>
            <a:r>
              <a:rPr lang="de-DE" sz="1800" b="0" i="0" u="none" strike="noStrike" cap="none">
                <a:solidFill>
                  <a:schemeClr val="lt1"/>
                </a:solidFill>
                <a:latin typeface="Arial"/>
                <a:ea typeface="Arial"/>
                <a:cs typeface="Arial"/>
                <a:sym typeface="Arial"/>
              </a:rPr>
              <a:t>Gängige Formen von Softwareentwürfen anwenden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8"/>
          <p:cNvSpPr txBox="1">
            <a:spLocks noGrp="1"/>
          </p:cNvSpPr>
          <p:nvPr>
            <p:ph type="title"/>
          </p:nvPr>
        </p:nvSpPr>
        <p:spPr>
          <a:xfrm>
            <a:off x="972000" y="1252800"/>
            <a:ext cx="10108800" cy="2653200"/>
          </a:xfrm>
          <a:prstGeom prst="rect">
            <a:avLst/>
          </a:prstGeom>
          <a:noFill/>
          <a:ln>
            <a:noFill/>
          </a:ln>
        </p:spPr>
        <p:txBody>
          <a:bodyPr spcFirstLastPara="1" wrap="square" lIns="0" tIns="0" rIns="0" bIns="36000" anchor="b" anchorCtr="0">
            <a:noAutofit/>
          </a:bodyPr>
          <a:lstStyle/>
          <a:p>
            <a:pPr marL="0" lvl="0" indent="0" algn="ctr" rtl="0">
              <a:lnSpc>
                <a:spcPct val="90000"/>
              </a:lnSpc>
              <a:spcBef>
                <a:spcPts val="0"/>
              </a:spcBef>
              <a:spcAft>
                <a:spcPts val="0"/>
              </a:spcAft>
              <a:buClr>
                <a:schemeClr val="lt1"/>
              </a:buClr>
              <a:buSzPts val="7200"/>
              <a:buFont typeface="Arial"/>
              <a:buNone/>
            </a:pPr>
            <a:r>
              <a:rPr lang="de-DE"/>
              <a:t>Vorgehensmodelle</a:t>
            </a:r>
            <a:endParaRPr/>
          </a:p>
        </p:txBody>
      </p:sp>
      <p:sp>
        <p:nvSpPr>
          <p:cNvPr id="329" name="Google Shape;329;p38"/>
          <p:cNvSpPr txBox="1">
            <a:spLocks noGrp="1"/>
          </p:cNvSpPr>
          <p:nvPr>
            <p:ph type="dt" idx="4294967295"/>
          </p:nvPr>
        </p:nvSpPr>
        <p:spPr>
          <a:xfrm>
            <a:off x="0" y="6189663"/>
            <a:ext cx="1800225" cy="3016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330" name="Google Shape;330;p38"/>
          <p:cNvSpPr txBox="1">
            <a:spLocks noGrp="1"/>
          </p:cNvSpPr>
          <p:nvPr>
            <p:ph type="sldNum" idx="4294967295"/>
          </p:nvPr>
        </p:nvSpPr>
        <p:spPr>
          <a:xfrm>
            <a:off x="11650663" y="6189663"/>
            <a:ext cx="541337" cy="3016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9"/>
          <p:cNvSpPr txBox="1">
            <a:spLocks noGrp="1"/>
          </p:cNvSpPr>
          <p:nvPr>
            <p:ph type="body" idx="1"/>
          </p:nvPr>
        </p:nvSpPr>
        <p:spPr>
          <a:xfrm>
            <a:off x="658813" y="944563"/>
            <a:ext cx="10874374" cy="3196424"/>
          </a:xfrm>
          <a:prstGeom prst="rect">
            <a:avLst/>
          </a:prstGeom>
          <a:noFill/>
          <a:ln>
            <a:noFill/>
          </a:ln>
        </p:spPr>
        <p:txBody>
          <a:bodyPr spcFirstLastPara="1" wrap="square" lIns="0" tIns="0" rIns="0" bIns="0" anchor="b" anchorCtr="0">
            <a:noAutofit/>
          </a:bodyPr>
          <a:lstStyle/>
          <a:p>
            <a:pPr marL="0" lvl="0" indent="0" algn="ctr" rtl="0">
              <a:lnSpc>
                <a:spcPct val="82000"/>
              </a:lnSpc>
              <a:spcBef>
                <a:spcPts val="0"/>
              </a:spcBef>
              <a:spcAft>
                <a:spcPts val="0"/>
              </a:spcAft>
              <a:buSzPts val="3200"/>
              <a:buNone/>
            </a:pPr>
            <a:r>
              <a:rPr lang="de-DE" sz="3200" i="0"/>
              <a:t>Ein Vorgehensmodell organisiert einen Prozess der gestaltenden Produktion in verschiedene, strukturierte Abschnitte, denen wiederum entsprechende Methoden und Techniken der Organisation zugeordnet sind. Aufgabe eines Vorgehensmodells ist es, die allgemein in einem Gestaltungsprozess auftretenden Aufgabenstellungen und Aktivitäten in einer sinnfälligen logischen Ordnung darzustellen.</a:t>
            </a:r>
            <a:endParaRPr/>
          </a:p>
        </p:txBody>
      </p:sp>
      <p:sp>
        <p:nvSpPr>
          <p:cNvPr id="336" name="Google Shape;336;p39"/>
          <p:cNvSpPr txBox="1">
            <a:spLocks noGrp="1"/>
          </p:cNvSpPr>
          <p:nvPr>
            <p:ph type="body" idx="2"/>
          </p:nvPr>
        </p:nvSpPr>
        <p:spPr>
          <a:xfrm>
            <a:off x="4398745" y="4507606"/>
            <a:ext cx="7134442" cy="1189932"/>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SzPts val="2000"/>
              <a:buNone/>
            </a:pPr>
            <a:r>
              <a:rPr lang="de-DE"/>
              <a:t>- Wikipedia, 2020</a:t>
            </a:r>
            <a:endParaRPr/>
          </a:p>
        </p:txBody>
      </p:sp>
    </p:spTree>
  </p:cSld>
  <p:clrMapOvr>
    <a:masterClrMapping/>
  </p:clrMapOvr>
</p:sld>
</file>

<file path=ppt/theme/theme1.xml><?xml version="1.0" encoding="utf-8"?>
<a:theme xmlns:a="http://schemas.openxmlformats.org/drawingml/2006/main" name="AW Academy">
  <a:themeElements>
    <a:clrScheme name="AW Academy ny">
      <a:dk1>
        <a:srgbClr val="000000"/>
      </a:dk1>
      <a:lt1>
        <a:srgbClr val="FFFFFF"/>
      </a:lt1>
      <a:dk2>
        <a:srgbClr val="CDFFE2"/>
      </a:dk2>
      <a:lt2>
        <a:srgbClr val="049A78"/>
      </a:lt2>
      <a:accent1>
        <a:srgbClr val="047364"/>
      </a:accent1>
      <a:accent2>
        <a:srgbClr val="05D48E"/>
      </a:accent2>
      <a:accent3>
        <a:srgbClr val="012D28"/>
      </a:accent3>
      <a:accent4>
        <a:srgbClr val="0072CE"/>
      </a:accent4>
      <a:accent5>
        <a:srgbClr val="13E0E0"/>
      </a:accent5>
      <a:accent6>
        <a:srgbClr val="7005D1"/>
      </a:accent6>
      <a:hlink>
        <a:srgbClr val="012D28"/>
      </a:hlink>
      <a:folHlink>
        <a:srgbClr val="012D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243027C2B9514C88AEFEBA8C2CE227" ma:contentTypeVersion="13" ma:contentTypeDescription="Create a new document." ma:contentTypeScope="" ma:versionID="2984844edf5840f45a942568d48c7734">
  <xsd:schema xmlns:xsd="http://www.w3.org/2001/XMLSchema" xmlns:xs="http://www.w3.org/2001/XMLSchema" xmlns:p="http://schemas.microsoft.com/office/2006/metadata/properties" xmlns:ns2="1449b873-b1e1-449a-8c56-3f6c3c13d44d" xmlns:ns3="34daa377-c9a1-4f3d-adb8-cc549c92f471" targetNamespace="http://schemas.microsoft.com/office/2006/metadata/properties" ma:root="true" ma:fieldsID="7769acef334b4c33289228ef87f609d7" ns2:_="" ns3:_="">
    <xsd:import namespace="1449b873-b1e1-449a-8c56-3f6c3c13d44d"/>
    <xsd:import namespace="34daa377-c9a1-4f3d-adb8-cc549c92f47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49b873-b1e1-449a-8c56-3f6c3c13d4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4daa377-c9a1-4f3d-adb8-cc549c92f47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0F78B9-CF67-49AF-873E-71A83C972E1C}"/>
</file>

<file path=customXml/itemProps2.xml><?xml version="1.0" encoding="utf-8"?>
<ds:datastoreItem xmlns:ds="http://schemas.openxmlformats.org/officeDocument/2006/customXml" ds:itemID="{F988CFF2-371A-45A2-985A-CA111A57467E}"/>
</file>

<file path=customXml/itemProps3.xml><?xml version="1.0" encoding="utf-8"?>
<ds:datastoreItem xmlns:ds="http://schemas.openxmlformats.org/officeDocument/2006/customXml" ds:itemID="{B24DD71D-120E-44EB-8878-50EFFAE0BBC4}"/>
</file>

<file path=docProps/app.xml><?xml version="1.0" encoding="utf-8"?>
<Properties xmlns="http://schemas.openxmlformats.org/officeDocument/2006/extended-properties" xmlns:vt="http://schemas.openxmlformats.org/officeDocument/2006/docPropsVTypes">
  <TotalTime>7</TotalTime>
  <Words>242</Words>
  <Application>Microsoft Office PowerPoint</Application>
  <PresentationFormat>Widescreen</PresentationFormat>
  <Paragraphs>71</Paragraphs>
  <Slides>19</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AW Academy</vt:lpstr>
      <vt:lpstr>DevOps Academy  – Week 1</vt:lpstr>
      <vt:lpstr>Day 2</vt:lpstr>
      <vt:lpstr>Vorstellungsrunde - menti.com/ow4mv4qba1 (go to menti.com and use the code: 65 43 91)</vt:lpstr>
      <vt:lpstr>PowerPoint Presentation</vt:lpstr>
      <vt:lpstr>PowerPoint Presentation</vt:lpstr>
      <vt:lpstr>PowerPoint Presentation</vt:lpstr>
      <vt:lpstr>PowerPoint Presentation</vt:lpstr>
      <vt:lpstr>Vorgehensmodelle</vt:lpstr>
      <vt:lpstr>PowerPoint Presentation</vt:lpstr>
      <vt:lpstr>PowerPoint Presentation</vt:lpstr>
      <vt:lpstr>PowerPoint Presentation</vt:lpstr>
      <vt:lpstr>PowerPoint Presentation</vt:lpstr>
      <vt:lpstr>PowerPoint Presentation</vt:lpstr>
      <vt:lpstr>PowerPoint Presentation</vt:lpstr>
      <vt:lpstr>Vorgehensmodelle Workshop – 5 Groups</vt:lpstr>
      <vt:lpstr>PowerPoint Presentation</vt:lpstr>
      <vt:lpstr>PowerPoint Presentation</vt:lpstr>
      <vt:lpstr>Vorbereitung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Academy  – Week 1</dc:title>
  <dc:creator>Hans Maulwurf</dc:creator>
  <cp:lastModifiedBy>Hans Maulwurf</cp:lastModifiedBy>
  <cp:revision>5</cp:revision>
  <dcterms:modified xsi:type="dcterms:W3CDTF">2020-08-03T21:29:25Z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0x0101001F243027C2B9514C88AEFEBA8C2CE227</vt:lpwstr>
  </property>
</Properties>
</file>