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2.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6.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15.xml" ContentType="application/vnd.openxmlformats-officedocument.presentationml.slide+xml"/>
  <Override PartName="/ppt/slides/slide22.xml" ContentType="application/vnd.openxmlformats-officedocument.presentationml.slide+xml"/>
  <Override PartName="/ppt/slides/slide20.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Masters/slideMaster1.xml" ContentType="application/vnd.openxmlformats-officedocument.presentationml.slideMaster+xml"/>
  <Override PartName="/ppt/notesSlides/notesSlide2.xml" ContentType="application/vnd.openxmlformats-officedocument.presentationml.notesSlide+xml"/>
  <Override PartName="/ppt/notesSlides/notesSlide11.xml" ContentType="application/vnd.openxmlformats-officedocument.presentationml.notesSlide+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notesSlides/notesSlide12.xml" ContentType="application/vnd.openxmlformats-officedocument.presentationml.notesSlid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1.xml" ContentType="application/vnd.openxmlformats-officedocument.presentationml.notesSlid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slideLayouts/slideLayout9.xml" ContentType="application/vnd.openxmlformats-officedocument.presentationml.slideLayout+xml"/>
  <Override PartName="/ppt/notesSlides/notesSlide13.xml" ContentType="application/vnd.openxmlformats-officedocument.presentationml.notesSlide+xml"/>
  <Override PartName="/ppt/slideLayouts/slideLayout8.xml" ContentType="application/vnd.openxmlformats-officedocument.presentationml.slideLayout+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slideLayouts/slideLayout3.xml" ContentType="application/vnd.openxmlformats-officedocument.presentationml.slideLayout+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20.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notesSlides/notesSlide19.xml" ContentType="application/vnd.openxmlformats-officedocument.presentationml.notesSlide+xml"/>
  <Override PartName="/ppt/slideLayouts/slideLayout5.xml" ContentType="application/vnd.openxmlformats-officedocument.presentationml.slideLayout+xml"/>
  <Override PartName="/ppt/notesSlides/notesSlide16.xml" ContentType="application/vnd.openxmlformats-officedocument.presentationml.notesSlide+xml"/>
  <Override PartName="/ppt/slideLayouts/slideLayout4.xml" ContentType="application/vnd.openxmlformats-officedocument.presentationml.slideLayout+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8" r:id="rId1"/>
  </p:sldMasterIdLst>
  <p:notesMasterIdLst>
    <p:notesMasterId r:id="rId28"/>
  </p:notesMasterIdLst>
  <p:sldIdLst>
    <p:sldId id="256" r:id="rId2"/>
    <p:sldId id="266" r:id="rId3"/>
    <p:sldId id="268" r:id="rId4"/>
    <p:sldId id="280" r:id="rId5"/>
    <p:sldId id="281" r:id="rId6"/>
    <p:sldId id="282" r:id="rId7"/>
    <p:sldId id="283" r:id="rId8"/>
    <p:sldId id="284" r:id="rId9"/>
    <p:sldId id="285" r:id="rId10"/>
    <p:sldId id="286" r:id="rId11"/>
    <p:sldId id="287" r:id="rId12"/>
    <p:sldId id="288" r:id="rId13"/>
    <p:sldId id="289" r:id="rId14"/>
    <p:sldId id="290" r:id="rId15"/>
    <p:sldId id="291" r:id="rId16"/>
    <p:sldId id="292" r:id="rId17"/>
    <p:sldId id="293" r:id="rId18"/>
    <p:sldId id="294" r:id="rId19"/>
    <p:sldId id="295" r:id="rId20"/>
    <p:sldId id="296" r:id="rId21"/>
    <p:sldId id="297" r:id="rId22"/>
    <p:sldId id="298" r:id="rId23"/>
    <p:sldId id="333" r:id="rId24"/>
    <p:sldId id="299" r:id="rId25"/>
    <p:sldId id="331" r:id="rId26"/>
    <p:sldId id="330" r:id="rId2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35" Type="http://schemas.openxmlformats.org/officeDocument/2006/relationships/customXml" Target="../customXml/item3.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de-DE"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3769681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8675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7" name="Google Shape;457;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8480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5" name="Google Shape;465;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05115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1" name="Google Shape;471;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5205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9" name="Google Shape;479;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09692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5" name="Google Shape;485;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59576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1" name="Google Shape;491;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4461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8" name="Google Shape;498;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84928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5" name="Google Shape;505;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30189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1" name="Google Shape;511;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55184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8" name="Google Shape;518;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4102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384946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p4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3" name="Google Shape;523;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14722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p4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0" name="Google Shape;530;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73510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p4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7" name="Google Shape;537;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29010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p4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9" name="Google Shape;569;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37448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412860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2"/>
        <p:cNvGrpSpPr/>
        <p:nvPr/>
      </p:nvGrpSpPr>
      <p:grpSpPr>
        <a:xfrm>
          <a:off x="0" y="0"/>
          <a:ext cx="0" cy="0"/>
          <a:chOff x="0" y="0"/>
          <a:chExt cx="0" cy="0"/>
        </a:xfrm>
      </p:grpSpPr>
      <p:sp>
        <p:nvSpPr>
          <p:cNvPr id="973" name="Google Shape;973;p7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4" name="Google Shape;974;p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0071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2634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3" name="Google Shape;373;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7436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8" name="Google Shape;378;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882357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0" name="Google Shape;410;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76569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7" name="Google Shape;417;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41721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3" name="Google Shape;423;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03164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2" name="Google Shape;432;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47214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chemeClr val="accent1"/>
        </a:solidFill>
        <a:effectLst/>
      </p:bgPr>
    </p:bg>
    <p:spTree>
      <p:nvGrpSpPr>
        <p:cNvPr id="1" name="Shape 16"/>
        <p:cNvGrpSpPr/>
        <p:nvPr/>
      </p:nvGrpSpPr>
      <p:grpSpPr>
        <a:xfrm>
          <a:off x="0" y="0"/>
          <a:ext cx="0" cy="0"/>
          <a:chOff x="0" y="0"/>
          <a:chExt cx="0" cy="0"/>
        </a:xfrm>
      </p:grpSpPr>
      <p:pic>
        <p:nvPicPr>
          <p:cNvPr id="17" name="Google Shape;17;p2"/>
          <p:cNvPicPr preferRelativeResize="0"/>
          <p:nvPr/>
        </p:nvPicPr>
        <p:blipFill rotWithShape="1">
          <a:blip r:embed="rId2">
            <a:alphaModFix/>
          </a:blip>
          <a:srcRect/>
          <a:stretch/>
        </p:blipFill>
        <p:spPr>
          <a:xfrm>
            <a:off x="9883773" y="412125"/>
            <a:ext cx="1828804" cy="463297"/>
          </a:xfrm>
          <a:prstGeom prst="rect">
            <a:avLst/>
          </a:prstGeom>
          <a:noFill/>
          <a:ln>
            <a:noFill/>
          </a:ln>
        </p:spPr>
      </p:pic>
      <p:sp>
        <p:nvSpPr>
          <p:cNvPr id="18" name="Google Shape;18;p2"/>
          <p:cNvSpPr txBox="1">
            <a:spLocks noGrp="1"/>
          </p:cNvSpPr>
          <p:nvPr>
            <p:ph type="ctrTitle"/>
          </p:nvPr>
        </p:nvSpPr>
        <p:spPr>
          <a:xfrm>
            <a:off x="658813" y="1122363"/>
            <a:ext cx="10117137" cy="2625389"/>
          </a:xfrm>
          <a:prstGeom prst="rect">
            <a:avLst/>
          </a:prstGeom>
          <a:noFill/>
          <a:ln>
            <a:noFill/>
          </a:ln>
        </p:spPr>
        <p:txBody>
          <a:bodyPr spcFirstLastPara="1" wrap="square" lIns="0" tIns="0" rIns="0" bIns="36000" anchor="b" anchorCtr="0">
            <a:noAutofit/>
          </a:bodyPr>
          <a:lstStyle>
            <a:lvl1pPr lvl="0" algn="l">
              <a:lnSpc>
                <a:spcPct val="82000"/>
              </a:lnSpc>
              <a:spcBef>
                <a:spcPts val="0"/>
              </a:spcBef>
              <a:spcAft>
                <a:spcPts val="0"/>
              </a:spcAft>
              <a:buClr>
                <a:schemeClr val="lt1"/>
              </a:buClr>
              <a:buSzPts val="6800"/>
              <a:buFont typeface="Arial"/>
              <a:buNone/>
              <a:defRPr sz="6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
          <p:cNvSpPr txBox="1">
            <a:spLocks noGrp="1"/>
          </p:cNvSpPr>
          <p:nvPr>
            <p:ph type="subTitle" idx="1"/>
          </p:nvPr>
        </p:nvSpPr>
        <p:spPr>
          <a:xfrm>
            <a:off x="658813" y="4146996"/>
            <a:ext cx="10117137" cy="1059287"/>
          </a:xfrm>
          <a:prstGeom prst="rect">
            <a:avLst/>
          </a:prstGeom>
          <a:noFill/>
          <a:ln>
            <a:noFill/>
          </a:ln>
        </p:spPr>
        <p:txBody>
          <a:bodyPr spcFirstLastPara="1" wrap="square" lIns="0" tIns="0" rIns="0" bIns="0" anchor="t" anchorCtr="0">
            <a:noAutofit/>
          </a:bodyPr>
          <a:lstStyle>
            <a:lvl1pPr lvl="0" algn="l">
              <a:lnSpc>
                <a:spcPct val="90000"/>
              </a:lnSpc>
              <a:spcBef>
                <a:spcPts val="1400"/>
              </a:spcBef>
              <a:spcAft>
                <a:spcPts val="0"/>
              </a:spcAft>
              <a:buSzPts val="2400"/>
              <a:buNone/>
              <a:defRPr sz="2400">
                <a:solidFill>
                  <a:schemeClr val="lt1"/>
                </a:solidFill>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Chapter Slide 1">
  <p:cSld name="Chapter Slide 1">
    <p:bg>
      <p:bgPr>
        <a:solidFill>
          <a:schemeClr val="lt2"/>
        </a:solidFill>
        <a:effectLst/>
      </p:bgPr>
    </p:bg>
    <p:spTree>
      <p:nvGrpSpPr>
        <p:cNvPr id="1" name="Shape 78"/>
        <p:cNvGrpSpPr/>
        <p:nvPr/>
      </p:nvGrpSpPr>
      <p:grpSpPr>
        <a:xfrm>
          <a:off x="0" y="0"/>
          <a:ext cx="0" cy="0"/>
          <a:chOff x="0" y="0"/>
          <a:chExt cx="0" cy="0"/>
        </a:xfrm>
      </p:grpSpPr>
      <p:sp>
        <p:nvSpPr>
          <p:cNvPr id="79" name="Google Shape;79;p14"/>
          <p:cNvSpPr txBox="1">
            <a:spLocks noGrp="1"/>
          </p:cNvSpPr>
          <p:nvPr>
            <p:ph type="title"/>
          </p:nvPr>
        </p:nvSpPr>
        <p:spPr>
          <a:xfrm>
            <a:off x="658813" y="576000"/>
            <a:ext cx="7732800" cy="900000"/>
          </a:xfrm>
          <a:prstGeom prst="rect">
            <a:avLst/>
          </a:prstGeom>
          <a:noFill/>
          <a:ln>
            <a:noFill/>
          </a:ln>
        </p:spPr>
        <p:txBody>
          <a:bodyPr spcFirstLastPara="1" wrap="square" lIns="0" tIns="0" rIns="0" bIns="36000" anchor="t" anchorCtr="0">
            <a:noAutofit/>
          </a:bodyPr>
          <a:lstStyle>
            <a:lvl1pPr lvl="0" algn="l">
              <a:lnSpc>
                <a:spcPct val="90000"/>
              </a:lnSpc>
              <a:spcBef>
                <a:spcPts val="0"/>
              </a:spcBef>
              <a:spcAft>
                <a:spcPts val="0"/>
              </a:spcAft>
              <a:buClr>
                <a:schemeClr val="lt1"/>
              </a:buClr>
              <a:buSzPts val="2400"/>
              <a:buFont typeface="Arial"/>
              <a:buNone/>
              <a:defRPr>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4"/>
          <p:cNvSpPr txBox="1">
            <a:spLocks noGrp="1"/>
          </p:cNvSpPr>
          <p:nvPr>
            <p:ph type="body" idx="1"/>
          </p:nvPr>
        </p:nvSpPr>
        <p:spPr>
          <a:xfrm>
            <a:off x="668025" y="2145762"/>
            <a:ext cx="10107925" cy="3551776"/>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4400"/>
              <a:buNone/>
              <a:defRPr sz="4400">
                <a:solidFill>
                  <a:schemeClr val="lt1"/>
                </a:solidFill>
                <a:latin typeface="Arial"/>
                <a:ea typeface="Arial"/>
                <a:cs typeface="Arial"/>
                <a:sym typeface="Aria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Chapter Slide 2">
  <p:cSld name="Chapter Slide 2">
    <p:bg>
      <p:bgPr>
        <a:solidFill>
          <a:schemeClr val="accent2"/>
        </a:solidFill>
        <a:effectLst/>
      </p:bgPr>
    </p:bg>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658813" y="576000"/>
            <a:ext cx="7732800" cy="900000"/>
          </a:xfrm>
          <a:prstGeom prst="rect">
            <a:avLst/>
          </a:prstGeom>
          <a:noFill/>
          <a:ln>
            <a:noFill/>
          </a:ln>
        </p:spPr>
        <p:txBody>
          <a:bodyPr spcFirstLastPara="1" wrap="square" lIns="0" tIns="0" rIns="0" bIns="36000" anchor="t" anchorCtr="0">
            <a:noAutofit/>
          </a:bodyPr>
          <a:lstStyle>
            <a:lvl1pPr lvl="0" algn="l">
              <a:lnSpc>
                <a:spcPct val="90000"/>
              </a:lnSpc>
              <a:spcBef>
                <a:spcPts val="0"/>
              </a:spcBef>
              <a:spcAft>
                <a:spcPts val="0"/>
              </a:spcAft>
              <a:buClr>
                <a:schemeClr val="lt1"/>
              </a:buClr>
              <a:buSzPts val="2400"/>
              <a:buFont typeface="Arial"/>
              <a:buNone/>
              <a:defRPr>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5"/>
          <p:cNvSpPr txBox="1">
            <a:spLocks noGrp="1"/>
          </p:cNvSpPr>
          <p:nvPr>
            <p:ph type="body" idx="1"/>
          </p:nvPr>
        </p:nvSpPr>
        <p:spPr>
          <a:xfrm>
            <a:off x="668025" y="2145762"/>
            <a:ext cx="10107925" cy="3551776"/>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4400"/>
              <a:buNone/>
              <a:defRPr sz="4400">
                <a:solidFill>
                  <a:schemeClr val="lt1"/>
                </a:solidFill>
                <a:latin typeface="Arial"/>
                <a:ea typeface="Arial"/>
                <a:cs typeface="Arial"/>
                <a:sym typeface="Aria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wo Content">
  <p:cSld name="Two Content">
    <p:spTree>
      <p:nvGrpSpPr>
        <p:cNvPr id="1" name="Shape 84"/>
        <p:cNvGrpSpPr/>
        <p:nvPr/>
      </p:nvGrpSpPr>
      <p:grpSpPr>
        <a:xfrm>
          <a:off x="0" y="0"/>
          <a:ext cx="0" cy="0"/>
          <a:chOff x="0" y="0"/>
          <a:chExt cx="0" cy="0"/>
        </a:xfrm>
      </p:grpSpPr>
      <p:sp>
        <p:nvSpPr>
          <p:cNvPr id="85" name="Google Shape;85;p16"/>
          <p:cNvSpPr txBox="1">
            <a:spLocks noGrp="1"/>
          </p:cNvSpPr>
          <p:nvPr>
            <p:ph type="body" idx="1"/>
          </p:nvPr>
        </p:nvSpPr>
        <p:spPr>
          <a:xfrm>
            <a:off x="658814" y="2106000"/>
            <a:ext cx="4930618" cy="37440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4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p16"/>
          <p:cNvSpPr txBox="1">
            <a:spLocks noGrp="1"/>
          </p:cNvSpPr>
          <p:nvPr>
            <p:ph type="dt" idx="10"/>
          </p:nvPr>
        </p:nvSpPr>
        <p:spPr>
          <a:xfrm>
            <a:off x="658813" y="6188925"/>
            <a:ext cx="1800000" cy="302027"/>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6"/>
          <p:cNvSpPr txBox="1">
            <a:spLocks noGrp="1"/>
          </p:cNvSpPr>
          <p:nvPr>
            <p:ph type="ftr" idx="11"/>
          </p:nvPr>
        </p:nvSpPr>
        <p:spPr>
          <a:xfrm>
            <a:off x="6656391" y="6188925"/>
            <a:ext cx="4114800" cy="302027"/>
          </a:xfrm>
          <a:prstGeom prst="rect">
            <a:avLst/>
          </a:prstGeom>
          <a:noFill/>
          <a:ln>
            <a:noFill/>
          </a:ln>
        </p:spPr>
        <p:txBody>
          <a:bodyPr spcFirstLastPara="1" wrap="square" lIns="0" tIns="0" rIns="0" bIns="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6"/>
          <p:cNvSpPr txBox="1">
            <a:spLocks noGrp="1"/>
          </p:cNvSpPr>
          <p:nvPr>
            <p:ph type="sldNum" idx="12"/>
          </p:nvPr>
        </p:nvSpPr>
        <p:spPr>
          <a:xfrm>
            <a:off x="11005151" y="6188925"/>
            <a:ext cx="540000" cy="302027"/>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sp>
        <p:nvSpPr>
          <p:cNvPr id="89" name="Google Shape;89;p16"/>
          <p:cNvSpPr txBox="1">
            <a:spLocks noGrp="1"/>
          </p:cNvSpPr>
          <p:nvPr>
            <p:ph type="body" idx="2"/>
          </p:nvPr>
        </p:nvSpPr>
        <p:spPr>
          <a:xfrm>
            <a:off x="5836118" y="2106000"/>
            <a:ext cx="4930618" cy="37440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4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16"/>
          <p:cNvSpPr txBox="1">
            <a:spLocks noGrp="1"/>
          </p:cNvSpPr>
          <p:nvPr>
            <p:ph type="title"/>
          </p:nvPr>
        </p:nvSpPr>
        <p:spPr>
          <a:xfrm>
            <a:off x="658813" y="576000"/>
            <a:ext cx="7732800" cy="900000"/>
          </a:xfrm>
          <a:prstGeom prst="rect">
            <a:avLst/>
          </a:prstGeom>
          <a:noFill/>
          <a:ln>
            <a:noFill/>
          </a:ln>
        </p:spPr>
        <p:txBody>
          <a:bodyPr spcFirstLastPara="1" wrap="square" lIns="0" tIns="0" rIns="0" bIns="36000" anchor="t"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hree Content">
  <p:cSld name="Three Content">
    <p:spTree>
      <p:nvGrpSpPr>
        <p:cNvPr id="1" name="Shape 91"/>
        <p:cNvGrpSpPr/>
        <p:nvPr/>
      </p:nvGrpSpPr>
      <p:grpSpPr>
        <a:xfrm>
          <a:off x="0" y="0"/>
          <a:ext cx="0" cy="0"/>
          <a:chOff x="0" y="0"/>
          <a:chExt cx="0" cy="0"/>
        </a:xfrm>
      </p:grpSpPr>
      <p:sp>
        <p:nvSpPr>
          <p:cNvPr id="92" name="Google Shape;92;p17"/>
          <p:cNvSpPr txBox="1">
            <a:spLocks noGrp="1"/>
          </p:cNvSpPr>
          <p:nvPr>
            <p:ph type="body" idx="1"/>
          </p:nvPr>
        </p:nvSpPr>
        <p:spPr>
          <a:xfrm>
            <a:off x="658813" y="2106000"/>
            <a:ext cx="3101817" cy="37440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4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17"/>
          <p:cNvSpPr txBox="1">
            <a:spLocks noGrp="1"/>
          </p:cNvSpPr>
          <p:nvPr>
            <p:ph type="dt" idx="10"/>
          </p:nvPr>
        </p:nvSpPr>
        <p:spPr>
          <a:xfrm>
            <a:off x="658813" y="6188925"/>
            <a:ext cx="1800000" cy="302027"/>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7"/>
          <p:cNvSpPr txBox="1">
            <a:spLocks noGrp="1"/>
          </p:cNvSpPr>
          <p:nvPr>
            <p:ph type="ftr" idx="11"/>
          </p:nvPr>
        </p:nvSpPr>
        <p:spPr>
          <a:xfrm>
            <a:off x="6656391" y="6188925"/>
            <a:ext cx="4114800" cy="302027"/>
          </a:xfrm>
          <a:prstGeom prst="rect">
            <a:avLst/>
          </a:prstGeom>
          <a:noFill/>
          <a:ln>
            <a:noFill/>
          </a:ln>
        </p:spPr>
        <p:txBody>
          <a:bodyPr spcFirstLastPara="1" wrap="square" lIns="0" tIns="0" rIns="0" bIns="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7"/>
          <p:cNvSpPr txBox="1">
            <a:spLocks noGrp="1"/>
          </p:cNvSpPr>
          <p:nvPr>
            <p:ph type="sldNum" idx="12"/>
          </p:nvPr>
        </p:nvSpPr>
        <p:spPr>
          <a:xfrm>
            <a:off x="11005151" y="6188925"/>
            <a:ext cx="540000" cy="302027"/>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sp>
        <p:nvSpPr>
          <p:cNvPr id="96" name="Google Shape;96;p17"/>
          <p:cNvSpPr txBox="1">
            <a:spLocks noGrp="1"/>
          </p:cNvSpPr>
          <p:nvPr>
            <p:ph type="body" idx="2"/>
          </p:nvPr>
        </p:nvSpPr>
        <p:spPr>
          <a:xfrm>
            <a:off x="4185787" y="2106000"/>
            <a:ext cx="3101817" cy="37440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4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7" name="Google Shape;97;p17"/>
          <p:cNvSpPr txBox="1">
            <a:spLocks noGrp="1"/>
          </p:cNvSpPr>
          <p:nvPr>
            <p:ph type="title"/>
          </p:nvPr>
        </p:nvSpPr>
        <p:spPr>
          <a:xfrm>
            <a:off x="658813" y="576000"/>
            <a:ext cx="7732800" cy="900000"/>
          </a:xfrm>
          <a:prstGeom prst="rect">
            <a:avLst/>
          </a:prstGeom>
          <a:noFill/>
          <a:ln>
            <a:noFill/>
          </a:ln>
        </p:spPr>
        <p:txBody>
          <a:bodyPr spcFirstLastPara="1" wrap="square" lIns="0" tIns="0" rIns="0" bIns="36000" anchor="t"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17"/>
          <p:cNvSpPr txBox="1">
            <a:spLocks noGrp="1"/>
          </p:cNvSpPr>
          <p:nvPr>
            <p:ph type="body" idx="3"/>
          </p:nvPr>
        </p:nvSpPr>
        <p:spPr>
          <a:xfrm>
            <a:off x="7662703" y="2106000"/>
            <a:ext cx="3101817" cy="37440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4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Large Text Light Green">
  <p:cSld name="Large Text Light Green">
    <p:bg>
      <p:bgPr>
        <a:solidFill>
          <a:schemeClr val="accent2"/>
        </a:solidFill>
        <a:effectLst/>
      </p:bgPr>
    </p:bg>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658813" y="576000"/>
            <a:ext cx="7732800" cy="900000"/>
          </a:xfrm>
          <a:prstGeom prst="rect">
            <a:avLst/>
          </a:prstGeom>
          <a:noFill/>
          <a:ln>
            <a:noFill/>
          </a:ln>
        </p:spPr>
        <p:txBody>
          <a:bodyPr spcFirstLastPara="1" wrap="square" lIns="0" tIns="0" rIns="0" bIns="36000" anchor="t"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18"/>
          <p:cNvSpPr txBox="1">
            <a:spLocks noGrp="1"/>
          </p:cNvSpPr>
          <p:nvPr>
            <p:ph type="dt" idx="10"/>
          </p:nvPr>
        </p:nvSpPr>
        <p:spPr>
          <a:xfrm>
            <a:off x="658813" y="6188925"/>
            <a:ext cx="1800000" cy="302027"/>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8"/>
          <p:cNvSpPr txBox="1">
            <a:spLocks noGrp="1"/>
          </p:cNvSpPr>
          <p:nvPr>
            <p:ph type="ftr" idx="11"/>
          </p:nvPr>
        </p:nvSpPr>
        <p:spPr>
          <a:xfrm>
            <a:off x="6656391" y="6188925"/>
            <a:ext cx="4114800" cy="302027"/>
          </a:xfrm>
          <a:prstGeom prst="rect">
            <a:avLst/>
          </a:prstGeom>
          <a:noFill/>
          <a:ln>
            <a:noFill/>
          </a:ln>
        </p:spPr>
        <p:txBody>
          <a:bodyPr spcFirstLastPara="1" wrap="square" lIns="0" tIns="0" rIns="0" bIns="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8"/>
          <p:cNvSpPr txBox="1">
            <a:spLocks noGrp="1"/>
          </p:cNvSpPr>
          <p:nvPr>
            <p:ph type="sldNum" idx="12"/>
          </p:nvPr>
        </p:nvSpPr>
        <p:spPr>
          <a:xfrm>
            <a:off x="11005151" y="6188925"/>
            <a:ext cx="540000" cy="302027"/>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sp>
        <p:nvSpPr>
          <p:cNvPr id="104" name="Google Shape;104;p18"/>
          <p:cNvSpPr txBox="1">
            <a:spLocks noGrp="1"/>
          </p:cNvSpPr>
          <p:nvPr>
            <p:ph type="body" idx="1"/>
          </p:nvPr>
        </p:nvSpPr>
        <p:spPr>
          <a:xfrm>
            <a:off x="658811" y="2286267"/>
            <a:ext cx="7732800" cy="3393316"/>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2400"/>
              <a:buNone/>
              <a:defRPr sz="2400">
                <a:solidFill>
                  <a:schemeClr val="accent1"/>
                </a:solidFill>
                <a:latin typeface="Arial"/>
                <a:ea typeface="Arial"/>
                <a:cs typeface="Arial"/>
                <a:sym typeface="Aria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rge Image and Text">
  <p:cSld name="Large Image and Text">
    <p:spTree>
      <p:nvGrpSpPr>
        <p:cNvPr id="1" name="Shape 105"/>
        <p:cNvGrpSpPr/>
        <p:nvPr/>
      </p:nvGrpSpPr>
      <p:grpSpPr>
        <a:xfrm>
          <a:off x="0" y="0"/>
          <a:ext cx="0" cy="0"/>
          <a:chOff x="0" y="0"/>
          <a:chExt cx="0" cy="0"/>
        </a:xfrm>
      </p:grpSpPr>
      <p:sp>
        <p:nvSpPr>
          <p:cNvPr id="106" name="Google Shape;106;p19"/>
          <p:cNvSpPr>
            <a:spLocks noGrp="1"/>
          </p:cNvSpPr>
          <p:nvPr>
            <p:ph type="pic" idx="2"/>
          </p:nvPr>
        </p:nvSpPr>
        <p:spPr>
          <a:xfrm>
            <a:off x="0" y="-2147"/>
            <a:ext cx="12192000" cy="6859718"/>
          </a:xfrm>
          <a:prstGeom prst="rect">
            <a:avLst/>
          </a:prstGeom>
          <a:solidFill>
            <a:srgbClr val="BFBFBF"/>
          </a:solidFill>
          <a:ln>
            <a:noFill/>
          </a:ln>
        </p:spPr>
        <p:txBody>
          <a:bodyPr spcFirstLastPara="1" wrap="square" lIns="0" tIns="0" rIns="0" bIns="0" anchor="t" anchorCtr="0">
            <a:noAutofit/>
          </a:bodyPr>
          <a:lstStyle>
            <a:lvl1pPr marR="0" lvl="0" algn="ctr" rtl="0">
              <a:lnSpc>
                <a:spcPct val="90000"/>
              </a:lnSpc>
              <a:spcBef>
                <a:spcPts val="1400"/>
              </a:spcBef>
              <a:spcAft>
                <a:spcPts val="0"/>
              </a:spcAft>
              <a:buClr>
                <a:schemeClr val="accent3"/>
              </a:buClr>
              <a:buSzPts val="1800"/>
              <a:buFont typeface="Arial"/>
              <a:buNone/>
              <a:defRPr sz="1800" b="0" i="0" u="none" strike="noStrike" cap="none">
                <a:solidFill>
                  <a:schemeClr val="lt1"/>
                </a:solidFill>
                <a:latin typeface="Arial"/>
                <a:ea typeface="Arial"/>
                <a:cs typeface="Arial"/>
                <a:sym typeface="Arial"/>
              </a:defRPr>
            </a:lvl1pPr>
            <a:lvl2pPr marR="0" lvl="1" algn="l" rtl="0">
              <a:lnSpc>
                <a:spcPct val="90000"/>
              </a:lnSpc>
              <a:spcBef>
                <a:spcPts val="500"/>
              </a:spcBef>
              <a:spcAft>
                <a:spcPts val="0"/>
              </a:spcAft>
              <a:buClr>
                <a:srgbClr val="012D28"/>
              </a:buClr>
              <a:buSzPts val="1600"/>
              <a:buFont typeface="Arial"/>
              <a:buChar char="−"/>
              <a:defRPr sz="1600" b="0" i="0" u="none" strike="noStrike" cap="none">
                <a:solidFill>
                  <a:schemeClr val="accent3"/>
                </a:solidFill>
                <a:latin typeface="Arial"/>
                <a:ea typeface="Arial"/>
                <a:cs typeface="Arial"/>
                <a:sym typeface="Arial"/>
              </a:defRPr>
            </a:lvl2pPr>
            <a:lvl3pPr marR="0" lvl="2" algn="l" rtl="0">
              <a:lnSpc>
                <a:spcPct val="90000"/>
              </a:lnSpc>
              <a:spcBef>
                <a:spcPts val="500"/>
              </a:spcBef>
              <a:spcAft>
                <a:spcPts val="0"/>
              </a:spcAft>
              <a:buClr>
                <a:srgbClr val="012D28"/>
              </a:buClr>
              <a:buSzPts val="1400"/>
              <a:buFont typeface="Arial"/>
              <a:buChar char="−"/>
              <a:defRPr sz="1400" b="0" i="0" u="none" strike="noStrike" cap="none">
                <a:solidFill>
                  <a:schemeClr val="accent3"/>
                </a:solidFill>
                <a:latin typeface="Arial"/>
                <a:ea typeface="Arial"/>
                <a:cs typeface="Arial"/>
                <a:sym typeface="Arial"/>
              </a:defRPr>
            </a:lvl3pPr>
            <a:lvl4pPr marR="0" lvl="3" algn="l" rtl="0">
              <a:lnSpc>
                <a:spcPct val="90000"/>
              </a:lnSpc>
              <a:spcBef>
                <a:spcPts val="500"/>
              </a:spcBef>
              <a:spcAft>
                <a:spcPts val="0"/>
              </a:spcAft>
              <a:buClr>
                <a:srgbClr val="012D28"/>
              </a:buClr>
              <a:buSzPts val="1200"/>
              <a:buFont typeface="Arial"/>
              <a:buChar char="−"/>
              <a:defRPr sz="1200" b="0" i="0" u="none" strike="noStrike" cap="none">
                <a:solidFill>
                  <a:schemeClr val="accent3"/>
                </a:solidFill>
                <a:latin typeface="Arial"/>
                <a:ea typeface="Arial"/>
                <a:cs typeface="Arial"/>
                <a:sym typeface="Arial"/>
              </a:defRPr>
            </a:lvl4pPr>
            <a:lvl5pPr marR="0" lvl="4" algn="l" rtl="0">
              <a:lnSpc>
                <a:spcPct val="90000"/>
              </a:lnSpc>
              <a:spcBef>
                <a:spcPts val="500"/>
              </a:spcBef>
              <a:spcAft>
                <a:spcPts val="0"/>
              </a:spcAft>
              <a:buClr>
                <a:srgbClr val="012D28"/>
              </a:buClr>
              <a:buSzPts val="1200"/>
              <a:buFont typeface="Arial"/>
              <a:buChar char="−"/>
              <a:defRPr sz="1200" b="0" i="0" u="none" strike="noStrike" cap="none">
                <a:solidFill>
                  <a:schemeClr val="accent3"/>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07" name="Google Shape;107;p19"/>
          <p:cNvSpPr txBox="1">
            <a:spLocks noGrp="1"/>
          </p:cNvSpPr>
          <p:nvPr>
            <p:ph type="dt" idx="10"/>
          </p:nvPr>
        </p:nvSpPr>
        <p:spPr>
          <a:xfrm>
            <a:off x="658813" y="6188925"/>
            <a:ext cx="1800000" cy="302027"/>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19"/>
          <p:cNvSpPr txBox="1">
            <a:spLocks noGrp="1"/>
          </p:cNvSpPr>
          <p:nvPr>
            <p:ph type="ftr" idx="11"/>
          </p:nvPr>
        </p:nvSpPr>
        <p:spPr>
          <a:xfrm>
            <a:off x="6656391" y="6188925"/>
            <a:ext cx="4114800" cy="302027"/>
          </a:xfrm>
          <a:prstGeom prst="rect">
            <a:avLst/>
          </a:prstGeom>
          <a:noFill/>
          <a:ln>
            <a:noFill/>
          </a:ln>
        </p:spPr>
        <p:txBody>
          <a:bodyPr spcFirstLastPara="1" wrap="square" lIns="0" tIns="0" rIns="0" bIns="0" anchor="ctr" anchorCtr="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19"/>
          <p:cNvSpPr txBox="1">
            <a:spLocks noGrp="1"/>
          </p:cNvSpPr>
          <p:nvPr>
            <p:ph type="sldNum" idx="12"/>
          </p:nvPr>
        </p:nvSpPr>
        <p:spPr>
          <a:xfrm>
            <a:off x="11005151" y="6188925"/>
            <a:ext cx="540000" cy="302027"/>
          </a:xfrm>
          <a:prstGeom prst="rect">
            <a:avLst/>
          </a:prstGeom>
          <a:noFill/>
          <a:ln>
            <a:noFill/>
          </a:ln>
        </p:spPr>
        <p:txBody>
          <a:bodyPr spcFirstLastPara="1" wrap="square" lIns="0" tIns="0" rIns="0" bIns="0" anchor="ctr" anchorCtr="0">
            <a:noAutofit/>
          </a:bodyPr>
          <a:lstStyle>
            <a:lvl1pPr marL="0" lvl="0" indent="0" algn="r">
              <a:spcBef>
                <a:spcPts val="0"/>
              </a:spcBef>
              <a:buNone/>
              <a:defRPr sz="1100">
                <a:solidFill>
                  <a:schemeClr val="lt1"/>
                </a:solidFill>
                <a:latin typeface="Arial"/>
                <a:ea typeface="Arial"/>
                <a:cs typeface="Arial"/>
                <a:sym typeface="Arial"/>
              </a:defRPr>
            </a:lvl1pPr>
            <a:lvl2pPr marL="0" lvl="1" indent="0" algn="r">
              <a:spcBef>
                <a:spcPts val="0"/>
              </a:spcBef>
              <a:buNone/>
              <a:defRPr sz="1100">
                <a:solidFill>
                  <a:schemeClr val="lt1"/>
                </a:solidFill>
                <a:latin typeface="Arial"/>
                <a:ea typeface="Arial"/>
                <a:cs typeface="Arial"/>
                <a:sym typeface="Arial"/>
              </a:defRPr>
            </a:lvl2pPr>
            <a:lvl3pPr marL="0" lvl="2" indent="0" algn="r">
              <a:spcBef>
                <a:spcPts val="0"/>
              </a:spcBef>
              <a:buNone/>
              <a:defRPr sz="1100">
                <a:solidFill>
                  <a:schemeClr val="lt1"/>
                </a:solidFill>
                <a:latin typeface="Arial"/>
                <a:ea typeface="Arial"/>
                <a:cs typeface="Arial"/>
                <a:sym typeface="Arial"/>
              </a:defRPr>
            </a:lvl3pPr>
            <a:lvl4pPr marL="0" lvl="3" indent="0" algn="r">
              <a:spcBef>
                <a:spcPts val="0"/>
              </a:spcBef>
              <a:buNone/>
              <a:defRPr sz="1100">
                <a:solidFill>
                  <a:schemeClr val="lt1"/>
                </a:solidFill>
                <a:latin typeface="Arial"/>
                <a:ea typeface="Arial"/>
                <a:cs typeface="Arial"/>
                <a:sym typeface="Arial"/>
              </a:defRPr>
            </a:lvl4pPr>
            <a:lvl5pPr marL="0" lvl="4" indent="0" algn="r">
              <a:spcBef>
                <a:spcPts val="0"/>
              </a:spcBef>
              <a:buNone/>
              <a:defRPr sz="1100">
                <a:solidFill>
                  <a:schemeClr val="lt1"/>
                </a:solidFill>
                <a:latin typeface="Arial"/>
                <a:ea typeface="Arial"/>
                <a:cs typeface="Arial"/>
                <a:sym typeface="Arial"/>
              </a:defRPr>
            </a:lvl5pPr>
            <a:lvl6pPr marL="0" lvl="5" indent="0" algn="r">
              <a:spcBef>
                <a:spcPts val="0"/>
              </a:spcBef>
              <a:buNone/>
              <a:defRPr sz="1100">
                <a:solidFill>
                  <a:schemeClr val="lt1"/>
                </a:solidFill>
                <a:latin typeface="Arial"/>
                <a:ea typeface="Arial"/>
                <a:cs typeface="Arial"/>
                <a:sym typeface="Arial"/>
              </a:defRPr>
            </a:lvl6pPr>
            <a:lvl7pPr marL="0" lvl="6" indent="0" algn="r">
              <a:spcBef>
                <a:spcPts val="0"/>
              </a:spcBef>
              <a:buNone/>
              <a:defRPr sz="1100">
                <a:solidFill>
                  <a:schemeClr val="lt1"/>
                </a:solidFill>
                <a:latin typeface="Arial"/>
                <a:ea typeface="Arial"/>
                <a:cs typeface="Arial"/>
                <a:sym typeface="Arial"/>
              </a:defRPr>
            </a:lvl7pPr>
            <a:lvl8pPr marL="0" lvl="7" indent="0" algn="r">
              <a:spcBef>
                <a:spcPts val="0"/>
              </a:spcBef>
              <a:buNone/>
              <a:defRPr sz="1100">
                <a:solidFill>
                  <a:schemeClr val="lt1"/>
                </a:solidFill>
                <a:latin typeface="Arial"/>
                <a:ea typeface="Arial"/>
                <a:cs typeface="Arial"/>
                <a:sym typeface="Arial"/>
              </a:defRPr>
            </a:lvl8pPr>
            <a:lvl9pPr marL="0" lvl="8" indent="0" algn="r">
              <a:spcBef>
                <a:spcPts val="0"/>
              </a:spcBef>
              <a:buNone/>
              <a:defRPr sz="11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e-DE"/>
              <a:t>‹#›</a:t>
            </a:fld>
            <a:endParaRPr/>
          </a:p>
        </p:txBody>
      </p:sp>
      <p:sp>
        <p:nvSpPr>
          <p:cNvPr id="110" name="Google Shape;110;p19"/>
          <p:cNvSpPr txBox="1">
            <a:spLocks noGrp="1"/>
          </p:cNvSpPr>
          <p:nvPr>
            <p:ph type="body" idx="1"/>
          </p:nvPr>
        </p:nvSpPr>
        <p:spPr>
          <a:xfrm>
            <a:off x="658813" y="2106000"/>
            <a:ext cx="4932000" cy="37440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400"/>
              </a:spcBef>
              <a:spcAft>
                <a:spcPts val="0"/>
              </a:spcAft>
              <a:buClr>
                <a:schemeClr val="lt1"/>
              </a:buClr>
              <a:buSzPts val="1800"/>
              <a:buChar char="•"/>
              <a:defRPr>
                <a:solidFill>
                  <a:schemeClr val="lt1"/>
                </a:solidFill>
              </a:defRPr>
            </a:lvl1pPr>
            <a:lvl2pPr marL="914400" lvl="1" indent="-330200" algn="l">
              <a:lnSpc>
                <a:spcPct val="90000"/>
              </a:lnSpc>
              <a:spcBef>
                <a:spcPts val="500"/>
              </a:spcBef>
              <a:spcAft>
                <a:spcPts val="0"/>
              </a:spcAft>
              <a:buClr>
                <a:schemeClr val="lt1"/>
              </a:buClr>
              <a:buSzPts val="1600"/>
              <a:buChar char="−"/>
              <a:defRPr>
                <a:solidFill>
                  <a:schemeClr val="lt1"/>
                </a:solidFill>
              </a:defRPr>
            </a:lvl2pPr>
            <a:lvl3pPr marL="1371600" lvl="2" indent="-317500" algn="l">
              <a:lnSpc>
                <a:spcPct val="90000"/>
              </a:lnSpc>
              <a:spcBef>
                <a:spcPts val="500"/>
              </a:spcBef>
              <a:spcAft>
                <a:spcPts val="0"/>
              </a:spcAft>
              <a:buClr>
                <a:schemeClr val="lt1"/>
              </a:buClr>
              <a:buSzPts val="1400"/>
              <a:buChar char="−"/>
              <a:defRPr>
                <a:solidFill>
                  <a:schemeClr val="lt1"/>
                </a:solidFill>
              </a:defRPr>
            </a:lvl3pPr>
            <a:lvl4pPr marL="1828800" lvl="3" indent="-304800" algn="l">
              <a:lnSpc>
                <a:spcPct val="90000"/>
              </a:lnSpc>
              <a:spcBef>
                <a:spcPts val="500"/>
              </a:spcBef>
              <a:spcAft>
                <a:spcPts val="0"/>
              </a:spcAft>
              <a:buClr>
                <a:schemeClr val="lt1"/>
              </a:buClr>
              <a:buSzPts val="1200"/>
              <a:buChar char="−"/>
              <a:defRPr>
                <a:solidFill>
                  <a:schemeClr val="lt1"/>
                </a:solidFill>
              </a:defRPr>
            </a:lvl4pPr>
            <a:lvl5pPr marL="2286000" lvl="4" indent="-304800" algn="l">
              <a:lnSpc>
                <a:spcPct val="90000"/>
              </a:lnSpc>
              <a:spcBef>
                <a:spcPts val="500"/>
              </a:spcBef>
              <a:spcAft>
                <a:spcPts val="0"/>
              </a:spcAft>
              <a:buClr>
                <a:schemeClr val="lt1"/>
              </a:buClr>
              <a:buSzPts val="12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1" name="Google Shape;111;p19"/>
          <p:cNvSpPr txBox="1">
            <a:spLocks noGrp="1"/>
          </p:cNvSpPr>
          <p:nvPr>
            <p:ph type="title"/>
          </p:nvPr>
        </p:nvSpPr>
        <p:spPr>
          <a:xfrm>
            <a:off x="658813" y="576000"/>
            <a:ext cx="4932000" cy="900000"/>
          </a:xfrm>
          <a:prstGeom prst="rect">
            <a:avLst/>
          </a:prstGeom>
          <a:noFill/>
          <a:ln>
            <a:noFill/>
          </a:ln>
        </p:spPr>
        <p:txBody>
          <a:bodyPr spcFirstLastPara="1" wrap="square" lIns="0" tIns="0" rIns="0" bIns="36000" anchor="t" anchorCtr="0">
            <a:noAutofit/>
          </a:bodyPr>
          <a:lstStyle>
            <a:lvl1pPr lvl="0" algn="l">
              <a:lnSpc>
                <a:spcPct val="90000"/>
              </a:lnSpc>
              <a:spcBef>
                <a:spcPts val="0"/>
              </a:spcBef>
              <a:spcAft>
                <a:spcPts val="0"/>
              </a:spcAft>
              <a:buClr>
                <a:schemeClr val="lt1"/>
              </a:buClr>
              <a:buSzPts val="24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Colored Background">
  <p:cSld name="Colored Background">
    <p:bg>
      <p:bgPr>
        <a:solidFill>
          <a:schemeClr val="accent1"/>
        </a:solidFill>
        <a:effectLst/>
      </p:bgPr>
    </p:bg>
    <p:spTree>
      <p:nvGrpSpPr>
        <p:cNvPr id="1" name="Shape 112"/>
        <p:cNvGrpSpPr/>
        <p:nvPr/>
      </p:nvGrpSpPr>
      <p:grpSpPr>
        <a:xfrm>
          <a:off x="0" y="0"/>
          <a:ext cx="0" cy="0"/>
          <a:chOff x="0" y="0"/>
          <a:chExt cx="0" cy="0"/>
        </a:xfrm>
      </p:grpSpPr>
      <p:sp>
        <p:nvSpPr>
          <p:cNvPr id="113" name="Google Shape;113;p20"/>
          <p:cNvSpPr txBox="1">
            <a:spLocks noGrp="1"/>
          </p:cNvSpPr>
          <p:nvPr>
            <p:ph type="dt" idx="10"/>
          </p:nvPr>
        </p:nvSpPr>
        <p:spPr>
          <a:xfrm>
            <a:off x="658813" y="6188925"/>
            <a:ext cx="1800000" cy="302027"/>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20"/>
          <p:cNvSpPr txBox="1">
            <a:spLocks noGrp="1"/>
          </p:cNvSpPr>
          <p:nvPr>
            <p:ph type="ftr" idx="11"/>
          </p:nvPr>
        </p:nvSpPr>
        <p:spPr>
          <a:xfrm>
            <a:off x="6656391" y="6188925"/>
            <a:ext cx="4114800" cy="302027"/>
          </a:xfrm>
          <a:prstGeom prst="rect">
            <a:avLst/>
          </a:prstGeom>
          <a:noFill/>
          <a:ln>
            <a:noFill/>
          </a:ln>
        </p:spPr>
        <p:txBody>
          <a:bodyPr spcFirstLastPara="1" wrap="square" lIns="0" tIns="0" rIns="0" bIns="0" anchor="ctr" anchorCtr="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20"/>
          <p:cNvSpPr txBox="1">
            <a:spLocks noGrp="1"/>
          </p:cNvSpPr>
          <p:nvPr>
            <p:ph type="sldNum" idx="12"/>
          </p:nvPr>
        </p:nvSpPr>
        <p:spPr>
          <a:xfrm>
            <a:off x="11005151" y="6188925"/>
            <a:ext cx="540000" cy="302027"/>
          </a:xfrm>
          <a:prstGeom prst="rect">
            <a:avLst/>
          </a:prstGeom>
          <a:noFill/>
          <a:ln>
            <a:noFill/>
          </a:ln>
        </p:spPr>
        <p:txBody>
          <a:bodyPr spcFirstLastPara="1" wrap="square" lIns="0" tIns="0" rIns="0" bIns="0" anchor="ctr" anchorCtr="0">
            <a:noAutofit/>
          </a:bodyPr>
          <a:lstStyle>
            <a:lvl1pPr marL="0" lvl="0" indent="0" algn="r">
              <a:spcBef>
                <a:spcPts val="0"/>
              </a:spcBef>
              <a:buNone/>
              <a:defRPr sz="1100">
                <a:solidFill>
                  <a:schemeClr val="lt1"/>
                </a:solidFill>
                <a:latin typeface="Arial"/>
                <a:ea typeface="Arial"/>
                <a:cs typeface="Arial"/>
                <a:sym typeface="Arial"/>
              </a:defRPr>
            </a:lvl1pPr>
            <a:lvl2pPr marL="0" lvl="1" indent="0" algn="r">
              <a:spcBef>
                <a:spcPts val="0"/>
              </a:spcBef>
              <a:buNone/>
              <a:defRPr sz="1100">
                <a:solidFill>
                  <a:schemeClr val="lt1"/>
                </a:solidFill>
                <a:latin typeface="Arial"/>
                <a:ea typeface="Arial"/>
                <a:cs typeface="Arial"/>
                <a:sym typeface="Arial"/>
              </a:defRPr>
            </a:lvl2pPr>
            <a:lvl3pPr marL="0" lvl="2" indent="0" algn="r">
              <a:spcBef>
                <a:spcPts val="0"/>
              </a:spcBef>
              <a:buNone/>
              <a:defRPr sz="1100">
                <a:solidFill>
                  <a:schemeClr val="lt1"/>
                </a:solidFill>
                <a:latin typeface="Arial"/>
                <a:ea typeface="Arial"/>
                <a:cs typeface="Arial"/>
                <a:sym typeface="Arial"/>
              </a:defRPr>
            </a:lvl3pPr>
            <a:lvl4pPr marL="0" lvl="3" indent="0" algn="r">
              <a:spcBef>
                <a:spcPts val="0"/>
              </a:spcBef>
              <a:buNone/>
              <a:defRPr sz="1100">
                <a:solidFill>
                  <a:schemeClr val="lt1"/>
                </a:solidFill>
                <a:latin typeface="Arial"/>
                <a:ea typeface="Arial"/>
                <a:cs typeface="Arial"/>
                <a:sym typeface="Arial"/>
              </a:defRPr>
            </a:lvl4pPr>
            <a:lvl5pPr marL="0" lvl="4" indent="0" algn="r">
              <a:spcBef>
                <a:spcPts val="0"/>
              </a:spcBef>
              <a:buNone/>
              <a:defRPr sz="1100">
                <a:solidFill>
                  <a:schemeClr val="lt1"/>
                </a:solidFill>
                <a:latin typeface="Arial"/>
                <a:ea typeface="Arial"/>
                <a:cs typeface="Arial"/>
                <a:sym typeface="Arial"/>
              </a:defRPr>
            </a:lvl5pPr>
            <a:lvl6pPr marL="0" lvl="5" indent="0" algn="r">
              <a:spcBef>
                <a:spcPts val="0"/>
              </a:spcBef>
              <a:buNone/>
              <a:defRPr sz="1100">
                <a:solidFill>
                  <a:schemeClr val="lt1"/>
                </a:solidFill>
                <a:latin typeface="Arial"/>
                <a:ea typeface="Arial"/>
                <a:cs typeface="Arial"/>
                <a:sym typeface="Arial"/>
              </a:defRPr>
            </a:lvl6pPr>
            <a:lvl7pPr marL="0" lvl="6" indent="0" algn="r">
              <a:spcBef>
                <a:spcPts val="0"/>
              </a:spcBef>
              <a:buNone/>
              <a:defRPr sz="1100">
                <a:solidFill>
                  <a:schemeClr val="lt1"/>
                </a:solidFill>
                <a:latin typeface="Arial"/>
                <a:ea typeface="Arial"/>
                <a:cs typeface="Arial"/>
                <a:sym typeface="Arial"/>
              </a:defRPr>
            </a:lvl7pPr>
            <a:lvl8pPr marL="0" lvl="7" indent="0" algn="r">
              <a:spcBef>
                <a:spcPts val="0"/>
              </a:spcBef>
              <a:buNone/>
              <a:defRPr sz="1100">
                <a:solidFill>
                  <a:schemeClr val="lt1"/>
                </a:solidFill>
                <a:latin typeface="Arial"/>
                <a:ea typeface="Arial"/>
                <a:cs typeface="Arial"/>
                <a:sym typeface="Arial"/>
              </a:defRPr>
            </a:lvl8pPr>
            <a:lvl9pPr marL="0" lvl="8" indent="0" algn="r">
              <a:spcBef>
                <a:spcPts val="0"/>
              </a:spcBef>
              <a:buNone/>
              <a:defRPr sz="11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e-DE"/>
              <a:t>‹#›</a:t>
            </a:fld>
            <a:endParaRPr/>
          </a:p>
        </p:txBody>
      </p:sp>
      <p:sp>
        <p:nvSpPr>
          <p:cNvPr id="116" name="Google Shape;116;p20"/>
          <p:cNvSpPr txBox="1">
            <a:spLocks noGrp="1"/>
          </p:cNvSpPr>
          <p:nvPr>
            <p:ph type="body" idx="1"/>
          </p:nvPr>
        </p:nvSpPr>
        <p:spPr>
          <a:xfrm>
            <a:off x="658814" y="2106000"/>
            <a:ext cx="7732800" cy="37440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400"/>
              </a:spcBef>
              <a:spcAft>
                <a:spcPts val="0"/>
              </a:spcAft>
              <a:buClr>
                <a:schemeClr val="lt1"/>
              </a:buClr>
              <a:buSzPts val="1800"/>
              <a:buChar char="•"/>
              <a:defRPr>
                <a:solidFill>
                  <a:schemeClr val="lt1"/>
                </a:solidFill>
              </a:defRPr>
            </a:lvl1pPr>
            <a:lvl2pPr marL="914400" lvl="1" indent="-330200" algn="l">
              <a:lnSpc>
                <a:spcPct val="90000"/>
              </a:lnSpc>
              <a:spcBef>
                <a:spcPts val="500"/>
              </a:spcBef>
              <a:spcAft>
                <a:spcPts val="0"/>
              </a:spcAft>
              <a:buClr>
                <a:schemeClr val="lt1"/>
              </a:buClr>
              <a:buSzPts val="1600"/>
              <a:buChar char="−"/>
              <a:defRPr>
                <a:solidFill>
                  <a:schemeClr val="lt1"/>
                </a:solidFill>
              </a:defRPr>
            </a:lvl2pPr>
            <a:lvl3pPr marL="1371600" lvl="2" indent="-317500" algn="l">
              <a:lnSpc>
                <a:spcPct val="90000"/>
              </a:lnSpc>
              <a:spcBef>
                <a:spcPts val="500"/>
              </a:spcBef>
              <a:spcAft>
                <a:spcPts val="0"/>
              </a:spcAft>
              <a:buClr>
                <a:schemeClr val="lt1"/>
              </a:buClr>
              <a:buSzPts val="1400"/>
              <a:buChar char="−"/>
              <a:defRPr>
                <a:solidFill>
                  <a:schemeClr val="lt1"/>
                </a:solidFill>
              </a:defRPr>
            </a:lvl3pPr>
            <a:lvl4pPr marL="1828800" lvl="3" indent="-304800" algn="l">
              <a:lnSpc>
                <a:spcPct val="90000"/>
              </a:lnSpc>
              <a:spcBef>
                <a:spcPts val="500"/>
              </a:spcBef>
              <a:spcAft>
                <a:spcPts val="0"/>
              </a:spcAft>
              <a:buClr>
                <a:schemeClr val="lt1"/>
              </a:buClr>
              <a:buSzPts val="1200"/>
              <a:buChar char="−"/>
              <a:defRPr>
                <a:solidFill>
                  <a:schemeClr val="lt1"/>
                </a:solidFill>
              </a:defRPr>
            </a:lvl4pPr>
            <a:lvl5pPr marL="2286000" lvl="4" indent="-304800" algn="l">
              <a:lnSpc>
                <a:spcPct val="90000"/>
              </a:lnSpc>
              <a:spcBef>
                <a:spcPts val="500"/>
              </a:spcBef>
              <a:spcAft>
                <a:spcPts val="0"/>
              </a:spcAft>
              <a:buClr>
                <a:schemeClr val="lt1"/>
              </a:buClr>
              <a:buSzPts val="12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7" name="Google Shape;117;p20"/>
          <p:cNvSpPr txBox="1">
            <a:spLocks noGrp="1"/>
          </p:cNvSpPr>
          <p:nvPr>
            <p:ph type="title"/>
          </p:nvPr>
        </p:nvSpPr>
        <p:spPr>
          <a:xfrm>
            <a:off x="658813" y="576000"/>
            <a:ext cx="7732800" cy="900000"/>
          </a:xfrm>
          <a:prstGeom prst="rect">
            <a:avLst/>
          </a:prstGeom>
          <a:noFill/>
          <a:ln>
            <a:noFill/>
          </a:ln>
        </p:spPr>
        <p:txBody>
          <a:bodyPr spcFirstLastPara="1" wrap="square" lIns="0" tIns="0" rIns="0" bIns="36000" anchor="t" anchorCtr="0">
            <a:noAutofit/>
          </a:bodyPr>
          <a:lstStyle>
            <a:lvl1pPr lvl="0" algn="l">
              <a:lnSpc>
                <a:spcPct val="90000"/>
              </a:lnSpc>
              <a:spcBef>
                <a:spcPts val="0"/>
              </a:spcBef>
              <a:spcAft>
                <a:spcPts val="0"/>
              </a:spcAft>
              <a:buClr>
                <a:schemeClr val="lt1"/>
              </a:buClr>
              <a:buSzPts val="24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attern)">
  <p:cSld name="Title Slide (pattern)">
    <p:bg>
      <p:bgPr>
        <a:solidFill>
          <a:schemeClr val="accent1"/>
        </a:solidFill>
        <a:effectLst/>
      </p:bgPr>
    </p:bg>
    <p:spTree>
      <p:nvGrpSpPr>
        <p:cNvPr id="1" name="Shape 20"/>
        <p:cNvGrpSpPr/>
        <p:nvPr/>
      </p:nvGrpSpPr>
      <p:grpSpPr>
        <a:xfrm>
          <a:off x="0" y="0"/>
          <a:ext cx="0" cy="0"/>
          <a:chOff x="0" y="0"/>
          <a:chExt cx="0" cy="0"/>
        </a:xfrm>
      </p:grpSpPr>
      <p:pic>
        <p:nvPicPr>
          <p:cNvPr id="21" name="Google Shape;21;p3"/>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22" name="Google Shape;22;p3"/>
          <p:cNvSpPr txBox="1">
            <a:spLocks noGrp="1"/>
          </p:cNvSpPr>
          <p:nvPr>
            <p:ph type="ctrTitle"/>
          </p:nvPr>
        </p:nvSpPr>
        <p:spPr>
          <a:xfrm>
            <a:off x="1674255" y="1122363"/>
            <a:ext cx="8843490" cy="2625389"/>
          </a:xfrm>
          <a:prstGeom prst="rect">
            <a:avLst/>
          </a:prstGeom>
          <a:noFill/>
          <a:ln>
            <a:noFill/>
          </a:ln>
        </p:spPr>
        <p:txBody>
          <a:bodyPr spcFirstLastPara="1" wrap="square" lIns="0" tIns="0" rIns="0" bIns="36000" anchor="b" anchorCtr="0">
            <a:noAutofit/>
          </a:bodyPr>
          <a:lstStyle>
            <a:lvl1pPr lvl="0" algn="ctr">
              <a:lnSpc>
                <a:spcPct val="82000"/>
              </a:lnSpc>
              <a:spcBef>
                <a:spcPts val="0"/>
              </a:spcBef>
              <a:spcAft>
                <a:spcPts val="0"/>
              </a:spcAft>
              <a:buClr>
                <a:schemeClr val="lt1"/>
              </a:buClr>
              <a:buSzPts val="6800"/>
              <a:buFont typeface="Arial"/>
              <a:buNone/>
              <a:defRPr sz="6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subTitle" idx="1"/>
          </p:nvPr>
        </p:nvSpPr>
        <p:spPr>
          <a:xfrm>
            <a:off x="1674255" y="4146996"/>
            <a:ext cx="8843490" cy="1059287"/>
          </a:xfrm>
          <a:prstGeom prst="rect">
            <a:avLst/>
          </a:prstGeom>
          <a:noFill/>
          <a:ln>
            <a:noFill/>
          </a:ln>
        </p:spPr>
        <p:txBody>
          <a:bodyPr spcFirstLastPara="1" wrap="square" lIns="0" tIns="0" rIns="0" bIns="0" anchor="t" anchorCtr="0">
            <a:noAutofit/>
          </a:bodyPr>
          <a:lstStyle>
            <a:lvl1pPr lvl="0" algn="ctr">
              <a:lnSpc>
                <a:spcPct val="90000"/>
              </a:lnSpc>
              <a:spcBef>
                <a:spcPts val="1400"/>
              </a:spcBef>
              <a:spcAft>
                <a:spcPts val="0"/>
              </a:spcAft>
              <a:buSzPts val="2400"/>
              <a:buNone/>
              <a:defRPr sz="2400">
                <a:solidFill>
                  <a:schemeClr val="lt1"/>
                </a:solidFill>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image)">
  <p:cSld name="Title Slide (image)">
    <p:bg>
      <p:bgPr>
        <a:solidFill>
          <a:schemeClr val="lt1"/>
        </a:solidFill>
        <a:effectLst/>
      </p:bgPr>
    </p:bg>
    <p:spTree>
      <p:nvGrpSpPr>
        <p:cNvPr id="1" name="Shape 24"/>
        <p:cNvGrpSpPr/>
        <p:nvPr/>
      </p:nvGrpSpPr>
      <p:grpSpPr>
        <a:xfrm>
          <a:off x="0" y="0"/>
          <a:ext cx="0" cy="0"/>
          <a:chOff x="0" y="0"/>
          <a:chExt cx="0" cy="0"/>
        </a:xfrm>
      </p:grpSpPr>
      <p:sp>
        <p:nvSpPr>
          <p:cNvPr id="25" name="Google Shape;25;p4"/>
          <p:cNvSpPr>
            <a:spLocks noGrp="1"/>
          </p:cNvSpPr>
          <p:nvPr>
            <p:ph type="pic" idx="2"/>
          </p:nvPr>
        </p:nvSpPr>
        <p:spPr>
          <a:xfrm>
            <a:off x="0" y="0"/>
            <a:ext cx="12192000" cy="6858000"/>
          </a:xfrm>
          <a:prstGeom prst="rect">
            <a:avLst/>
          </a:prstGeom>
          <a:solidFill>
            <a:srgbClr val="BFBFBF"/>
          </a:solidFill>
          <a:ln>
            <a:noFill/>
          </a:ln>
        </p:spPr>
        <p:txBody>
          <a:bodyPr spcFirstLastPara="1" wrap="square" lIns="0" tIns="0" rIns="0" bIns="0" anchor="t" anchorCtr="0">
            <a:noAutofit/>
          </a:bodyPr>
          <a:lstStyle>
            <a:lvl1pPr marR="0" lvl="0" algn="ctr" rtl="0">
              <a:lnSpc>
                <a:spcPct val="90000"/>
              </a:lnSpc>
              <a:spcBef>
                <a:spcPts val="1400"/>
              </a:spcBef>
              <a:spcAft>
                <a:spcPts val="0"/>
              </a:spcAft>
              <a:buClr>
                <a:schemeClr val="lt2"/>
              </a:buClr>
              <a:buSzPts val="1800"/>
              <a:buFont typeface="Arial"/>
              <a:buNone/>
              <a:defRPr sz="1800" b="0" i="0" u="none" strike="noStrike" cap="none">
                <a:solidFill>
                  <a:schemeClr val="lt1"/>
                </a:solidFill>
                <a:latin typeface="Arial"/>
                <a:ea typeface="Arial"/>
                <a:cs typeface="Arial"/>
                <a:sym typeface="Arial"/>
              </a:defRPr>
            </a:lvl1pPr>
            <a:lvl2pPr marR="0" lvl="1" algn="l" rtl="0">
              <a:lnSpc>
                <a:spcPct val="90000"/>
              </a:lnSpc>
              <a:spcBef>
                <a:spcPts val="500"/>
              </a:spcBef>
              <a:spcAft>
                <a:spcPts val="0"/>
              </a:spcAft>
              <a:buClr>
                <a:srgbClr val="012D28"/>
              </a:buClr>
              <a:buSzPts val="1600"/>
              <a:buFont typeface="Arial"/>
              <a:buChar char="−"/>
              <a:defRPr sz="1600" b="0" i="0" u="none" strike="noStrike" cap="none">
                <a:solidFill>
                  <a:schemeClr val="accent3"/>
                </a:solidFill>
                <a:latin typeface="Arial"/>
                <a:ea typeface="Arial"/>
                <a:cs typeface="Arial"/>
                <a:sym typeface="Arial"/>
              </a:defRPr>
            </a:lvl2pPr>
            <a:lvl3pPr marR="0" lvl="2" algn="l" rtl="0">
              <a:lnSpc>
                <a:spcPct val="90000"/>
              </a:lnSpc>
              <a:spcBef>
                <a:spcPts val="500"/>
              </a:spcBef>
              <a:spcAft>
                <a:spcPts val="0"/>
              </a:spcAft>
              <a:buClr>
                <a:srgbClr val="012D28"/>
              </a:buClr>
              <a:buSzPts val="1400"/>
              <a:buFont typeface="Arial"/>
              <a:buChar char="−"/>
              <a:defRPr sz="1400" b="0" i="0" u="none" strike="noStrike" cap="none">
                <a:solidFill>
                  <a:schemeClr val="accent3"/>
                </a:solidFill>
                <a:latin typeface="Arial"/>
                <a:ea typeface="Arial"/>
                <a:cs typeface="Arial"/>
                <a:sym typeface="Arial"/>
              </a:defRPr>
            </a:lvl3pPr>
            <a:lvl4pPr marR="0" lvl="3" algn="l" rtl="0">
              <a:lnSpc>
                <a:spcPct val="90000"/>
              </a:lnSpc>
              <a:spcBef>
                <a:spcPts val="500"/>
              </a:spcBef>
              <a:spcAft>
                <a:spcPts val="0"/>
              </a:spcAft>
              <a:buClr>
                <a:srgbClr val="012D28"/>
              </a:buClr>
              <a:buSzPts val="1200"/>
              <a:buFont typeface="Arial"/>
              <a:buChar char="−"/>
              <a:defRPr sz="1200" b="0" i="0" u="none" strike="noStrike" cap="none">
                <a:solidFill>
                  <a:schemeClr val="accent3"/>
                </a:solidFill>
                <a:latin typeface="Arial"/>
                <a:ea typeface="Arial"/>
                <a:cs typeface="Arial"/>
                <a:sym typeface="Arial"/>
              </a:defRPr>
            </a:lvl4pPr>
            <a:lvl5pPr marR="0" lvl="4" algn="l" rtl="0">
              <a:lnSpc>
                <a:spcPct val="90000"/>
              </a:lnSpc>
              <a:spcBef>
                <a:spcPts val="500"/>
              </a:spcBef>
              <a:spcAft>
                <a:spcPts val="0"/>
              </a:spcAft>
              <a:buClr>
                <a:srgbClr val="012D28"/>
              </a:buClr>
              <a:buSzPts val="1200"/>
              <a:buFont typeface="Arial"/>
              <a:buChar char="−"/>
              <a:defRPr sz="1200" b="0" i="0" u="none" strike="noStrike" cap="none">
                <a:solidFill>
                  <a:schemeClr val="accent3"/>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6" name="Google Shape;26;p4"/>
          <p:cNvSpPr txBox="1">
            <a:spLocks noGrp="1"/>
          </p:cNvSpPr>
          <p:nvPr>
            <p:ph type="ctrTitle"/>
          </p:nvPr>
        </p:nvSpPr>
        <p:spPr>
          <a:xfrm>
            <a:off x="658813" y="1122363"/>
            <a:ext cx="10117137" cy="2625389"/>
          </a:xfrm>
          <a:prstGeom prst="rect">
            <a:avLst/>
          </a:prstGeom>
          <a:noFill/>
          <a:ln>
            <a:noFill/>
          </a:ln>
        </p:spPr>
        <p:txBody>
          <a:bodyPr spcFirstLastPara="1" wrap="square" lIns="0" tIns="0" rIns="0" bIns="36000" anchor="b" anchorCtr="0">
            <a:noAutofit/>
          </a:bodyPr>
          <a:lstStyle>
            <a:lvl1pPr lvl="0" algn="l">
              <a:lnSpc>
                <a:spcPct val="82000"/>
              </a:lnSpc>
              <a:spcBef>
                <a:spcPts val="0"/>
              </a:spcBef>
              <a:spcAft>
                <a:spcPts val="0"/>
              </a:spcAft>
              <a:buClr>
                <a:schemeClr val="lt1"/>
              </a:buClr>
              <a:buSzPts val="6800"/>
              <a:buFont typeface="Arial"/>
              <a:buNone/>
              <a:defRPr sz="6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subTitle" idx="1"/>
          </p:nvPr>
        </p:nvSpPr>
        <p:spPr>
          <a:xfrm>
            <a:off x="658813" y="4146996"/>
            <a:ext cx="10117137" cy="1059287"/>
          </a:xfrm>
          <a:prstGeom prst="rect">
            <a:avLst/>
          </a:prstGeom>
          <a:noFill/>
          <a:ln>
            <a:noFill/>
          </a:ln>
        </p:spPr>
        <p:txBody>
          <a:bodyPr spcFirstLastPara="1" wrap="square" lIns="0" tIns="0" rIns="0" bIns="0" anchor="t" anchorCtr="0">
            <a:noAutofit/>
          </a:bodyPr>
          <a:lstStyle>
            <a:lvl1pPr lvl="0" algn="l">
              <a:lnSpc>
                <a:spcPct val="90000"/>
              </a:lnSpc>
              <a:spcBef>
                <a:spcPts val="1400"/>
              </a:spcBef>
              <a:spcAft>
                <a:spcPts val="0"/>
              </a:spcAft>
              <a:buSzPts val="2400"/>
              <a:buNone/>
              <a:defRPr sz="2400">
                <a:solidFill>
                  <a:schemeClr val="lt1"/>
                </a:solidFill>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28" name="Google Shape;28;p4"/>
          <p:cNvPicPr preferRelativeResize="0"/>
          <p:nvPr/>
        </p:nvPicPr>
        <p:blipFill rotWithShape="1">
          <a:blip r:embed="rId2">
            <a:alphaModFix/>
          </a:blip>
          <a:srcRect/>
          <a:stretch/>
        </p:blipFill>
        <p:spPr>
          <a:xfrm>
            <a:off x="9883773" y="412125"/>
            <a:ext cx="1828804" cy="463297"/>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Agenda">
  <p:cSld name="Agenda">
    <p:bg>
      <p:bgPr>
        <a:solidFill>
          <a:schemeClr val="accent1"/>
        </a:solidFill>
        <a:effectLst/>
      </p:bgPr>
    </p:bg>
    <p:spTree>
      <p:nvGrpSpPr>
        <p:cNvPr id="1" name="Shape 29"/>
        <p:cNvGrpSpPr/>
        <p:nvPr/>
      </p:nvGrpSpPr>
      <p:grpSpPr>
        <a:xfrm>
          <a:off x="0" y="0"/>
          <a:ext cx="0" cy="0"/>
          <a:chOff x="0" y="0"/>
          <a:chExt cx="0" cy="0"/>
        </a:xfrm>
      </p:grpSpPr>
      <p:sp>
        <p:nvSpPr>
          <p:cNvPr id="30" name="Google Shape;30;p5"/>
          <p:cNvSpPr txBox="1">
            <a:spLocks noGrp="1"/>
          </p:cNvSpPr>
          <p:nvPr>
            <p:ph type="body" idx="1"/>
          </p:nvPr>
        </p:nvSpPr>
        <p:spPr>
          <a:xfrm>
            <a:off x="658814" y="2286000"/>
            <a:ext cx="4930618" cy="3403108"/>
          </a:xfrm>
          <a:prstGeom prst="rect">
            <a:avLst/>
          </a:prstGeom>
          <a:noFill/>
          <a:ln>
            <a:noFill/>
          </a:ln>
        </p:spPr>
        <p:txBody>
          <a:bodyPr spcFirstLastPara="1" wrap="square" lIns="0" tIns="0" rIns="0" bIns="0" anchor="t" anchorCtr="0">
            <a:noAutofit/>
          </a:bodyPr>
          <a:lstStyle>
            <a:lvl1pPr marL="457200" lvl="0" indent="-381000" algn="l">
              <a:lnSpc>
                <a:spcPct val="90000"/>
              </a:lnSpc>
              <a:spcBef>
                <a:spcPts val="1400"/>
              </a:spcBef>
              <a:spcAft>
                <a:spcPts val="0"/>
              </a:spcAft>
              <a:buClr>
                <a:schemeClr val="lt1"/>
              </a:buClr>
              <a:buSzPts val="2400"/>
              <a:buChar char="•"/>
              <a:defRPr sz="2400">
                <a:solidFill>
                  <a:schemeClr val="lt1"/>
                </a:solidFill>
              </a:defRPr>
            </a:lvl1pPr>
            <a:lvl2pPr marL="914400" lvl="1" indent="-355600" algn="l">
              <a:lnSpc>
                <a:spcPct val="90000"/>
              </a:lnSpc>
              <a:spcBef>
                <a:spcPts val="500"/>
              </a:spcBef>
              <a:spcAft>
                <a:spcPts val="0"/>
              </a:spcAft>
              <a:buClr>
                <a:schemeClr val="lt1"/>
              </a:buClr>
              <a:buSzPts val="2000"/>
              <a:buChar char="−"/>
              <a:defRPr sz="2000">
                <a:solidFill>
                  <a:schemeClr val="lt1"/>
                </a:solidFill>
              </a:defRPr>
            </a:lvl2pPr>
            <a:lvl3pPr marL="1371600" lvl="2" indent="-342900" algn="l">
              <a:lnSpc>
                <a:spcPct val="90000"/>
              </a:lnSpc>
              <a:spcBef>
                <a:spcPts val="500"/>
              </a:spcBef>
              <a:spcAft>
                <a:spcPts val="0"/>
              </a:spcAft>
              <a:buClr>
                <a:schemeClr val="lt1"/>
              </a:buClr>
              <a:buSzPts val="1800"/>
              <a:buChar char="−"/>
              <a:defRPr sz="1800">
                <a:solidFill>
                  <a:schemeClr val="lt1"/>
                </a:solidFill>
              </a:defRPr>
            </a:lvl3pPr>
            <a:lvl4pPr marL="1828800" lvl="3" indent="-330200" algn="l">
              <a:lnSpc>
                <a:spcPct val="90000"/>
              </a:lnSpc>
              <a:spcBef>
                <a:spcPts val="500"/>
              </a:spcBef>
              <a:spcAft>
                <a:spcPts val="0"/>
              </a:spcAft>
              <a:buClr>
                <a:schemeClr val="lt1"/>
              </a:buClr>
              <a:buSzPts val="1600"/>
              <a:buChar char="−"/>
              <a:defRPr sz="1600">
                <a:solidFill>
                  <a:schemeClr val="lt1"/>
                </a:solidFill>
              </a:defRPr>
            </a:lvl4pPr>
            <a:lvl5pPr marL="2286000" lvl="4" indent="-330200" algn="l">
              <a:lnSpc>
                <a:spcPct val="90000"/>
              </a:lnSpc>
              <a:spcBef>
                <a:spcPts val="500"/>
              </a:spcBef>
              <a:spcAft>
                <a:spcPts val="0"/>
              </a:spcAft>
              <a:buClr>
                <a:schemeClr val="lt1"/>
              </a:buClr>
              <a:buSzPts val="1600"/>
              <a:buChar char="−"/>
              <a:defRPr sz="16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5"/>
          <p:cNvSpPr txBox="1">
            <a:spLocks noGrp="1"/>
          </p:cNvSpPr>
          <p:nvPr>
            <p:ph type="dt" idx="10"/>
          </p:nvPr>
        </p:nvSpPr>
        <p:spPr>
          <a:xfrm>
            <a:off x="658813" y="6188925"/>
            <a:ext cx="1800000" cy="302027"/>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ftr" idx="11"/>
          </p:nvPr>
        </p:nvSpPr>
        <p:spPr>
          <a:xfrm>
            <a:off x="6656391" y="6188925"/>
            <a:ext cx="4114800" cy="302027"/>
          </a:xfrm>
          <a:prstGeom prst="rect">
            <a:avLst/>
          </a:prstGeom>
          <a:noFill/>
          <a:ln>
            <a:noFill/>
          </a:ln>
        </p:spPr>
        <p:txBody>
          <a:bodyPr spcFirstLastPara="1" wrap="square" lIns="0" tIns="0" rIns="0" bIns="0" anchor="ctr" anchorCtr="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5"/>
          <p:cNvSpPr txBox="1">
            <a:spLocks noGrp="1"/>
          </p:cNvSpPr>
          <p:nvPr>
            <p:ph type="sldNum" idx="12"/>
          </p:nvPr>
        </p:nvSpPr>
        <p:spPr>
          <a:xfrm>
            <a:off x="11005151" y="6188925"/>
            <a:ext cx="540000" cy="302027"/>
          </a:xfrm>
          <a:prstGeom prst="rect">
            <a:avLst/>
          </a:prstGeom>
          <a:noFill/>
          <a:ln>
            <a:noFill/>
          </a:ln>
        </p:spPr>
        <p:txBody>
          <a:bodyPr spcFirstLastPara="1" wrap="square" lIns="0" tIns="0" rIns="0" bIns="0" anchor="ctr" anchorCtr="0">
            <a:noAutofit/>
          </a:bodyPr>
          <a:lstStyle>
            <a:lvl1pPr marL="0" lvl="0" indent="0" algn="r">
              <a:spcBef>
                <a:spcPts val="0"/>
              </a:spcBef>
              <a:buNone/>
              <a:defRPr sz="1100" b="0" i="0" u="none" strike="noStrike" cap="none">
                <a:solidFill>
                  <a:schemeClr val="lt1"/>
                </a:solidFill>
                <a:latin typeface="Arial"/>
                <a:ea typeface="Arial"/>
                <a:cs typeface="Arial"/>
                <a:sym typeface="Arial"/>
              </a:defRPr>
            </a:lvl1pPr>
            <a:lvl2pPr marL="0" lvl="1" indent="0" algn="r">
              <a:spcBef>
                <a:spcPts val="0"/>
              </a:spcBef>
              <a:buNone/>
              <a:defRPr sz="1100" b="0" i="0" u="none" strike="noStrike" cap="none">
                <a:solidFill>
                  <a:schemeClr val="lt1"/>
                </a:solidFill>
                <a:latin typeface="Arial"/>
                <a:ea typeface="Arial"/>
                <a:cs typeface="Arial"/>
                <a:sym typeface="Arial"/>
              </a:defRPr>
            </a:lvl2pPr>
            <a:lvl3pPr marL="0" lvl="2" indent="0" algn="r">
              <a:spcBef>
                <a:spcPts val="0"/>
              </a:spcBef>
              <a:buNone/>
              <a:defRPr sz="1100" b="0" i="0" u="none" strike="noStrike" cap="none">
                <a:solidFill>
                  <a:schemeClr val="lt1"/>
                </a:solidFill>
                <a:latin typeface="Arial"/>
                <a:ea typeface="Arial"/>
                <a:cs typeface="Arial"/>
                <a:sym typeface="Arial"/>
              </a:defRPr>
            </a:lvl3pPr>
            <a:lvl4pPr marL="0" lvl="3" indent="0" algn="r">
              <a:spcBef>
                <a:spcPts val="0"/>
              </a:spcBef>
              <a:buNone/>
              <a:defRPr sz="1100" b="0" i="0" u="none" strike="noStrike" cap="none">
                <a:solidFill>
                  <a:schemeClr val="lt1"/>
                </a:solidFill>
                <a:latin typeface="Arial"/>
                <a:ea typeface="Arial"/>
                <a:cs typeface="Arial"/>
                <a:sym typeface="Arial"/>
              </a:defRPr>
            </a:lvl4pPr>
            <a:lvl5pPr marL="0" lvl="4" indent="0" algn="r">
              <a:spcBef>
                <a:spcPts val="0"/>
              </a:spcBef>
              <a:buNone/>
              <a:defRPr sz="1100" b="0" i="0" u="none" strike="noStrike" cap="none">
                <a:solidFill>
                  <a:schemeClr val="lt1"/>
                </a:solidFill>
                <a:latin typeface="Arial"/>
                <a:ea typeface="Arial"/>
                <a:cs typeface="Arial"/>
                <a:sym typeface="Arial"/>
              </a:defRPr>
            </a:lvl5pPr>
            <a:lvl6pPr marL="0" lvl="5" indent="0" algn="r">
              <a:spcBef>
                <a:spcPts val="0"/>
              </a:spcBef>
              <a:buNone/>
              <a:defRPr sz="1100" b="0" i="0" u="none" strike="noStrike" cap="none">
                <a:solidFill>
                  <a:schemeClr val="lt1"/>
                </a:solidFill>
                <a:latin typeface="Arial"/>
                <a:ea typeface="Arial"/>
                <a:cs typeface="Arial"/>
                <a:sym typeface="Arial"/>
              </a:defRPr>
            </a:lvl6pPr>
            <a:lvl7pPr marL="0" lvl="6" indent="0" algn="r">
              <a:spcBef>
                <a:spcPts val="0"/>
              </a:spcBef>
              <a:buNone/>
              <a:defRPr sz="1100" b="0" i="0" u="none" strike="noStrike" cap="none">
                <a:solidFill>
                  <a:schemeClr val="lt1"/>
                </a:solidFill>
                <a:latin typeface="Arial"/>
                <a:ea typeface="Arial"/>
                <a:cs typeface="Arial"/>
                <a:sym typeface="Arial"/>
              </a:defRPr>
            </a:lvl7pPr>
            <a:lvl8pPr marL="0" lvl="7" indent="0" algn="r">
              <a:spcBef>
                <a:spcPts val="0"/>
              </a:spcBef>
              <a:buNone/>
              <a:defRPr sz="1100" b="0" i="0" u="none" strike="noStrike" cap="none">
                <a:solidFill>
                  <a:schemeClr val="lt1"/>
                </a:solidFill>
                <a:latin typeface="Arial"/>
                <a:ea typeface="Arial"/>
                <a:cs typeface="Arial"/>
                <a:sym typeface="Arial"/>
              </a:defRPr>
            </a:lvl8pPr>
            <a:lvl9pPr marL="0" lvl="8" indent="0" algn="r">
              <a:spcBef>
                <a:spcPts val="0"/>
              </a:spcBef>
              <a:buNone/>
              <a:defRPr sz="11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e-DE"/>
              <a:t>‹#›</a:t>
            </a:fld>
            <a:endParaRPr/>
          </a:p>
        </p:txBody>
      </p:sp>
      <p:sp>
        <p:nvSpPr>
          <p:cNvPr id="34" name="Google Shape;34;p5"/>
          <p:cNvSpPr txBox="1">
            <a:spLocks noGrp="1"/>
          </p:cNvSpPr>
          <p:nvPr>
            <p:ph type="body" idx="2"/>
          </p:nvPr>
        </p:nvSpPr>
        <p:spPr>
          <a:xfrm>
            <a:off x="5836118" y="2286000"/>
            <a:ext cx="4930618" cy="3403108"/>
          </a:xfrm>
          <a:prstGeom prst="rect">
            <a:avLst/>
          </a:prstGeom>
          <a:noFill/>
          <a:ln>
            <a:noFill/>
          </a:ln>
        </p:spPr>
        <p:txBody>
          <a:bodyPr spcFirstLastPara="1" wrap="square" lIns="0" tIns="0" rIns="0" bIns="0" anchor="t" anchorCtr="0">
            <a:noAutofit/>
          </a:bodyPr>
          <a:lstStyle>
            <a:lvl1pPr marL="457200" lvl="0" indent="-381000" algn="l">
              <a:lnSpc>
                <a:spcPct val="90000"/>
              </a:lnSpc>
              <a:spcBef>
                <a:spcPts val="1400"/>
              </a:spcBef>
              <a:spcAft>
                <a:spcPts val="0"/>
              </a:spcAft>
              <a:buClr>
                <a:schemeClr val="lt1"/>
              </a:buClr>
              <a:buSzPts val="2400"/>
              <a:buChar char="•"/>
              <a:defRPr sz="2400">
                <a:solidFill>
                  <a:schemeClr val="lt1"/>
                </a:solidFill>
              </a:defRPr>
            </a:lvl1pPr>
            <a:lvl2pPr marL="914400" lvl="1" indent="-355600" algn="l">
              <a:lnSpc>
                <a:spcPct val="90000"/>
              </a:lnSpc>
              <a:spcBef>
                <a:spcPts val="500"/>
              </a:spcBef>
              <a:spcAft>
                <a:spcPts val="0"/>
              </a:spcAft>
              <a:buClr>
                <a:schemeClr val="lt1"/>
              </a:buClr>
              <a:buSzPts val="2000"/>
              <a:buChar char="−"/>
              <a:defRPr sz="2000">
                <a:solidFill>
                  <a:schemeClr val="lt1"/>
                </a:solidFill>
              </a:defRPr>
            </a:lvl2pPr>
            <a:lvl3pPr marL="1371600" lvl="2" indent="-342900" algn="l">
              <a:lnSpc>
                <a:spcPct val="90000"/>
              </a:lnSpc>
              <a:spcBef>
                <a:spcPts val="500"/>
              </a:spcBef>
              <a:spcAft>
                <a:spcPts val="0"/>
              </a:spcAft>
              <a:buClr>
                <a:schemeClr val="lt1"/>
              </a:buClr>
              <a:buSzPts val="1800"/>
              <a:buChar char="−"/>
              <a:defRPr sz="1800">
                <a:solidFill>
                  <a:schemeClr val="lt1"/>
                </a:solidFill>
              </a:defRPr>
            </a:lvl3pPr>
            <a:lvl4pPr marL="1828800" lvl="3" indent="-330200" algn="l">
              <a:lnSpc>
                <a:spcPct val="90000"/>
              </a:lnSpc>
              <a:spcBef>
                <a:spcPts val="500"/>
              </a:spcBef>
              <a:spcAft>
                <a:spcPts val="0"/>
              </a:spcAft>
              <a:buClr>
                <a:schemeClr val="lt1"/>
              </a:buClr>
              <a:buSzPts val="1600"/>
              <a:buChar char="−"/>
              <a:defRPr sz="1600">
                <a:solidFill>
                  <a:schemeClr val="lt1"/>
                </a:solidFill>
              </a:defRPr>
            </a:lvl4pPr>
            <a:lvl5pPr marL="2286000" lvl="4" indent="-330200" algn="l">
              <a:lnSpc>
                <a:spcPct val="90000"/>
              </a:lnSpc>
              <a:spcBef>
                <a:spcPts val="500"/>
              </a:spcBef>
              <a:spcAft>
                <a:spcPts val="0"/>
              </a:spcAft>
              <a:buClr>
                <a:schemeClr val="lt1"/>
              </a:buClr>
              <a:buSzPts val="1600"/>
              <a:buChar char="−"/>
              <a:defRPr sz="16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5"/>
          <p:cNvSpPr txBox="1">
            <a:spLocks noGrp="1"/>
          </p:cNvSpPr>
          <p:nvPr>
            <p:ph type="title"/>
          </p:nvPr>
        </p:nvSpPr>
        <p:spPr>
          <a:xfrm>
            <a:off x="658813" y="576000"/>
            <a:ext cx="7732800" cy="900000"/>
          </a:xfrm>
          <a:prstGeom prst="rect">
            <a:avLst/>
          </a:prstGeom>
          <a:noFill/>
          <a:ln>
            <a:noFill/>
          </a:ln>
        </p:spPr>
        <p:txBody>
          <a:bodyPr spcFirstLastPara="1" wrap="square" lIns="0" tIns="0" rIns="0" bIns="36000" anchor="t" anchorCtr="0">
            <a:noAutofit/>
          </a:bodyPr>
          <a:lstStyle>
            <a:lvl1pPr lvl="0" algn="l">
              <a:lnSpc>
                <a:spcPct val="90000"/>
              </a:lnSpc>
              <a:spcBef>
                <a:spcPts val="0"/>
              </a:spcBef>
              <a:spcAft>
                <a:spcPts val="0"/>
              </a:spcAft>
              <a:buClr>
                <a:schemeClr val="lt1"/>
              </a:buClr>
              <a:buSzPts val="24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and Content">
  <p:cSld name="Title and Content">
    <p:spTree>
      <p:nvGrpSpPr>
        <p:cNvPr id="1" name="Shape 36"/>
        <p:cNvGrpSpPr/>
        <p:nvPr/>
      </p:nvGrpSpPr>
      <p:grpSpPr>
        <a:xfrm>
          <a:off x="0" y="0"/>
          <a:ext cx="0" cy="0"/>
          <a:chOff x="0" y="0"/>
          <a:chExt cx="0" cy="0"/>
        </a:xfrm>
      </p:grpSpPr>
      <p:sp>
        <p:nvSpPr>
          <p:cNvPr id="37" name="Google Shape;37;p6"/>
          <p:cNvSpPr txBox="1">
            <a:spLocks noGrp="1"/>
          </p:cNvSpPr>
          <p:nvPr>
            <p:ph type="body" idx="1"/>
          </p:nvPr>
        </p:nvSpPr>
        <p:spPr>
          <a:xfrm>
            <a:off x="658814" y="2106000"/>
            <a:ext cx="7732710" cy="37440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4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6"/>
          <p:cNvSpPr txBox="1">
            <a:spLocks noGrp="1"/>
          </p:cNvSpPr>
          <p:nvPr>
            <p:ph type="dt" idx="10"/>
          </p:nvPr>
        </p:nvSpPr>
        <p:spPr>
          <a:xfrm>
            <a:off x="658813" y="6188925"/>
            <a:ext cx="1800000" cy="302027"/>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ftr" idx="11"/>
          </p:nvPr>
        </p:nvSpPr>
        <p:spPr>
          <a:xfrm>
            <a:off x="6656391" y="6188925"/>
            <a:ext cx="4114800" cy="302027"/>
          </a:xfrm>
          <a:prstGeom prst="rect">
            <a:avLst/>
          </a:prstGeom>
          <a:noFill/>
          <a:ln>
            <a:noFill/>
          </a:ln>
        </p:spPr>
        <p:txBody>
          <a:bodyPr spcFirstLastPara="1" wrap="square" lIns="0" tIns="0" rIns="0" bIns="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6"/>
          <p:cNvSpPr txBox="1">
            <a:spLocks noGrp="1"/>
          </p:cNvSpPr>
          <p:nvPr>
            <p:ph type="sldNum" idx="12"/>
          </p:nvPr>
        </p:nvSpPr>
        <p:spPr>
          <a:xfrm>
            <a:off x="11005151" y="6188925"/>
            <a:ext cx="540000" cy="302027"/>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sp>
        <p:nvSpPr>
          <p:cNvPr id="41" name="Google Shape;41;p6"/>
          <p:cNvSpPr txBox="1">
            <a:spLocks noGrp="1"/>
          </p:cNvSpPr>
          <p:nvPr>
            <p:ph type="title"/>
          </p:nvPr>
        </p:nvSpPr>
        <p:spPr>
          <a:xfrm>
            <a:off x="658813" y="576000"/>
            <a:ext cx="7732800" cy="900000"/>
          </a:xfrm>
          <a:prstGeom prst="rect">
            <a:avLst/>
          </a:prstGeom>
          <a:noFill/>
          <a:ln>
            <a:noFill/>
          </a:ln>
        </p:spPr>
        <p:txBody>
          <a:bodyPr spcFirstLastPara="1" wrap="square" lIns="0" tIns="0" rIns="0" bIns="36000" anchor="t"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Quote">
  <p:cSld name="Quote">
    <p:bg>
      <p:bgPr>
        <a:solidFill>
          <a:schemeClr val="accent1"/>
        </a:solidFill>
        <a:effectLst/>
      </p:bgPr>
    </p:bg>
    <p:spTree>
      <p:nvGrpSpPr>
        <p:cNvPr id="1" name="Shape 42"/>
        <p:cNvGrpSpPr/>
        <p:nvPr/>
      </p:nvGrpSpPr>
      <p:grpSpPr>
        <a:xfrm>
          <a:off x="0" y="0"/>
          <a:ext cx="0" cy="0"/>
          <a:chOff x="0" y="0"/>
          <a:chExt cx="0" cy="0"/>
        </a:xfrm>
      </p:grpSpPr>
      <p:sp>
        <p:nvSpPr>
          <p:cNvPr id="43" name="Google Shape;43;p7"/>
          <p:cNvSpPr txBox="1">
            <a:spLocks noGrp="1"/>
          </p:cNvSpPr>
          <p:nvPr>
            <p:ph type="dt" idx="10"/>
          </p:nvPr>
        </p:nvSpPr>
        <p:spPr>
          <a:xfrm>
            <a:off x="658813" y="6188925"/>
            <a:ext cx="1800000" cy="302027"/>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7"/>
          <p:cNvSpPr txBox="1">
            <a:spLocks noGrp="1"/>
          </p:cNvSpPr>
          <p:nvPr>
            <p:ph type="ftr" idx="11"/>
          </p:nvPr>
        </p:nvSpPr>
        <p:spPr>
          <a:xfrm>
            <a:off x="6656391" y="6188925"/>
            <a:ext cx="4114800" cy="302027"/>
          </a:xfrm>
          <a:prstGeom prst="rect">
            <a:avLst/>
          </a:prstGeom>
          <a:noFill/>
          <a:ln>
            <a:noFill/>
          </a:ln>
        </p:spPr>
        <p:txBody>
          <a:bodyPr spcFirstLastPara="1" wrap="square" lIns="0" tIns="0" rIns="0" bIns="0" anchor="ctr" anchorCtr="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7"/>
          <p:cNvSpPr txBox="1">
            <a:spLocks noGrp="1"/>
          </p:cNvSpPr>
          <p:nvPr>
            <p:ph type="sldNum" idx="12"/>
          </p:nvPr>
        </p:nvSpPr>
        <p:spPr>
          <a:xfrm>
            <a:off x="11005151" y="6188925"/>
            <a:ext cx="540000" cy="302027"/>
          </a:xfrm>
          <a:prstGeom prst="rect">
            <a:avLst/>
          </a:prstGeom>
          <a:noFill/>
          <a:ln>
            <a:noFill/>
          </a:ln>
        </p:spPr>
        <p:txBody>
          <a:bodyPr spcFirstLastPara="1" wrap="square" lIns="0" tIns="0" rIns="0" bIns="0" anchor="ctr" anchorCtr="0">
            <a:noAutofit/>
          </a:bodyPr>
          <a:lstStyle>
            <a:lvl1pPr marL="0" lvl="0" indent="0" algn="r">
              <a:spcBef>
                <a:spcPts val="0"/>
              </a:spcBef>
              <a:buNone/>
              <a:defRPr sz="1100" b="0" i="0" u="none" strike="noStrike" cap="none">
                <a:solidFill>
                  <a:schemeClr val="lt1"/>
                </a:solidFill>
                <a:latin typeface="Arial"/>
                <a:ea typeface="Arial"/>
                <a:cs typeface="Arial"/>
                <a:sym typeface="Arial"/>
              </a:defRPr>
            </a:lvl1pPr>
            <a:lvl2pPr marL="0" lvl="1" indent="0" algn="r">
              <a:spcBef>
                <a:spcPts val="0"/>
              </a:spcBef>
              <a:buNone/>
              <a:defRPr sz="1100" b="0" i="0" u="none" strike="noStrike" cap="none">
                <a:solidFill>
                  <a:schemeClr val="lt1"/>
                </a:solidFill>
                <a:latin typeface="Arial"/>
                <a:ea typeface="Arial"/>
                <a:cs typeface="Arial"/>
                <a:sym typeface="Arial"/>
              </a:defRPr>
            </a:lvl2pPr>
            <a:lvl3pPr marL="0" lvl="2" indent="0" algn="r">
              <a:spcBef>
                <a:spcPts val="0"/>
              </a:spcBef>
              <a:buNone/>
              <a:defRPr sz="1100" b="0" i="0" u="none" strike="noStrike" cap="none">
                <a:solidFill>
                  <a:schemeClr val="lt1"/>
                </a:solidFill>
                <a:latin typeface="Arial"/>
                <a:ea typeface="Arial"/>
                <a:cs typeface="Arial"/>
                <a:sym typeface="Arial"/>
              </a:defRPr>
            </a:lvl3pPr>
            <a:lvl4pPr marL="0" lvl="3" indent="0" algn="r">
              <a:spcBef>
                <a:spcPts val="0"/>
              </a:spcBef>
              <a:buNone/>
              <a:defRPr sz="1100" b="0" i="0" u="none" strike="noStrike" cap="none">
                <a:solidFill>
                  <a:schemeClr val="lt1"/>
                </a:solidFill>
                <a:latin typeface="Arial"/>
                <a:ea typeface="Arial"/>
                <a:cs typeface="Arial"/>
                <a:sym typeface="Arial"/>
              </a:defRPr>
            </a:lvl4pPr>
            <a:lvl5pPr marL="0" lvl="4" indent="0" algn="r">
              <a:spcBef>
                <a:spcPts val="0"/>
              </a:spcBef>
              <a:buNone/>
              <a:defRPr sz="1100" b="0" i="0" u="none" strike="noStrike" cap="none">
                <a:solidFill>
                  <a:schemeClr val="lt1"/>
                </a:solidFill>
                <a:latin typeface="Arial"/>
                <a:ea typeface="Arial"/>
                <a:cs typeface="Arial"/>
                <a:sym typeface="Arial"/>
              </a:defRPr>
            </a:lvl5pPr>
            <a:lvl6pPr marL="0" lvl="5" indent="0" algn="r">
              <a:spcBef>
                <a:spcPts val="0"/>
              </a:spcBef>
              <a:buNone/>
              <a:defRPr sz="1100" b="0" i="0" u="none" strike="noStrike" cap="none">
                <a:solidFill>
                  <a:schemeClr val="lt1"/>
                </a:solidFill>
                <a:latin typeface="Arial"/>
                <a:ea typeface="Arial"/>
                <a:cs typeface="Arial"/>
                <a:sym typeface="Arial"/>
              </a:defRPr>
            </a:lvl6pPr>
            <a:lvl7pPr marL="0" lvl="6" indent="0" algn="r">
              <a:spcBef>
                <a:spcPts val="0"/>
              </a:spcBef>
              <a:buNone/>
              <a:defRPr sz="1100" b="0" i="0" u="none" strike="noStrike" cap="none">
                <a:solidFill>
                  <a:schemeClr val="lt1"/>
                </a:solidFill>
                <a:latin typeface="Arial"/>
                <a:ea typeface="Arial"/>
                <a:cs typeface="Arial"/>
                <a:sym typeface="Arial"/>
              </a:defRPr>
            </a:lvl7pPr>
            <a:lvl8pPr marL="0" lvl="7" indent="0" algn="r">
              <a:spcBef>
                <a:spcPts val="0"/>
              </a:spcBef>
              <a:buNone/>
              <a:defRPr sz="1100" b="0" i="0" u="none" strike="noStrike" cap="none">
                <a:solidFill>
                  <a:schemeClr val="lt1"/>
                </a:solidFill>
                <a:latin typeface="Arial"/>
                <a:ea typeface="Arial"/>
                <a:cs typeface="Arial"/>
                <a:sym typeface="Arial"/>
              </a:defRPr>
            </a:lvl8pPr>
            <a:lvl9pPr marL="0" lvl="8" indent="0" algn="r">
              <a:spcBef>
                <a:spcPts val="0"/>
              </a:spcBef>
              <a:buNone/>
              <a:defRPr sz="11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e-DE"/>
              <a:t>‹#›</a:t>
            </a:fld>
            <a:endParaRPr/>
          </a:p>
        </p:txBody>
      </p:sp>
      <p:sp>
        <p:nvSpPr>
          <p:cNvPr id="46" name="Google Shape;46;p7"/>
          <p:cNvSpPr txBox="1">
            <a:spLocks noGrp="1"/>
          </p:cNvSpPr>
          <p:nvPr>
            <p:ph type="body" idx="1"/>
          </p:nvPr>
        </p:nvSpPr>
        <p:spPr>
          <a:xfrm>
            <a:off x="658813" y="944563"/>
            <a:ext cx="10874374" cy="3196424"/>
          </a:xfrm>
          <a:prstGeom prst="rect">
            <a:avLst/>
          </a:prstGeom>
          <a:noFill/>
          <a:ln>
            <a:noFill/>
          </a:ln>
        </p:spPr>
        <p:txBody>
          <a:bodyPr spcFirstLastPara="1" wrap="square" lIns="0" tIns="0" rIns="0" bIns="0" anchor="b" anchorCtr="0">
            <a:noAutofit/>
          </a:bodyPr>
          <a:lstStyle>
            <a:lvl1pPr marL="457200" lvl="0" indent="-228600" algn="ctr">
              <a:lnSpc>
                <a:spcPct val="82000"/>
              </a:lnSpc>
              <a:spcBef>
                <a:spcPts val="0"/>
              </a:spcBef>
              <a:spcAft>
                <a:spcPts val="0"/>
              </a:spcAft>
              <a:buSzPts val="6600"/>
              <a:buNone/>
              <a:defRPr sz="6600" i="1">
                <a:solidFill>
                  <a:schemeClr val="lt1"/>
                </a:solidFill>
                <a:latin typeface="Arial"/>
                <a:ea typeface="Arial"/>
                <a:cs typeface="Arial"/>
                <a:sym typeface="Aria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7"/>
          <p:cNvSpPr txBox="1">
            <a:spLocks noGrp="1"/>
          </p:cNvSpPr>
          <p:nvPr>
            <p:ph type="body" idx="2"/>
          </p:nvPr>
        </p:nvSpPr>
        <p:spPr>
          <a:xfrm>
            <a:off x="4398745" y="4507606"/>
            <a:ext cx="3394512" cy="1189932"/>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0"/>
              </a:spcBef>
              <a:spcAft>
                <a:spcPts val="0"/>
              </a:spcAft>
              <a:buSzPts val="2000"/>
              <a:buNone/>
              <a:defRPr sz="2000">
                <a:solidFill>
                  <a:schemeClr val="lt1"/>
                </a:solidFill>
                <a:latin typeface="Arial"/>
                <a:ea typeface="Arial"/>
                <a:cs typeface="Arial"/>
                <a:sym typeface="Aria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Last Slide 1">
  <p:cSld name="Last Slide 1">
    <p:bg>
      <p:bgPr>
        <a:solidFill>
          <a:schemeClr val="accent1"/>
        </a:solidFill>
        <a:effectLst/>
      </p:bgPr>
    </p:bg>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972000" y="1252800"/>
            <a:ext cx="10108800" cy="2653200"/>
          </a:xfrm>
          <a:prstGeom prst="rect">
            <a:avLst/>
          </a:prstGeom>
          <a:noFill/>
          <a:ln>
            <a:noFill/>
          </a:ln>
        </p:spPr>
        <p:txBody>
          <a:bodyPr spcFirstLastPara="1" wrap="square" lIns="0" tIns="0" rIns="0" bIns="36000" anchor="b" anchorCtr="0">
            <a:noAutofit/>
          </a:bodyPr>
          <a:lstStyle>
            <a:lvl1pPr lvl="0" algn="ctr">
              <a:lnSpc>
                <a:spcPct val="90000"/>
              </a:lnSpc>
              <a:spcBef>
                <a:spcPts val="0"/>
              </a:spcBef>
              <a:spcAft>
                <a:spcPts val="0"/>
              </a:spcAft>
              <a:buClr>
                <a:schemeClr val="lt1"/>
              </a:buClr>
              <a:buSzPts val="7200"/>
              <a:buFont typeface="Arial"/>
              <a:buNone/>
              <a:defRPr sz="7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Large Text">
  <p:cSld name="Large Text">
    <p:spTree>
      <p:nvGrpSpPr>
        <p:cNvPr id="1" name="Shape 56"/>
        <p:cNvGrpSpPr/>
        <p:nvPr/>
      </p:nvGrpSpPr>
      <p:grpSpPr>
        <a:xfrm>
          <a:off x="0" y="0"/>
          <a:ext cx="0" cy="0"/>
          <a:chOff x="0" y="0"/>
          <a:chExt cx="0" cy="0"/>
        </a:xfrm>
      </p:grpSpPr>
      <p:sp>
        <p:nvSpPr>
          <p:cNvPr id="57" name="Google Shape;57;p10"/>
          <p:cNvSpPr txBox="1">
            <a:spLocks noGrp="1"/>
          </p:cNvSpPr>
          <p:nvPr>
            <p:ph type="title"/>
          </p:nvPr>
        </p:nvSpPr>
        <p:spPr>
          <a:xfrm>
            <a:off x="658813" y="576000"/>
            <a:ext cx="7732800" cy="900000"/>
          </a:xfrm>
          <a:prstGeom prst="rect">
            <a:avLst/>
          </a:prstGeom>
          <a:noFill/>
          <a:ln>
            <a:noFill/>
          </a:ln>
        </p:spPr>
        <p:txBody>
          <a:bodyPr spcFirstLastPara="1" wrap="square" lIns="0" tIns="0" rIns="0" bIns="36000" anchor="t"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10"/>
          <p:cNvSpPr txBox="1">
            <a:spLocks noGrp="1"/>
          </p:cNvSpPr>
          <p:nvPr>
            <p:ph type="dt" idx="10"/>
          </p:nvPr>
        </p:nvSpPr>
        <p:spPr>
          <a:xfrm>
            <a:off x="658813" y="6188925"/>
            <a:ext cx="1800000" cy="302027"/>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a:spLocks noGrp="1"/>
          </p:cNvSpPr>
          <p:nvPr>
            <p:ph type="ftr" idx="11"/>
          </p:nvPr>
        </p:nvSpPr>
        <p:spPr>
          <a:xfrm>
            <a:off x="6656391" y="6188925"/>
            <a:ext cx="4114800" cy="302027"/>
          </a:xfrm>
          <a:prstGeom prst="rect">
            <a:avLst/>
          </a:prstGeom>
          <a:noFill/>
          <a:ln>
            <a:noFill/>
          </a:ln>
        </p:spPr>
        <p:txBody>
          <a:bodyPr spcFirstLastPara="1" wrap="square" lIns="0" tIns="0" rIns="0" bIns="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0"/>
          <p:cNvSpPr txBox="1">
            <a:spLocks noGrp="1"/>
          </p:cNvSpPr>
          <p:nvPr>
            <p:ph type="sldNum" idx="12"/>
          </p:nvPr>
        </p:nvSpPr>
        <p:spPr>
          <a:xfrm>
            <a:off x="11005151" y="6188925"/>
            <a:ext cx="540000" cy="302027"/>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sp>
        <p:nvSpPr>
          <p:cNvPr id="61" name="Google Shape;61;p10"/>
          <p:cNvSpPr txBox="1">
            <a:spLocks noGrp="1"/>
          </p:cNvSpPr>
          <p:nvPr>
            <p:ph type="body" idx="1"/>
          </p:nvPr>
        </p:nvSpPr>
        <p:spPr>
          <a:xfrm>
            <a:off x="658811" y="2286267"/>
            <a:ext cx="7732800" cy="3393316"/>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2400"/>
              <a:buNone/>
              <a:defRPr sz="2400">
                <a:solidFill>
                  <a:schemeClr val="accent1"/>
                </a:solidFill>
                <a:latin typeface="Arial"/>
                <a:ea typeface="Arial"/>
                <a:cs typeface="Arial"/>
                <a:sym typeface="Aria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Last Slide 2">
  <p:cSld name="Last Slide 2">
    <p:bg>
      <p:bgPr>
        <a:solidFill>
          <a:schemeClr val="accent1"/>
        </a:solidFill>
        <a:effectLst/>
      </p:bgPr>
    </p:bg>
    <p:spTree>
      <p:nvGrpSpPr>
        <p:cNvPr id="1" name="Shape 76"/>
        <p:cNvGrpSpPr/>
        <p:nvPr/>
      </p:nvGrpSpPr>
      <p:grpSpPr>
        <a:xfrm>
          <a:off x="0" y="0"/>
          <a:ext cx="0" cy="0"/>
          <a:chOff x="0" y="0"/>
          <a:chExt cx="0" cy="0"/>
        </a:xfrm>
      </p:grpSpPr>
      <p:pic>
        <p:nvPicPr>
          <p:cNvPr id="77" name="Google Shape;77;p13"/>
          <p:cNvPicPr preferRelativeResize="0"/>
          <p:nvPr/>
        </p:nvPicPr>
        <p:blipFill rotWithShape="1">
          <a:blip r:embed="rId2">
            <a:alphaModFix/>
          </a:blip>
          <a:srcRect/>
          <a:stretch/>
        </p:blipFill>
        <p:spPr>
          <a:xfrm>
            <a:off x="4030976" y="2949347"/>
            <a:ext cx="4130048" cy="104851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58813" y="576000"/>
            <a:ext cx="7732800" cy="900000"/>
          </a:xfrm>
          <a:prstGeom prst="rect">
            <a:avLst/>
          </a:prstGeom>
          <a:noFill/>
          <a:ln>
            <a:noFill/>
          </a:ln>
        </p:spPr>
        <p:txBody>
          <a:bodyPr spcFirstLastPara="1" wrap="square" lIns="0" tIns="0" rIns="0" bIns="36000" anchor="t" anchorCtr="0">
            <a:noAutofit/>
          </a:bodyPr>
          <a:lstStyle>
            <a:lvl1pPr marR="0" lvl="0" algn="l" rtl="0">
              <a:lnSpc>
                <a:spcPct val="90000"/>
              </a:lnSpc>
              <a:spcBef>
                <a:spcPts val="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658813" y="2106000"/>
            <a:ext cx="10874375" cy="3744000"/>
          </a:xfrm>
          <a:prstGeom prst="rect">
            <a:avLst/>
          </a:prstGeom>
          <a:noFill/>
          <a:ln>
            <a:noFill/>
          </a:ln>
        </p:spPr>
        <p:txBody>
          <a:bodyPr spcFirstLastPara="1" wrap="square" lIns="0" tIns="0" rIns="0" bIns="0" anchor="t" anchorCtr="0">
            <a:noAutofit/>
          </a:bodyPr>
          <a:lstStyle>
            <a:lvl1pPr marL="457200" marR="0" lvl="0" indent="-342900" algn="l" rtl="0">
              <a:lnSpc>
                <a:spcPct val="90000"/>
              </a:lnSpc>
              <a:spcBef>
                <a:spcPts val="1400"/>
              </a:spcBef>
              <a:spcAft>
                <a:spcPts val="0"/>
              </a:spcAft>
              <a:buClr>
                <a:schemeClr val="lt2"/>
              </a:buClr>
              <a:buSzPts val="1800"/>
              <a:buFont typeface="Arial"/>
              <a:buChar char="•"/>
              <a:defRPr sz="1800" b="0" i="0" u="none" strike="noStrike" cap="none">
                <a:solidFill>
                  <a:schemeClr val="accent3"/>
                </a:solidFill>
                <a:latin typeface="Arial"/>
                <a:ea typeface="Arial"/>
                <a:cs typeface="Arial"/>
                <a:sym typeface="Arial"/>
              </a:defRPr>
            </a:lvl1pPr>
            <a:lvl2pPr marL="914400" marR="0" lvl="1" indent="-330200" algn="l" rtl="0">
              <a:lnSpc>
                <a:spcPct val="90000"/>
              </a:lnSpc>
              <a:spcBef>
                <a:spcPts val="500"/>
              </a:spcBef>
              <a:spcAft>
                <a:spcPts val="0"/>
              </a:spcAft>
              <a:buClr>
                <a:srgbClr val="012D28"/>
              </a:buClr>
              <a:buSzPts val="1600"/>
              <a:buFont typeface="Arial"/>
              <a:buChar char="−"/>
              <a:defRPr sz="1600" b="0" i="0" u="none" strike="noStrike" cap="none">
                <a:solidFill>
                  <a:schemeClr val="accent3"/>
                </a:solidFill>
                <a:latin typeface="Arial"/>
                <a:ea typeface="Arial"/>
                <a:cs typeface="Arial"/>
                <a:sym typeface="Arial"/>
              </a:defRPr>
            </a:lvl2pPr>
            <a:lvl3pPr marL="1371600" marR="0" lvl="2" indent="-317500" algn="l" rtl="0">
              <a:lnSpc>
                <a:spcPct val="90000"/>
              </a:lnSpc>
              <a:spcBef>
                <a:spcPts val="500"/>
              </a:spcBef>
              <a:spcAft>
                <a:spcPts val="0"/>
              </a:spcAft>
              <a:buClr>
                <a:srgbClr val="012D28"/>
              </a:buClr>
              <a:buSzPts val="1400"/>
              <a:buFont typeface="Arial"/>
              <a:buChar char="−"/>
              <a:defRPr sz="1400" b="0" i="0" u="none" strike="noStrike" cap="none">
                <a:solidFill>
                  <a:schemeClr val="accent3"/>
                </a:solidFill>
                <a:latin typeface="Arial"/>
                <a:ea typeface="Arial"/>
                <a:cs typeface="Arial"/>
                <a:sym typeface="Arial"/>
              </a:defRPr>
            </a:lvl3pPr>
            <a:lvl4pPr marL="1828800" marR="0" lvl="3" indent="-304800" algn="l" rtl="0">
              <a:lnSpc>
                <a:spcPct val="90000"/>
              </a:lnSpc>
              <a:spcBef>
                <a:spcPts val="500"/>
              </a:spcBef>
              <a:spcAft>
                <a:spcPts val="0"/>
              </a:spcAft>
              <a:buClr>
                <a:srgbClr val="012D28"/>
              </a:buClr>
              <a:buSzPts val="1200"/>
              <a:buFont typeface="Arial"/>
              <a:buChar char="−"/>
              <a:defRPr sz="1200" b="0" i="0" u="none" strike="noStrike" cap="none">
                <a:solidFill>
                  <a:schemeClr val="accent3"/>
                </a:solidFill>
                <a:latin typeface="Arial"/>
                <a:ea typeface="Arial"/>
                <a:cs typeface="Arial"/>
                <a:sym typeface="Arial"/>
              </a:defRPr>
            </a:lvl4pPr>
            <a:lvl5pPr marL="2286000" marR="0" lvl="4" indent="-304800" algn="l" rtl="0">
              <a:lnSpc>
                <a:spcPct val="90000"/>
              </a:lnSpc>
              <a:spcBef>
                <a:spcPts val="500"/>
              </a:spcBef>
              <a:spcAft>
                <a:spcPts val="0"/>
              </a:spcAft>
              <a:buClr>
                <a:srgbClr val="012D28"/>
              </a:buClr>
              <a:buSzPts val="1200"/>
              <a:buFont typeface="Arial"/>
              <a:buChar char="−"/>
              <a:defRPr sz="1200" b="0" i="0" u="none" strike="noStrike" cap="none">
                <a:solidFill>
                  <a:schemeClr val="accent3"/>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658813" y="6188925"/>
            <a:ext cx="1800000" cy="302027"/>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100" b="0" i="0" u="none" strike="noStrike" cap="none">
                <a:solidFill>
                  <a:schemeClr val="accen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6656391" y="6188925"/>
            <a:ext cx="4114800" cy="302027"/>
          </a:xfrm>
          <a:prstGeom prst="rect">
            <a:avLst/>
          </a:prstGeom>
          <a:noFill/>
          <a:ln>
            <a:noFill/>
          </a:ln>
        </p:spPr>
        <p:txBody>
          <a:bodyPr spcFirstLastPara="1" wrap="square" lIns="0" tIns="0" rIns="0" bIns="0" anchor="ctr" anchorCtr="0">
            <a:noAutofit/>
          </a:bodyPr>
          <a:lstStyle>
            <a:lvl1pPr marR="0" lvl="0" algn="r" rtl="0">
              <a:spcBef>
                <a:spcPts val="0"/>
              </a:spcBef>
              <a:spcAft>
                <a:spcPts val="0"/>
              </a:spcAft>
              <a:buSzPts val="1400"/>
              <a:buNone/>
              <a:defRPr sz="1100" b="0" i="0" u="none" strike="noStrike" cap="none">
                <a:solidFill>
                  <a:schemeClr val="accen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11005151" y="6188925"/>
            <a:ext cx="540000" cy="302027"/>
          </a:xfrm>
          <a:prstGeom prst="rect">
            <a:avLst/>
          </a:prstGeom>
          <a:noFill/>
          <a:ln>
            <a:noFill/>
          </a:ln>
        </p:spPr>
        <p:txBody>
          <a:bodyPr spcFirstLastPara="1" wrap="square" lIns="0" tIns="0" rIns="0" bIns="0" anchor="ctr" anchorCtr="0">
            <a:noAutofit/>
          </a:bodyPr>
          <a:lstStyle>
            <a:lvl1pPr marL="0" marR="0" lvl="0" indent="0" algn="r" rtl="0">
              <a:spcBef>
                <a:spcPts val="0"/>
              </a:spcBef>
              <a:buNone/>
              <a:defRPr sz="1100" b="0" i="0" u="none" strike="noStrike" cap="none">
                <a:solidFill>
                  <a:schemeClr val="accent1"/>
                </a:solidFill>
                <a:latin typeface="Arial"/>
                <a:ea typeface="Arial"/>
                <a:cs typeface="Arial"/>
                <a:sym typeface="Arial"/>
              </a:defRPr>
            </a:lvl1pPr>
            <a:lvl2pPr marL="0" marR="0" lvl="1" indent="0" algn="r" rtl="0">
              <a:spcBef>
                <a:spcPts val="0"/>
              </a:spcBef>
              <a:buNone/>
              <a:defRPr sz="1100" b="0" i="0" u="none" strike="noStrike" cap="none">
                <a:solidFill>
                  <a:schemeClr val="accent1"/>
                </a:solidFill>
                <a:latin typeface="Arial"/>
                <a:ea typeface="Arial"/>
                <a:cs typeface="Arial"/>
                <a:sym typeface="Arial"/>
              </a:defRPr>
            </a:lvl2pPr>
            <a:lvl3pPr marL="0" marR="0" lvl="2" indent="0" algn="r" rtl="0">
              <a:spcBef>
                <a:spcPts val="0"/>
              </a:spcBef>
              <a:buNone/>
              <a:defRPr sz="1100" b="0" i="0" u="none" strike="noStrike" cap="none">
                <a:solidFill>
                  <a:schemeClr val="accent1"/>
                </a:solidFill>
                <a:latin typeface="Arial"/>
                <a:ea typeface="Arial"/>
                <a:cs typeface="Arial"/>
                <a:sym typeface="Arial"/>
              </a:defRPr>
            </a:lvl3pPr>
            <a:lvl4pPr marL="0" marR="0" lvl="3" indent="0" algn="r" rtl="0">
              <a:spcBef>
                <a:spcPts val="0"/>
              </a:spcBef>
              <a:buNone/>
              <a:defRPr sz="1100" b="0" i="0" u="none" strike="noStrike" cap="none">
                <a:solidFill>
                  <a:schemeClr val="accent1"/>
                </a:solidFill>
                <a:latin typeface="Arial"/>
                <a:ea typeface="Arial"/>
                <a:cs typeface="Arial"/>
                <a:sym typeface="Arial"/>
              </a:defRPr>
            </a:lvl4pPr>
            <a:lvl5pPr marL="0" marR="0" lvl="4" indent="0" algn="r" rtl="0">
              <a:spcBef>
                <a:spcPts val="0"/>
              </a:spcBef>
              <a:buNone/>
              <a:defRPr sz="1100" b="0" i="0" u="none" strike="noStrike" cap="none">
                <a:solidFill>
                  <a:schemeClr val="accent1"/>
                </a:solidFill>
                <a:latin typeface="Arial"/>
                <a:ea typeface="Arial"/>
                <a:cs typeface="Arial"/>
                <a:sym typeface="Arial"/>
              </a:defRPr>
            </a:lvl5pPr>
            <a:lvl6pPr marL="0" marR="0" lvl="5" indent="0" algn="r" rtl="0">
              <a:spcBef>
                <a:spcPts val="0"/>
              </a:spcBef>
              <a:buNone/>
              <a:defRPr sz="1100" b="0" i="0" u="none" strike="noStrike" cap="none">
                <a:solidFill>
                  <a:schemeClr val="accent1"/>
                </a:solidFill>
                <a:latin typeface="Arial"/>
                <a:ea typeface="Arial"/>
                <a:cs typeface="Arial"/>
                <a:sym typeface="Arial"/>
              </a:defRPr>
            </a:lvl6pPr>
            <a:lvl7pPr marL="0" marR="0" lvl="6" indent="0" algn="r" rtl="0">
              <a:spcBef>
                <a:spcPts val="0"/>
              </a:spcBef>
              <a:buNone/>
              <a:defRPr sz="1100" b="0" i="0" u="none" strike="noStrike" cap="none">
                <a:solidFill>
                  <a:schemeClr val="accent1"/>
                </a:solidFill>
                <a:latin typeface="Arial"/>
                <a:ea typeface="Arial"/>
                <a:cs typeface="Arial"/>
                <a:sym typeface="Arial"/>
              </a:defRPr>
            </a:lvl7pPr>
            <a:lvl8pPr marL="0" marR="0" lvl="7" indent="0" algn="r" rtl="0">
              <a:spcBef>
                <a:spcPts val="0"/>
              </a:spcBef>
              <a:buNone/>
              <a:defRPr sz="1100" b="0" i="0" u="none" strike="noStrike" cap="none">
                <a:solidFill>
                  <a:schemeClr val="accent1"/>
                </a:solidFill>
                <a:latin typeface="Arial"/>
                <a:ea typeface="Arial"/>
                <a:cs typeface="Arial"/>
                <a:sym typeface="Arial"/>
              </a:defRPr>
            </a:lvl8pPr>
            <a:lvl9pPr marL="0" marR="0" lvl="8" indent="0" algn="r" rtl="0">
              <a:spcBef>
                <a:spcPts val="0"/>
              </a:spcBef>
              <a:buNone/>
              <a:defRPr sz="1100"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e-DE"/>
              <a:t>‹#›</a:t>
            </a:fld>
            <a:endParaRPr/>
          </a:p>
        </p:txBody>
      </p:sp>
      <p:sp>
        <p:nvSpPr>
          <p:cNvPr id="15" name="Google Shape;15;p1"/>
          <p:cNvSpPr/>
          <p:nvPr/>
        </p:nvSpPr>
        <p:spPr>
          <a:xfrm>
            <a:off x="0" y="0"/>
            <a:ext cx="12700" cy="12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700" b="0"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9.jp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8.xml"/><Relationship Id="rId5" Type="http://schemas.openxmlformats.org/officeDocument/2006/relationships/image" Target="../media/image13.png"/><Relationship Id="rId4" Type="http://schemas.openxmlformats.org/officeDocument/2006/relationships/image" Target="../media/image12.jpg"/></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7.jp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19.jp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hyperlink" Target="https://drawio-app.com/uml-diagrams/"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rawio-app.com/exploring-bpmn-shape-libraries-in-draw-io/" TargetMode="External"/><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s://drawio-app.com/learning/" TargetMode="External"/><Relationship Id="rId3" Type="http://schemas.openxmlformats.org/officeDocument/2006/relationships/hyperlink" Target="https://docker-curriculum.com/" TargetMode="External"/><Relationship Id="rId7" Type="http://schemas.openxmlformats.org/officeDocument/2006/relationships/hyperlink" Target="https://www.atlassian.com/try/cloud/signup?bundle=jira-service-desk&amp;edition=free" TargetMode="External"/><Relationship Id="rId2" Type="http://schemas.openxmlformats.org/officeDocument/2006/relationships/notesSlide" Target="../notesSlides/notesSlide24.xml"/><Relationship Id="rId1" Type="http://schemas.openxmlformats.org/officeDocument/2006/relationships/slideLayout" Target="../slideLayouts/slideLayout5.xml"/><Relationship Id="rId6" Type="http://schemas.openxmlformats.org/officeDocument/2006/relationships/hyperlink" Target="https://www.atlassian.com/software/opsgenie" TargetMode="External"/><Relationship Id="rId5" Type="http://schemas.openxmlformats.org/officeDocument/2006/relationships/hyperlink" Target="https://www.atlassian.com/software/jira/try" TargetMode="External"/><Relationship Id="rId4" Type="http://schemas.openxmlformats.org/officeDocument/2006/relationships/hyperlink" Target="http://maven.apache.org/install.html"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2"/>
          <p:cNvSpPr txBox="1">
            <a:spLocks noGrp="1"/>
          </p:cNvSpPr>
          <p:nvPr>
            <p:ph type="ctrTitle"/>
          </p:nvPr>
        </p:nvSpPr>
        <p:spPr>
          <a:xfrm>
            <a:off x="658813" y="1122363"/>
            <a:ext cx="10117137" cy="2625389"/>
          </a:xfrm>
          <a:prstGeom prst="rect">
            <a:avLst/>
          </a:prstGeom>
          <a:noFill/>
          <a:ln>
            <a:noFill/>
          </a:ln>
        </p:spPr>
        <p:txBody>
          <a:bodyPr spcFirstLastPara="1" wrap="square" lIns="0" tIns="0" rIns="0" bIns="36000" anchor="b" anchorCtr="0">
            <a:noAutofit/>
          </a:bodyPr>
          <a:lstStyle/>
          <a:p>
            <a:pPr marL="0" lvl="0" indent="0" algn="l" rtl="0">
              <a:lnSpc>
                <a:spcPct val="82000"/>
              </a:lnSpc>
              <a:spcBef>
                <a:spcPts val="0"/>
              </a:spcBef>
              <a:spcAft>
                <a:spcPts val="0"/>
              </a:spcAft>
              <a:buClr>
                <a:schemeClr val="lt1"/>
              </a:buClr>
              <a:buSzPts val="6800"/>
              <a:buFont typeface="Arial"/>
              <a:buNone/>
            </a:pPr>
            <a:r>
              <a:rPr lang="de-DE"/>
              <a:t>DevOps Academy  – Week 1</a:t>
            </a:r>
            <a:endParaRPr/>
          </a:p>
        </p:txBody>
      </p:sp>
      <p:sp>
        <p:nvSpPr>
          <p:cNvPr id="124" name="Google Shape;124;p22"/>
          <p:cNvSpPr txBox="1">
            <a:spLocks noGrp="1"/>
          </p:cNvSpPr>
          <p:nvPr>
            <p:ph type="subTitle" idx="1"/>
          </p:nvPr>
        </p:nvSpPr>
        <p:spPr>
          <a:xfrm>
            <a:off x="658813" y="4146996"/>
            <a:ext cx="10117137" cy="105928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2400"/>
              <a:buNone/>
            </a:pPr>
            <a:r>
              <a:rPr lang="de-DE"/>
              <a:t>DevOps Mindset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pic>
        <p:nvPicPr>
          <p:cNvPr id="459" name="Google Shape;459;p52" descr="Website Wireframe Layouts Ui Kits für Sitemap und UX Design ..."/>
          <p:cNvPicPr preferRelativeResize="0"/>
          <p:nvPr/>
        </p:nvPicPr>
        <p:blipFill rotWithShape="1">
          <a:blip r:embed="rId3">
            <a:alphaModFix/>
          </a:blip>
          <a:srcRect/>
          <a:stretch/>
        </p:blipFill>
        <p:spPr>
          <a:xfrm>
            <a:off x="631596" y="3429000"/>
            <a:ext cx="3171619" cy="3171619"/>
          </a:xfrm>
          <a:prstGeom prst="rect">
            <a:avLst/>
          </a:prstGeom>
          <a:noFill/>
          <a:ln>
            <a:noFill/>
          </a:ln>
        </p:spPr>
      </p:pic>
      <p:pic>
        <p:nvPicPr>
          <p:cNvPr id="460" name="Google Shape;460;p52"/>
          <p:cNvPicPr preferRelativeResize="0"/>
          <p:nvPr/>
        </p:nvPicPr>
        <p:blipFill rotWithShape="1">
          <a:blip r:embed="rId4">
            <a:alphaModFix/>
          </a:blip>
          <a:srcRect/>
          <a:stretch/>
        </p:blipFill>
        <p:spPr>
          <a:xfrm>
            <a:off x="4618568" y="2942679"/>
            <a:ext cx="7573432" cy="3915321"/>
          </a:xfrm>
          <a:prstGeom prst="rect">
            <a:avLst/>
          </a:prstGeom>
          <a:noFill/>
          <a:ln>
            <a:noFill/>
          </a:ln>
        </p:spPr>
      </p:pic>
      <p:pic>
        <p:nvPicPr>
          <p:cNvPr id="461" name="Google Shape;461;p52" descr="Unified Modeling Language – Wikipedia"/>
          <p:cNvPicPr preferRelativeResize="0"/>
          <p:nvPr/>
        </p:nvPicPr>
        <p:blipFill rotWithShape="1">
          <a:blip r:embed="rId5">
            <a:alphaModFix/>
          </a:blip>
          <a:srcRect/>
          <a:stretch/>
        </p:blipFill>
        <p:spPr>
          <a:xfrm>
            <a:off x="1035298" y="144259"/>
            <a:ext cx="4884733" cy="3553730"/>
          </a:xfrm>
          <a:prstGeom prst="rect">
            <a:avLst/>
          </a:prstGeom>
          <a:noFill/>
          <a:ln>
            <a:noFill/>
          </a:ln>
        </p:spPr>
      </p:pic>
      <p:pic>
        <p:nvPicPr>
          <p:cNvPr id="462" name="Google Shape;462;p52" descr="Azubileben: Aris"/>
          <p:cNvPicPr preferRelativeResize="0"/>
          <p:nvPr/>
        </p:nvPicPr>
        <p:blipFill rotWithShape="1">
          <a:blip r:embed="rId6">
            <a:alphaModFix/>
          </a:blip>
          <a:srcRect/>
          <a:stretch/>
        </p:blipFill>
        <p:spPr>
          <a:xfrm>
            <a:off x="6939598" y="46288"/>
            <a:ext cx="3810000" cy="2647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pic>
        <p:nvPicPr>
          <p:cNvPr id="467" name="Google Shape;467;p53"/>
          <p:cNvPicPr preferRelativeResize="0"/>
          <p:nvPr/>
        </p:nvPicPr>
        <p:blipFill rotWithShape="1">
          <a:blip r:embed="rId3">
            <a:alphaModFix/>
          </a:blip>
          <a:srcRect l="2334" r="4335" b="3"/>
          <a:stretch/>
        </p:blipFill>
        <p:spPr>
          <a:xfrm>
            <a:off x="20" y="10"/>
            <a:ext cx="12191980" cy="6857990"/>
          </a:xfrm>
          <a:prstGeom prst="rect">
            <a:avLst/>
          </a:prstGeom>
          <a:solidFill>
            <a:srgbClr val="FFFFFF"/>
          </a:solidFill>
          <a:ln>
            <a:noFill/>
          </a:ln>
        </p:spPr>
      </p:pic>
      <p:sp>
        <p:nvSpPr>
          <p:cNvPr id="468" name="Google Shape;468;p53"/>
          <p:cNvSpPr txBox="1">
            <a:spLocks noGrp="1"/>
          </p:cNvSpPr>
          <p:nvPr>
            <p:ph type="title"/>
          </p:nvPr>
        </p:nvSpPr>
        <p:spPr>
          <a:xfrm>
            <a:off x="658813" y="576000"/>
            <a:ext cx="7732800" cy="900000"/>
          </a:xfrm>
          <a:prstGeom prst="rect">
            <a:avLst/>
          </a:prstGeom>
          <a:noFill/>
          <a:ln>
            <a:noFill/>
          </a:ln>
        </p:spPr>
        <p:txBody>
          <a:bodyPr spcFirstLastPara="1" wrap="square" lIns="0" tIns="0" rIns="0" bIns="36000" anchor="t" anchorCtr="0">
            <a:noAutofit/>
          </a:bodyPr>
          <a:lstStyle/>
          <a:p>
            <a:pPr marL="0" lvl="0" indent="0" algn="l" rtl="0">
              <a:lnSpc>
                <a:spcPct val="90000"/>
              </a:lnSpc>
              <a:spcBef>
                <a:spcPts val="0"/>
              </a:spcBef>
              <a:spcAft>
                <a:spcPts val="0"/>
              </a:spcAft>
              <a:buClr>
                <a:schemeClr val="accent1"/>
              </a:buClr>
              <a:buSzPts val="2400"/>
              <a:buFont typeface="Arial"/>
              <a:buNone/>
            </a:pPr>
            <a:r>
              <a:rPr lang="de-DE">
                <a:solidFill>
                  <a:schemeClr val="accent1"/>
                </a:solidFill>
              </a:rPr>
              <a:t>Analyse</a:t>
            </a:r>
            <a:endParaRPr>
              <a:solidFill>
                <a:schemeClr val="accen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pic>
        <p:nvPicPr>
          <p:cNvPr id="473" name="Google Shape;473;p54" descr="Image for post"/>
          <p:cNvPicPr preferRelativeResize="0"/>
          <p:nvPr/>
        </p:nvPicPr>
        <p:blipFill rotWithShape="1">
          <a:blip r:embed="rId3">
            <a:alphaModFix/>
          </a:blip>
          <a:srcRect/>
          <a:stretch/>
        </p:blipFill>
        <p:spPr>
          <a:xfrm>
            <a:off x="622863" y="792956"/>
            <a:ext cx="10782300" cy="6065044"/>
          </a:xfrm>
          <a:prstGeom prst="rect">
            <a:avLst/>
          </a:prstGeom>
          <a:noFill/>
          <a:ln>
            <a:noFill/>
          </a:ln>
        </p:spPr>
      </p:pic>
      <p:sp>
        <p:nvSpPr>
          <p:cNvPr id="474" name="Google Shape;474;p54"/>
          <p:cNvSpPr txBox="1">
            <a:spLocks noGrp="1"/>
          </p:cNvSpPr>
          <p:nvPr>
            <p:ph type="title"/>
          </p:nvPr>
        </p:nvSpPr>
        <p:spPr>
          <a:xfrm>
            <a:off x="658813" y="576000"/>
            <a:ext cx="7732800" cy="900000"/>
          </a:xfrm>
          <a:prstGeom prst="rect">
            <a:avLst/>
          </a:prstGeom>
          <a:noFill/>
          <a:ln>
            <a:noFill/>
          </a:ln>
        </p:spPr>
        <p:txBody>
          <a:bodyPr spcFirstLastPara="1" wrap="square" lIns="0" tIns="0" rIns="0" bIns="36000" anchor="t" anchorCtr="0">
            <a:noAutofit/>
          </a:bodyPr>
          <a:lstStyle/>
          <a:p>
            <a:pPr marL="0" lvl="0" indent="0" algn="l" rtl="0">
              <a:lnSpc>
                <a:spcPct val="90000"/>
              </a:lnSpc>
              <a:spcBef>
                <a:spcPts val="0"/>
              </a:spcBef>
              <a:spcAft>
                <a:spcPts val="0"/>
              </a:spcAft>
              <a:buClr>
                <a:schemeClr val="accent1"/>
              </a:buClr>
              <a:buSzPts val="2400"/>
              <a:buFont typeface="Arial"/>
              <a:buNone/>
            </a:pPr>
            <a:r>
              <a:rPr lang="de-DE"/>
              <a:t>Architektur</a:t>
            </a:r>
            <a:endParaRPr/>
          </a:p>
        </p:txBody>
      </p:sp>
      <p:pic>
        <p:nvPicPr>
          <p:cNvPr id="475" name="Google Shape;475;p54" descr="Domain-Driven Design Buch von Eric Evans versandkostenfrei ..."/>
          <p:cNvPicPr preferRelativeResize="0"/>
          <p:nvPr/>
        </p:nvPicPr>
        <p:blipFill rotWithShape="1">
          <a:blip r:embed="rId4">
            <a:alphaModFix/>
          </a:blip>
          <a:srcRect/>
          <a:stretch/>
        </p:blipFill>
        <p:spPr>
          <a:xfrm rot="835020">
            <a:off x="10002942" y="570633"/>
            <a:ext cx="1832515" cy="2423160"/>
          </a:xfrm>
          <a:prstGeom prst="rect">
            <a:avLst/>
          </a:prstGeom>
          <a:noFill/>
          <a:ln>
            <a:noFill/>
          </a:ln>
        </p:spPr>
      </p:pic>
      <p:pic>
        <p:nvPicPr>
          <p:cNvPr id="476" name="Google Shape;476;p54" descr="Curriculum für CPSA Certified Professional for Software ..."/>
          <p:cNvPicPr preferRelativeResize="0"/>
          <p:nvPr/>
        </p:nvPicPr>
        <p:blipFill rotWithShape="1">
          <a:blip r:embed="rId5">
            <a:alphaModFix/>
          </a:blip>
          <a:srcRect/>
          <a:stretch/>
        </p:blipFill>
        <p:spPr>
          <a:xfrm>
            <a:off x="214110" y="4220420"/>
            <a:ext cx="2485072" cy="105165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55"/>
          <p:cNvSpPr txBox="1">
            <a:spLocks noGrp="1"/>
          </p:cNvSpPr>
          <p:nvPr>
            <p:ph type="title"/>
          </p:nvPr>
        </p:nvSpPr>
        <p:spPr>
          <a:xfrm>
            <a:off x="658813" y="576000"/>
            <a:ext cx="7732800" cy="900000"/>
          </a:xfrm>
          <a:prstGeom prst="rect">
            <a:avLst/>
          </a:prstGeom>
          <a:noFill/>
          <a:ln>
            <a:noFill/>
          </a:ln>
        </p:spPr>
        <p:txBody>
          <a:bodyPr spcFirstLastPara="1" wrap="square" lIns="0" tIns="0" rIns="0" bIns="36000" anchor="t" anchorCtr="0">
            <a:noAutofit/>
          </a:bodyPr>
          <a:lstStyle/>
          <a:p>
            <a:pPr marL="0" lvl="0" indent="0" algn="l" rtl="0">
              <a:lnSpc>
                <a:spcPct val="90000"/>
              </a:lnSpc>
              <a:spcBef>
                <a:spcPts val="0"/>
              </a:spcBef>
              <a:spcAft>
                <a:spcPts val="0"/>
              </a:spcAft>
              <a:buClr>
                <a:schemeClr val="accent1"/>
              </a:buClr>
              <a:buSzPts val="2400"/>
              <a:buFont typeface="Arial"/>
              <a:buNone/>
            </a:pPr>
            <a:r>
              <a:rPr lang="de-DE"/>
              <a:t>Benutzersicht</a:t>
            </a:r>
            <a:endParaRPr/>
          </a:p>
        </p:txBody>
      </p:sp>
      <p:pic>
        <p:nvPicPr>
          <p:cNvPr id="482" name="Google Shape;482;p55" descr="Usage of wireframes for UX design testing ideas - Extej UI / UX ..."/>
          <p:cNvPicPr preferRelativeResize="0"/>
          <p:nvPr/>
        </p:nvPicPr>
        <p:blipFill rotWithShape="1">
          <a:blip r:embed="rId3">
            <a:alphaModFix/>
          </a:blip>
          <a:srcRect/>
          <a:stretch/>
        </p:blipFill>
        <p:spPr>
          <a:xfrm>
            <a:off x="407511" y="1138256"/>
            <a:ext cx="11376977" cy="571974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pic>
        <p:nvPicPr>
          <p:cNvPr id="487" name="Google Shape;487;p56" descr="Teorema CAP y Escalabilidad en las RDBMS y NoSQL | Asesoftware"/>
          <p:cNvPicPr preferRelativeResize="0"/>
          <p:nvPr/>
        </p:nvPicPr>
        <p:blipFill rotWithShape="1">
          <a:blip r:embed="rId3">
            <a:alphaModFix/>
          </a:blip>
          <a:srcRect/>
          <a:stretch/>
        </p:blipFill>
        <p:spPr>
          <a:xfrm>
            <a:off x="1214879" y="1026000"/>
            <a:ext cx="8763000" cy="5553075"/>
          </a:xfrm>
          <a:prstGeom prst="rect">
            <a:avLst/>
          </a:prstGeom>
          <a:noFill/>
          <a:ln>
            <a:noFill/>
          </a:ln>
        </p:spPr>
      </p:pic>
      <p:sp>
        <p:nvSpPr>
          <p:cNvPr id="488" name="Google Shape;488;p56"/>
          <p:cNvSpPr txBox="1">
            <a:spLocks noGrp="1"/>
          </p:cNvSpPr>
          <p:nvPr>
            <p:ph type="title"/>
          </p:nvPr>
        </p:nvSpPr>
        <p:spPr>
          <a:xfrm>
            <a:off x="658813" y="576000"/>
            <a:ext cx="7732800" cy="900000"/>
          </a:xfrm>
          <a:prstGeom prst="rect">
            <a:avLst/>
          </a:prstGeom>
          <a:noFill/>
          <a:ln>
            <a:noFill/>
          </a:ln>
        </p:spPr>
        <p:txBody>
          <a:bodyPr spcFirstLastPara="1" wrap="square" lIns="0" tIns="0" rIns="0" bIns="36000" anchor="t" anchorCtr="0">
            <a:noAutofit/>
          </a:bodyPr>
          <a:lstStyle/>
          <a:p>
            <a:pPr marL="0" lvl="0" indent="0" algn="l" rtl="0">
              <a:lnSpc>
                <a:spcPct val="90000"/>
              </a:lnSpc>
              <a:spcBef>
                <a:spcPts val="0"/>
              </a:spcBef>
              <a:spcAft>
                <a:spcPts val="0"/>
              </a:spcAft>
              <a:buClr>
                <a:schemeClr val="accent1"/>
              </a:buClr>
              <a:buSzPts val="2400"/>
              <a:buFont typeface="Arial"/>
              <a:buNone/>
            </a:pPr>
            <a:r>
              <a:rPr lang="de-DE"/>
              <a:t>Datensicht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57"/>
          <p:cNvSpPr txBox="1">
            <a:spLocks noGrp="1"/>
          </p:cNvSpPr>
          <p:nvPr>
            <p:ph type="title"/>
          </p:nvPr>
        </p:nvSpPr>
        <p:spPr>
          <a:xfrm>
            <a:off x="658813" y="576000"/>
            <a:ext cx="7732800" cy="900000"/>
          </a:xfrm>
          <a:prstGeom prst="rect">
            <a:avLst/>
          </a:prstGeom>
          <a:noFill/>
          <a:ln>
            <a:noFill/>
          </a:ln>
        </p:spPr>
        <p:txBody>
          <a:bodyPr spcFirstLastPara="1" wrap="square" lIns="0" tIns="0" rIns="0" bIns="36000" anchor="t" anchorCtr="0">
            <a:noAutofit/>
          </a:bodyPr>
          <a:lstStyle/>
          <a:p>
            <a:pPr marL="0" lvl="0" indent="0" algn="l" rtl="0">
              <a:lnSpc>
                <a:spcPct val="90000"/>
              </a:lnSpc>
              <a:spcBef>
                <a:spcPts val="0"/>
              </a:spcBef>
              <a:spcAft>
                <a:spcPts val="0"/>
              </a:spcAft>
              <a:buClr>
                <a:schemeClr val="accent1"/>
              </a:buClr>
              <a:buSzPts val="2400"/>
              <a:buFont typeface="Arial"/>
              <a:buNone/>
            </a:pPr>
            <a:r>
              <a:rPr lang="de-DE"/>
              <a:t>Komponentensicht</a:t>
            </a:r>
            <a:endParaRPr/>
          </a:p>
        </p:txBody>
      </p:sp>
      <p:pic>
        <p:nvPicPr>
          <p:cNvPr id="494" name="Google Shape;494;p57" descr="A UML component diagram for the order processing example ..."/>
          <p:cNvPicPr preferRelativeResize="0"/>
          <p:nvPr/>
        </p:nvPicPr>
        <p:blipFill rotWithShape="1">
          <a:blip r:embed="rId3">
            <a:alphaModFix/>
          </a:blip>
          <a:srcRect/>
          <a:stretch/>
        </p:blipFill>
        <p:spPr>
          <a:xfrm>
            <a:off x="87384" y="1026000"/>
            <a:ext cx="5993823" cy="3941820"/>
          </a:xfrm>
          <a:prstGeom prst="rect">
            <a:avLst/>
          </a:prstGeom>
          <a:noFill/>
          <a:ln>
            <a:noFill/>
          </a:ln>
        </p:spPr>
      </p:pic>
      <p:pic>
        <p:nvPicPr>
          <p:cNvPr id="495" name="Google Shape;495;p57" descr="Free-Form Diagrams: An Agile Introduction"/>
          <p:cNvPicPr preferRelativeResize="0"/>
          <p:nvPr/>
        </p:nvPicPr>
        <p:blipFill rotWithShape="1">
          <a:blip r:embed="rId4">
            <a:alphaModFix/>
          </a:blip>
          <a:srcRect/>
          <a:stretch/>
        </p:blipFill>
        <p:spPr>
          <a:xfrm>
            <a:off x="6357271" y="2306003"/>
            <a:ext cx="5834729" cy="437604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58"/>
          <p:cNvSpPr txBox="1">
            <a:spLocks noGrp="1"/>
          </p:cNvSpPr>
          <p:nvPr>
            <p:ph type="title"/>
          </p:nvPr>
        </p:nvSpPr>
        <p:spPr>
          <a:xfrm>
            <a:off x="658813" y="576000"/>
            <a:ext cx="7732800" cy="900000"/>
          </a:xfrm>
          <a:prstGeom prst="rect">
            <a:avLst/>
          </a:prstGeom>
          <a:noFill/>
          <a:ln>
            <a:noFill/>
          </a:ln>
        </p:spPr>
        <p:txBody>
          <a:bodyPr spcFirstLastPara="1" wrap="square" lIns="0" tIns="0" rIns="0" bIns="36000" anchor="t" anchorCtr="0">
            <a:noAutofit/>
          </a:bodyPr>
          <a:lstStyle/>
          <a:p>
            <a:pPr marL="0" lvl="0" indent="0" algn="l" rtl="0">
              <a:lnSpc>
                <a:spcPct val="90000"/>
              </a:lnSpc>
              <a:spcBef>
                <a:spcPts val="0"/>
              </a:spcBef>
              <a:spcAft>
                <a:spcPts val="0"/>
              </a:spcAft>
              <a:buClr>
                <a:schemeClr val="accent1"/>
              </a:buClr>
              <a:buSzPts val="2400"/>
              <a:buFont typeface="Arial"/>
              <a:buNone/>
            </a:pPr>
            <a:r>
              <a:rPr lang="de-DE"/>
              <a:t>Ablaufsicht</a:t>
            </a:r>
            <a:endParaRPr/>
          </a:p>
        </p:txBody>
      </p:sp>
      <p:pic>
        <p:nvPicPr>
          <p:cNvPr id="501" name="Google Shape;501;p58" descr="Business Process Model and Notation - Wikipedia"/>
          <p:cNvPicPr preferRelativeResize="0"/>
          <p:nvPr/>
        </p:nvPicPr>
        <p:blipFill rotWithShape="1">
          <a:blip r:embed="rId3">
            <a:alphaModFix/>
          </a:blip>
          <a:srcRect/>
          <a:stretch/>
        </p:blipFill>
        <p:spPr>
          <a:xfrm>
            <a:off x="658813" y="1026000"/>
            <a:ext cx="4915601" cy="2670810"/>
          </a:xfrm>
          <a:prstGeom prst="rect">
            <a:avLst/>
          </a:prstGeom>
          <a:noFill/>
          <a:ln>
            <a:noFill/>
          </a:ln>
        </p:spPr>
      </p:pic>
      <p:pic>
        <p:nvPicPr>
          <p:cNvPr id="502" name="Google Shape;502;p58" descr="The Big Bang Theory—Season 2 Review |BasementRejects"/>
          <p:cNvPicPr preferRelativeResize="0"/>
          <p:nvPr/>
        </p:nvPicPr>
        <p:blipFill rotWithShape="1">
          <a:blip r:embed="rId4">
            <a:alphaModFix/>
          </a:blip>
          <a:srcRect/>
          <a:stretch/>
        </p:blipFill>
        <p:spPr>
          <a:xfrm>
            <a:off x="5818187" y="2916555"/>
            <a:ext cx="5715000" cy="3219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pic>
        <p:nvPicPr>
          <p:cNvPr id="507" name="Google Shape;507;p59"/>
          <p:cNvPicPr preferRelativeResize="0"/>
          <p:nvPr/>
        </p:nvPicPr>
        <p:blipFill rotWithShape="1">
          <a:blip r:embed="rId3">
            <a:alphaModFix/>
          </a:blip>
          <a:srcRect/>
          <a:stretch/>
        </p:blipFill>
        <p:spPr>
          <a:xfrm>
            <a:off x="4826523" y="2857839"/>
            <a:ext cx="7214647" cy="3729836"/>
          </a:xfrm>
          <a:prstGeom prst="rect">
            <a:avLst/>
          </a:prstGeom>
          <a:noFill/>
          <a:ln>
            <a:noFill/>
          </a:ln>
        </p:spPr>
      </p:pic>
      <p:pic>
        <p:nvPicPr>
          <p:cNvPr id="508" name="Google Shape;508;p59" descr="Unified Modeling Language – Wikipedia"/>
          <p:cNvPicPr preferRelativeResize="0"/>
          <p:nvPr/>
        </p:nvPicPr>
        <p:blipFill rotWithShape="1">
          <a:blip r:embed="rId4">
            <a:alphaModFix/>
          </a:blip>
          <a:srcRect/>
          <a:stretch/>
        </p:blipFill>
        <p:spPr>
          <a:xfrm>
            <a:off x="594839" y="35352"/>
            <a:ext cx="5381754" cy="391532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60"/>
          <p:cNvSpPr txBox="1">
            <a:spLocks noGrp="1"/>
          </p:cNvSpPr>
          <p:nvPr>
            <p:ph type="body" idx="1"/>
          </p:nvPr>
        </p:nvSpPr>
        <p:spPr>
          <a:xfrm>
            <a:off x="658814" y="1503575"/>
            <a:ext cx="10107922" cy="4471711"/>
          </a:xfrm>
          <a:prstGeom prst="rect">
            <a:avLst/>
          </a:prstGeom>
          <a:noFill/>
          <a:ln>
            <a:noFill/>
          </a:ln>
        </p:spPr>
        <p:txBody>
          <a:bodyPr spcFirstLastPara="1" wrap="square" lIns="0" tIns="0" rIns="0" bIns="0" anchor="t" anchorCtr="0">
            <a:noAutofit/>
          </a:bodyPr>
          <a:lstStyle/>
          <a:p>
            <a:pPr marL="457200" lvl="0" indent="-457200" algn="l" rtl="0">
              <a:lnSpc>
                <a:spcPct val="90000"/>
              </a:lnSpc>
              <a:spcBef>
                <a:spcPts val="0"/>
              </a:spcBef>
              <a:spcAft>
                <a:spcPts val="0"/>
              </a:spcAft>
              <a:buSzPts val="2400"/>
              <a:buAutoNum type="arabicPeriod"/>
            </a:pPr>
            <a:r>
              <a:rPr lang="de-DE"/>
              <a:t>Recherchiert die verschiedenen Arten von UML Diagrammen</a:t>
            </a:r>
            <a:endParaRPr/>
          </a:p>
          <a:p>
            <a:pPr marL="457200" lvl="0" indent="-457200" algn="l" rtl="0">
              <a:lnSpc>
                <a:spcPct val="90000"/>
              </a:lnSpc>
              <a:spcBef>
                <a:spcPts val="1400"/>
              </a:spcBef>
              <a:spcAft>
                <a:spcPts val="0"/>
              </a:spcAft>
              <a:buSzPts val="2400"/>
              <a:buAutoNum type="arabicPeriod"/>
            </a:pPr>
            <a:r>
              <a:rPr lang="de-DE"/>
              <a:t>Erstellt UML-Diagramme für die Weblog-Anwendung - Koordiniert mit den anderen Gruppen welche Diagramme ihr verwendet, es sollen alle wichtigen abgedeckt sein</a:t>
            </a:r>
            <a:endParaRPr/>
          </a:p>
          <a:p>
            <a:pPr marL="457200" lvl="0" indent="-457200" algn="l" rtl="0">
              <a:lnSpc>
                <a:spcPct val="90000"/>
              </a:lnSpc>
              <a:spcBef>
                <a:spcPts val="1400"/>
              </a:spcBef>
              <a:spcAft>
                <a:spcPts val="0"/>
              </a:spcAft>
              <a:buSzPts val="2400"/>
              <a:buAutoNum type="arabicPeriod"/>
            </a:pPr>
            <a:r>
              <a:rPr lang="de-DE"/>
              <a:t>Präsentiert euere Diagramme</a:t>
            </a:r>
            <a:endParaRPr/>
          </a:p>
        </p:txBody>
      </p:sp>
      <p:sp>
        <p:nvSpPr>
          <p:cNvPr id="514" name="Google Shape;514;p60"/>
          <p:cNvSpPr txBox="1">
            <a:spLocks noGrp="1"/>
          </p:cNvSpPr>
          <p:nvPr>
            <p:ph type="title"/>
          </p:nvPr>
        </p:nvSpPr>
        <p:spPr>
          <a:xfrm>
            <a:off x="658813" y="576000"/>
            <a:ext cx="7732800" cy="900000"/>
          </a:xfrm>
          <a:prstGeom prst="rect">
            <a:avLst/>
          </a:prstGeom>
          <a:noFill/>
          <a:ln>
            <a:noFill/>
          </a:ln>
        </p:spPr>
        <p:txBody>
          <a:bodyPr spcFirstLastPara="1" wrap="square" lIns="0" tIns="0" rIns="0" bIns="36000" anchor="t" anchorCtr="0">
            <a:noAutofit/>
          </a:bodyPr>
          <a:lstStyle/>
          <a:p>
            <a:pPr marL="0" lvl="0" indent="0" algn="l" rtl="0">
              <a:lnSpc>
                <a:spcPct val="90000"/>
              </a:lnSpc>
              <a:spcBef>
                <a:spcPts val="0"/>
              </a:spcBef>
              <a:spcAft>
                <a:spcPts val="0"/>
              </a:spcAft>
              <a:buClr>
                <a:schemeClr val="lt1"/>
              </a:buClr>
              <a:buSzPts val="2400"/>
              <a:buFont typeface="Arial"/>
              <a:buNone/>
            </a:pPr>
            <a:r>
              <a:rPr lang="de-DE"/>
              <a:t>UML Workshop – 5 Groups</a:t>
            </a:r>
            <a:endParaRPr/>
          </a:p>
        </p:txBody>
      </p:sp>
      <p:sp>
        <p:nvSpPr>
          <p:cNvPr id="515" name="Google Shape;515;p60"/>
          <p:cNvSpPr txBox="1"/>
          <p:nvPr/>
        </p:nvSpPr>
        <p:spPr>
          <a:xfrm>
            <a:off x="3352800" y="5486399"/>
            <a:ext cx="8056194" cy="990601"/>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chemeClr val="lt1"/>
              </a:buClr>
              <a:buSzPts val="1200"/>
              <a:buFont typeface="Arial"/>
              <a:buNone/>
            </a:pPr>
            <a:endParaRPr sz="1200" b="0" i="0" u="sng" strike="noStrike" cap="none">
              <a:solidFill>
                <a:schemeClr val="hlink"/>
              </a:solidFill>
              <a:latin typeface="Arial"/>
              <a:ea typeface="Arial"/>
              <a:cs typeface="Arial"/>
              <a:sym typeface="Arial"/>
              <a:hlinkClick r:id="rId3"/>
            </a:endParaRPr>
          </a:p>
          <a:p>
            <a:pPr marL="0" marR="0" lvl="0" indent="0" algn="r" rtl="0">
              <a:lnSpc>
                <a:spcPct val="100000"/>
              </a:lnSpc>
              <a:spcBef>
                <a:spcPts val="0"/>
              </a:spcBef>
              <a:spcAft>
                <a:spcPts val="0"/>
              </a:spcAft>
              <a:buClr>
                <a:schemeClr val="lt1"/>
              </a:buClr>
              <a:buSzPts val="1200"/>
              <a:buFont typeface="Arial"/>
              <a:buNone/>
            </a:pPr>
            <a:endParaRPr sz="1200" b="0" i="0" u="sng" strike="noStrike" cap="none">
              <a:solidFill>
                <a:schemeClr val="hlink"/>
              </a:solidFill>
              <a:latin typeface="Arial"/>
              <a:ea typeface="Arial"/>
              <a:cs typeface="Arial"/>
              <a:sym typeface="Arial"/>
              <a:hlinkClick r:id="rId3"/>
            </a:endParaRPr>
          </a:p>
          <a:p>
            <a:pPr marL="0" marR="0" lvl="0" indent="0" algn="r" rtl="0">
              <a:lnSpc>
                <a:spcPct val="100000"/>
              </a:lnSpc>
              <a:spcBef>
                <a:spcPts val="0"/>
              </a:spcBef>
              <a:spcAft>
                <a:spcPts val="0"/>
              </a:spcAft>
              <a:buClr>
                <a:schemeClr val="lt1"/>
              </a:buClr>
              <a:buSzPts val="1200"/>
              <a:buFont typeface="Arial"/>
              <a:buNone/>
            </a:pPr>
            <a:endParaRPr sz="1200" b="0" i="0" u="sng" strike="noStrike" cap="none">
              <a:solidFill>
                <a:schemeClr val="hlink"/>
              </a:solidFill>
              <a:latin typeface="Arial"/>
              <a:ea typeface="Arial"/>
              <a:cs typeface="Arial"/>
              <a:sym typeface="Arial"/>
              <a:hlinkClick r:id="rId3"/>
            </a:endParaRPr>
          </a:p>
          <a:p>
            <a:pPr marL="0" marR="0" lvl="0" indent="0" algn="r" rtl="0">
              <a:lnSpc>
                <a:spcPct val="100000"/>
              </a:lnSpc>
              <a:spcBef>
                <a:spcPts val="0"/>
              </a:spcBef>
              <a:spcAft>
                <a:spcPts val="0"/>
              </a:spcAft>
              <a:buClr>
                <a:schemeClr val="lt1"/>
              </a:buClr>
              <a:buSzPts val="1200"/>
              <a:buFont typeface="Arial"/>
              <a:buNone/>
            </a:pPr>
            <a:endParaRPr sz="1200" b="0" i="0" u="sng" strike="noStrike" cap="none">
              <a:solidFill>
                <a:schemeClr val="hlink"/>
              </a:solidFill>
              <a:latin typeface="Arial"/>
              <a:ea typeface="Arial"/>
              <a:cs typeface="Arial"/>
              <a:sym typeface="Arial"/>
              <a:hlinkClick r:id="rId3"/>
            </a:endParaRPr>
          </a:p>
          <a:p>
            <a:pPr marL="0" marR="0" lvl="0" indent="0" algn="r" rtl="0">
              <a:lnSpc>
                <a:spcPct val="100000"/>
              </a:lnSpc>
              <a:spcBef>
                <a:spcPts val="0"/>
              </a:spcBef>
              <a:spcAft>
                <a:spcPts val="0"/>
              </a:spcAft>
              <a:buClr>
                <a:schemeClr val="lt1"/>
              </a:buClr>
              <a:buSzPts val="1200"/>
              <a:buFont typeface="Arial"/>
              <a:buNone/>
            </a:pPr>
            <a:r>
              <a:rPr lang="de-DE" sz="1200" b="0" i="0" u="sng" strike="noStrike" cap="none">
                <a:solidFill>
                  <a:schemeClr val="hlink"/>
                </a:solidFill>
                <a:latin typeface="Arial"/>
                <a:ea typeface="Arial"/>
                <a:cs typeface="Arial"/>
                <a:sym typeface="Arial"/>
                <a:hlinkClick r:id="rId3"/>
              </a:rPr>
              <a:t>drawio-app.com/uml-diagrams/</a:t>
            </a:r>
            <a:endParaRPr sz="1200" b="1" i="0" u="none" strike="noStrike" cap="none">
              <a:solidFill>
                <a:schemeClr val="lt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pic>
        <p:nvPicPr>
          <p:cNvPr id="520" name="Google Shape;520;p61" descr="Coffee"/>
          <p:cNvPicPr preferRelativeResize="0"/>
          <p:nvPr/>
        </p:nvPicPr>
        <p:blipFill rotWithShape="1">
          <a:blip r:embed="rId3">
            <a:alphaModFix/>
          </a:blip>
          <a:srcRect/>
          <a:stretch/>
        </p:blipFill>
        <p:spPr>
          <a:xfrm>
            <a:off x="2747962" y="80963"/>
            <a:ext cx="6708775" cy="6708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2"/>
          <p:cNvSpPr txBox="1">
            <a:spLocks noGrp="1"/>
          </p:cNvSpPr>
          <p:nvPr>
            <p:ph type="ctrTitle"/>
          </p:nvPr>
        </p:nvSpPr>
        <p:spPr>
          <a:xfrm>
            <a:off x="1674255" y="1122363"/>
            <a:ext cx="8843490" cy="2625389"/>
          </a:xfrm>
          <a:prstGeom prst="rect">
            <a:avLst/>
          </a:prstGeom>
          <a:noFill/>
          <a:ln>
            <a:noFill/>
          </a:ln>
        </p:spPr>
        <p:txBody>
          <a:bodyPr spcFirstLastPara="1" wrap="square" lIns="0" tIns="0" rIns="0" bIns="36000" anchor="b" anchorCtr="0">
            <a:noAutofit/>
          </a:bodyPr>
          <a:lstStyle/>
          <a:p>
            <a:pPr marL="0" lvl="0" indent="0" algn="ctr" rtl="0">
              <a:lnSpc>
                <a:spcPct val="82000"/>
              </a:lnSpc>
              <a:spcBef>
                <a:spcPts val="0"/>
              </a:spcBef>
              <a:spcAft>
                <a:spcPts val="0"/>
              </a:spcAft>
              <a:buClr>
                <a:schemeClr val="lt1"/>
              </a:buClr>
              <a:buSzPts val="6800"/>
              <a:buFont typeface="Arial"/>
              <a:buNone/>
            </a:pPr>
            <a:r>
              <a:rPr lang="de-DE"/>
              <a:t>Day 2</a:t>
            </a:r>
            <a:endParaRPr/>
          </a:p>
        </p:txBody>
      </p:sp>
      <p:sp>
        <p:nvSpPr>
          <p:cNvPr id="239" name="Google Shape;239;p32"/>
          <p:cNvSpPr txBox="1">
            <a:spLocks noGrp="1"/>
          </p:cNvSpPr>
          <p:nvPr>
            <p:ph type="subTitle" idx="1"/>
          </p:nvPr>
        </p:nvSpPr>
        <p:spPr>
          <a:xfrm>
            <a:off x="1674255" y="4146996"/>
            <a:ext cx="8843490" cy="1059287"/>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SzPts val="2400"/>
              <a:buNone/>
            </a:pPr>
            <a:r>
              <a:rPr lang="de-DE"/>
              <a:t>Software Engineering Vorgehensmodelle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62"/>
          <p:cNvSpPr txBox="1">
            <a:spLocks noGrp="1"/>
          </p:cNvSpPr>
          <p:nvPr>
            <p:ph type="body" idx="1"/>
          </p:nvPr>
        </p:nvSpPr>
        <p:spPr>
          <a:xfrm>
            <a:off x="658814" y="1503575"/>
            <a:ext cx="10107922" cy="4471711"/>
          </a:xfrm>
          <a:prstGeom prst="rect">
            <a:avLst/>
          </a:prstGeom>
          <a:noFill/>
          <a:ln>
            <a:noFill/>
          </a:ln>
        </p:spPr>
        <p:txBody>
          <a:bodyPr spcFirstLastPara="1" wrap="square" lIns="0" tIns="0" rIns="0" bIns="0" anchor="t" anchorCtr="0">
            <a:noAutofit/>
          </a:bodyPr>
          <a:lstStyle/>
          <a:p>
            <a:pPr marL="457200" lvl="0" indent="-457200" algn="l" rtl="0">
              <a:lnSpc>
                <a:spcPct val="90000"/>
              </a:lnSpc>
              <a:spcBef>
                <a:spcPts val="0"/>
              </a:spcBef>
              <a:spcAft>
                <a:spcPts val="0"/>
              </a:spcAft>
              <a:buSzPts val="2400"/>
              <a:buAutoNum type="arabicPeriod"/>
            </a:pPr>
            <a:r>
              <a:rPr lang="de-DE"/>
              <a:t>Recherchiert die verschiedenen Elemente der BPMN</a:t>
            </a:r>
            <a:endParaRPr/>
          </a:p>
          <a:p>
            <a:pPr marL="457200" lvl="0" indent="-457200" algn="l" rtl="0">
              <a:lnSpc>
                <a:spcPct val="90000"/>
              </a:lnSpc>
              <a:spcBef>
                <a:spcPts val="1400"/>
              </a:spcBef>
              <a:spcAft>
                <a:spcPts val="0"/>
              </a:spcAft>
              <a:buSzPts val="2400"/>
              <a:buAutoNum type="arabicPeriod"/>
            </a:pPr>
            <a:r>
              <a:rPr lang="de-DE"/>
              <a:t>Modelliert folgenden Beispielfall: „Weblog Firma Elco“</a:t>
            </a:r>
            <a:endParaRPr/>
          </a:p>
          <a:p>
            <a:pPr marL="457200" lvl="0" indent="-457200" algn="l" rtl="0">
              <a:lnSpc>
                <a:spcPct val="90000"/>
              </a:lnSpc>
              <a:spcBef>
                <a:spcPts val="1400"/>
              </a:spcBef>
              <a:spcAft>
                <a:spcPts val="0"/>
              </a:spcAft>
              <a:buSzPts val="2400"/>
              <a:buAutoNum type="arabicPeriod"/>
            </a:pPr>
            <a:r>
              <a:rPr lang="de-DE"/>
              <a:t>Präsentiert euere Diagramme</a:t>
            </a:r>
            <a:endParaRPr/>
          </a:p>
        </p:txBody>
      </p:sp>
      <p:sp>
        <p:nvSpPr>
          <p:cNvPr id="526" name="Google Shape;526;p62"/>
          <p:cNvSpPr txBox="1">
            <a:spLocks noGrp="1"/>
          </p:cNvSpPr>
          <p:nvPr>
            <p:ph type="title"/>
          </p:nvPr>
        </p:nvSpPr>
        <p:spPr>
          <a:xfrm>
            <a:off x="658813" y="576000"/>
            <a:ext cx="7732800" cy="900000"/>
          </a:xfrm>
          <a:prstGeom prst="rect">
            <a:avLst/>
          </a:prstGeom>
          <a:noFill/>
          <a:ln>
            <a:noFill/>
          </a:ln>
        </p:spPr>
        <p:txBody>
          <a:bodyPr spcFirstLastPara="1" wrap="square" lIns="0" tIns="0" rIns="0" bIns="36000" anchor="t" anchorCtr="0">
            <a:noAutofit/>
          </a:bodyPr>
          <a:lstStyle/>
          <a:p>
            <a:pPr marL="0" lvl="0" indent="0" algn="l" rtl="0">
              <a:lnSpc>
                <a:spcPct val="90000"/>
              </a:lnSpc>
              <a:spcBef>
                <a:spcPts val="0"/>
              </a:spcBef>
              <a:spcAft>
                <a:spcPts val="0"/>
              </a:spcAft>
              <a:buClr>
                <a:schemeClr val="lt1"/>
              </a:buClr>
              <a:buSzPts val="2400"/>
              <a:buFont typeface="Arial"/>
              <a:buNone/>
            </a:pPr>
            <a:r>
              <a:rPr lang="de-DE"/>
              <a:t>BPMN Workshop – 5 Groups</a:t>
            </a:r>
            <a:endParaRPr/>
          </a:p>
        </p:txBody>
      </p:sp>
      <p:sp>
        <p:nvSpPr>
          <p:cNvPr id="527" name="Google Shape;527;p62"/>
          <p:cNvSpPr txBox="1"/>
          <p:nvPr/>
        </p:nvSpPr>
        <p:spPr>
          <a:xfrm>
            <a:off x="3352800" y="5486399"/>
            <a:ext cx="8056194" cy="990601"/>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chemeClr val="lt1"/>
              </a:buClr>
              <a:buSzPts val="1200"/>
              <a:buFont typeface="Arial"/>
              <a:buNone/>
            </a:pPr>
            <a:endParaRPr sz="1200" b="0" i="0" u="sng" strike="noStrike" cap="none">
              <a:solidFill>
                <a:schemeClr val="hlink"/>
              </a:solidFill>
              <a:latin typeface="Arial"/>
              <a:ea typeface="Arial"/>
              <a:cs typeface="Arial"/>
              <a:sym typeface="Arial"/>
              <a:hlinkClick r:id="rId3"/>
            </a:endParaRPr>
          </a:p>
          <a:p>
            <a:pPr marL="0" marR="0" lvl="0" indent="0" algn="r" rtl="0">
              <a:lnSpc>
                <a:spcPct val="100000"/>
              </a:lnSpc>
              <a:spcBef>
                <a:spcPts val="0"/>
              </a:spcBef>
              <a:spcAft>
                <a:spcPts val="0"/>
              </a:spcAft>
              <a:buClr>
                <a:schemeClr val="lt1"/>
              </a:buClr>
              <a:buSzPts val="1200"/>
              <a:buFont typeface="Arial"/>
              <a:buNone/>
            </a:pPr>
            <a:endParaRPr sz="1200" b="0" i="0" u="sng" strike="noStrike" cap="none">
              <a:solidFill>
                <a:schemeClr val="hlink"/>
              </a:solidFill>
              <a:latin typeface="Arial"/>
              <a:ea typeface="Arial"/>
              <a:cs typeface="Arial"/>
              <a:sym typeface="Arial"/>
              <a:hlinkClick r:id="rId3"/>
            </a:endParaRPr>
          </a:p>
          <a:p>
            <a:pPr marL="0" marR="0" lvl="0" indent="0" algn="r" rtl="0">
              <a:lnSpc>
                <a:spcPct val="100000"/>
              </a:lnSpc>
              <a:spcBef>
                <a:spcPts val="0"/>
              </a:spcBef>
              <a:spcAft>
                <a:spcPts val="0"/>
              </a:spcAft>
              <a:buClr>
                <a:schemeClr val="lt1"/>
              </a:buClr>
              <a:buSzPts val="1200"/>
              <a:buFont typeface="Arial"/>
              <a:buNone/>
            </a:pPr>
            <a:endParaRPr sz="1200" b="0" i="0" u="sng" strike="noStrike" cap="none">
              <a:solidFill>
                <a:schemeClr val="hlink"/>
              </a:solidFill>
              <a:latin typeface="Arial"/>
              <a:ea typeface="Arial"/>
              <a:cs typeface="Arial"/>
              <a:sym typeface="Arial"/>
              <a:hlinkClick r:id="rId3"/>
            </a:endParaRPr>
          </a:p>
          <a:p>
            <a:pPr marL="0" marR="0" lvl="0" indent="0" algn="r" rtl="0">
              <a:lnSpc>
                <a:spcPct val="100000"/>
              </a:lnSpc>
              <a:spcBef>
                <a:spcPts val="0"/>
              </a:spcBef>
              <a:spcAft>
                <a:spcPts val="0"/>
              </a:spcAft>
              <a:buClr>
                <a:schemeClr val="lt1"/>
              </a:buClr>
              <a:buSzPts val="1200"/>
              <a:buFont typeface="Arial"/>
              <a:buNone/>
            </a:pPr>
            <a:endParaRPr sz="1200" b="0" i="0" u="sng" strike="noStrike" cap="none">
              <a:solidFill>
                <a:schemeClr val="hlink"/>
              </a:solidFill>
              <a:latin typeface="Arial"/>
              <a:ea typeface="Arial"/>
              <a:cs typeface="Arial"/>
              <a:sym typeface="Arial"/>
              <a:hlinkClick r:id="rId3"/>
            </a:endParaRPr>
          </a:p>
          <a:p>
            <a:pPr marL="0" marR="0" lvl="0" indent="0" algn="r" rtl="0">
              <a:lnSpc>
                <a:spcPct val="100000"/>
              </a:lnSpc>
              <a:spcBef>
                <a:spcPts val="0"/>
              </a:spcBef>
              <a:spcAft>
                <a:spcPts val="0"/>
              </a:spcAft>
              <a:buClr>
                <a:schemeClr val="lt1"/>
              </a:buClr>
              <a:buSzPts val="1200"/>
              <a:buFont typeface="Arial"/>
              <a:buNone/>
            </a:pPr>
            <a:r>
              <a:rPr lang="de-DE" sz="1200" b="0" i="0" u="sng" strike="noStrike" cap="none">
                <a:solidFill>
                  <a:schemeClr val="hlink"/>
                </a:solidFill>
                <a:latin typeface="Arial"/>
                <a:ea typeface="Arial"/>
                <a:cs typeface="Arial"/>
                <a:sym typeface="Arial"/>
                <a:hlinkClick r:id="rId3"/>
              </a:rPr>
              <a:t>drawio-app.com/exploring-bpmn-shape-libraries-in-draw-io/</a:t>
            </a:r>
            <a:endParaRPr sz="1200" b="0" i="0" u="none" strike="noStrike" cap="none">
              <a:solidFill>
                <a:schemeClr val="lt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63"/>
          <p:cNvSpPr txBox="1">
            <a:spLocks noGrp="1"/>
          </p:cNvSpPr>
          <p:nvPr>
            <p:ph type="dt" idx="10"/>
          </p:nvPr>
        </p:nvSpPr>
        <p:spPr>
          <a:xfrm>
            <a:off x="658813" y="6188925"/>
            <a:ext cx="1800000" cy="302027"/>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de-DE"/>
              <a:t>10/30/2018</a:t>
            </a:r>
            <a:endParaRPr/>
          </a:p>
        </p:txBody>
      </p:sp>
      <p:sp>
        <p:nvSpPr>
          <p:cNvPr id="533" name="Google Shape;533;p63"/>
          <p:cNvSpPr txBox="1">
            <a:spLocks noGrp="1"/>
          </p:cNvSpPr>
          <p:nvPr>
            <p:ph type="sldNum" idx="12"/>
          </p:nvPr>
        </p:nvSpPr>
        <p:spPr>
          <a:xfrm>
            <a:off x="11005151" y="6188925"/>
            <a:ext cx="540000" cy="302027"/>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de-DE"/>
              <a:t>21</a:t>
            </a:fld>
            <a:endParaRPr/>
          </a:p>
        </p:txBody>
      </p:sp>
      <p:sp>
        <p:nvSpPr>
          <p:cNvPr id="534" name="Google Shape;534;p63"/>
          <p:cNvSpPr txBox="1">
            <a:spLocks noGrp="1"/>
          </p:cNvSpPr>
          <p:nvPr>
            <p:ph type="body" idx="1"/>
          </p:nvPr>
        </p:nvSpPr>
        <p:spPr>
          <a:xfrm>
            <a:off x="658813" y="944563"/>
            <a:ext cx="10874374" cy="4944608"/>
          </a:xfrm>
          <a:prstGeom prst="rect">
            <a:avLst/>
          </a:prstGeom>
          <a:noFill/>
          <a:ln>
            <a:noFill/>
          </a:ln>
        </p:spPr>
        <p:txBody>
          <a:bodyPr spcFirstLastPara="1" wrap="square" lIns="0" tIns="0" rIns="0" bIns="0" anchor="t" anchorCtr="0">
            <a:noAutofit/>
          </a:bodyPr>
          <a:lstStyle/>
          <a:p>
            <a:pPr marL="0" lvl="0" indent="0" algn="l" rtl="0">
              <a:lnSpc>
                <a:spcPct val="82000"/>
              </a:lnSpc>
              <a:spcBef>
                <a:spcPts val="0"/>
              </a:spcBef>
              <a:spcAft>
                <a:spcPts val="0"/>
              </a:spcAft>
              <a:buSzPts val="2000"/>
              <a:buNone/>
            </a:pPr>
            <a:r>
              <a:rPr lang="de-DE" sz="2000" i="0"/>
              <a:t>Firma Elco will ein Weblog entwickeln. Am Prozess sind Fachabteilung, Entwicklung und Test beteiligt, die alle zum selben Unternehmen gehören. Betrieben wird die Anwendung später vom Dienstleister Kobe. </a:t>
            </a:r>
            <a:endParaRPr/>
          </a:p>
          <a:p>
            <a:pPr marL="0" lvl="0" indent="0" algn="l" rtl="0">
              <a:lnSpc>
                <a:spcPct val="82000"/>
              </a:lnSpc>
              <a:spcBef>
                <a:spcPts val="0"/>
              </a:spcBef>
              <a:spcAft>
                <a:spcPts val="0"/>
              </a:spcAft>
              <a:buSzPts val="2000"/>
              <a:buNone/>
            </a:pPr>
            <a:endParaRPr sz="2000" i="0"/>
          </a:p>
          <a:p>
            <a:pPr marL="0" lvl="0" indent="0" algn="l" rtl="0">
              <a:lnSpc>
                <a:spcPct val="82000"/>
              </a:lnSpc>
              <a:spcBef>
                <a:spcPts val="0"/>
              </a:spcBef>
              <a:spcAft>
                <a:spcPts val="0"/>
              </a:spcAft>
              <a:buSzPts val="2000"/>
              <a:buNone/>
            </a:pPr>
            <a:r>
              <a:rPr lang="de-DE" sz="2000" i="0"/>
              <a:t>Der Prozess beginnt damit, das ein Kunde den Auftrag erteilt. Zunächst wird ein Fachkonzept durch die Fachabteilung erstellt. Das Fachkonzept muss vom Kunde abgenommen werden. Tut er dies nicht, muss nachspezifiziert werden. </a:t>
            </a:r>
            <a:endParaRPr/>
          </a:p>
          <a:p>
            <a:pPr marL="0" lvl="0" indent="0" algn="l" rtl="0">
              <a:lnSpc>
                <a:spcPct val="82000"/>
              </a:lnSpc>
              <a:spcBef>
                <a:spcPts val="0"/>
              </a:spcBef>
              <a:spcAft>
                <a:spcPts val="0"/>
              </a:spcAft>
              <a:buSzPts val="2000"/>
              <a:buNone/>
            </a:pPr>
            <a:endParaRPr sz="2000" i="0"/>
          </a:p>
          <a:p>
            <a:pPr marL="0" lvl="0" indent="0" algn="l" rtl="0">
              <a:lnSpc>
                <a:spcPct val="82000"/>
              </a:lnSpc>
              <a:spcBef>
                <a:spcPts val="0"/>
              </a:spcBef>
              <a:spcAft>
                <a:spcPts val="0"/>
              </a:spcAft>
              <a:buSzPts val="2000"/>
              <a:buNone/>
            </a:pPr>
            <a:r>
              <a:rPr lang="de-DE" sz="2000" i="0"/>
              <a:t>Nachdem das Fachkonzept abgenommen wurde, erstellt die Entwicklung ein technisches Konzept. Das technische Konzept muss von der Fachabteilung abgenommen werden. Nachdem das technische Konzept abgenommen wurde, werden durch die Entwicklung parallel eine Applikation und eine Datenbank entwickelt. </a:t>
            </a:r>
            <a:endParaRPr/>
          </a:p>
          <a:p>
            <a:pPr marL="0" lvl="0" indent="0" algn="l" rtl="0">
              <a:lnSpc>
                <a:spcPct val="82000"/>
              </a:lnSpc>
              <a:spcBef>
                <a:spcPts val="0"/>
              </a:spcBef>
              <a:spcAft>
                <a:spcPts val="0"/>
              </a:spcAft>
              <a:buSzPts val="2000"/>
              <a:buNone/>
            </a:pPr>
            <a:endParaRPr sz="2000" i="0"/>
          </a:p>
          <a:p>
            <a:pPr marL="0" lvl="0" indent="0" algn="l" rtl="0">
              <a:lnSpc>
                <a:spcPct val="82000"/>
              </a:lnSpc>
              <a:spcBef>
                <a:spcPts val="0"/>
              </a:spcBef>
              <a:spcAft>
                <a:spcPts val="0"/>
              </a:spcAft>
              <a:buSzPts val="2000"/>
              <a:buNone/>
            </a:pPr>
            <a:r>
              <a:rPr lang="de-DE" sz="2000" i="0"/>
              <a:t>Danach werden die parallelen Prozesspfade wieder zu einem Pfad zusammengeführt und das System wird durch Test getestet. Entweder sind Fehler festgestellt worden und der Prozess geht zurück zur Erstellung des technischen Konzepts oder es sind keine Fehler festgestellt worden und das System wird durch an den IT-Betrieb übergeben.</a:t>
            </a:r>
            <a:endParaRPr/>
          </a:p>
          <a:p>
            <a:pPr marL="0" lvl="0" indent="0" algn="l" rtl="0">
              <a:lnSpc>
                <a:spcPct val="82000"/>
              </a:lnSpc>
              <a:spcBef>
                <a:spcPts val="0"/>
              </a:spcBef>
              <a:spcAft>
                <a:spcPts val="0"/>
              </a:spcAft>
              <a:buSzPts val="2000"/>
              <a:buNone/>
            </a:pPr>
            <a:endParaRPr sz="2000" i="0"/>
          </a:p>
          <a:p>
            <a:pPr marL="0" lvl="0" indent="0" algn="l" rtl="0">
              <a:lnSpc>
                <a:spcPct val="82000"/>
              </a:lnSpc>
              <a:spcBef>
                <a:spcPts val="0"/>
              </a:spcBef>
              <a:spcAft>
                <a:spcPts val="0"/>
              </a:spcAft>
              <a:buSzPts val="2000"/>
              <a:buNone/>
            </a:pPr>
            <a:r>
              <a:rPr lang="de-DE" sz="2000" i="0"/>
              <a:t>Der IT-Betrieb installiert die Anwendung. Der Prozess endet damit, dass der Kunde die Anwendung nun benutzen kann.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64"/>
          <p:cNvSpPr>
            <a:spLocks noGrp="1"/>
          </p:cNvSpPr>
          <p:nvPr>
            <p:ph type="pic" idx="2"/>
          </p:nvPr>
        </p:nvSpPr>
        <p:spPr>
          <a:xfrm>
            <a:off x="0" y="0"/>
            <a:ext cx="12192000" cy="6858000"/>
          </a:xfrm>
          <a:prstGeom prst="rect">
            <a:avLst/>
          </a:prstGeom>
          <a:solidFill>
            <a:srgbClr val="BFBFBF"/>
          </a:solidFill>
          <a:ln>
            <a:noFill/>
          </a:ln>
        </p:spPr>
        <p:txBody>
          <a:bodyPr spcFirstLastPara="1" wrap="square" lIns="0" tIns="0" rIns="0" bIns="0" anchor="t" anchorCtr="0">
            <a:noAutofit/>
          </a:bodyPr>
          <a:lstStyle/>
          <a:p>
            <a:pPr marL="0" lvl="0" indent="0" algn="ctr" rtl="0">
              <a:spcBef>
                <a:spcPts val="1400"/>
              </a:spcBef>
              <a:spcAft>
                <a:spcPts val="0"/>
              </a:spcAft>
              <a:buNone/>
            </a:pPr>
            <a:endParaRPr/>
          </a:p>
        </p:txBody>
      </p:sp>
      <p:grpSp>
        <p:nvGrpSpPr>
          <p:cNvPr id="540" name="Google Shape;540;p64"/>
          <p:cNvGrpSpPr/>
          <p:nvPr/>
        </p:nvGrpSpPr>
        <p:grpSpPr>
          <a:xfrm>
            <a:off x="7466412" y="1140559"/>
            <a:ext cx="2031347" cy="1218808"/>
            <a:chOff x="5694568" y="1262258"/>
            <a:chExt cx="2031347" cy="1218808"/>
          </a:xfrm>
        </p:grpSpPr>
        <p:sp>
          <p:nvSpPr>
            <p:cNvPr id="541" name="Google Shape;541;p64"/>
            <p:cNvSpPr/>
            <p:nvPr/>
          </p:nvSpPr>
          <p:spPr>
            <a:xfrm>
              <a:off x="5694568" y="1262258"/>
              <a:ext cx="2031347" cy="1218808"/>
            </a:xfrm>
            <a:prstGeom prst="roundRect">
              <a:avLst>
                <a:gd name="adj" fmla="val 1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64"/>
            <p:cNvSpPr txBox="1"/>
            <p:nvPr/>
          </p:nvSpPr>
          <p:spPr>
            <a:xfrm>
              <a:off x="5730266" y="1297956"/>
              <a:ext cx="1959951" cy="1147412"/>
            </a:xfrm>
            <a:prstGeom prst="rect">
              <a:avLst/>
            </a:prstGeom>
            <a:solidFill>
              <a:schemeClr val="accent4"/>
            </a:solid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Code</a:t>
              </a:r>
              <a:endParaRPr/>
            </a:p>
          </p:txBody>
        </p:sp>
      </p:grpSp>
      <p:grpSp>
        <p:nvGrpSpPr>
          <p:cNvPr id="543" name="Google Shape;543;p64"/>
          <p:cNvGrpSpPr/>
          <p:nvPr/>
        </p:nvGrpSpPr>
        <p:grpSpPr>
          <a:xfrm>
            <a:off x="5037571" y="1140559"/>
            <a:ext cx="2031347" cy="1218808"/>
            <a:chOff x="5694568" y="1262258"/>
            <a:chExt cx="2031347" cy="1218808"/>
          </a:xfrm>
        </p:grpSpPr>
        <p:sp>
          <p:nvSpPr>
            <p:cNvPr id="544" name="Google Shape;544;p64"/>
            <p:cNvSpPr/>
            <p:nvPr/>
          </p:nvSpPr>
          <p:spPr>
            <a:xfrm>
              <a:off x="5694568" y="1262258"/>
              <a:ext cx="2031347" cy="1218808"/>
            </a:xfrm>
            <a:prstGeom prst="roundRect">
              <a:avLst>
                <a:gd name="adj" fmla="val 1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64"/>
            <p:cNvSpPr txBox="1"/>
            <p:nvPr/>
          </p:nvSpPr>
          <p:spPr>
            <a:xfrm>
              <a:off x="5730266" y="1297956"/>
              <a:ext cx="1959951" cy="1147412"/>
            </a:xfrm>
            <a:prstGeom prst="rect">
              <a:avLst/>
            </a:prstGeom>
            <a:solidFill>
              <a:schemeClr val="accent4"/>
            </a:solid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Design</a:t>
              </a:r>
              <a:endParaRPr/>
            </a:p>
          </p:txBody>
        </p:sp>
      </p:grpSp>
      <p:grpSp>
        <p:nvGrpSpPr>
          <p:cNvPr id="546" name="Google Shape;546;p64"/>
          <p:cNvGrpSpPr/>
          <p:nvPr/>
        </p:nvGrpSpPr>
        <p:grpSpPr>
          <a:xfrm>
            <a:off x="2608730" y="1140559"/>
            <a:ext cx="2031347" cy="1218808"/>
            <a:chOff x="5694568" y="1262258"/>
            <a:chExt cx="2031347" cy="1218808"/>
          </a:xfrm>
        </p:grpSpPr>
        <p:sp>
          <p:nvSpPr>
            <p:cNvPr id="547" name="Google Shape;547;p64"/>
            <p:cNvSpPr/>
            <p:nvPr/>
          </p:nvSpPr>
          <p:spPr>
            <a:xfrm>
              <a:off x="5694568" y="1262258"/>
              <a:ext cx="2031347" cy="1218808"/>
            </a:xfrm>
            <a:prstGeom prst="roundRect">
              <a:avLst>
                <a:gd name="adj" fmla="val 1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64"/>
            <p:cNvSpPr txBox="1"/>
            <p:nvPr/>
          </p:nvSpPr>
          <p:spPr>
            <a:xfrm>
              <a:off x="5730266" y="1297956"/>
              <a:ext cx="1959951" cy="1147412"/>
            </a:xfrm>
            <a:prstGeom prst="rect">
              <a:avLst/>
            </a:prstGeom>
            <a:solidFill>
              <a:schemeClr val="accent4"/>
            </a:solid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Plan</a:t>
              </a:r>
              <a:endParaRPr/>
            </a:p>
          </p:txBody>
        </p:sp>
      </p:grpSp>
      <p:grpSp>
        <p:nvGrpSpPr>
          <p:cNvPr id="549" name="Google Shape;549;p64"/>
          <p:cNvGrpSpPr/>
          <p:nvPr/>
        </p:nvGrpSpPr>
        <p:grpSpPr>
          <a:xfrm>
            <a:off x="2604449" y="2833403"/>
            <a:ext cx="2031347" cy="1218808"/>
            <a:chOff x="5694568" y="1262258"/>
            <a:chExt cx="2031347" cy="1218808"/>
          </a:xfrm>
        </p:grpSpPr>
        <p:sp>
          <p:nvSpPr>
            <p:cNvPr id="550" name="Google Shape;550;p64"/>
            <p:cNvSpPr/>
            <p:nvPr/>
          </p:nvSpPr>
          <p:spPr>
            <a:xfrm>
              <a:off x="5694568" y="1262258"/>
              <a:ext cx="2031347" cy="1218808"/>
            </a:xfrm>
            <a:prstGeom prst="roundRect">
              <a:avLst>
                <a:gd name="adj" fmla="val 10000"/>
              </a:avLst>
            </a:prstGeom>
            <a:solidFill>
              <a:srgbClr val="0272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64"/>
            <p:cNvSpPr txBox="1"/>
            <p:nvPr/>
          </p:nvSpPr>
          <p:spPr>
            <a:xfrm>
              <a:off x="5730266" y="1297956"/>
              <a:ext cx="1959951" cy="1147412"/>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Build</a:t>
              </a:r>
              <a:endParaRPr sz="2500" b="0" i="0" u="none" strike="noStrike" cap="none">
                <a:solidFill>
                  <a:schemeClr val="lt1"/>
                </a:solidFill>
                <a:latin typeface="Arial"/>
                <a:ea typeface="Arial"/>
                <a:cs typeface="Arial"/>
                <a:sym typeface="Arial"/>
              </a:endParaRPr>
            </a:p>
          </p:txBody>
        </p:sp>
      </p:grpSp>
      <p:grpSp>
        <p:nvGrpSpPr>
          <p:cNvPr id="552" name="Google Shape;552;p64"/>
          <p:cNvGrpSpPr/>
          <p:nvPr/>
        </p:nvGrpSpPr>
        <p:grpSpPr>
          <a:xfrm>
            <a:off x="5064895" y="2829243"/>
            <a:ext cx="2031347" cy="1218808"/>
            <a:chOff x="5694568" y="1262258"/>
            <a:chExt cx="2031347" cy="1218808"/>
          </a:xfrm>
        </p:grpSpPr>
        <p:sp>
          <p:nvSpPr>
            <p:cNvPr id="553" name="Google Shape;553;p64"/>
            <p:cNvSpPr/>
            <p:nvPr/>
          </p:nvSpPr>
          <p:spPr>
            <a:xfrm>
              <a:off x="5694568" y="1262258"/>
              <a:ext cx="2031347" cy="1218808"/>
            </a:xfrm>
            <a:prstGeom prst="roundRect">
              <a:avLst>
                <a:gd name="adj" fmla="val 10000"/>
              </a:avLst>
            </a:prstGeom>
            <a:solidFill>
              <a:srgbClr val="0272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64"/>
            <p:cNvSpPr txBox="1"/>
            <p:nvPr/>
          </p:nvSpPr>
          <p:spPr>
            <a:xfrm>
              <a:off x="5730266" y="1297956"/>
              <a:ext cx="1959951" cy="1147412"/>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Verify</a:t>
              </a:r>
              <a:endParaRPr sz="2500" b="0" i="0" u="none" strike="noStrike" cap="none">
                <a:solidFill>
                  <a:schemeClr val="lt1"/>
                </a:solidFill>
                <a:latin typeface="Arial"/>
                <a:ea typeface="Arial"/>
                <a:cs typeface="Arial"/>
                <a:sym typeface="Arial"/>
              </a:endParaRPr>
            </a:p>
          </p:txBody>
        </p:sp>
      </p:grpSp>
      <p:grpSp>
        <p:nvGrpSpPr>
          <p:cNvPr id="555" name="Google Shape;555;p64"/>
          <p:cNvGrpSpPr/>
          <p:nvPr/>
        </p:nvGrpSpPr>
        <p:grpSpPr>
          <a:xfrm>
            <a:off x="7466412" y="2837197"/>
            <a:ext cx="2031347" cy="1218808"/>
            <a:chOff x="5694568" y="1262258"/>
            <a:chExt cx="2031347" cy="1218808"/>
          </a:xfrm>
        </p:grpSpPr>
        <p:sp>
          <p:nvSpPr>
            <p:cNvPr id="556" name="Google Shape;556;p64"/>
            <p:cNvSpPr/>
            <p:nvPr/>
          </p:nvSpPr>
          <p:spPr>
            <a:xfrm>
              <a:off x="5694568" y="1262258"/>
              <a:ext cx="2031347" cy="1218808"/>
            </a:xfrm>
            <a:prstGeom prst="roundRect">
              <a:avLst>
                <a:gd name="adj" fmla="val 10000"/>
              </a:avLst>
            </a:prstGeom>
            <a:solidFill>
              <a:srgbClr val="0272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64"/>
            <p:cNvSpPr txBox="1"/>
            <p:nvPr/>
          </p:nvSpPr>
          <p:spPr>
            <a:xfrm>
              <a:off x="5730266" y="1297956"/>
              <a:ext cx="1959951" cy="1147412"/>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Release</a:t>
              </a:r>
              <a:endParaRPr/>
            </a:p>
          </p:txBody>
        </p:sp>
      </p:grpSp>
      <p:grpSp>
        <p:nvGrpSpPr>
          <p:cNvPr id="558" name="Google Shape;558;p64"/>
          <p:cNvGrpSpPr/>
          <p:nvPr/>
        </p:nvGrpSpPr>
        <p:grpSpPr>
          <a:xfrm>
            <a:off x="2608730" y="4525882"/>
            <a:ext cx="2031347" cy="1218808"/>
            <a:chOff x="5694568" y="1262258"/>
            <a:chExt cx="2031347" cy="1218808"/>
          </a:xfrm>
        </p:grpSpPr>
        <p:sp>
          <p:nvSpPr>
            <p:cNvPr id="559" name="Google Shape;559;p64"/>
            <p:cNvSpPr/>
            <p:nvPr/>
          </p:nvSpPr>
          <p:spPr>
            <a:xfrm>
              <a:off x="5694568" y="1262258"/>
              <a:ext cx="2031347" cy="1218808"/>
            </a:xfrm>
            <a:prstGeom prst="roundRect">
              <a:avLst>
                <a:gd name="adj" fmla="val 10000"/>
              </a:avLst>
            </a:prstGeom>
            <a:solidFill>
              <a:srgbClr val="0272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64"/>
            <p:cNvSpPr txBox="1"/>
            <p:nvPr/>
          </p:nvSpPr>
          <p:spPr>
            <a:xfrm>
              <a:off x="5730266" y="1297956"/>
              <a:ext cx="1959951" cy="1147412"/>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Deploy</a:t>
              </a:r>
              <a:endParaRPr/>
            </a:p>
          </p:txBody>
        </p:sp>
      </p:grpSp>
      <p:grpSp>
        <p:nvGrpSpPr>
          <p:cNvPr id="561" name="Google Shape;561;p64"/>
          <p:cNvGrpSpPr/>
          <p:nvPr/>
        </p:nvGrpSpPr>
        <p:grpSpPr>
          <a:xfrm>
            <a:off x="5073268" y="4525882"/>
            <a:ext cx="2031347" cy="1218808"/>
            <a:chOff x="5694568" y="1262258"/>
            <a:chExt cx="2031347" cy="1218808"/>
          </a:xfrm>
        </p:grpSpPr>
        <p:sp>
          <p:nvSpPr>
            <p:cNvPr id="562" name="Google Shape;562;p64"/>
            <p:cNvSpPr/>
            <p:nvPr/>
          </p:nvSpPr>
          <p:spPr>
            <a:xfrm>
              <a:off x="5694568" y="1262258"/>
              <a:ext cx="2031347" cy="1218808"/>
            </a:xfrm>
            <a:prstGeom prst="roundRect">
              <a:avLst>
                <a:gd name="adj" fmla="val 10000"/>
              </a:avLst>
            </a:prstGeom>
            <a:solidFill>
              <a:srgbClr val="0272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64"/>
            <p:cNvSpPr txBox="1"/>
            <p:nvPr/>
          </p:nvSpPr>
          <p:spPr>
            <a:xfrm>
              <a:off x="5730266" y="1297956"/>
              <a:ext cx="1959951" cy="1147412"/>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Operate</a:t>
              </a:r>
              <a:endParaRPr sz="2500" b="0" i="0" u="none" strike="noStrike" cap="none">
                <a:solidFill>
                  <a:schemeClr val="lt1"/>
                </a:solidFill>
                <a:latin typeface="Arial"/>
                <a:ea typeface="Arial"/>
                <a:cs typeface="Arial"/>
                <a:sym typeface="Arial"/>
              </a:endParaRPr>
            </a:p>
          </p:txBody>
        </p:sp>
      </p:grpSp>
      <p:grpSp>
        <p:nvGrpSpPr>
          <p:cNvPr id="564" name="Google Shape;564;p64"/>
          <p:cNvGrpSpPr/>
          <p:nvPr/>
        </p:nvGrpSpPr>
        <p:grpSpPr>
          <a:xfrm>
            <a:off x="7474786" y="4525882"/>
            <a:ext cx="2031347" cy="1218808"/>
            <a:chOff x="5694568" y="1262258"/>
            <a:chExt cx="2031347" cy="1218808"/>
          </a:xfrm>
        </p:grpSpPr>
        <p:sp>
          <p:nvSpPr>
            <p:cNvPr id="565" name="Google Shape;565;p64"/>
            <p:cNvSpPr/>
            <p:nvPr/>
          </p:nvSpPr>
          <p:spPr>
            <a:xfrm>
              <a:off x="5694568" y="1262258"/>
              <a:ext cx="2031347" cy="1218808"/>
            </a:xfrm>
            <a:prstGeom prst="roundRect">
              <a:avLst>
                <a:gd name="adj" fmla="val 10000"/>
              </a:avLst>
            </a:prstGeom>
            <a:solidFill>
              <a:srgbClr val="0272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64"/>
            <p:cNvSpPr txBox="1"/>
            <p:nvPr/>
          </p:nvSpPr>
          <p:spPr>
            <a:xfrm>
              <a:off x="5730266" y="1297956"/>
              <a:ext cx="1959951" cy="1147412"/>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Monitor</a:t>
              </a: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idx="2"/>
          </p:nvPr>
        </p:nvSpPr>
        <p:spPr/>
      </p:sp>
      <p:sp>
        <p:nvSpPr>
          <p:cNvPr id="3" name="Title 2"/>
          <p:cNvSpPr>
            <a:spLocks noGrp="1"/>
          </p:cNvSpPr>
          <p:nvPr>
            <p:ph type="ctrTitle"/>
          </p:nvPr>
        </p:nvSpPr>
        <p:spPr/>
        <p:txBody>
          <a:bodyPr/>
          <a:lstStyle/>
          <a:p>
            <a:endParaRPr lang="en-GB"/>
          </a:p>
        </p:txBody>
      </p:sp>
      <p:sp>
        <p:nvSpPr>
          <p:cNvPr id="4" name="Subtitle 3"/>
          <p:cNvSpPr>
            <a:spLocks noGrp="1"/>
          </p:cNvSpPr>
          <p:nvPr>
            <p:ph type="subTitle" idx="1"/>
          </p:nvPr>
        </p:nvSpPr>
        <p:spPr/>
        <p:txBody>
          <a:bodyPr/>
          <a:lstStyle/>
          <a:p>
            <a:endParaRPr lang="en-GB"/>
          </a:p>
        </p:txBody>
      </p:sp>
      <p:pic>
        <p:nvPicPr>
          <p:cNvPr id="2050" name="Picture 2" descr="Kahoot! APK Baixar para Android baix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5211" y="0"/>
            <a:ext cx="14045184"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732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65"/>
          <p:cNvSpPr txBox="1">
            <a:spLocks noGrp="1"/>
          </p:cNvSpPr>
          <p:nvPr>
            <p:ph type="ctrTitle"/>
          </p:nvPr>
        </p:nvSpPr>
        <p:spPr>
          <a:xfrm>
            <a:off x="1674255" y="1122363"/>
            <a:ext cx="8843490" cy="2625389"/>
          </a:xfrm>
          <a:prstGeom prst="rect">
            <a:avLst/>
          </a:prstGeom>
          <a:noFill/>
          <a:ln>
            <a:noFill/>
          </a:ln>
        </p:spPr>
        <p:txBody>
          <a:bodyPr spcFirstLastPara="1" wrap="square" lIns="0" tIns="0" rIns="0" bIns="36000" anchor="b" anchorCtr="0">
            <a:noAutofit/>
          </a:bodyPr>
          <a:lstStyle/>
          <a:p>
            <a:pPr marL="0" lvl="0" indent="0" algn="ctr" rtl="0">
              <a:lnSpc>
                <a:spcPct val="82000"/>
              </a:lnSpc>
              <a:spcBef>
                <a:spcPts val="0"/>
              </a:spcBef>
              <a:spcAft>
                <a:spcPts val="0"/>
              </a:spcAft>
              <a:buClr>
                <a:schemeClr val="lt1"/>
              </a:buClr>
              <a:buSzPts val="6800"/>
              <a:buFont typeface="Arial"/>
              <a:buNone/>
            </a:pPr>
            <a:r>
              <a:rPr lang="de-DE"/>
              <a:t>End of Day 2</a:t>
            </a:r>
            <a:endParaRPr/>
          </a:p>
        </p:txBody>
      </p:sp>
      <p:sp>
        <p:nvSpPr>
          <p:cNvPr id="572" name="Google Shape;572;p65"/>
          <p:cNvSpPr txBox="1">
            <a:spLocks noGrp="1"/>
          </p:cNvSpPr>
          <p:nvPr>
            <p:ph type="subTitle" idx="1"/>
          </p:nvPr>
        </p:nvSpPr>
        <p:spPr>
          <a:xfrm>
            <a:off x="1674255" y="4146996"/>
            <a:ext cx="8843490" cy="1059287"/>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SzPts val="2400"/>
              <a:buNone/>
            </a:pPr>
            <a:r>
              <a:rPr lang="de-DE"/>
              <a:t>Software Engineering Vorgehensmodelle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8"/>
          <p:cNvSpPr txBox="1">
            <a:spLocks noGrp="1"/>
          </p:cNvSpPr>
          <p:nvPr>
            <p:ph type="dt" idx="10"/>
          </p:nvPr>
        </p:nvSpPr>
        <p:spPr>
          <a:xfrm>
            <a:off x="658813" y="6188925"/>
            <a:ext cx="1800000" cy="302027"/>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de-DE"/>
              <a:t>10/30/2018</a:t>
            </a:r>
            <a:endParaRPr/>
          </a:p>
        </p:txBody>
      </p:sp>
      <p:sp>
        <p:nvSpPr>
          <p:cNvPr id="186" name="Google Shape;186;p28"/>
          <p:cNvSpPr txBox="1">
            <a:spLocks noGrp="1"/>
          </p:cNvSpPr>
          <p:nvPr>
            <p:ph type="sldNum" idx="12"/>
          </p:nvPr>
        </p:nvSpPr>
        <p:spPr>
          <a:xfrm>
            <a:off x="11005151" y="6188925"/>
            <a:ext cx="540000" cy="302027"/>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de-DE"/>
              <a:t>25</a:t>
            </a:fld>
            <a:endParaRPr/>
          </a:p>
        </p:txBody>
      </p:sp>
      <p:sp>
        <p:nvSpPr>
          <p:cNvPr id="187" name="Google Shape;187;p28"/>
          <p:cNvSpPr txBox="1">
            <a:spLocks noGrp="1"/>
          </p:cNvSpPr>
          <p:nvPr>
            <p:ph type="title"/>
          </p:nvPr>
        </p:nvSpPr>
        <p:spPr>
          <a:xfrm>
            <a:off x="658813" y="576000"/>
            <a:ext cx="7732800" cy="900000"/>
          </a:xfrm>
          <a:prstGeom prst="rect">
            <a:avLst/>
          </a:prstGeom>
          <a:noFill/>
          <a:ln>
            <a:noFill/>
          </a:ln>
        </p:spPr>
        <p:txBody>
          <a:bodyPr spcFirstLastPara="1" wrap="square" lIns="0" tIns="0" rIns="0" bIns="36000" anchor="t" anchorCtr="0">
            <a:noAutofit/>
          </a:bodyPr>
          <a:lstStyle/>
          <a:p>
            <a:pPr marL="0" lvl="0" indent="0" algn="l" rtl="0">
              <a:lnSpc>
                <a:spcPct val="90000"/>
              </a:lnSpc>
              <a:spcBef>
                <a:spcPts val="0"/>
              </a:spcBef>
              <a:spcAft>
                <a:spcPts val="0"/>
              </a:spcAft>
              <a:buClr>
                <a:schemeClr val="accent1"/>
              </a:buClr>
              <a:buSzPts val="2400"/>
              <a:buFont typeface="Arial"/>
              <a:buNone/>
            </a:pPr>
            <a:r>
              <a:rPr lang="de-DE"/>
              <a:t>Vorbereitung</a:t>
            </a:r>
            <a:endParaRPr/>
          </a:p>
        </p:txBody>
      </p:sp>
      <p:sp>
        <p:nvSpPr>
          <p:cNvPr id="188" name="Google Shape;188;p28"/>
          <p:cNvSpPr txBox="1">
            <a:spLocks noGrp="1"/>
          </p:cNvSpPr>
          <p:nvPr>
            <p:ph type="body" idx="1"/>
          </p:nvPr>
        </p:nvSpPr>
        <p:spPr>
          <a:xfrm>
            <a:off x="658814" y="2106000"/>
            <a:ext cx="7732710" cy="3744000"/>
          </a:xfrm>
          <a:prstGeom prst="rect">
            <a:avLst/>
          </a:prstGeom>
          <a:noFill/>
          <a:ln>
            <a:noFill/>
          </a:ln>
        </p:spPr>
        <p:txBody>
          <a:bodyPr spcFirstLastPara="1" wrap="square" lIns="0" tIns="0" rIns="0" bIns="0" anchor="t" anchorCtr="0">
            <a:noAutofit/>
          </a:bodyPr>
          <a:lstStyle/>
          <a:p>
            <a:pPr marL="180975" lvl="0" indent="-180975" algn="l" rtl="0">
              <a:lnSpc>
                <a:spcPct val="90000"/>
              </a:lnSpc>
              <a:spcBef>
                <a:spcPts val="0"/>
              </a:spcBef>
              <a:spcAft>
                <a:spcPts val="0"/>
              </a:spcAft>
              <a:buSzPts val="1800"/>
              <a:buChar char="•"/>
            </a:pPr>
            <a:r>
              <a:rPr lang="de-DE"/>
              <a:t>Docker hello-world </a:t>
            </a:r>
            <a:r>
              <a:rPr lang="de-DE" u="sng">
                <a:solidFill>
                  <a:schemeClr val="hlink"/>
                </a:solidFill>
                <a:hlinkClick r:id="rId3"/>
              </a:rPr>
              <a:t>https://docker-curriculum.com/</a:t>
            </a:r>
            <a:endParaRPr/>
          </a:p>
          <a:p>
            <a:pPr marL="180975" lvl="0" indent="-180975" algn="l" rtl="0">
              <a:lnSpc>
                <a:spcPct val="90000"/>
              </a:lnSpc>
              <a:spcBef>
                <a:spcPts val="1400"/>
              </a:spcBef>
              <a:spcAft>
                <a:spcPts val="0"/>
              </a:spcAft>
              <a:buSzPts val="1800"/>
              <a:buChar char="•"/>
            </a:pPr>
            <a:r>
              <a:rPr lang="de-DE"/>
              <a:t>Maven installieren </a:t>
            </a:r>
            <a:r>
              <a:rPr lang="de-DE" u="sng">
                <a:solidFill>
                  <a:schemeClr val="hlink"/>
                </a:solidFill>
                <a:hlinkClick r:id="rId4"/>
              </a:rPr>
              <a:t>http://maven.apache.org/install.html</a:t>
            </a:r>
            <a:endParaRPr/>
          </a:p>
          <a:p>
            <a:pPr marL="180975" lvl="0" indent="-180975" algn="l" rtl="0">
              <a:lnSpc>
                <a:spcPct val="90000"/>
              </a:lnSpc>
              <a:spcBef>
                <a:spcPts val="1400"/>
              </a:spcBef>
              <a:spcAft>
                <a:spcPts val="0"/>
              </a:spcAft>
              <a:buSzPts val="1800"/>
              <a:buChar char="•"/>
            </a:pPr>
            <a:r>
              <a:rPr lang="de-DE"/>
              <a:t>Jira Account erstellen </a:t>
            </a:r>
            <a:r>
              <a:rPr lang="de-DE" u="sng">
                <a:solidFill>
                  <a:schemeClr val="hlink"/>
                </a:solidFill>
                <a:hlinkClick r:id="rId5"/>
              </a:rPr>
              <a:t>https://www.atlassian.com/software/jira/try</a:t>
            </a:r>
            <a:endParaRPr/>
          </a:p>
          <a:p>
            <a:pPr marL="180975" lvl="0" indent="-180975" algn="l" rtl="0">
              <a:lnSpc>
                <a:spcPct val="90000"/>
              </a:lnSpc>
              <a:spcBef>
                <a:spcPts val="1400"/>
              </a:spcBef>
              <a:spcAft>
                <a:spcPts val="0"/>
              </a:spcAft>
              <a:buSzPts val="1800"/>
              <a:buChar char="•"/>
            </a:pPr>
            <a:r>
              <a:rPr lang="de-DE"/>
              <a:t>OpsGenie-Account erstellen </a:t>
            </a:r>
            <a:r>
              <a:rPr lang="de-DE" u="sng">
                <a:solidFill>
                  <a:schemeClr val="hlink"/>
                </a:solidFill>
                <a:hlinkClick r:id="rId6"/>
              </a:rPr>
              <a:t>https://www.atlassian.com/software/opsgenie</a:t>
            </a:r>
            <a:endParaRPr/>
          </a:p>
          <a:p>
            <a:pPr marL="180975" lvl="0" indent="-180975" algn="l" rtl="0">
              <a:lnSpc>
                <a:spcPct val="90000"/>
              </a:lnSpc>
              <a:spcBef>
                <a:spcPts val="1400"/>
              </a:spcBef>
              <a:spcAft>
                <a:spcPts val="0"/>
              </a:spcAft>
              <a:buSzPts val="1800"/>
              <a:buChar char="•"/>
            </a:pPr>
            <a:r>
              <a:rPr lang="de-DE"/>
              <a:t>Jira Service Desk-Account erstellen </a:t>
            </a:r>
            <a:r>
              <a:rPr lang="de-DE" u="sng">
                <a:solidFill>
                  <a:schemeClr val="hlink"/>
                </a:solidFill>
                <a:hlinkClick r:id="rId7"/>
              </a:rPr>
              <a:t>https://www.atlassian.com/try/cloud/signup</a:t>
            </a:r>
            <a:endParaRPr/>
          </a:p>
          <a:p>
            <a:pPr marL="180975" lvl="0" indent="-180975" algn="l" rtl="0">
              <a:lnSpc>
                <a:spcPct val="90000"/>
              </a:lnSpc>
              <a:spcBef>
                <a:spcPts val="1400"/>
              </a:spcBef>
              <a:spcAft>
                <a:spcPts val="0"/>
              </a:spcAft>
              <a:buSzPts val="1800"/>
              <a:buChar char="•"/>
            </a:pPr>
            <a:r>
              <a:rPr lang="de-DE"/>
              <a:t>Draw.io Tutorial </a:t>
            </a:r>
            <a:r>
              <a:rPr lang="de-DE" u="sng">
                <a:solidFill>
                  <a:schemeClr val="hlink"/>
                </a:solidFill>
                <a:hlinkClick r:id="rId8"/>
              </a:rPr>
              <a:t>https://drawio-app.com/learning/</a:t>
            </a:r>
            <a:endParaRPr/>
          </a:p>
          <a:p>
            <a:pPr marL="180975" lvl="0" indent="-66675" algn="l" rtl="0">
              <a:lnSpc>
                <a:spcPct val="90000"/>
              </a:lnSpc>
              <a:spcBef>
                <a:spcPts val="1400"/>
              </a:spcBef>
              <a:spcAft>
                <a:spcPts val="0"/>
              </a:spcAft>
              <a:buSzPts val="1800"/>
              <a:buNone/>
            </a:pPr>
            <a:endParaRPr/>
          </a:p>
          <a:p>
            <a:pPr marL="180975" lvl="0" indent="-66675" algn="l" rtl="0">
              <a:lnSpc>
                <a:spcPct val="90000"/>
              </a:lnSpc>
              <a:spcBef>
                <a:spcPts val="1400"/>
              </a:spcBef>
              <a:spcAft>
                <a:spcPts val="0"/>
              </a:spcAft>
              <a:buSzPts val="1800"/>
              <a:buNone/>
            </a:pPr>
            <a:endParaRPr/>
          </a:p>
        </p:txBody>
      </p:sp>
    </p:spTree>
    <p:extLst>
      <p:ext uri="{BB962C8B-B14F-4D97-AF65-F5344CB8AC3E}">
        <p14:creationId xmlns:p14="http://schemas.microsoft.com/office/powerpoint/2010/main" val="36025047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75"/>
        <p:cNvGrpSpPr/>
        <p:nvPr/>
      </p:nvGrpSpPr>
      <p:grpSpPr>
        <a:xfrm>
          <a:off x="0" y="0"/>
          <a:ext cx="0" cy="0"/>
          <a:chOff x="0" y="0"/>
          <a:chExt cx="0" cy="0"/>
        </a:xfrm>
      </p:grpSpPr>
      <p:sp>
        <p:nvSpPr>
          <p:cNvPr id="976" name="Google Shape;976;p96"/>
          <p:cNvSpPr txBox="1">
            <a:spLocks noGrp="1"/>
          </p:cNvSpPr>
          <p:nvPr>
            <p:ph type="dt" idx="4294967295"/>
          </p:nvPr>
        </p:nvSpPr>
        <p:spPr>
          <a:xfrm>
            <a:off x="0" y="6189663"/>
            <a:ext cx="1800225" cy="301625"/>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de-DE"/>
              <a:t>10/30/2018</a:t>
            </a:r>
            <a:endParaRPr/>
          </a:p>
        </p:txBody>
      </p:sp>
      <p:sp>
        <p:nvSpPr>
          <p:cNvPr id="977" name="Google Shape;977;p96"/>
          <p:cNvSpPr txBox="1">
            <a:spLocks noGrp="1"/>
          </p:cNvSpPr>
          <p:nvPr>
            <p:ph type="sldNum" idx="4294967295"/>
          </p:nvPr>
        </p:nvSpPr>
        <p:spPr>
          <a:xfrm>
            <a:off x="11650663" y="6189663"/>
            <a:ext cx="541337" cy="301625"/>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de-DE"/>
              <a:t>26</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4"/>
          <p:cNvSpPr>
            <a:spLocks noGrp="1"/>
          </p:cNvSpPr>
          <p:nvPr>
            <p:ph type="pic" idx="2"/>
          </p:nvPr>
        </p:nvSpPr>
        <p:spPr>
          <a:xfrm>
            <a:off x="0" y="0"/>
            <a:ext cx="12192000" cy="6858000"/>
          </a:xfrm>
          <a:prstGeom prst="rect">
            <a:avLst/>
          </a:prstGeom>
          <a:solidFill>
            <a:srgbClr val="BFBFBF"/>
          </a:solidFill>
          <a:ln>
            <a:noFill/>
          </a:ln>
        </p:spPr>
        <p:txBody>
          <a:bodyPr spcFirstLastPara="1" wrap="square" lIns="0" tIns="0" rIns="0" bIns="0" anchor="t" anchorCtr="0">
            <a:noAutofit/>
          </a:bodyPr>
          <a:lstStyle/>
          <a:p>
            <a:pPr marL="0" lvl="0" indent="0" algn="ctr" rtl="0">
              <a:spcBef>
                <a:spcPts val="1400"/>
              </a:spcBef>
              <a:spcAft>
                <a:spcPts val="0"/>
              </a:spcAft>
              <a:buNone/>
            </a:pPr>
            <a:endParaRPr/>
          </a:p>
        </p:txBody>
      </p:sp>
      <p:grpSp>
        <p:nvGrpSpPr>
          <p:cNvPr id="251" name="Google Shape;251;p34"/>
          <p:cNvGrpSpPr/>
          <p:nvPr/>
        </p:nvGrpSpPr>
        <p:grpSpPr>
          <a:xfrm>
            <a:off x="7466412" y="1140559"/>
            <a:ext cx="2031347" cy="1218808"/>
            <a:chOff x="5694568" y="1262258"/>
            <a:chExt cx="2031347" cy="1218808"/>
          </a:xfrm>
        </p:grpSpPr>
        <p:sp>
          <p:nvSpPr>
            <p:cNvPr id="252" name="Google Shape;252;p34"/>
            <p:cNvSpPr/>
            <p:nvPr/>
          </p:nvSpPr>
          <p:spPr>
            <a:xfrm>
              <a:off x="5694568" y="1262258"/>
              <a:ext cx="2031347" cy="1218808"/>
            </a:xfrm>
            <a:prstGeom prst="roundRect">
              <a:avLst>
                <a:gd name="adj" fmla="val 10000"/>
              </a:avLst>
            </a:prstGeom>
            <a:solidFill>
              <a:srgbClr val="0272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4"/>
            <p:cNvSpPr txBox="1"/>
            <p:nvPr/>
          </p:nvSpPr>
          <p:spPr>
            <a:xfrm>
              <a:off x="5730266" y="1297956"/>
              <a:ext cx="1959951" cy="1147412"/>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Code</a:t>
              </a:r>
              <a:endParaRPr/>
            </a:p>
          </p:txBody>
        </p:sp>
      </p:grpSp>
      <p:grpSp>
        <p:nvGrpSpPr>
          <p:cNvPr id="254" name="Google Shape;254;p34"/>
          <p:cNvGrpSpPr/>
          <p:nvPr/>
        </p:nvGrpSpPr>
        <p:grpSpPr>
          <a:xfrm>
            <a:off x="5037571" y="1140559"/>
            <a:ext cx="2031347" cy="1218808"/>
            <a:chOff x="5694568" y="1262258"/>
            <a:chExt cx="2031347" cy="1218808"/>
          </a:xfrm>
        </p:grpSpPr>
        <p:sp>
          <p:nvSpPr>
            <p:cNvPr id="255" name="Google Shape;255;p34"/>
            <p:cNvSpPr/>
            <p:nvPr/>
          </p:nvSpPr>
          <p:spPr>
            <a:xfrm>
              <a:off x="5694568" y="1262258"/>
              <a:ext cx="2031347" cy="1218808"/>
            </a:xfrm>
            <a:prstGeom prst="roundRect">
              <a:avLst>
                <a:gd name="adj" fmla="val 1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4"/>
            <p:cNvSpPr txBox="1"/>
            <p:nvPr/>
          </p:nvSpPr>
          <p:spPr>
            <a:xfrm>
              <a:off x="5730266" y="1297956"/>
              <a:ext cx="1959951" cy="1147412"/>
            </a:xfrm>
            <a:prstGeom prst="rect">
              <a:avLst/>
            </a:prstGeom>
            <a:solidFill>
              <a:schemeClr val="accent1"/>
            </a:solid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Design</a:t>
              </a:r>
              <a:endParaRPr/>
            </a:p>
          </p:txBody>
        </p:sp>
      </p:grpSp>
      <p:grpSp>
        <p:nvGrpSpPr>
          <p:cNvPr id="257" name="Google Shape;257;p34"/>
          <p:cNvGrpSpPr/>
          <p:nvPr/>
        </p:nvGrpSpPr>
        <p:grpSpPr>
          <a:xfrm>
            <a:off x="2608730" y="1140559"/>
            <a:ext cx="2031347" cy="1218808"/>
            <a:chOff x="5694568" y="1262258"/>
            <a:chExt cx="2031347" cy="1218808"/>
          </a:xfrm>
        </p:grpSpPr>
        <p:sp>
          <p:nvSpPr>
            <p:cNvPr id="258" name="Google Shape;258;p34"/>
            <p:cNvSpPr/>
            <p:nvPr/>
          </p:nvSpPr>
          <p:spPr>
            <a:xfrm>
              <a:off x="5694568" y="1262258"/>
              <a:ext cx="2031347" cy="1218808"/>
            </a:xfrm>
            <a:prstGeom prst="roundRect">
              <a:avLst>
                <a:gd name="adj" fmla="val 1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4"/>
            <p:cNvSpPr txBox="1"/>
            <p:nvPr/>
          </p:nvSpPr>
          <p:spPr>
            <a:xfrm>
              <a:off x="5730266" y="1297956"/>
              <a:ext cx="1959951" cy="1147412"/>
            </a:xfrm>
            <a:prstGeom prst="rect">
              <a:avLst/>
            </a:prstGeom>
            <a:solidFill>
              <a:schemeClr val="accent1"/>
            </a:solid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Plan</a:t>
              </a:r>
              <a:endParaRPr/>
            </a:p>
          </p:txBody>
        </p:sp>
      </p:grpSp>
      <p:grpSp>
        <p:nvGrpSpPr>
          <p:cNvPr id="260" name="Google Shape;260;p34"/>
          <p:cNvGrpSpPr/>
          <p:nvPr/>
        </p:nvGrpSpPr>
        <p:grpSpPr>
          <a:xfrm>
            <a:off x="2604449" y="2833403"/>
            <a:ext cx="2031347" cy="1218808"/>
            <a:chOff x="5694568" y="1262258"/>
            <a:chExt cx="2031347" cy="1218808"/>
          </a:xfrm>
        </p:grpSpPr>
        <p:sp>
          <p:nvSpPr>
            <p:cNvPr id="261" name="Google Shape;261;p34"/>
            <p:cNvSpPr/>
            <p:nvPr/>
          </p:nvSpPr>
          <p:spPr>
            <a:xfrm>
              <a:off x="5694568" y="1262258"/>
              <a:ext cx="2031347" cy="1218808"/>
            </a:xfrm>
            <a:prstGeom prst="roundRect">
              <a:avLst>
                <a:gd name="adj" fmla="val 10000"/>
              </a:avLst>
            </a:prstGeom>
            <a:solidFill>
              <a:srgbClr val="0272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4"/>
            <p:cNvSpPr txBox="1"/>
            <p:nvPr/>
          </p:nvSpPr>
          <p:spPr>
            <a:xfrm>
              <a:off x="5730266" y="1297956"/>
              <a:ext cx="1959951" cy="1147412"/>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Build</a:t>
              </a:r>
              <a:endParaRPr sz="2500" b="0" i="0" u="none" strike="noStrike" cap="none">
                <a:solidFill>
                  <a:schemeClr val="lt1"/>
                </a:solidFill>
                <a:latin typeface="Arial"/>
                <a:ea typeface="Arial"/>
                <a:cs typeface="Arial"/>
                <a:sym typeface="Arial"/>
              </a:endParaRPr>
            </a:p>
          </p:txBody>
        </p:sp>
      </p:grpSp>
      <p:grpSp>
        <p:nvGrpSpPr>
          <p:cNvPr id="263" name="Google Shape;263;p34"/>
          <p:cNvGrpSpPr/>
          <p:nvPr/>
        </p:nvGrpSpPr>
        <p:grpSpPr>
          <a:xfrm>
            <a:off x="5064895" y="2829243"/>
            <a:ext cx="2031347" cy="1218808"/>
            <a:chOff x="5694568" y="1262258"/>
            <a:chExt cx="2031347" cy="1218808"/>
          </a:xfrm>
        </p:grpSpPr>
        <p:sp>
          <p:nvSpPr>
            <p:cNvPr id="264" name="Google Shape;264;p34"/>
            <p:cNvSpPr/>
            <p:nvPr/>
          </p:nvSpPr>
          <p:spPr>
            <a:xfrm>
              <a:off x="5694568" y="1262258"/>
              <a:ext cx="2031347" cy="1218808"/>
            </a:xfrm>
            <a:prstGeom prst="roundRect">
              <a:avLst>
                <a:gd name="adj" fmla="val 10000"/>
              </a:avLst>
            </a:prstGeom>
            <a:solidFill>
              <a:srgbClr val="0272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4"/>
            <p:cNvSpPr txBox="1"/>
            <p:nvPr/>
          </p:nvSpPr>
          <p:spPr>
            <a:xfrm>
              <a:off x="5730266" y="1297956"/>
              <a:ext cx="1959951" cy="1147412"/>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Verify</a:t>
              </a:r>
              <a:endParaRPr sz="2500" b="0" i="0" u="none" strike="noStrike" cap="none">
                <a:solidFill>
                  <a:schemeClr val="lt1"/>
                </a:solidFill>
                <a:latin typeface="Arial"/>
                <a:ea typeface="Arial"/>
                <a:cs typeface="Arial"/>
                <a:sym typeface="Arial"/>
              </a:endParaRPr>
            </a:p>
          </p:txBody>
        </p:sp>
      </p:grpSp>
      <p:grpSp>
        <p:nvGrpSpPr>
          <p:cNvPr id="266" name="Google Shape;266;p34"/>
          <p:cNvGrpSpPr/>
          <p:nvPr/>
        </p:nvGrpSpPr>
        <p:grpSpPr>
          <a:xfrm>
            <a:off x="7466412" y="2837197"/>
            <a:ext cx="2031347" cy="1218808"/>
            <a:chOff x="5694568" y="1262258"/>
            <a:chExt cx="2031347" cy="1218808"/>
          </a:xfrm>
        </p:grpSpPr>
        <p:sp>
          <p:nvSpPr>
            <p:cNvPr id="267" name="Google Shape;267;p34"/>
            <p:cNvSpPr/>
            <p:nvPr/>
          </p:nvSpPr>
          <p:spPr>
            <a:xfrm>
              <a:off x="5694568" y="1262258"/>
              <a:ext cx="2031347" cy="1218808"/>
            </a:xfrm>
            <a:prstGeom prst="roundRect">
              <a:avLst>
                <a:gd name="adj" fmla="val 10000"/>
              </a:avLst>
            </a:prstGeom>
            <a:solidFill>
              <a:srgbClr val="0272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4"/>
            <p:cNvSpPr txBox="1"/>
            <p:nvPr/>
          </p:nvSpPr>
          <p:spPr>
            <a:xfrm>
              <a:off x="5730266" y="1297956"/>
              <a:ext cx="1959951" cy="1147412"/>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Release</a:t>
              </a:r>
              <a:endParaRPr/>
            </a:p>
          </p:txBody>
        </p:sp>
      </p:grpSp>
      <p:grpSp>
        <p:nvGrpSpPr>
          <p:cNvPr id="269" name="Google Shape;269;p34"/>
          <p:cNvGrpSpPr/>
          <p:nvPr/>
        </p:nvGrpSpPr>
        <p:grpSpPr>
          <a:xfrm>
            <a:off x="2608730" y="4525882"/>
            <a:ext cx="2031347" cy="1218808"/>
            <a:chOff x="5694568" y="1262258"/>
            <a:chExt cx="2031347" cy="1218808"/>
          </a:xfrm>
        </p:grpSpPr>
        <p:sp>
          <p:nvSpPr>
            <p:cNvPr id="270" name="Google Shape;270;p34"/>
            <p:cNvSpPr/>
            <p:nvPr/>
          </p:nvSpPr>
          <p:spPr>
            <a:xfrm>
              <a:off x="5694568" y="1262258"/>
              <a:ext cx="2031347" cy="1218808"/>
            </a:xfrm>
            <a:prstGeom prst="roundRect">
              <a:avLst>
                <a:gd name="adj" fmla="val 10000"/>
              </a:avLst>
            </a:prstGeom>
            <a:solidFill>
              <a:srgbClr val="0272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4"/>
            <p:cNvSpPr txBox="1"/>
            <p:nvPr/>
          </p:nvSpPr>
          <p:spPr>
            <a:xfrm>
              <a:off x="5730266" y="1297956"/>
              <a:ext cx="1959951" cy="1147412"/>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Deploy</a:t>
              </a:r>
              <a:endParaRPr/>
            </a:p>
          </p:txBody>
        </p:sp>
      </p:grpSp>
      <p:grpSp>
        <p:nvGrpSpPr>
          <p:cNvPr id="272" name="Google Shape;272;p34"/>
          <p:cNvGrpSpPr/>
          <p:nvPr/>
        </p:nvGrpSpPr>
        <p:grpSpPr>
          <a:xfrm>
            <a:off x="5073268" y="4525882"/>
            <a:ext cx="2031347" cy="1218808"/>
            <a:chOff x="5694568" y="1262258"/>
            <a:chExt cx="2031347" cy="1218808"/>
          </a:xfrm>
        </p:grpSpPr>
        <p:sp>
          <p:nvSpPr>
            <p:cNvPr id="273" name="Google Shape;273;p34"/>
            <p:cNvSpPr/>
            <p:nvPr/>
          </p:nvSpPr>
          <p:spPr>
            <a:xfrm>
              <a:off x="5694568" y="1262258"/>
              <a:ext cx="2031347" cy="1218808"/>
            </a:xfrm>
            <a:prstGeom prst="roundRect">
              <a:avLst>
                <a:gd name="adj" fmla="val 10000"/>
              </a:avLst>
            </a:prstGeom>
            <a:solidFill>
              <a:srgbClr val="0272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4"/>
            <p:cNvSpPr txBox="1"/>
            <p:nvPr/>
          </p:nvSpPr>
          <p:spPr>
            <a:xfrm>
              <a:off x="5730266" y="1297956"/>
              <a:ext cx="1959951" cy="1147412"/>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Operate</a:t>
              </a:r>
              <a:endParaRPr sz="2500" b="0" i="0" u="none" strike="noStrike" cap="none">
                <a:solidFill>
                  <a:schemeClr val="lt1"/>
                </a:solidFill>
                <a:latin typeface="Arial"/>
                <a:ea typeface="Arial"/>
                <a:cs typeface="Arial"/>
                <a:sym typeface="Arial"/>
              </a:endParaRPr>
            </a:p>
          </p:txBody>
        </p:sp>
      </p:grpSp>
      <p:grpSp>
        <p:nvGrpSpPr>
          <p:cNvPr id="275" name="Google Shape;275;p34"/>
          <p:cNvGrpSpPr/>
          <p:nvPr/>
        </p:nvGrpSpPr>
        <p:grpSpPr>
          <a:xfrm>
            <a:off x="7474786" y="4525882"/>
            <a:ext cx="2031347" cy="1218808"/>
            <a:chOff x="5694568" y="1262258"/>
            <a:chExt cx="2031347" cy="1218808"/>
          </a:xfrm>
        </p:grpSpPr>
        <p:sp>
          <p:nvSpPr>
            <p:cNvPr id="276" name="Google Shape;276;p34"/>
            <p:cNvSpPr/>
            <p:nvPr/>
          </p:nvSpPr>
          <p:spPr>
            <a:xfrm>
              <a:off x="5694568" y="1262258"/>
              <a:ext cx="2031347" cy="1218808"/>
            </a:xfrm>
            <a:prstGeom prst="roundRect">
              <a:avLst>
                <a:gd name="adj" fmla="val 10000"/>
              </a:avLst>
            </a:prstGeom>
            <a:solidFill>
              <a:srgbClr val="0272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4"/>
            <p:cNvSpPr txBox="1"/>
            <p:nvPr/>
          </p:nvSpPr>
          <p:spPr>
            <a:xfrm>
              <a:off x="5730266" y="1297956"/>
              <a:ext cx="1959951" cy="1147412"/>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Monitor</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pic>
        <p:nvPicPr>
          <p:cNvPr id="375" name="Google Shape;375;p46" descr="Coffee"/>
          <p:cNvPicPr preferRelativeResize="0"/>
          <p:nvPr/>
        </p:nvPicPr>
        <p:blipFill rotWithShape="1">
          <a:blip r:embed="rId3">
            <a:alphaModFix/>
          </a:blip>
          <a:srcRect/>
          <a:stretch/>
        </p:blipFill>
        <p:spPr>
          <a:xfrm>
            <a:off x="2747962" y="80963"/>
            <a:ext cx="6708775" cy="6708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47"/>
          <p:cNvSpPr>
            <a:spLocks noGrp="1"/>
          </p:cNvSpPr>
          <p:nvPr>
            <p:ph type="pic" idx="2"/>
          </p:nvPr>
        </p:nvSpPr>
        <p:spPr>
          <a:xfrm>
            <a:off x="0" y="0"/>
            <a:ext cx="12192000" cy="6858000"/>
          </a:xfrm>
          <a:prstGeom prst="rect">
            <a:avLst/>
          </a:prstGeom>
          <a:solidFill>
            <a:srgbClr val="BFBFBF"/>
          </a:solidFill>
          <a:ln>
            <a:noFill/>
          </a:ln>
        </p:spPr>
        <p:txBody>
          <a:bodyPr spcFirstLastPara="1" wrap="square" lIns="0" tIns="0" rIns="0" bIns="0" anchor="t" anchorCtr="0">
            <a:noAutofit/>
          </a:bodyPr>
          <a:lstStyle/>
          <a:p>
            <a:pPr marL="0" lvl="0" indent="0" algn="ctr" rtl="0">
              <a:spcBef>
                <a:spcPts val="1400"/>
              </a:spcBef>
              <a:spcAft>
                <a:spcPts val="0"/>
              </a:spcAft>
              <a:buNone/>
            </a:pPr>
            <a:endParaRPr/>
          </a:p>
        </p:txBody>
      </p:sp>
      <p:grpSp>
        <p:nvGrpSpPr>
          <p:cNvPr id="381" name="Google Shape;381;p47"/>
          <p:cNvGrpSpPr/>
          <p:nvPr/>
        </p:nvGrpSpPr>
        <p:grpSpPr>
          <a:xfrm>
            <a:off x="7466412" y="1140559"/>
            <a:ext cx="2031347" cy="1218808"/>
            <a:chOff x="5694568" y="1262258"/>
            <a:chExt cx="2031347" cy="1218808"/>
          </a:xfrm>
        </p:grpSpPr>
        <p:sp>
          <p:nvSpPr>
            <p:cNvPr id="382" name="Google Shape;382;p47"/>
            <p:cNvSpPr/>
            <p:nvPr/>
          </p:nvSpPr>
          <p:spPr>
            <a:xfrm>
              <a:off x="5694568" y="1262258"/>
              <a:ext cx="2031347" cy="1218808"/>
            </a:xfrm>
            <a:prstGeom prst="roundRect">
              <a:avLst>
                <a:gd name="adj" fmla="val 1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7"/>
            <p:cNvSpPr txBox="1"/>
            <p:nvPr/>
          </p:nvSpPr>
          <p:spPr>
            <a:xfrm>
              <a:off x="5730266" y="1297956"/>
              <a:ext cx="1959951" cy="1147412"/>
            </a:xfrm>
            <a:prstGeom prst="rect">
              <a:avLst/>
            </a:prstGeom>
            <a:solidFill>
              <a:schemeClr val="accent4"/>
            </a:solid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Code</a:t>
              </a:r>
              <a:endParaRPr/>
            </a:p>
          </p:txBody>
        </p:sp>
      </p:grpSp>
      <p:grpSp>
        <p:nvGrpSpPr>
          <p:cNvPr id="384" name="Google Shape;384;p47"/>
          <p:cNvGrpSpPr/>
          <p:nvPr/>
        </p:nvGrpSpPr>
        <p:grpSpPr>
          <a:xfrm>
            <a:off x="5037571" y="1140559"/>
            <a:ext cx="2031347" cy="1218808"/>
            <a:chOff x="5694568" y="1262258"/>
            <a:chExt cx="2031347" cy="1218808"/>
          </a:xfrm>
        </p:grpSpPr>
        <p:sp>
          <p:nvSpPr>
            <p:cNvPr id="385" name="Google Shape;385;p47"/>
            <p:cNvSpPr/>
            <p:nvPr/>
          </p:nvSpPr>
          <p:spPr>
            <a:xfrm>
              <a:off x="5694568" y="1262258"/>
              <a:ext cx="2031347" cy="1218808"/>
            </a:xfrm>
            <a:prstGeom prst="roundRect">
              <a:avLst>
                <a:gd name="adj" fmla="val 10000"/>
              </a:avLst>
            </a:prstGeom>
            <a:solidFill>
              <a:srgbClr val="703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7"/>
            <p:cNvSpPr txBox="1"/>
            <p:nvPr/>
          </p:nvSpPr>
          <p:spPr>
            <a:xfrm>
              <a:off x="5730266" y="1297956"/>
              <a:ext cx="1959951" cy="1147412"/>
            </a:xfrm>
            <a:prstGeom prst="rect">
              <a:avLst/>
            </a:prstGeom>
            <a:solidFill>
              <a:srgbClr val="7030A0"/>
            </a:solid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Design</a:t>
              </a:r>
              <a:endParaRPr/>
            </a:p>
          </p:txBody>
        </p:sp>
      </p:grpSp>
      <p:grpSp>
        <p:nvGrpSpPr>
          <p:cNvPr id="387" name="Google Shape;387;p47"/>
          <p:cNvGrpSpPr/>
          <p:nvPr/>
        </p:nvGrpSpPr>
        <p:grpSpPr>
          <a:xfrm>
            <a:off x="2608730" y="1140559"/>
            <a:ext cx="2031347" cy="1218808"/>
            <a:chOff x="5694568" y="1262258"/>
            <a:chExt cx="2031347" cy="1218808"/>
          </a:xfrm>
        </p:grpSpPr>
        <p:sp>
          <p:nvSpPr>
            <p:cNvPr id="388" name="Google Shape;388;p47"/>
            <p:cNvSpPr/>
            <p:nvPr/>
          </p:nvSpPr>
          <p:spPr>
            <a:xfrm>
              <a:off x="5694568" y="1262258"/>
              <a:ext cx="2031347" cy="1218808"/>
            </a:xfrm>
            <a:prstGeom prst="roundRect">
              <a:avLst>
                <a:gd name="adj" fmla="val 1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47"/>
            <p:cNvSpPr txBox="1"/>
            <p:nvPr/>
          </p:nvSpPr>
          <p:spPr>
            <a:xfrm>
              <a:off x="5730266" y="1297956"/>
              <a:ext cx="1959951" cy="1147412"/>
            </a:xfrm>
            <a:prstGeom prst="rect">
              <a:avLst/>
            </a:prstGeom>
            <a:solidFill>
              <a:schemeClr val="accent4"/>
            </a:solid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Plan</a:t>
              </a:r>
              <a:endParaRPr/>
            </a:p>
          </p:txBody>
        </p:sp>
      </p:grpSp>
      <p:grpSp>
        <p:nvGrpSpPr>
          <p:cNvPr id="390" name="Google Shape;390;p47"/>
          <p:cNvGrpSpPr/>
          <p:nvPr/>
        </p:nvGrpSpPr>
        <p:grpSpPr>
          <a:xfrm>
            <a:off x="2604449" y="2833403"/>
            <a:ext cx="2031347" cy="1218808"/>
            <a:chOff x="5694568" y="1262258"/>
            <a:chExt cx="2031347" cy="1218808"/>
          </a:xfrm>
        </p:grpSpPr>
        <p:sp>
          <p:nvSpPr>
            <p:cNvPr id="391" name="Google Shape;391;p47"/>
            <p:cNvSpPr/>
            <p:nvPr/>
          </p:nvSpPr>
          <p:spPr>
            <a:xfrm>
              <a:off x="5694568" y="1262258"/>
              <a:ext cx="2031347" cy="1218808"/>
            </a:xfrm>
            <a:prstGeom prst="roundRect">
              <a:avLst>
                <a:gd name="adj" fmla="val 10000"/>
              </a:avLst>
            </a:prstGeom>
            <a:solidFill>
              <a:srgbClr val="0272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7"/>
            <p:cNvSpPr txBox="1"/>
            <p:nvPr/>
          </p:nvSpPr>
          <p:spPr>
            <a:xfrm>
              <a:off x="5730266" y="1297956"/>
              <a:ext cx="1959951" cy="1147412"/>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Build</a:t>
              </a:r>
              <a:endParaRPr sz="2500" b="0" i="0" u="none" strike="noStrike" cap="none">
                <a:solidFill>
                  <a:schemeClr val="lt1"/>
                </a:solidFill>
                <a:latin typeface="Arial"/>
                <a:ea typeface="Arial"/>
                <a:cs typeface="Arial"/>
                <a:sym typeface="Arial"/>
              </a:endParaRPr>
            </a:p>
          </p:txBody>
        </p:sp>
      </p:grpSp>
      <p:grpSp>
        <p:nvGrpSpPr>
          <p:cNvPr id="393" name="Google Shape;393;p47"/>
          <p:cNvGrpSpPr/>
          <p:nvPr/>
        </p:nvGrpSpPr>
        <p:grpSpPr>
          <a:xfrm>
            <a:off x="5064895" y="2829243"/>
            <a:ext cx="2031347" cy="1218808"/>
            <a:chOff x="5694568" y="1262258"/>
            <a:chExt cx="2031347" cy="1218808"/>
          </a:xfrm>
        </p:grpSpPr>
        <p:sp>
          <p:nvSpPr>
            <p:cNvPr id="394" name="Google Shape;394;p47"/>
            <p:cNvSpPr/>
            <p:nvPr/>
          </p:nvSpPr>
          <p:spPr>
            <a:xfrm>
              <a:off x="5694568" y="1262258"/>
              <a:ext cx="2031347" cy="1218808"/>
            </a:xfrm>
            <a:prstGeom prst="roundRect">
              <a:avLst>
                <a:gd name="adj" fmla="val 10000"/>
              </a:avLst>
            </a:prstGeom>
            <a:solidFill>
              <a:srgbClr val="0272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7"/>
            <p:cNvSpPr txBox="1"/>
            <p:nvPr/>
          </p:nvSpPr>
          <p:spPr>
            <a:xfrm>
              <a:off x="5730266" y="1297956"/>
              <a:ext cx="1959951" cy="1147412"/>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Verify</a:t>
              </a:r>
              <a:endParaRPr sz="2500" b="0" i="0" u="none" strike="noStrike" cap="none">
                <a:solidFill>
                  <a:schemeClr val="lt1"/>
                </a:solidFill>
                <a:latin typeface="Arial"/>
                <a:ea typeface="Arial"/>
                <a:cs typeface="Arial"/>
                <a:sym typeface="Arial"/>
              </a:endParaRPr>
            </a:p>
          </p:txBody>
        </p:sp>
      </p:grpSp>
      <p:grpSp>
        <p:nvGrpSpPr>
          <p:cNvPr id="396" name="Google Shape;396;p47"/>
          <p:cNvGrpSpPr/>
          <p:nvPr/>
        </p:nvGrpSpPr>
        <p:grpSpPr>
          <a:xfrm>
            <a:off x="7466412" y="2837197"/>
            <a:ext cx="2031347" cy="1218808"/>
            <a:chOff x="5694568" y="1262258"/>
            <a:chExt cx="2031347" cy="1218808"/>
          </a:xfrm>
        </p:grpSpPr>
        <p:sp>
          <p:nvSpPr>
            <p:cNvPr id="397" name="Google Shape;397;p47"/>
            <p:cNvSpPr/>
            <p:nvPr/>
          </p:nvSpPr>
          <p:spPr>
            <a:xfrm>
              <a:off x="5694568" y="1262258"/>
              <a:ext cx="2031347" cy="1218808"/>
            </a:xfrm>
            <a:prstGeom prst="roundRect">
              <a:avLst>
                <a:gd name="adj" fmla="val 10000"/>
              </a:avLst>
            </a:prstGeom>
            <a:solidFill>
              <a:srgbClr val="0272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47"/>
            <p:cNvSpPr txBox="1"/>
            <p:nvPr/>
          </p:nvSpPr>
          <p:spPr>
            <a:xfrm>
              <a:off x="5730266" y="1297956"/>
              <a:ext cx="1959951" cy="1147412"/>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Release</a:t>
              </a:r>
              <a:endParaRPr/>
            </a:p>
          </p:txBody>
        </p:sp>
      </p:grpSp>
      <p:grpSp>
        <p:nvGrpSpPr>
          <p:cNvPr id="399" name="Google Shape;399;p47"/>
          <p:cNvGrpSpPr/>
          <p:nvPr/>
        </p:nvGrpSpPr>
        <p:grpSpPr>
          <a:xfrm>
            <a:off x="2608730" y="4525882"/>
            <a:ext cx="2031347" cy="1218808"/>
            <a:chOff x="5694568" y="1262258"/>
            <a:chExt cx="2031347" cy="1218808"/>
          </a:xfrm>
        </p:grpSpPr>
        <p:sp>
          <p:nvSpPr>
            <p:cNvPr id="400" name="Google Shape;400;p47"/>
            <p:cNvSpPr/>
            <p:nvPr/>
          </p:nvSpPr>
          <p:spPr>
            <a:xfrm>
              <a:off x="5694568" y="1262258"/>
              <a:ext cx="2031347" cy="1218808"/>
            </a:xfrm>
            <a:prstGeom prst="roundRect">
              <a:avLst>
                <a:gd name="adj" fmla="val 10000"/>
              </a:avLst>
            </a:prstGeom>
            <a:solidFill>
              <a:srgbClr val="0272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7"/>
            <p:cNvSpPr txBox="1"/>
            <p:nvPr/>
          </p:nvSpPr>
          <p:spPr>
            <a:xfrm>
              <a:off x="5730266" y="1297956"/>
              <a:ext cx="1959951" cy="1147412"/>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Deploy</a:t>
              </a:r>
              <a:endParaRPr/>
            </a:p>
          </p:txBody>
        </p:sp>
      </p:grpSp>
      <p:grpSp>
        <p:nvGrpSpPr>
          <p:cNvPr id="402" name="Google Shape;402;p47"/>
          <p:cNvGrpSpPr/>
          <p:nvPr/>
        </p:nvGrpSpPr>
        <p:grpSpPr>
          <a:xfrm>
            <a:off x="5073268" y="4525882"/>
            <a:ext cx="2031347" cy="1218808"/>
            <a:chOff x="5694568" y="1262258"/>
            <a:chExt cx="2031347" cy="1218808"/>
          </a:xfrm>
        </p:grpSpPr>
        <p:sp>
          <p:nvSpPr>
            <p:cNvPr id="403" name="Google Shape;403;p47"/>
            <p:cNvSpPr/>
            <p:nvPr/>
          </p:nvSpPr>
          <p:spPr>
            <a:xfrm>
              <a:off x="5694568" y="1262258"/>
              <a:ext cx="2031347" cy="1218808"/>
            </a:xfrm>
            <a:prstGeom prst="roundRect">
              <a:avLst>
                <a:gd name="adj" fmla="val 10000"/>
              </a:avLst>
            </a:prstGeom>
            <a:solidFill>
              <a:srgbClr val="0272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7"/>
            <p:cNvSpPr txBox="1"/>
            <p:nvPr/>
          </p:nvSpPr>
          <p:spPr>
            <a:xfrm>
              <a:off x="5730266" y="1297956"/>
              <a:ext cx="1959951" cy="1147412"/>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Operate</a:t>
              </a:r>
              <a:endParaRPr sz="2500" b="0" i="0" u="none" strike="noStrike" cap="none">
                <a:solidFill>
                  <a:schemeClr val="lt1"/>
                </a:solidFill>
                <a:latin typeface="Arial"/>
                <a:ea typeface="Arial"/>
                <a:cs typeface="Arial"/>
                <a:sym typeface="Arial"/>
              </a:endParaRPr>
            </a:p>
          </p:txBody>
        </p:sp>
      </p:grpSp>
      <p:grpSp>
        <p:nvGrpSpPr>
          <p:cNvPr id="405" name="Google Shape;405;p47"/>
          <p:cNvGrpSpPr/>
          <p:nvPr/>
        </p:nvGrpSpPr>
        <p:grpSpPr>
          <a:xfrm>
            <a:off x="7474786" y="4525882"/>
            <a:ext cx="2031347" cy="1218808"/>
            <a:chOff x="5694568" y="1262258"/>
            <a:chExt cx="2031347" cy="1218808"/>
          </a:xfrm>
        </p:grpSpPr>
        <p:sp>
          <p:nvSpPr>
            <p:cNvPr id="406" name="Google Shape;406;p47"/>
            <p:cNvSpPr/>
            <p:nvPr/>
          </p:nvSpPr>
          <p:spPr>
            <a:xfrm>
              <a:off x="5694568" y="1262258"/>
              <a:ext cx="2031347" cy="1218808"/>
            </a:xfrm>
            <a:prstGeom prst="roundRect">
              <a:avLst>
                <a:gd name="adj" fmla="val 10000"/>
              </a:avLst>
            </a:prstGeom>
            <a:solidFill>
              <a:srgbClr val="0272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7"/>
            <p:cNvSpPr txBox="1"/>
            <p:nvPr/>
          </p:nvSpPr>
          <p:spPr>
            <a:xfrm>
              <a:off x="5730266" y="1297956"/>
              <a:ext cx="1959951" cy="1147412"/>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Monitor</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48"/>
          <p:cNvSpPr txBox="1">
            <a:spLocks noGrp="1"/>
          </p:cNvSpPr>
          <p:nvPr>
            <p:ph type="title"/>
          </p:nvPr>
        </p:nvSpPr>
        <p:spPr>
          <a:xfrm>
            <a:off x="972000" y="1252800"/>
            <a:ext cx="10108800" cy="2653200"/>
          </a:xfrm>
          <a:prstGeom prst="rect">
            <a:avLst/>
          </a:prstGeom>
          <a:noFill/>
          <a:ln>
            <a:noFill/>
          </a:ln>
        </p:spPr>
        <p:txBody>
          <a:bodyPr spcFirstLastPara="1" wrap="square" lIns="0" tIns="0" rIns="0" bIns="36000" anchor="b" anchorCtr="0">
            <a:noAutofit/>
          </a:bodyPr>
          <a:lstStyle/>
          <a:p>
            <a:pPr marL="0" lvl="0" indent="0" algn="ctr" rtl="0">
              <a:lnSpc>
                <a:spcPct val="90000"/>
              </a:lnSpc>
              <a:spcBef>
                <a:spcPts val="0"/>
              </a:spcBef>
              <a:spcAft>
                <a:spcPts val="0"/>
              </a:spcAft>
              <a:buClr>
                <a:schemeClr val="lt1"/>
              </a:buClr>
              <a:buSzPts val="7200"/>
              <a:buFont typeface="Arial"/>
              <a:buNone/>
            </a:pPr>
            <a:r>
              <a:rPr lang="de-DE"/>
              <a:t>Softwareentwurf</a:t>
            </a:r>
            <a:endParaRPr/>
          </a:p>
        </p:txBody>
      </p:sp>
      <p:sp>
        <p:nvSpPr>
          <p:cNvPr id="413" name="Google Shape;413;p48"/>
          <p:cNvSpPr txBox="1">
            <a:spLocks noGrp="1"/>
          </p:cNvSpPr>
          <p:nvPr>
            <p:ph type="dt" idx="4294967295"/>
          </p:nvPr>
        </p:nvSpPr>
        <p:spPr>
          <a:xfrm>
            <a:off x="0" y="6189663"/>
            <a:ext cx="1800225" cy="301625"/>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de-DE"/>
              <a:t>10/30/2018</a:t>
            </a:r>
            <a:endParaRPr/>
          </a:p>
        </p:txBody>
      </p:sp>
      <p:sp>
        <p:nvSpPr>
          <p:cNvPr id="414" name="Google Shape;414;p48"/>
          <p:cNvSpPr txBox="1">
            <a:spLocks noGrp="1"/>
          </p:cNvSpPr>
          <p:nvPr>
            <p:ph type="sldNum" idx="4294967295"/>
          </p:nvPr>
        </p:nvSpPr>
        <p:spPr>
          <a:xfrm>
            <a:off x="11650663" y="6189663"/>
            <a:ext cx="541337" cy="301625"/>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de-DE"/>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49"/>
          <p:cNvSpPr txBox="1">
            <a:spLocks noGrp="1"/>
          </p:cNvSpPr>
          <p:nvPr>
            <p:ph type="body" idx="1"/>
          </p:nvPr>
        </p:nvSpPr>
        <p:spPr>
          <a:xfrm>
            <a:off x="658813" y="944563"/>
            <a:ext cx="10874374" cy="3196424"/>
          </a:xfrm>
          <a:prstGeom prst="rect">
            <a:avLst/>
          </a:prstGeom>
          <a:noFill/>
          <a:ln>
            <a:noFill/>
          </a:ln>
        </p:spPr>
        <p:txBody>
          <a:bodyPr spcFirstLastPara="1" wrap="square" lIns="0" tIns="0" rIns="0" bIns="0" anchor="b" anchorCtr="0">
            <a:noAutofit/>
          </a:bodyPr>
          <a:lstStyle/>
          <a:p>
            <a:pPr marL="0" lvl="0" indent="0" algn="ctr" rtl="0">
              <a:lnSpc>
                <a:spcPct val="82000"/>
              </a:lnSpc>
              <a:spcBef>
                <a:spcPts val="0"/>
              </a:spcBef>
              <a:spcAft>
                <a:spcPts val="0"/>
              </a:spcAft>
              <a:buSzPts val="3200"/>
              <a:buNone/>
            </a:pPr>
            <a:r>
              <a:rPr lang="de-DE" sz="3200" i="0"/>
              <a:t>Softwaredesign (auch Softwareentwurf) ist der Entwurfsprozess zur Planung einer Software-Lösung und Teil des gesamten Softwareentwicklungsprozesses. Softwaredesign ist in aller Regel erforderlich um die Komplexität, welche die meisten Computerprogramme aufweisen, für die Programmierer handhabbar zu machen und das Risiko von Fehlentwicklungen zu verringern.</a:t>
            </a:r>
            <a:endParaRPr/>
          </a:p>
        </p:txBody>
      </p:sp>
      <p:sp>
        <p:nvSpPr>
          <p:cNvPr id="420" name="Google Shape;420;p49"/>
          <p:cNvSpPr txBox="1">
            <a:spLocks noGrp="1"/>
          </p:cNvSpPr>
          <p:nvPr>
            <p:ph type="body" idx="2"/>
          </p:nvPr>
        </p:nvSpPr>
        <p:spPr>
          <a:xfrm>
            <a:off x="4398745" y="4507606"/>
            <a:ext cx="7134442" cy="1189932"/>
          </a:xfrm>
          <a:prstGeom prst="rect">
            <a:avLst/>
          </a:prstGeom>
          <a:noFill/>
          <a:ln>
            <a:noFill/>
          </a:ln>
        </p:spPr>
        <p:txBody>
          <a:bodyPr spcFirstLastPara="1" wrap="square" lIns="0" tIns="0" rIns="0" bIns="0" anchor="t" anchorCtr="0">
            <a:noAutofit/>
          </a:bodyPr>
          <a:lstStyle/>
          <a:p>
            <a:pPr marL="0" lvl="0" indent="0" algn="r" rtl="0">
              <a:lnSpc>
                <a:spcPct val="90000"/>
              </a:lnSpc>
              <a:spcBef>
                <a:spcPts val="0"/>
              </a:spcBef>
              <a:spcAft>
                <a:spcPts val="0"/>
              </a:spcAft>
              <a:buSzPts val="2000"/>
              <a:buNone/>
            </a:pPr>
            <a:r>
              <a:rPr lang="de-DE"/>
              <a:t>- Wikipedia, 2020</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50"/>
          <p:cNvSpPr txBox="1">
            <a:spLocks noGrp="1"/>
          </p:cNvSpPr>
          <p:nvPr>
            <p:ph type="dt" idx="10"/>
          </p:nvPr>
        </p:nvSpPr>
        <p:spPr>
          <a:xfrm>
            <a:off x="658813" y="6188925"/>
            <a:ext cx="1800000" cy="302027"/>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de-DE"/>
              <a:t>10/30/2018</a:t>
            </a:r>
            <a:endParaRPr/>
          </a:p>
        </p:txBody>
      </p:sp>
      <p:sp>
        <p:nvSpPr>
          <p:cNvPr id="426" name="Google Shape;426;p50"/>
          <p:cNvSpPr txBox="1">
            <a:spLocks noGrp="1"/>
          </p:cNvSpPr>
          <p:nvPr>
            <p:ph type="sldNum" idx="12"/>
          </p:nvPr>
        </p:nvSpPr>
        <p:spPr>
          <a:xfrm>
            <a:off x="11005151" y="6188925"/>
            <a:ext cx="540000" cy="302027"/>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de-DE"/>
              <a:t>8</a:t>
            </a:fld>
            <a:endParaRPr/>
          </a:p>
        </p:txBody>
      </p:sp>
      <p:sp>
        <p:nvSpPr>
          <p:cNvPr id="427" name="Google Shape;427;p50"/>
          <p:cNvSpPr txBox="1">
            <a:spLocks noGrp="1"/>
          </p:cNvSpPr>
          <p:nvPr>
            <p:ph type="body" idx="1"/>
          </p:nvPr>
        </p:nvSpPr>
        <p:spPr>
          <a:xfrm>
            <a:off x="658813" y="944563"/>
            <a:ext cx="10874374" cy="3196424"/>
          </a:xfrm>
          <a:prstGeom prst="rect">
            <a:avLst/>
          </a:prstGeom>
          <a:noFill/>
          <a:ln>
            <a:noFill/>
          </a:ln>
        </p:spPr>
        <p:txBody>
          <a:bodyPr spcFirstLastPara="1" wrap="square" lIns="0" tIns="0" rIns="0" bIns="0" anchor="b" anchorCtr="0">
            <a:noAutofit/>
          </a:bodyPr>
          <a:lstStyle/>
          <a:p>
            <a:pPr marL="0" lvl="0" indent="0" algn="ctr" rtl="0">
              <a:lnSpc>
                <a:spcPct val="82000"/>
              </a:lnSpc>
              <a:spcBef>
                <a:spcPts val="0"/>
              </a:spcBef>
              <a:spcAft>
                <a:spcPts val="0"/>
              </a:spcAft>
              <a:buSzPts val="6600"/>
              <a:buNone/>
            </a:pPr>
            <a:endParaRPr/>
          </a:p>
        </p:txBody>
      </p:sp>
      <p:sp>
        <p:nvSpPr>
          <p:cNvPr id="428" name="Google Shape;428;p50"/>
          <p:cNvSpPr txBox="1">
            <a:spLocks noGrp="1"/>
          </p:cNvSpPr>
          <p:nvPr>
            <p:ph type="body" idx="2"/>
          </p:nvPr>
        </p:nvSpPr>
        <p:spPr>
          <a:xfrm>
            <a:off x="4398745" y="4507606"/>
            <a:ext cx="3394512" cy="1189932"/>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SzPts val="2000"/>
              <a:buNone/>
            </a:pPr>
            <a:endParaRPr/>
          </a:p>
        </p:txBody>
      </p:sp>
      <p:pic>
        <p:nvPicPr>
          <p:cNvPr id="429" name="Google Shape;429;p50"/>
          <p:cNvPicPr preferRelativeResize="0"/>
          <p:nvPr/>
        </p:nvPicPr>
        <p:blipFill rotWithShape="1">
          <a:blip r:embed="rId3">
            <a:alphaModFix/>
          </a:blip>
          <a:srcRect/>
          <a:stretch/>
        </p:blipFill>
        <p:spPr>
          <a:xfrm>
            <a:off x="0" y="7938"/>
            <a:ext cx="12192000" cy="684053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51"/>
          <p:cNvSpPr txBox="1">
            <a:spLocks noGrp="1"/>
          </p:cNvSpPr>
          <p:nvPr>
            <p:ph type="dt" idx="10"/>
          </p:nvPr>
        </p:nvSpPr>
        <p:spPr>
          <a:xfrm>
            <a:off x="658813" y="6188925"/>
            <a:ext cx="1800000" cy="302027"/>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de-DE"/>
              <a:t>10/30/2018</a:t>
            </a:r>
            <a:endParaRPr/>
          </a:p>
        </p:txBody>
      </p:sp>
      <p:sp>
        <p:nvSpPr>
          <p:cNvPr id="435" name="Google Shape;435;p51"/>
          <p:cNvSpPr txBox="1">
            <a:spLocks noGrp="1"/>
          </p:cNvSpPr>
          <p:nvPr>
            <p:ph type="sldNum" idx="12"/>
          </p:nvPr>
        </p:nvSpPr>
        <p:spPr>
          <a:xfrm>
            <a:off x="11005151" y="6188925"/>
            <a:ext cx="540000" cy="302027"/>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de-DE"/>
              <a:t>9</a:t>
            </a:fld>
            <a:endParaRPr/>
          </a:p>
        </p:txBody>
      </p:sp>
      <p:sp>
        <p:nvSpPr>
          <p:cNvPr id="436" name="Google Shape;436;p51"/>
          <p:cNvSpPr txBox="1">
            <a:spLocks noGrp="1"/>
          </p:cNvSpPr>
          <p:nvPr>
            <p:ph type="title"/>
          </p:nvPr>
        </p:nvSpPr>
        <p:spPr>
          <a:xfrm>
            <a:off x="658813" y="576000"/>
            <a:ext cx="7732800" cy="900000"/>
          </a:xfrm>
          <a:prstGeom prst="rect">
            <a:avLst/>
          </a:prstGeom>
          <a:noFill/>
          <a:ln>
            <a:noFill/>
          </a:ln>
        </p:spPr>
        <p:txBody>
          <a:bodyPr spcFirstLastPara="1" wrap="square" lIns="0" tIns="0" rIns="0" bIns="36000" anchor="t" anchorCtr="0">
            <a:noAutofit/>
          </a:bodyPr>
          <a:lstStyle/>
          <a:p>
            <a:pPr marL="0" lvl="0" indent="0" algn="l" rtl="0">
              <a:lnSpc>
                <a:spcPct val="90000"/>
              </a:lnSpc>
              <a:spcBef>
                <a:spcPts val="0"/>
              </a:spcBef>
              <a:spcAft>
                <a:spcPts val="0"/>
              </a:spcAft>
              <a:buClr>
                <a:schemeClr val="accent1"/>
              </a:buClr>
              <a:buSzPts val="2400"/>
              <a:buFont typeface="Arial"/>
              <a:buNone/>
            </a:pPr>
            <a:r>
              <a:rPr lang="de-DE"/>
              <a:t>Softwareentwurf - Bereiche</a:t>
            </a:r>
            <a:endParaRPr/>
          </a:p>
        </p:txBody>
      </p:sp>
      <p:grpSp>
        <p:nvGrpSpPr>
          <p:cNvPr id="437" name="Google Shape;437;p51"/>
          <p:cNvGrpSpPr/>
          <p:nvPr/>
        </p:nvGrpSpPr>
        <p:grpSpPr>
          <a:xfrm>
            <a:off x="1265752" y="2210192"/>
            <a:ext cx="2031347" cy="1218808"/>
            <a:chOff x="5694568" y="1262258"/>
            <a:chExt cx="2031347" cy="1218808"/>
          </a:xfrm>
        </p:grpSpPr>
        <p:sp>
          <p:nvSpPr>
            <p:cNvPr id="438" name="Google Shape;438;p51"/>
            <p:cNvSpPr/>
            <p:nvPr/>
          </p:nvSpPr>
          <p:spPr>
            <a:xfrm>
              <a:off x="5694568" y="1262258"/>
              <a:ext cx="2031347" cy="1218808"/>
            </a:xfrm>
            <a:prstGeom prst="roundRect">
              <a:avLst>
                <a:gd name="adj" fmla="val 10000"/>
              </a:avLst>
            </a:prstGeom>
            <a:solidFill>
              <a:srgbClr val="0272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51"/>
            <p:cNvSpPr txBox="1"/>
            <p:nvPr/>
          </p:nvSpPr>
          <p:spPr>
            <a:xfrm>
              <a:off x="5730266" y="1297956"/>
              <a:ext cx="1959951" cy="1147412"/>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000"/>
                <a:buFont typeface="Arial"/>
                <a:buNone/>
              </a:pPr>
              <a:r>
                <a:rPr lang="de-DE" sz="2000" b="0" i="0" u="none" strike="noStrike" cap="none">
                  <a:solidFill>
                    <a:schemeClr val="lt1"/>
                  </a:solidFill>
                  <a:latin typeface="Arial"/>
                  <a:ea typeface="Arial"/>
                  <a:cs typeface="Arial"/>
                  <a:sym typeface="Arial"/>
                </a:rPr>
                <a:t>Analyse</a:t>
              </a:r>
              <a:endParaRPr/>
            </a:p>
          </p:txBody>
        </p:sp>
      </p:grpSp>
      <p:grpSp>
        <p:nvGrpSpPr>
          <p:cNvPr id="440" name="Google Shape;440;p51"/>
          <p:cNvGrpSpPr/>
          <p:nvPr/>
        </p:nvGrpSpPr>
        <p:grpSpPr>
          <a:xfrm>
            <a:off x="3813009" y="2205192"/>
            <a:ext cx="2031347" cy="1218808"/>
            <a:chOff x="5694568" y="1262258"/>
            <a:chExt cx="2031347" cy="1218808"/>
          </a:xfrm>
        </p:grpSpPr>
        <p:sp>
          <p:nvSpPr>
            <p:cNvPr id="441" name="Google Shape;441;p51"/>
            <p:cNvSpPr/>
            <p:nvPr/>
          </p:nvSpPr>
          <p:spPr>
            <a:xfrm>
              <a:off x="5694568" y="1262258"/>
              <a:ext cx="2031347" cy="1218808"/>
            </a:xfrm>
            <a:prstGeom prst="roundRect">
              <a:avLst>
                <a:gd name="adj" fmla="val 10000"/>
              </a:avLst>
            </a:prstGeom>
            <a:solidFill>
              <a:srgbClr val="0272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51"/>
            <p:cNvSpPr txBox="1"/>
            <p:nvPr/>
          </p:nvSpPr>
          <p:spPr>
            <a:xfrm>
              <a:off x="5730266" y="1297956"/>
              <a:ext cx="1959951" cy="1147412"/>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000"/>
                <a:buFont typeface="Arial"/>
                <a:buNone/>
              </a:pPr>
              <a:r>
                <a:rPr lang="de-DE" sz="2000" b="0" i="0" u="none" strike="noStrike" cap="none">
                  <a:solidFill>
                    <a:schemeClr val="lt1"/>
                  </a:solidFill>
                  <a:latin typeface="Arial"/>
                  <a:ea typeface="Arial"/>
                  <a:cs typeface="Arial"/>
                  <a:sym typeface="Arial"/>
                </a:rPr>
                <a:t>Architektur</a:t>
              </a:r>
              <a:endParaRPr sz="2000" b="0" i="0" u="none" strike="noStrike" cap="none">
                <a:solidFill>
                  <a:schemeClr val="lt1"/>
                </a:solidFill>
                <a:latin typeface="Arial"/>
                <a:ea typeface="Arial"/>
                <a:cs typeface="Arial"/>
                <a:sym typeface="Arial"/>
              </a:endParaRPr>
            </a:p>
          </p:txBody>
        </p:sp>
      </p:grpSp>
      <p:grpSp>
        <p:nvGrpSpPr>
          <p:cNvPr id="443" name="Google Shape;443;p51"/>
          <p:cNvGrpSpPr/>
          <p:nvPr/>
        </p:nvGrpSpPr>
        <p:grpSpPr>
          <a:xfrm>
            <a:off x="6360266" y="2205192"/>
            <a:ext cx="2031347" cy="1218808"/>
            <a:chOff x="5694568" y="1262258"/>
            <a:chExt cx="2031347" cy="1218808"/>
          </a:xfrm>
        </p:grpSpPr>
        <p:sp>
          <p:nvSpPr>
            <p:cNvPr id="444" name="Google Shape;444;p51"/>
            <p:cNvSpPr/>
            <p:nvPr/>
          </p:nvSpPr>
          <p:spPr>
            <a:xfrm>
              <a:off x="5694568" y="1262258"/>
              <a:ext cx="2031347" cy="1218808"/>
            </a:xfrm>
            <a:prstGeom prst="roundRect">
              <a:avLst>
                <a:gd name="adj" fmla="val 10000"/>
              </a:avLst>
            </a:prstGeom>
            <a:solidFill>
              <a:srgbClr val="0272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51"/>
            <p:cNvSpPr txBox="1"/>
            <p:nvPr/>
          </p:nvSpPr>
          <p:spPr>
            <a:xfrm>
              <a:off x="5730266" y="1297956"/>
              <a:ext cx="1959951" cy="1147412"/>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000"/>
                <a:buFont typeface="Arial"/>
                <a:buNone/>
              </a:pPr>
              <a:r>
                <a:rPr lang="de-DE" sz="2000" b="0" i="0" u="none" strike="noStrike" cap="none">
                  <a:solidFill>
                    <a:schemeClr val="lt1"/>
                  </a:solidFill>
                  <a:latin typeface="Arial"/>
                  <a:ea typeface="Arial"/>
                  <a:cs typeface="Arial"/>
                  <a:sym typeface="Arial"/>
                </a:rPr>
                <a:t>Benutzersicht</a:t>
              </a:r>
              <a:endParaRPr sz="2000" b="0" i="0" u="none" strike="noStrike" cap="none">
                <a:solidFill>
                  <a:schemeClr val="lt1"/>
                </a:solidFill>
                <a:latin typeface="Arial"/>
                <a:ea typeface="Arial"/>
                <a:cs typeface="Arial"/>
                <a:sym typeface="Arial"/>
              </a:endParaRPr>
            </a:p>
          </p:txBody>
        </p:sp>
      </p:grpSp>
      <p:grpSp>
        <p:nvGrpSpPr>
          <p:cNvPr id="446" name="Google Shape;446;p51"/>
          <p:cNvGrpSpPr/>
          <p:nvPr/>
        </p:nvGrpSpPr>
        <p:grpSpPr>
          <a:xfrm>
            <a:off x="1265752" y="3783621"/>
            <a:ext cx="2031347" cy="1218808"/>
            <a:chOff x="5694568" y="1262258"/>
            <a:chExt cx="2031347" cy="1218808"/>
          </a:xfrm>
        </p:grpSpPr>
        <p:sp>
          <p:nvSpPr>
            <p:cNvPr id="447" name="Google Shape;447;p51"/>
            <p:cNvSpPr/>
            <p:nvPr/>
          </p:nvSpPr>
          <p:spPr>
            <a:xfrm>
              <a:off x="5694568" y="1262258"/>
              <a:ext cx="2031347" cy="1218808"/>
            </a:xfrm>
            <a:prstGeom prst="roundRect">
              <a:avLst>
                <a:gd name="adj" fmla="val 10000"/>
              </a:avLst>
            </a:prstGeom>
            <a:solidFill>
              <a:srgbClr val="0272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51"/>
            <p:cNvSpPr txBox="1"/>
            <p:nvPr/>
          </p:nvSpPr>
          <p:spPr>
            <a:xfrm>
              <a:off x="5730266" y="1297956"/>
              <a:ext cx="1959951" cy="1147412"/>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000"/>
                <a:buFont typeface="Arial"/>
                <a:buNone/>
              </a:pPr>
              <a:r>
                <a:rPr lang="de-DE" sz="2000" b="0" i="0" u="none" strike="noStrike" cap="none">
                  <a:solidFill>
                    <a:schemeClr val="lt1"/>
                  </a:solidFill>
                  <a:latin typeface="Arial"/>
                  <a:ea typeface="Arial"/>
                  <a:cs typeface="Arial"/>
                  <a:sym typeface="Arial"/>
                </a:rPr>
                <a:t>Datensicht</a:t>
              </a:r>
              <a:endParaRPr/>
            </a:p>
          </p:txBody>
        </p:sp>
      </p:grpSp>
      <p:grpSp>
        <p:nvGrpSpPr>
          <p:cNvPr id="449" name="Google Shape;449;p51"/>
          <p:cNvGrpSpPr/>
          <p:nvPr/>
        </p:nvGrpSpPr>
        <p:grpSpPr>
          <a:xfrm>
            <a:off x="3813008" y="3783621"/>
            <a:ext cx="2031347" cy="1218808"/>
            <a:chOff x="5694568" y="1262258"/>
            <a:chExt cx="2031347" cy="1218808"/>
          </a:xfrm>
        </p:grpSpPr>
        <p:sp>
          <p:nvSpPr>
            <p:cNvPr id="450" name="Google Shape;450;p51"/>
            <p:cNvSpPr/>
            <p:nvPr/>
          </p:nvSpPr>
          <p:spPr>
            <a:xfrm>
              <a:off x="5694568" y="1262258"/>
              <a:ext cx="2031347" cy="1218808"/>
            </a:xfrm>
            <a:prstGeom prst="roundRect">
              <a:avLst>
                <a:gd name="adj" fmla="val 10000"/>
              </a:avLst>
            </a:prstGeom>
            <a:solidFill>
              <a:srgbClr val="0272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51"/>
            <p:cNvSpPr txBox="1"/>
            <p:nvPr/>
          </p:nvSpPr>
          <p:spPr>
            <a:xfrm>
              <a:off x="5730266" y="1297956"/>
              <a:ext cx="1959951" cy="1147412"/>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000"/>
                <a:buFont typeface="Arial"/>
                <a:buNone/>
              </a:pPr>
              <a:r>
                <a:rPr lang="de-DE" sz="2000" b="0" i="0" u="none" strike="noStrike" cap="none">
                  <a:solidFill>
                    <a:schemeClr val="lt1"/>
                  </a:solidFill>
                  <a:latin typeface="Arial"/>
                  <a:ea typeface="Arial"/>
                  <a:cs typeface="Arial"/>
                  <a:sym typeface="Arial"/>
                </a:rPr>
                <a:t>Komponenten-sicht</a:t>
              </a:r>
              <a:endParaRPr/>
            </a:p>
          </p:txBody>
        </p:sp>
      </p:grpSp>
      <p:grpSp>
        <p:nvGrpSpPr>
          <p:cNvPr id="452" name="Google Shape;452;p51"/>
          <p:cNvGrpSpPr/>
          <p:nvPr/>
        </p:nvGrpSpPr>
        <p:grpSpPr>
          <a:xfrm>
            <a:off x="6356946" y="3783621"/>
            <a:ext cx="2031347" cy="1218808"/>
            <a:chOff x="5694568" y="1262258"/>
            <a:chExt cx="2031347" cy="1218808"/>
          </a:xfrm>
        </p:grpSpPr>
        <p:sp>
          <p:nvSpPr>
            <p:cNvPr id="453" name="Google Shape;453;p51"/>
            <p:cNvSpPr/>
            <p:nvPr/>
          </p:nvSpPr>
          <p:spPr>
            <a:xfrm>
              <a:off x="5694568" y="1262258"/>
              <a:ext cx="2031347" cy="1218808"/>
            </a:xfrm>
            <a:prstGeom prst="roundRect">
              <a:avLst>
                <a:gd name="adj" fmla="val 10000"/>
              </a:avLst>
            </a:prstGeom>
            <a:solidFill>
              <a:srgbClr val="0272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51"/>
            <p:cNvSpPr txBox="1"/>
            <p:nvPr/>
          </p:nvSpPr>
          <p:spPr>
            <a:xfrm>
              <a:off x="5730266" y="1297956"/>
              <a:ext cx="1959951" cy="1147412"/>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000"/>
                <a:buFont typeface="Arial"/>
                <a:buNone/>
              </a:pPr>
              <a:r>
                <a:rPr lang="de-DE" sz="2000" b="0" i="0" u="none" strike="noStrike" cap="none">
                  <a:solidFill>
                    <a:schemeClr val="lt1"/>
                  </a:solidFill>
                  <a:latin typeface="Arial"/>
                  <a:ea typeface="Arial"/>
                  <a:cs typeface="Arial"/>
                  <a:sym typeface="Arial"/>
                </a:rPr>
                <a:t>Ablaufsicht</a:t>
              </a:r>
              <a:endParaRPr sz="2000" b="0" i="0" u="none" strike="noStrike" cap="none">
                <a:solidFill>
                  <a:schemeClr val="lt1"/>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name="AW Academy">
  <a:themeElements>
    <a:clrScheme name="AW Academy ny">
      <a:dk1>
        <a:srgbClr val="000000"/>
      </a:dk1>
      <a:lt1>
        <a:srgbClr val="FFFFFF"/>
      </a:lt1>
      <a:dk2>
        <a:srgbClr val="CDFFE2"/>
      </a:dk2>
      <a:lt2>
        <a:srgbClr val="049A78"/>
      </a:lt2>
      <a:accent1>
        <a:srgbClr val="047364"/>
      </a:accent1>
      <a:accent2>
        <a:srgbClr val="05D48E"/>
      </a:accent2>
      <a:accent3>
        <a:srgbClr val="012D28"/>
      </a:accent3>
      <a:accent4>
        <a:srgbClr val="0072CE"/>
      </a:accent4>
      <a:accent5>
        <a:srgbClr val="13E0E0"/>
      </a:accent5>
      <a:accent6>
        <a:srgbClr val="7005D1"/>
      </a:accent6>
      <a:hlink>
        <a:srgbClr val="012D28"/>
      </a:hlink>
      <a:folHlink>
        <a:srgbClr val="012D2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243027C2B9514C88AEFEBA8C2CE227" ma:contentTypeVersion="13" ma:contentTypeDescription="Create a new document." ma:contentTypeScope="" ma:versionID="2984844edf5840f45a942568d48c7734">
  <xsd:schema xmlns:xsd="http://www.w3.org/2001/XMLSchema" xmlns:xs="http://www.w3.org/2001/XMLSchema" xmlns:p="http://schemas.microsoft.com/office/2006/metadata/properties" xmlns:ns2="1449b873-b1e1-449a-8c56-3f6c3c13d44d" xmlns:ns3="34daa377-c9a1-4f3d-adb8-cc549c92f471" targetNamespace="http://schemas.microsoft.com/office/2006/metadata/properties" ma:root="true" ma:fieldsID="7769acef334b4c33289228ef87f609d7" ns2:_="" ns3:_="">
    <xsd:import namespace="1449b873-b1e1-449a-8c56-3f6c3c13d44d"/>
    <xsd:import namespace="34daa377-c9a1-4f3d-adb8-cc549c92f47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449b873-b1e1-449a-8c56-3f6c3c13d44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4daa377-c9a1-4f3d-adb8-cc549c92f47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59A006F-AEBB-4022-9BB9-97E48F2CF84E}"/>
</file>

<file path=customXml/itemProps2.xml><?xml version="1.0" encoding="utf-8"?>
<ds:datastoreItem xmlns:ds="http://schemas.openxmlformats.org/officeDocument/2006/customXml" ds:itemID="{D5108E5E-779F-42CA-A2C5-FE7EFBEC974A}"/>
</file>

<file path=customXml/itemProps3.xml><?xml version="1.0" encoding="utf-8"?>
<ds:datastoreItem xmlns:ds="http://schemas.openxmlformats.org/officeDocument/2006/customXml" ds:itemID="{CB772681-3C45-417D-8B13-1F2CA6D7B34F}"/>
</file>

<file path=docProps/app.xml><?xml version="1.0" encoding="utf-8"?>
<Properties xmlns="http://schemas.openxmlformats.org/officeDocument/2006/extended-properties" xmlns:vt="http://schemas.openxmlformats.org/officeDocument/2006/docPropsVTypes">
  <TotalTime>9</TotalTime>
  <Words>409</Words>
  <Application>Microsoft Office PowerPoint</Application>
  <PresentationFormat>Widescreen</PresentationFormat>
  <Paragraphs>95</Paragraphs>
  <Slides>26</Slides>
  <Notes>25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Calibri</vt:lpstr>
      <vt:lpstr>AW Academy</vt:lpstr>
      <vt:lpstr>DevOps Academy  – Week 1</vt:lpstr>
      <vt:lpstr>Day 2</vt:lpstr>
      <vt:lpstr>PowerPoint Presentation</vt:lpstr>
      <vt:lpstr>PowerPoint Presentation</vt:lpstr>
      <vt:lpstr>PowerPoint Presentation</vt:lpstr>
      <vt:lpstr>Softwareentwurf</vt:lpstr>
      <vt:lpstr>PowerPoint Presentation</vt:lpstr>
      <vt:lpstr>PowerPoint Presentation</vt:lpstr>
      <vt:lpstr>Softwareentwurf - Bereiche</vt:lpstr>
      <vt:lpstr>PowerPoint Presentation</vt:lpstr>
      <vt:lpstr>Analyse</vt:lpstr>
      <vt:lpstr>Architektur</vt:lpstr>
      <vt:lpstr>Benutzersicht</vt:lpstr>
      <vt:lpstr>Datensicht</vt:lpstr>
      <vt:lpstr>Komponentensicht</vt:lpstr>
      <vt:lpstr>Ablaufsicht</vt:lpstr>
      <vt:lpstr>PowerPoint Presentation</vt:lpstr>
      <vt:lpstr>UML Workshop – 5 Groups</vt:lpstr>
      <vt:lpstr>PowerPoint Presentation</vt:lpstr>
      <vt:lpstr>BPMN Workshop – 5 Groups</vt:lpstr>
      <vt:lpstr>PowerPoint Presentation</vt:lpstr>
      <vt:lpstr>PowerPoint Presentation</vt:lpstr>
      <vt:lpstr>PowerPoint Presentation</vt:lpstr>
      <vt:lpstr>End of Day 2</vt:lpstr>
      <vt:lpstr>Vorbereitung</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Academy  – Week 1</dc:title>
  <dc:creator>Hans Maulwurf</dc:creator>
  <cp:lastModifiedBy>Hans Maulwurf</cp:lastModifiedBy>
  <cp:revision>5</cp:revision>
  <dcterms:modified xsi:type="dcterms:W3CDTF">2020-08-03T21:30:59Z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0x0101001F243027C2B9514C88AEFEBA8C2CE227</vt:lpwstr>
  </property>
</Properties>
</file>