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377" r:id="rId3"/>
    <p:sldId id="418" r:id="rId4"/>
    <p:sldId id="378" r:id="rId5"/>
    <p:sldId id="417" r:id="rId6"/>
    <p:sldId id="419" r:id="rId7"/>
    <p:sldId id="415" r:id="rId8"/>
    <p:sldId id="408" r:id="rId9"/>
    <p:sldId id="416" r:id="rId10"/>
    <p:sldId id="391" r:id="rId11"/>
    <p:sldId id="41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0855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029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65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04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3536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5979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0902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1676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47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3773" y="412125"/>
            <a:ext cx="1828804" cy="463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58813" y="1122363"/>
            <a:ext cx="10117137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>
            <a:lvl1pPr lv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58813" y="4146996"/>
            <a:ext cx="10117137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ree Content">
  <p:cSld name="Three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658813" y="2106000"/>
            <a:ext cx="3101817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2"/>
          </p:nvPr>
        </p:nvSpPr>
        <p:spPr>
          <a:xfrm>
            <a:off x="4185787" y="2106000"/>
            <a:ext cx="3101817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3"/>
          </p:nvPr>
        </p:nvSpPr>
        <p:spPr>
          <a:xfrm>
            <a:off x="7662703" y="2106000"/>
            <a:ext cx="3101817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rge Text Light Green">
  <p:cSld name="Large Text Light Green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58811" y="2286267"/>
            <a:ext cx="7732800" cy="33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">
  <p:cSld name="Large Imag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>
            <a:spLocks noGrp="1"/>
          </p:cNvSpPr>
          <p:nvPr>
            <p:ph type="pic" idx="2"/>
          </p:nvPr>
        </p:nvSpPr>
        <p:spPr>
          <a:xfrm>
            <a:off x="0" y="-2147"/>
            <a:ext cx="12192000" cy="685971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658813" y="2106000"/>
            <a:ext cx="4932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−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493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lored Background">
  <p:cSld name="Colored Background">
    <p:bg>
      <p:bgPr>
        <a:solidFill>
          <a:schemeClr val="accen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658814" y="2106000"/>
            <a:ext cx="77328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−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st Slide 2">
  <p:cSld name="Last Slide 2">
    <p:bg>
      <p:bgPr>
        <a:solidFill>
          <a:schemeClr val="accen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0976" y="2949347"/>
            <a:ext cx="4130048" cy="1048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444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pattern)">
  <p:cSld name="Title Slide (pattern)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674255" y="1122363"/>
            <a:ext cx="8843490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>
            <a:lvl1pPr lv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674255" y="4146996"/>
            <a:ext cx="8843490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(image)">
  <p:cSld name="Title Slide (image)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658813" y="1122363"/>
            <a:ext cx="10117137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>
            <a:lvl1pPr lv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658813" y="4146996"/>
            <a:ext cx="10117137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3773" y="412125"/>
            <a:ext cx="1828804" cy="463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Agenda">
    <p:bg>
      <p:bgPr>
        <a:solidFill>
          <a:schemeClr val="accen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58814" y="2286000"/>
            <a:ext cx="4930618" cy="340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−"/>
              <a:defRPr sz="20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 sz="1600"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 sz="16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836118" y="2286000"/>
            <a:ext cx="4930618" cy="340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−"/>
              <a:defRPr sz="20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 sz="1600"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 sz="16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658814" y="2106000"/>
            <a:ext cx="773271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st Slide 1">
  <p:cSld name="Last Slide 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972000" y="1252800"/>
            <a:ext cx="10108800" cy="26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lide 1">
  <p:cSld name="Chapter Slide 1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668025" y="2145762"/>
            <a:ext cx="10107925" cy="355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lide 2">
  <p:cSld name="Chapter Slide 2">
    <p:bg>
      <p:bgPr>
        <a:solidFill>
          <a:schemeClr val="accen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668025" y="2145762"/>
            <a:ext cx="10107925" cy="355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658814" y="2106000"/>
            <a:ext cx="4930618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2"/>
          </p:nvPr>
        </p:nvSpPr>
        <p:spPr>
          <a:xfrm>
            <a:off x="5836118" y="2106000"/>
            <a:ext cx="4930618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58813" y="2106000"/>
            <a:ext cx="10874375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9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enti.com/e49pqk85r1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ctrTitle"/>
          </p:nvPr>
        </p:nvSpPr>
        <p:spPr>
          <a:xfrm>
            <a:off x="658813" y="1122363"/>
            <a:ext cx="10117137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/>
          <a:p>
            <a:pPr marL="0" lvl="0" indent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</a:pPr>
            <a:r>
              <a:rPr lang="de-DE"/>
              <a:t>DevOps Academy  – Week 1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1"/>
          </p:nvPr>
        </p:nvSpPr>
        <p:spPr>
          <a:xfrm>
            <a:off x="658813" y="4146996"/>
            <a:ext cx="10117137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/>
              <a:t>DevOps Mindset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>
            <a:spLocks noGrp="1"/>
          </p:cNvSpPr>
          <p:nvPr>
            <p:ph type="ctrTitle"/>
          </p:nvPr>
        </p:nvSpPr>
        <p:spPr>
          <a:xfrm>
            <a:off x="1674255" y="1122363"/>
            <a:ext cx="8843490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/>
          <a:p>
            <a:pPr marL="0" lvl="0" indent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</a:pPr>
            <a:r>
              <a:rPr lang="de-DE" dirty="0"/>
              <a:t>End of Day </a:t>
            </a:r>
            <a:r>
              <a:rPr lang="de-DE" dirty="0"/>
              <a:t>5</a:t>
            </a:r>
            <a:r>
              <a:rPr lang="de-DE" dirty="0" smtClean="0"/>
              <a:t> Part 1</a:t>
            </a:r>
            <a:endParaRPr dirty="0"/>
          </a:p>
        </p:txBody>
      </p:sp>
      <p:sp>
        <p:nvSpPr>
          <p:cNvPr id="572" name="Google Shape;572;p65"/>
          <p:cNvSpPr txBox="1">
            <a:spLocks noGrp="1"/>
          </p:cNvSpPr>
          <p:nvPr>
            <p:ph type="subTitle" idx="1"/>
          </p:nvPr>
        </p:nvSpPr>
        <p:spPr>
          <a:xfrm>
            <a:off x="1674255" y="4146996"/>
            <a:ext cx="8843490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 dirty="0" smtClean="0"/>
              <a:t>Checkpoint &amp; Repetition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94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96"/>
          <p:cNvSpPr txBox="1">
            <a:spLocks noGrp="1"/>
          </p:cNvSpPr>
          <p:nvPr>
            <p:ph type="dt" idx="4294967295"/>
          </p:nvPr>
        </p:nvSpPr>
        <p:spPr>
          <a:xfrm>
            <a:off x="0" y="6189663"/>
            <a:ext cx="180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977" name="Google Shape;977;p96"/>
          <p:cNvSpPr txBox="1">
            <a:spLocks noGrp="1"/>
          </p:cNvSpPr>
          <p:nvPr>
            <p:ph type="sldNum" idx="4294967295"/>
          </p:nvPr>
        </p:nvSpPr>
        <p:spPr>
          <a:xfrm>
            <a:off x="11650663" y="6189663"/>
            <a:ext cx="54133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814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ctrTitle"/>
          </p:nvPr>
        </p:nvSpPr>
        <p:spPr>
          <a:xfrm>
            <a:off x="1674255" y="1122363"/>
            <a:ext cx="8843490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/>
          <a:p>
            <a:pPr marL="0" lvl="0" indent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</a:pPr>
            <a:r>
              <a:rPr lang="de-DE" dirty="0"/>
              <a:t>Day </a:t>
            </a:r>
            <a:r>
              <a:rPr lang="de-DE" dirty="0"/>
              <a:t>5</a:t>
            </a:r>
            <a:endParaRPr dirty="0"/>
          </a:p>
        </p:txBody>
      </p:sp>
      <p:sp>
        <p:nvSpPr>
          <p:cNvPr id="130" name="Google Shape;130;p23"/>
          <p:cNvSpPr txBox="1">
            <a:spLocks noGrp="1"/>
          </p:cNvSpPr>
          <p:nvPr>
            <p:ph type="subTitle" idx="1"/>
          </p:nvPr>
        </p:nvSpPr>
        <p:spPr>
          <a:xfrm>
            <a:off x="1674255" y="4146996"/>
            <a:ext cx="8843490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 dirty="0" smtClean="0"/>
              <a:t>Checkpoint &amp; Repetition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8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2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Kahoot! APK Baixar para Android baix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5211" y="0"/>
            <a:ext cx="140451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Retrospective Week </a:t>
            </a:r>
            <a:r>
              <a:rPr lang="de-DE" dirty="0"/>
              <a:t>1 - </a:t>
            </a:r>
            <a:r>
              <a:rPr lang="de-DE" dirty="0" smtClean="0">
                <a:hlinkClick r:id="rId2"/>
              </a:rPr>
              <a:t>menti.com/e49pqk85r1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smtClean="0"/>
              <a:t>go to menti.com and use the code: </a:t>
            </a:r>
            <a:r>
              <a:rPr lang="en-GB" b="1" dirty="0"/>
              <a:t>62 18 94</a:t>
            </a:r>
            <a:r>
              <a:rPr lang="en-GB" b="1" dirty="0" smtClean="0"/>
              <a:t>)</a:t>
            </a:r>
            <a:endParaRPr lang="en-GB" dirty="0"/>
          </a:p>
        </p:txBody>
      </p:sp>
      <p:pic>
        <p:nvPicPr>
          <p:cNvPr id="2" name="Picture 2" descr="https://api.qrserver.com/v1/create-qr-code/?size=500x500&amp;data=https://www.menti.com/e49pqk85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4" y="1596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4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64"/>
          <p:cNvGrpSpPr/>
          <p:nvPr/>
        </p:nvGrpSpPr>
        <p:grpSpPr>
          <a:xfrm>
            <a:off x="7466412" y="1140559"/>
            <a:ext cx="2031347" cy="1218808"/>
            <a:chOff x="5694568" y="1262258"/>
            <a:chExt cx="2031347" cy="1218808"/>
          </a:xfrm>
        </p:grpSpPr>
        <p:sp>
          <p:nvSpPr>
            <p:cNvPr id="541" name="Google Shape;541;p64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4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/>
            </a:p>
          </p:txBody>
        </p:sp>
      </p:grpSp>
      <p:grpSp>
        <p:nvGrpSpPr>
          <p:cNvPr id="543" name="Google Shape;543;p64"/>
          <p:cNvGrpSpPr/>
          <p:nvPr/>
        </p:nvGrpSpPr>
        <p:grpSpPr>
          <a:xfrm>
            <a:off x="5037571" y="1140559"/>
            <a:ext cx="2031347" cy="1218808"/>
            <a:chOff x="5694568" y="1262258"/>
            <a:chExt cx="2031347" cy="1218808"/>
          </a:xfrm>
        </p:grpSpPr>
        <p:sp>
          <p:nvSpPr>
            <p:cNvPr id="544" name="Google Shape;544;p64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4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Design</a:t>
              </a:r>
              <a:endParaRPr/>
            </a:p>
          </p:txBody>
        </p:sp>
      </p:grpSp>
      <p:grpSp>
        <p:nvGrpSpPr>
          <p:cNvPr id="546" name="Google Shape;546;p64"/>
          <p:cNvGrpSpPr/>
          <p:nvPr/>
        </p:nvGrpSpPr>
        <p:grpSpPr>
          <a:xfrm>
            <a:off x="2608730" y="1140559"/>
            <a:ext cx="2031347" cy="1218808"/>
            <a:chOff x="5694568" y="1262258"/>
            <a:chExt cx="2031347" cy="1218808"/>
          </a:xfrm>
        </p:grpSpPr>
        <p:sp>
          <p:nvSpPr>
            <p:cNvPr id="547" name="Google Shape;547;p64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4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Plan</a:t>
              </a:r>
              <a:endParaRPr/>
            </a:p>
          </p:txBody>
        </p:sp>
      </p:grpSp>
      <p:grpSp>
        <p:nvGrpSpPr>
          <p:cNvPr id="549" name="Google Shape;549;p64"/>
          <p:cNvGrpSpPr/>
          <p:nvPr/>
        </p:nvGrpSpPr>
        <p:grpSpPr>
          <a:xfrm>
            <a:off x="2604449" y="2833403"/>
            <a:ext cx="2031347" cy="1218808"/>
            <a:chOff x="5694568" y="1262258"/>
            <a:chExt cx="2031347" cy="1218808"/>
          </a:xfrm>
          <a:solidFill>
            <a:schemeClr val="accent4"/>
          </a:solidFill>
        </p:grpSpPr>
        <p:sp>
          <p:nvSpPr>
            <p:cNvPr id="550" name="Google Shape;550;p64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4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p64"/>
          <p:cNvGrpSpPr/>
          <p:nvPr/>
        </p:nvGrpSpPr>
        <p:grpSpPr>
          <a:xfrm>
            <a:off x="5064895" y="2829243"/>
            <a:ext cx="2031347" cy="1218808"/>
            <a:chOff x="5694568" y="1262258"/>
            <a:chExt cx="2031347" cy="1218808"/>
          </a:xfrm>
          <a:solidFill>
            <a:srgbClr val="0070C0"/>
          </a:solidFill>
        </p:grpSpPr>
        <p:sp>
          <p:nvSpPr>
            <p:cNvPr id="553" name="Google Shape;553;p64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4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Verify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64"/>
          <p:cNvGrpSpPr/>
          <p:nvPr/>
        </p:nvGrpSpPr>
        <p:grpSpPr>
          <a:xfrm>
            <a:off x="7466412" y="2837197"/>
            <a:ext cx="2031347" cy="1218808"/>
            <a:chOff x="5694568" y="1262258"/>
            <a:chExt cx="2031347" cy="1218808"/>
          </a:xfrm>
          <a:solidFill>
            <a:schemeClr val="accent4"/>
          </a:solidFill>
        </p:grpSpPr>
        <p:sp>
          <p:nvSpPr>
            <p:cNvPr id="556" name="Google Shape;556;p64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4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Release</a:t>
              </a:r>
              <a:endParaRPr/>
            </a:p>
          </p:txBody>
        </p:sp>
      </p:grpSp>
      <p:grpSp>
        <p:nvGrpSpPr>
          <p:cNvPr id="558" name="Google Shape;558;p64"/>
          <p:cNvGrpSpPr/>
          <p:nvPr/>
        </p:nvGrpSpPr>
        <p:grpSpPr>
          <a:xfrm>
            <a:off x="2604449" y="4525882"/>
            <a:ext cx="2031347" cy="1218808"/>
            <a:chOff x="5694568" y="1262258"/>
            <a:chExt cx="2031347" cy="1218808"/>
          </a:xfrm>
          <a:solidFill>
            <a:schemeClr val="accent4"/>
          </a:solidFill>
        </p:grpSpPr>
        <p:sp>
          <p:nvSpPr>
            <p:cNvPr id="559" name="Google Shape;559;p64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4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Deploy</a:t>
              </a:r>
              <a:endParaRPr/>
            </a:p>
          </p:txBody>
        </p:sp>
      </p:grpSp>
      <p:grpSp>
        <p:nvGrpSpPr>
          <p:cNvPr id="561" name="Google Shape;561;p64"/>
          <p:cNvGrpSpPr/>
          <p:nvPr/>
        </p:nvGrpSpPr>
        <p:grpSpPr>
          <a:xfrm>
            <a:off x="5073268" y="4525882"/>
            <a:ext cx="2031347" cy="1218808"/>
            <a:chOff x="5694568" y="1262258"/>
            <a:chExt cx="2031347" cy="1218808"/>
          </a:xfrm>
          <a:solidFill>
            <a:schemeClr val="accent4"/>
          </a:solidFill>
        </p:grpSpPr>
        <p:sp>
          <p:nvSpPr>
            <p:cNvPr id="562" name="Google Shape;562;p64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4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Operate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564;p64"/>
          <p:cNvGrpSpPr/>
          <p:nvPr/>
        </p:nvGrpSpPr>
        <p:grpSpPr>
          <a:xfrm>
            <a:off x="7474786" y="4525882"/>
            <a:ext cx="2031347" cy="1218808"/>
            <a:chOff x="5694568" y="1262258"/>
            <a:chExt cx="2031347" cy="1218808"/>
          </a:xfrm>
          <a:solidFill>
            <a:srgbClr val="0070C0"/>
          </a:solidFill>
        </p:grpSpPr>
        <p:sp>
          <p:nvSpPr>
            <p:cNvPr id="565" name="Google Shape;565;p64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4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Monitor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0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658813" y="1122363"/>
            <a:ext cx="10117137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/>
          <a:p>
            <a:pPr marL="0" lvl="0" indent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de-DE" sz="4000" b="1"/>
              <a:t>Module 1: DevOps Mindset</a:t>
            </a:r>
            <a:r>
              <a:rPr lang="de-DE" sz="4000"/>
              <a:t>​ - Learning Outcomes</a:t>
            </a:r>
            <a:r>
              <a:rPr lang="de-DE" sz="4800"/>
              <a:t/>
            </a:r>
            <a:br>
              <a:rPr lang="de-DE" sz="4800"/>
            </a:br>
            <a:r>
              <a:rPr lang="de-DE" sz="4800"/>
              <a:t/>
            </a:r>
            <a:br>
              <a:rPr lang="de-DE" sz="4800"/>
            </a:br>
            <a:r>
              <a:rPr lang="de-DE" sz="2800"/>
              <a:t>As a consultant I can explain basic concepts and a set of best practices of software engineering and DevOps.​</a:t>
            </a:r>
            <a:endParaRPr sz="2800"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>
            <a:off x="658813" y="4146996"/>
            <a:ext cx="10117137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de-DE"/>
              <a:t>I know how to run a simple JAVA program and a simple docker container.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de-DE"/>
              <a:t>I can explain how development and operations work together.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244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>
            <a:spLocks noGrp="1"/>
          </p:cNvSpPr>
          <p:nvPr>
            <p:ph type="title"/>
          </p:nvPr>
        </p:nvSpPr>
        <p:spPr>
          <a:xfrm>
            <a:off x="972000" y="1252800"/>
            <a:ext cx="10108800" cy="26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de-DE" dirty="0" smtClean="0"/>
              <a:t>Checkpoint Week 1</a:t>
            </a:r>
            <a:endParaRPr sz="6600" i="1" dirty="0"/>
          </a:p>
        </p:txBody>
      </p:sp>
      <p:sp>
        <p:nvSpPr>
          <p:cNvPr id="413" name="Google Shape;413;p48"/>
          <p:cNvSpPr txBox="1">
            <a:spLocks noGrp="1"/>
          </p:cNvSpPr>
          <p:nvPr>
            <p:ph type="dt" idx="4294967295"/>
          </p:nvPr>
        </p:nvSpPr>
        <p:spPr>
          <a:xfrm>
            <a:off x="0" y="6189663"/>
            <a:ext cx="180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414" name="Google Shape;414;p48"/>
          <p:cNvSpPr txBox="1">
            <a:spLocks noGrp="1"/>
          </p:cNvSpPr>
          <p:nvPr>
            <p:ph type="sldNum" idx="4294967295"/>
          </p:nvPr>
        </p:nvSpPr>
        <p:spPr>
          <a:xfrm>
            <a:off x="11650663" y="6189663"/>
            <a:ext cx="54133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78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61" descr="Coff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7962" y="80963"/>
            <a:ext cx="6708775" cy="670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8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>
            <a:spLocks noGrp="1"/>
          </p:cNvSpPr>
          <p:nvPr>
            <p:ph type="title"/>
          </p:nvPr>
        </p:nvSpPr>
        <p:spPr>
          <a:xfrm>
            <a:off x="972000" y="1252800"/>
            <a:ext cx="10108800" cy="26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de-DE" dirty="0" smtClean="0"/>
              <a:t>Repetition</a:t>
            </a:r>
            <a:endParaRPr sz="6600" i="1" dirty="0"/>
          </a:p>
        </p:txBody>
      </p:sp>
      <p:sp>
        <p:nvSpPr>
          <p:cNvPr id="413" name="Google Shape;413;p48"/>
          <p:cNvSpPr txBox="1">
            <a:spLocks noGrp="1"/>
          </p:cNvSpPr>
          <p:nvPr>
            <p:ph type="dt" idx="4294967295"/>
          </p:nvPr>
        </p:nvSpPr>
        <p:spPr>
          <a:xfrm>
            <a:off x="0" y="6189663"/>
            <a:ext cx="180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414" name="Google Shape;414;p48"/>
          <p:cNvSpPr txBox="1">
            <a:spLocks noGrp="1"/>
          </p:cNvSpPr>
          <p:nvPr>
            <p:ph type="sldNum" idx="4294967295"/>
          </p:nvPr>
        </p:nvSpPr>
        <p:spPr>
          <a:xfrm>
            <a:off x="11650663" y="6189663"/>
            <a:ext cx="54133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7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W Academy">
  <a:themeElements>
    <a:clrScheme name="AW Academy ny">
      <a:dk1>
        <a:srgbClr val="000000"/>
      </a:dk1>
      <a:lt1>
        <a:srgbClr val="FFFFFF"/>
      </a:lt1>
      <a:dk2>
        <a:srgbClr val="CDFFE2"/>
      </a:dk2>
      <a:lt2>
        <a:srgbClr val="049A78"/>
      </a:lt2>
      <a:accent1>
        <a:srgbClr val="047364"/>
      </a:accent1>
      <a:accent2>
        <a:srgbClr val="05D48E"/>
      </a:accent2>
      <a:accent3>
        <a:srgbClr val="012D28"/>
      </a:accent3>
      <a:accent4>
        <a:srgbClr val="0072CE"/>
      </a:accent4>
      <a:accent5>
        <a:srgbClr val="13E0E0"/>
      </a:accent5>
      <a:accent6>
        <a:srgbClr val="7005D1"/>
      </a:accent6>
      <a:hlink>
        <a:srgbClr val="012D28"/>
      </a:hlink>
      <a:folHlink>
        <a:srgbClr val="012D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243027C2B9514C88AEFEBA8C2CE227" ma:contentTypeVersion="13" ma:contentTypeDescription="Create a new document." ma:contentTypeScope="" ma:versionID="2984844edf5840f45a942568d48c7734">
  <xsd:schema xmlns:xsd="http://www.w3.org/2001/XMLSchema" xmlns:xs="http://www.w3.org/2001/XMLSchema" xmlns:p="http://schemas.microsoft.com/office/2006/metadata/properties" xmlns:ns2="1449b873-b1e1-449a-8c56-3f6c3c13d44d" xmlns:ns3="34daa377-c9a1-4f3d-adb8-cc549c92f471" targetNamespace="http://schemas.microsoft.com/office/2006/metadata/properties" ma:root="true" ma:fieldsID="7769acef334b4c33289228ef87f609d7" ns2:_="" ns3:_="">
    <xsd:import namespace="1449b873-b1e1-449a-8c56-3f6c3c13d44d"/>
    <xsd:import namespace="34daa377-c9a1-4f3d-adb8-cc549c92f4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49b873-b1e1-449a-8c56-3f6c3c13d4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aa377-c9a1-4f3d-adb8-cc549c92f47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372170-A5CF-41DC-9C1F-C36EF3B6DAA4}"/>
</file>

<file path=customXml/itemProps2.xml><?xml version="1.0" encoding="utf-8"?>
<ds:datastoreItem xmlns:ds="http://schemas.openxmlformats.org/officeDocument/2006/customXml" ds:itemID="{AB6EF61F-775E-4B51-9543-D669083C0BB7}"/>
</file>

<file path=customXml/itemProps3.xml><?xml version="1.0" encoding="utf-8"?>
<ds:datastoreItem xmlns:ds="http://schemas.openxmlformats.org/officeDocument/2006/customXml" ds:itemID="{3D3976F5-2CD1-4009-B3C3-03C4EA446793}"/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73</Words>
  <Application>Microsoft Office PowerPoint</Application>
  <PresentationFormat>Widescreen</PresentationFormat>
  <Paragraphs>27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AW Academy</vt:lpstr>
      <vt:lpstr>DevOps Academy  – Week 1</vt:lpstr>
      <vt:lpstr>Day 5</vt:lpstr>
      <vt:lpstr>PowerPoint Presentation</vt:lpstr>
      <vt:lpstr>Retrospective Week 1 - menti.com/e49pqk85r1 (go to menti.com and use the code: 62 18 94)</vt:lpstr>
      <vt:lpstr>PowerPoint Presentation</vt:lpstr>
      <vt:lpstr>Module 1: DevOps Mindset​ - Learning Outcomes  As a consultant I can explain basic concepts and a set of best practices of software engineering and DevOps.​</vt:lpstr>
      <vt:lpstr>Checkpoint Week 1</vt:lpstr>
      <vt:lpstr>PowerPoint Presentation</vt:lpstr>
      <vt:lpstr>Repetition</vt:lpstr>
      <vt:lpstr>End of Day 5 Part 1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Academy  – Week 1</dc:title>
  <dc:creator>Hans Maulwurf</dc:creator>
  <cp:lastModifiedBy>Hans Maulwurf</cp:lastModifiedBy>
  <cp:revision>62</cp:revision>
  <dcterms:modified xsi:type="dcterms:W3CDTF">2020-08-06T22:36:12Z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0x0101001F243027C2B9514C88AEFEBA8C2CE227</vt:lpwstr>
  </property>
</Properties>
</file>