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8" r:id="rId3"/>
    <p:sldId id="526" r:id="rId4"/>
    <p:sldId id="496" r:id="rId5"/>
    <p:sldId id="510" r:id="rId6"/>
    <p:sldId id="524" r:id="rId7"/>
    <p:sldId id="527" r:id="rId8"/>
    <p:sldId id="33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 Maulwurf" initials="HM" lastIdx="1" clrIdx="0">
    <p:extLst>
      <p:ext uri="{19B8F6BF-5375-455C-9EA6-DF929625EA0E}">
        <p15:presenceInfo xmlns:p15="http://schemas.microsoft.com/office/powerpoint/2012/main" userId="6eee015ef85b4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6807" autoAdjust="0"/>
  </p:normalViewPr>
  <p:slideViewPr>
    <p:cSldViewPr snapToGrid="0">
      <p:cViewPr varScale="1">
        <p:scale>
          <a:sx n="97" d="100"/>
          <a:sy n="97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Maulwurf" userId="6eee015ef85b4496" providerId="LiveId" clId="{DCE530C3-69E7-4E12-BAC5-6BE2D5E1517B}"/>
    <pc:docChg chg="addSld delSld modSld">
      <pc:chgData name="Hans Maulwurf" userId="6eee015ef85b4496" providerId="LiveId" clId="{DCE530C3-69E7-4E12-BAC5-6BE2D5E1517B}" dt="2020-08-23T22:37:41.444" v="171" actId="20577"/>
      <pc:docMkLst>
        <pc:docMk/>
      </pc:docMkLst>
      <pc:sldChg chg="del">
        <pc:chgData name="Hans Maulwurf" userId="6eee015ef85b4496" providerId="LiveId" clId="{DCE530C3-69E7-4E12-BAC5-6BE2D5E1517B}" dt="2020-08-23T22:31:12.978" v="1" actId="47"/>
        <pc:sldMkLst>
          <pc:docMk/>
          <pc:sldMk cId="0" sldId="257"/>
        </pc:sldMkLst>
      </pc:sldChg>
      <pc:sldChg chg="del">
        <pc:chgData name="Hans Maulwurf" userId="6eee015ef85b4496" providerId="LiveId" clId="{DCE530C3-69E7-4E12-BAC5-6BE2D5E1517B}" dt="2020-08-23T22:31:12.978" v="1" actId="47"/>
        <pc:sldMkLst>
          <pc:docMk/>
          <pc:sldMk cId="2904053222" sldId="259"/>
        </pc:sldMkLst>
      </pc:sldChg>
      <pc:sldChg chg="del">
        <pc:chgData name="Hans Maulwurf" userId="6eee015ef85b4496" providerId="LiveId" clId="{DCE530C3-69E7-4E12-BAC5-6BE2D5E1517B}" dt="2020-08-23T22:31:07.583" v="0" actId="2696"/>
        <pc:sldMkLst>
          <pc:docMk/>
          <pc:sldMk cId="0" sldId="260"/>
        </pc:sldMkLst>
      </pc:sldChg>
      <pc:sldChg chg="del">
        <pc:chgData name="Hans Maulwurf" userId="6eee015ef85b4496" providerId="LiveId" clId="{DCE530C3-69E7-4E12-BAC5-6BE2D5E1517B}" dt="2020-08-23T22:31:07.583" v="0" actId="2696"/>
        <pc:sldMkLst>
          <pc:docMk/>
          <pc:sldMk cId="0" sldId="261"/>
        </pc:sldMkLst>
      </pc:sldChg>
      <pc:sldChg chg="del">
        <pc:chgData name="Hans Maulwurf" userId="6eee015ef85b4496" providerId="LiveId" clId="{DCE530C3-69E7-4E12-BAC5-6BE2D5E1517B}" dt="2020-08-23T22:31:12.978" v="1" actId="47"/>
        <pc:sldMkLst>
          <pc:docMk/>
          <pc:sldMk cId="0" sldId="262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236908499" sldId="275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4248280643" sldId="280"/>
        </pc:sldMkLst>
      </pc:sldChg>
      <pc:sldChg chg="del">
        <pc:chgData name="Hans Maulwurf" userId="6eee015ef85b4496" providerId="LiveId" clId="{DCE530C3-69E7-4E12-BAC5-6BE2D5E1517B}" dt="2020-08-23T22:31:12.978" v="1" actId="47"/>
        <pc:sldMkLst>
          <pc:docMk/>
          <pc:sldMk cId="4217374316" sldId="410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861029887" sldId="411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720009496" sldId="412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262726249" sldId="413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922311986" sldId="414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865794130" sldId="415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131325937" sldId="416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435927215" sldId="419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4246461768" sldId="420"/>
        </pc:sldMkLst>
      </pc:sldChg>
      <pc:sldChg chg="del">
        <pc:chgData name="Hans Maulwurf" userId="6eee015ef85b4496" providerId="LiveId" clId="{DCE530C3-69E7-4E12-BAC5-6BE2D5E1517B}" dt="2020-08-23T22:31:07.583" v="0" actId="2696"/>
        <pc:sldMkLst>
          <pc:docMk/>
          <pc:sldMk cId="3434369779" sldId="436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21820697" sldId="437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183883973" sldId="438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4151063513" sldId="440"/>
        </pc:sldMkLst>
      </pc:sldChg>
      <pc:sldChg chg="del">
        <pc:chgData name="Hans Maulwurf" userId="6eee015ef85b4496" providerId="LiveId" clId="{DCE530C3-69E7-4E12-BAC5-6BE2D5E1517B}" dt="2020-08-23T22:31:07.583" v="0" actId="2696"/>
        <pc:sldMkLst>
          <pc:docMk/>
          <pc:sldMk cId="3905364729" sldId="441"/>
        </pc:sldMkLst>
      </pc:sldChg>
      <pc:sldChg chg="del">
        <pc:chgData name="Hans Maulwurf" userId="6eee015ef85b4496" providerId="LiveId" clId="{DCE530C3-69E7-4E12-BAC5-6BE2D5E1517B}" dt="2020-08-23T22:35:30.438" v="9" actId="47"/>
        <pc:sldMkLst>
          <pc:docMk/>
          <pc:sldMk cId="1236195575" sldId="442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729186400" sldId="443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629819736" sldId="444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447169798" sldId="445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671487797" sldId="446"/>
        </pc:sldMkLst>
      </pc:sldChg>
      <pc:sldChg chg="del">
        <pc:chgData name="Hans Maulwurf" userId="6eee015ef85b4496" providerId="LiveId" clId="{DCE530C3-69E7-4E12-BAC5-6BE2D5E1517B}" dt="2020-08-23T22:31:12.978" v="1" actId="47"/>
        <pc:sldMkLst>
          <pc:docMk/>
          <pc:sldMk cId="26927317" sldId="448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133745307" sldId="450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930901408" sldId="459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239886918" sldId="460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53703988" sldId="461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685736794" sldId="462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883729912" sldId="463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6532412" sldId="464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755240580" sldId="465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834708581" sldId="466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412708211" sldId="467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675968541" sldId="468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851352521" sldId="469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814388172" sldId="470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09728227" sldId="471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100047817" sldId="473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4198211723" sldId="474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824697319" sldId="486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288304403" sldId="487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896889215" sldId="488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4179410654" sldId="489"/>
        </pc:sldMkLst>
      </pc:sldChg>
      <pc:sldChg chg="modSp add mod">
        <pc:chgData name="Hans Maulwurf" userId="6eee015ef85b4496" providerId="LiveId" clId="{DCE530C3-69E7-4E12-BAC5-6BE2D5E1517B}" dt="2020-08-23T22:36:10.294" v="15" actId="20577"/>
        <pc:sldMkLst>
          <pc:docMk/>
          <pc:sldMk cId="459277749" sldId="496"/>
        </pc:sldMkLst>
        <pc:spChg chg="mod">
          <ac:chgData name="Hans Maulwurf" userId="6eee015ef85b4496" providerId="LiveId" clId="{DCE530C3-69E7-4E12-BAC5-6BE2D5E1517B}" dt="2020-08-23T22:36:10.294" v="15" actId="20577"/>
          <ac:spMkLst>
            <pc:docMk/>
            <pc:sldMk cId="459277749" sldId="496"/>
            <ac:spMk id="315" creationId="{00000000-0000-0000-0000-000000000000}"/>
          </ac:spMkLst>
        </pc:spChg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190313770" sldId="503"/>
        </pc:sldMkLst>
      </pc:sldChg>
      <pc:sldChg chg="modSp add mod">
        <pc:chgData name="Hans Maulwurf" userId="6eee015ef85b4496" providerId="LiveId" clId="{DCE530C3-69E7-4E12-BAC5-6BE2D5E1517B}" dt="2020-08-23T22:35:53.974" v="10" actId="20577"/>
        <pc:sldMkLst>
          <pc:docMk/>
          <pc:sldMk cId="3212832074" sldId="510"/>
        </pc:sldMkLst>
        <pc:spChg chg="mod">
          <ac:chgData name="Hans Maulwurf" userId="6eee015ef85b4496" providerId="LiveId" clId="{DCE530C3-69E7-4E12-BAC5-6BE2D5E1517B}" dt="2020-08-23T22:35:53.974" v="10" actId="20577"/>
          <ac:spMkLst>
            <pc:docMk/>
            <pc:sldMk cId="3212832074" sldId="510"/>
            <ac:spMk id="315" creationId="{00000000-0000-0000-0000-000000000000}"/>
          </ac:spMkLst>
        </pc:spChg>
      </pc:sldChg>
      <pc:sldChg chg="add">
        <pc:chgData name="Hans Maulwurf" userId="6eee015ef85b4496" providerId="LiveId" clId="{DCE530C3-69E7-4E12-BAC5-6BE2D5E1517B}" dt="2020-08-23T22:32:45.733" v="6"/>
        <pc:sldMkLst>
          <pc:docMk/>
          <pc:sldMk cId="2349420642" sldId="524"/>
        </pc:sldMkLst>
      </pc:sldChg>
      <pc:sldChg chg="add del">
        <pc:chgData name="Hans Maulwurf" userId="6eee015ef85b4496" providerId="LiveId" clId="{DCE530C3-69E7-4E12-BAC5-6BE2D5E1517B}" dt="2020-08-23T22:36:33.409" v="17" actId="47"/>
        <pc:sldMkLst>
          <pc:docMk/>
          <pc:sldMk cId="1248332940" sldId="525"/>
        </pc:sldMkLst>
      </pc:sldChg>
      <pc:sldChg chg="add">
        <pc:chgData name="Hans Maulwurf" userId="6eee015ef85b4496" providerId="LiveId" clId="{DCE530C3-69E7-4E12-BAC5-6BE2D5E1517B}" dt="2020-08-23T22:35:28.759" v="8"/>
        <pc:sldMkLst>
          <pc:docMk/>
          <pc:sldMk cId="3525474193" sldId="526"/>
        </pc:sldMkLst>
      </pc:sldChg>
      <pc:sldChg chg="modSp add mod">
        <pc:chgData name="Hans Maulwurf" userId="6eee015ef85b4496" providerId="LiveId" clId="{DCE530C3-69E7-4E12-BAC5-6BE2D5E1517B}" dt="2020-08-23T22:37:41.444" v="171" actId="20577"/>
        <pc:sldMkLst>
          <pc:docMk/>
          <pc:sldMk cId="1249218209" sldId="527"/>
        </pc:sldMkLst>
        <pc:spChg chg="mod">
          <ac:chgData name="Hans Maulwurf" userId="6eee015ef85b4496" providerId="LiveId" clId="{DCE530C3-69E7-4E12-BAC5-6BE2D5E1517B}" dt="2020-08-23T22:36:44.342" v="30" actId="20577"/>
          <ac:spMkLst>
            <pc:docMk/>
            <pc:sldMk cId="1249218209" sldId="527"/>
            <ac:spMk id="314" creationId="{00000000-0000-0000-0000-000000000000}"/>
          </ac:spMkLst>
        </pc:spChg>
        <pc:spChg chg="mod">
          <ac:chgData name="Hans Maulwurf" userId="6eee015ef85b4496" providerId="LiveId" clId="{DCE530C3-69E7-4E12-BAC5-6BE2D5E1517B}" dt="2020-08-23T22:37:41.444" v="171" actId="20577"/>
          <ac:spMkLst>
            <pc:docMk/>
            <pc:sldMk cId="1249218209" sldId="527"/>
            <ac:spMk id="315" creationId="{00000000-0000-0000-0000-000000000000}"/>
          </ac:spMkLst>
        </pc:spChg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389042919" sldId="547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47656383" sldId="548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171424417" sldId="549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33863693" sldId="550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960750847" sldId="551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154518240" sldId="552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682063115" sldId="553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234618865" sldId="554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978976261" sldId="555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256610799" sldId="556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038381672" sldId="557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181024346" sldId="558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697075584" sldId="559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1988552457" sldId="560"/>
        </pc:sldMkLst>
      </pc:sldChg>
      <pc:sldChg chg="del">
        <pc:chgData name="Hans Maulwurf" userId="6eee015ef85b4496" providerId="LiveId" clId="{DCE530C3-69E7-4E12-BAC5-6BE2D5E1517B}" dt="2020-08-23T22:31:23.575" v="3" actId="47"/>
        <pc:sldMkLst>
          <pc:docMk/>
          <pc:sldMk cId="897777564" sldId="574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932632801" sldId="575"/>
        </pc:sldMkLst>
      </pc:sldChg>
      <pc:sldChg chg="del">
        <pc:chgData name="Hans Maulwurf" userId="6eee015ef85b4496" providerId="LiveId" clId="{DCE530C3-69E7-4E12-BAC5-6BE2D5E1517B}" dt="2020-08-23T22:31:07.583" v="0" actId="2696"/>
        <pc:sldMkLst>
          <pc:docMk/>
          <pc:sldMk cId="3713346103" sldId="576"/>
        </pc:sldMkLst>
      </pc:sldChg>
      <pc:sldChg chg="del">
        <pc:chgData name="Hans Maulwurf" userId="6eee015ef85b4496" providerId="LiveId" clId="{DCE530C3-69E7-4E12-BAC5-6BE2D5E1517B}" dt="2020-08-23T22:31:07.583" v="0" actId="2696"/>
        <pc:sldMkLst>
          <pc:docMk/>
          <pc:sldMk cId="2854559646" sldId="577"/>
        </pc:sldMkLst>
      </pc:sldChg>
      <pc:sldChg chg="del">
        <pc:chgData name="Hans Maulwurf" userId="6eee015ef85b4496" providerId="LiveId" clId="{DCE530C3-69E7-4E12-BAC5-6BE2D5E1517B}" dt="2020-08-23T22:31:07.583" v="0" actId="2696"/>
        <pc:sldMkLst>
          <pc:docMk/>
          <pc:sldMk cId="640852476" sldId="578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272062477" sldId="579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3651375288" sldId="580"/>
        </pc:sldMkLst>
      </pc:sldChg>
      <pc:sldChg chg="del">
        <pc:chgData name="Hans Maulwurf" userId="6eee015ef85b4496" providerId="LiveId" clId="{DCE530C3-69E7-4E12-BAC5-6BE2D5E1517B}" dt="2020-08-23T22:31:21.609" v="2" actId="47"/>
        <pc:sldMkLst>
          <pc:docMk/>
          <pc:sldMk cId="2257416767" sldId="581"/>
        </pc:sldMkLst>
      </pc:sldChg>
      <pc:sldMasterChg chg="delSldLayout">
        <pc:chgData name="Hans Maulwurf" userId="6eee015ef85b4496" providerId="LiveId" clId="{DCE530C3-69E7-4E12-BAC5-6BE2D5E1517B}" dt="2020-08-23T22:31:21.609" v="2" actId="47"/>
        <pc:sldMasterMkLst>
          <pc:docMk/>
          <pc:sldMasterMk cId="0" sldId="2147483668"/>
        </pc:sldMasterMkLst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50"/>
          </pc:sldLayoutMkLst>
        </pc:sldLayoutChg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51"/>
          </pc:sldLayoutMkLst>
        </pc:sldLayoutChg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52"/>
          </pc:sldLayoutMkLst>
        </pc:sldLayoutChg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Hans Maulwurf" userId="6eee015ef85b4496" providerId="LiveId" clId="{DCE530C3-69E7-4E12-BAC5-6BE2D5E1517B}" dt="2020-08-23T22:31:21.609" v="2" actId="47"/>
          <pc:sldLayoutMkLst>
            <pc:docMk/>
            <pc:sldMasterMk cId="0" sldId="214748366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085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02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4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66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63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74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0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3773" y="412125"/>
            <a:ext cx="1828804" cy="46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 Dark green">
  <p:cSld name="Large Text Dark green">
    <p:bg>
      <p:bgPr>
        <a:solidFill>
          <a:schemeClr val="accen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58811" y="2286267"/>
            <a:ext cx="7732800" cy="33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 2">
  <p:cSld name="Last Slide 2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0976" y="2949347"/>
            <a:ext cx="4130048" cy="104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1">
  <p:cSld name="Chapter Slide 1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2">
  <p:cSld name="Chapter Slide 2">
    <p:bg>
      <p:bgPr>
        <a:solidFill>
          <a:schemeClr val="accen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5836118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ntent">
  <p:cSld name="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4185787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3"/>
          </p:nvPr>
        </p:nvSpPr>
        <p:spPr>
          <a:xfrm>
            <a:off x="766270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 Light Green">
  <p:cSld name="Large Text Light Green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8811" y="2286267"/>
            <a:ext cx="7732800" cy="33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lored Background">
  <p:cSld name="Colored Background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8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−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10874375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 err="1"/>
              <a:t>DevOps</a:t>
            </a:r>
            <a:r>
              <a:rPr lang="de-DE" dirty="0"/>
              <a:t> Academy  – Week 4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Engineering Process​ &amp; DevOps Soft Skills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658813" y="804650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4000" b="1" dirty="0"/>
              <a:t>Module 3: Engineering Process​ &amp; DevOps Soft Skills </a:t>
            </a:r>
            <a:r>
              <a:rPr lang="en-GB" sz="4000" dirty="0"/>
              <a:t>- Learning Outcomes</a:t>
            </a:r>
            <a:br>
              <a:rPr lang="en-GB" sz="4800" dirty="0"/>
            </a:br>
            <a:br>
              <a:rPr lang="en-GB" sz="2800" dirty="0"/>
            </a:br>
            <a:r>
              <a:rPr lang="en-GB" sz="2800" dirty="0"/>
              <a:t>As a consultant I understand common software engineering processes and methodologies and am able to explain their basic principles.​</a:t>
            </a: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658813" y="3829283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dirty="0"/>
              <a:t>I can use an issue tracking tool to manage my issues​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endParaRPr lang="en-GB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dirty="0"/>
              <a:t>I can use a Kanban board to visualize user stories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GB" sz="2800" dirty="0"/>
              <a:t>​As a consultant I know about necessary DevOps soft skill sets, can assess my individual level and am able to continuously improve upon them.​</a:t>
            </a:r>
            <a:endParaRPr lang="de-DE" sz="2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1: Project &amp; </a:t>
            </a:r>
            <a:r>
              <a:rPr lang="de-DE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Management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 Learning Outcomes</a:t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 klassisches Softwareprojekt planen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Vorgänge in einem Softwareentwicklungsprojekt mit gängigen Tools verwalten</a:t>
            </a:r>
            <a:endParaRPr lang="en-DE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>
                <a:solidFill>
                  <a:schemeClr val="lt1"/>
                </a:solidFill>
              </a:rPr>
              <a:t>Die </a:t>
            </a:r>
            <a:r>
              <a:rPr lang="en-DE" sz="1800" dirty="0" err="1">
                <a:solidFill>
                  <a:schemeClr val="lt1"/>
                </a:solidFill>
              </a:rPr>
              <a:t>Zusammensetzung</a:t>
            </a:r>
            <a:r>
              <a:rPr lang="en-DE" sz="1800" dirty="0">
                <a:solidFill>
                  <a:schemeClr val="lt1"/>
                </a:solidFill>
              </a:rPr>
              <a:t> und </a:t>
            </a:r>
            <a:r>
              <a:rPr lang="en-DE" sz="1800" dirty="0" err="1">
                <a:solidFill>
                  <a:schemeClr val="lt1"/>
                </a:solidFill>
              </a:rPr>
              <a:t>typischen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Phasen</a:t>
            </a:r>
            <a:r>
              <a:rPr lang="en-DE" sz="1800" dirty="0">
                <a:solidFill>
                  <a:schemeClr val="lt1"/>
                </a:solidFill>
              </a:rPr>
              <a:t> von </a:t>
            </a:r>
            <a:r>
              <a:rPr lang="en-DE" sz="1800" dirty="0" err="1">
                <a:solidFill>
                  <a:schemeClr val="lt1"/>
                </a:solidFill>
              </a:rPr>
              <a:t>Projektteams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erläutern</a:t>
            </a: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>
                <a:solidFill>
                  <a:schemeClr val="lt1"/>
                </a:solidFill>
              </a:rPr>
              <a:t>Bonus: Die </a:t>
            </a:r>
            <a:r>
              <a:rPr lang="en-DE" sz="1800" dirty="0" err="1">
                <a:solidFill>
                  <a:schemeClr val="lt1"/>
                </a:solidFill>
              </a:rPr>
              <a:t>Wichtigkeit</a:t>
            </a:r>
            <a:r>
              <a:rPr lang="en-DE" sz="1800" dirty="0">
                <a:solidFill>
                  <a:schemeClr val="lt1"/>
                </a:solidFill>
              </a:rPr>
              <a:t> von </a:t>
            </a:r>
            <a:r>
              <a:rPr lang="en-DE" sz="1800" dirty="0" err="1">
                <a:solidFill>
                  <a:schemeClr val="lt1"/>
                </a:solidFill>
              </a:rPr>
              <a:t>Sicherheit</a:t>
            </a:r>
            <a:r>
              <a:rPr lang="en-DE" sz="1800" dirty="0">
                <a:solidFill>
                  <a:schemeClr val="lt1"/>
                </a:solidFill>
              </a:rPr>
              <a:t> und </a:t>
            </a:r>
            <a:r>
              <a:rPr lang="en-DE" sz="1800" dirty="0" err="1">
                <a:solidFill>
                  <a:schemeClr val="lt1"/>
                </a:solidFill>
              </a:rPr>
              <a:t>Datenschutz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einschätzen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4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2: 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DE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DE" sz="4000" b="1" dirty="0" err="1">
                <a:solidFill>
                  <a:schemeClr val="lt1"/>
                </a:solidFill>
              </a:rPr>
              <a:t>ls</a:t>
            </a:r>
            <a:r>
              <a:rPr lang="en-DE" sz="4000" b="1" dirty="0">
                <a:solidFill>
                  <a:schemeClr val="lt1"/>
                </a:solidFill>
              </a:rPr>
              <a:t> pt. 1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 Learning Outcomes</a:t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DE" sz="1800" dirty="0" err="1">
                <a:solidFill>
                  <a:schemeClr val="lt1"/>
                </a:solidFill>
              </a:rPr>
              <a:t>ann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welc</a:t>
            </a:r>
            <a:r>
              <a:rPr lang="de-DE" sz="1800" dirty="0">
                <a:solidFill>
                  <a:schemeClr val="lt1"/>
                </a:solidFill>
              </a:rPr>
              <a:t>h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K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m</a:t>
            </a:r>
            <a:r>
              <a:rPr lang="en-DE" sz="1800" dirty="0">
                <a:solidFill>
                  <a:schemeClr val="lt1"/>
                </a:solidFill>
              </a:rPr>
              <a:t>m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k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m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m 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v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l 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m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 </a:t>
            </a:r>
            <a:r>
              <a:rPr lang="de-DE" sz="1800" dirty="0">
                <a:solidFill>
                  <a:schemeClr val="lt1"/>
                </a:solidFill>
              </a:rPr>
              <a:t>K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l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g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 </a:t>
            </a:r>
            <a:r>
              <a:rPr lang="de-DE" sz="1800" dirty="0">
                <a:solidFill>
                  <a:schemeClr val="lt1"/>
                </a:solidFill>
              </a:rPr>
              <a:t>g</a:t>
            </a:r>
            <a:r>
              <a:rPr lang="en-DE" sz="1800" dirty="0">
                <a:solidFill>
                  <a:schemeClr val="lt1"/>
                </a:solidFill>
              </a:rPr>
              <a:t>u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F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d</a:t>
            </a:r>
            <a:r>
              <a:rPr lang="de-DE" sz="1800" dirty="0">
                <a:solidFill>
                  <a:schemeClr val="lt1"/>
                </a:solidFill>
              </a:rPr>
              <a:t>b</a:t>
            </a:r>
            <a:r>
              <a:rPr lang="en-DE" sz="1800" dirty="0">
                <a:solidFill>
                  <a:schemeClr val="lt1"/>
                </a:solidFill>
              </a:rPr>
              <a:t>a</a:t>
            </a:r>
            <a:r>
              <a:rPr lang="de-DE" sz="1800" dirty="0">
                <a:solidFill>
                  <a:schemeClr val="lt1"/>
                </a:solidFill>
              </a:rPr>
              <a:t>c</a:t>
            </a:r>
            <a:r>
              <a:rPr lang="en-DE" sz="1800" dirty="0">
                <a:solidFill>
                  <a:schemeClr val="lt1"/>
                </a:solidFill>
              </a:rPr>
              <a:t>k </a:t>
            </a:r>
            <a:r>
              <a:rPr lang="de-DE" sz="1800" dirty="0">
                <a:solidFill>
                  <a:schemeClr val="lt1"/>
                </a:solidFill>
              </a:rPr>
              <a:t>g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b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 err="1">
                <a:solidFill>
                  <a:schemeClr val="lt1"/>
                </a:solidFill>
              </a:rPr>
              <a:t>Einordnen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wie</a:t>
            </a:r>
            <a:r>
              <a:rPr lang="en-DE" sz="1800" dirty="0">
                <a:solidFill>
                  <a:schemeClr val="lt1"/>
                </a:solidFill>
              </a:rPr>
              <a:t> gut </a:t>
            </a:r>
            <a:r>
              <a:rPr lang="en-DE" sz="1800" dirty="0" err="1">
                <a:solidFill>
                  <a:schemeClr val="lt1"/>
                </a:solidFill>
              </a:rPr>
              <a:t>meine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Prä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f</a:t>
            </a:r>
            <a:r>
              <a:rPr lang="en-DE" sz="1800" dirty="0">
                <a:solidFill>
                  <a:schemeClr val="lt1"/>
                </a:solidFill>
              </a:rPr>
              <a:t>ä</a:t>
            </a:r>
            <a:r>
              <a:rPr lang="de-DE" sz="1800" dirty="0">
                <a:solidFill>
                  <a:schemeClr val="lt1"/>
                </a:solidFill>
              </a:rPr>
              <a:t>h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g</a:t>
            </a:r>
            <a:r>
              <a:rPr lang="en-DE" sz="1800" dirty="0">
                <a:solidFill>
                  <a:schemeClr val="lt1"/>
                </a:solidFill>
              </a:rPr>
              <a:t>k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d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planen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wie</a:t>
            </a:r>
            <a:r>
              <a:rPr lang="en-DE" sz="1800" dirty="0">
                <a:solidFill>
                  <a:schemeClr val="lt1"/>
                </a:solidFill>
              </a:rPr>
              <a:t> ich </a:t>
            </a:r>
            <a:r>
              <a:rPr lang="en-DE" sz="1800" dirty="0" err="1">
                <a:solidFill>
                  <a:schemeClr val="lt1"/>
                </a:solidFill>
              </a:rPr>
              <a:t>mich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weiterentwickeln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kann</a:t>
            </a: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 err="1">
                <a:solidFill>
                  <a:schemeClr val="lt1"/>
                </a:solidFill>
              </a:rPr>
              <a:t>Gespräche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moderieren</a:t>
            </a:r>
            <a:r>
              <a:rPr lang="en-DE" sz="1800" dirty="0">
                <a:solidFill>
                  <a:schemeClr val="lt1"/>
                </a:solidFill>
              </a:rPr>
              <a:t> und verstehen </a:t>
            </a:r>
            <a:r>
              <a:rPr lang="en-DE" sz="1800" dirty="0" err="1">
                <a:solidFill>
                  <a:schemeClr val="lt1"/>
                </a:solidFill>
              </a:rPr>
              <a:t>wie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Konflik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 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h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z</a:t>
            </a:r>
            <a:r>
              <a:rPr lang="en-DE" sz="1800" dirty="0">
                <a:solidFill>
                  <a:schemeClr val="lt1"/>
                </a:solidFill>
              </a:rPr>
              <a:t>u 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ö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>
                <a:solidFill>
                  <a:schemeClr val="lt1"/>
                </a:solidFill>
              </a:rPr>
              <a:t>B</a:t>
            </a:r>
            <a:r>
              <a:rPr lang="de-DE" sz="1800" dirty="0">
                <a:solidFill>
                  <a:schemeClr val="lt1"/>
                </a:solidFill>
              </a:rPr>
              <a:t>o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s: 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r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c</a:t>
            </a:r>
            <a:r>
              <a:rPr lang="en-DE" sz="1800" dirty="0">
                <a:solidFill>
                  <a:schemeClr val="lt1"/>
                </a:solidFill>
              </a:rPr>
              <a:t>h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z</a:t>
            </a:r>
            <a:r>
              <a:rPr lang="en-DE" sz="1800" dirty="0">
                <a:solidFill>
                  <a:schemeClr val="lt1"/>
                </a:solidFill>
              </a:rPr>
              <a:t>w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c</a:t>
            </a:r>
            <a:r>
              <a:rPr lang="en-DE" sz="1800" dirty="0">
                <a:solidFill>
                  <a:schemeClr val="lt1"/>
                </a:solidFill>
              </a:rPr>
              <a:t>h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 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f</a:t>
            </a:r>
            <a:r>
              <a:rPr lang="de-DE" sz="1800" dirty="0">
                <a:solidFill>
                  <a:schemeClr val="lt1"/>
                </a:solidFill>
              </a:rPr>
              <a:t>f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z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z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f</a:t>
            </a:r>
            <a:r>
              <a:rPr lang="de-DE" sz="1800" dirty="0">
                <a:solidFill>
                  <a:schemeClr val="lt1"/>
                </a:solidFill>
              </a:rPr>
              <a:t>f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k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v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ä</a:t>
            </a:r>
            <a:r>
              <a:rPr lang="en-DE" sz="1800" dirty="0">
                <a:solidFill>
                  <a:schemeClr val="lt1"/>
                </a:solidFill>
              </a:rPr>
              <a:t>t 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r</a:t>
            </a:r>
            <a:r>
              <a:rPr lang="de-DE" sz="1800" dirty="0">
                <a:solidFill>
                  <a:schemeClr val="lt1"/>
                </a:solidFill>
              </a:rPr>
              <a:t>k</a:t>
            </a:r>
            <a:r>
              <a:rPr lang="en-DE" sz="1800" dirty="0">
                <a:solidFill>
                  <a:schemeClr val="lt1"/>
                </a:solidFill>
              </a:rPr>
              <a:t>l</a:t>
            </a:r>
            <a:r>
              <a:rPr lang="de-DE" sz="1800" dirty="0">
                <a:solidFill>
                  <a:schemeClr val="lt1"/>
                </a:solidFill>
              </a:rPr>
              <a:t>ä</a:t>
            </a:r>
            <a:r>
              <a:rPr lang="en-DE" sz="1800" dirty="0">
                <a:solidFill>
                  <a:schemeClr val="lt1"/>
                </a:solidFill>
              </a:rPr>
              <a:t>r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DE" sz="4000" b="1" dirty="0">
                <a:solidFill>
                  <a:schemeClr val="lt1"/>
                </a:solidFill>
              </a:rPr>
              <a:t>ft Skills pt. 2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 Learning Outcomes</a:t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ä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DE" sz="1800" dirty="0" err="1">
                <a:solidFill>
                  <a:schemeClr val="lt1"/>
                </a:solidFill>
              </a:rPr>
              <a:t>wichtig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ist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als</a:t>
            </a:r>
            <a:r>
              <a:rPr lang="en-DE" sz="1800" dirty="0">
                <a:solidFill>
                  <a:schemeClr val="lt1"/>
                </a:solidFill>
              </a:rPr>
              <a:t> DevOps Engineer </a:t>
            </a:r>
            <a:r>
              <a:rPr lang="en-DE" sz="1800" dirty="0" err="1">
                <a:solidFill>
                  <a:schemeClr val="lt1"/>
                </a:solidFill>
              </a:rPr>
              <a:t>Verantwortung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zu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übernehmen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selbstorganisert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k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l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>
                <a:solidFill>
                  <a:schemeClr val="lt1"/>
                </a:solidFill>
              </a:rPr>
              <a:t>b</a:t>
            </a:r>
            <a:r>
              <a:rPr lang="de-DE" sz="1800" dirty="0">
                <a:solidFill>
                  <a:schemeClr val="lt1"/>
                </a:solidFill>
              </a:rPr>
              <a:t>o</a:t>
            </a:r>
            <a:r>
              <a:rPr lang="en-DE" sz="1800" dirty="0">
                <a:solidFill>
                  <a:schemeClr val="lt1"/>
                </a:solidFill>
              </a:rPr>
              <a:t>r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v </a:t>
            </a:r>
            <a:r>
              <a:rPr lang="en-DE" sz="1800" dirty="0" err="1">
                <a:solidFill>
                  <a:schemeClr val="lt1"/>
                </a:solidFill>
              </a:rPr>
              <a:t>zusammenarbeiten</a:t>
            </a: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dirty="0">
                <a:solidFill>
                  <a:schemeClr val="lt1"/>
                </a:solidFill>
              </a:rPr>
              <a:t>B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u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: 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 err="1">
                <a:solidFill>
                  <a:schemeClr val="lt1"/>
                </a:solidFill>
              </a:rPr>
              <a:t>ean</a:t>
            </a:r>
            <a:r>
              <a:rPr lang="en-DE" sz="1800" dirty="0">
                <a:solidFill>
                  <a:schemeClr val="lt1"/>
                </a:solidFill>
              </a:rPr>
              <a:t> Management und </a:t>
            </a:r>
            <a:r>
              <a:rPr lang="en-DE" sz="1800" dirty="0" err="1">
                <a:solidFill>
                  <a:schemeClr val="lt1"/>
                </a:solidFill>
              </a:rPr>
              <a:t>kontinuierliche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Verbesserungsprozesse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erklären</a:t>
            </a: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>
                <a:solidFill>
                  <a:schemeClr val="lt1"/>
                </a:solidFill>
              </a:rPr>
              <a:t>B</a:t>
            </a:r>
            <a:r>
              <a:rPr lang="de-DE" sz="1800" dirty="0">
                <a:solidFill>
                  <a:schemeClr val="lt1"/>
                </a:solidFill>
              </a:rPr>
              <a:t>o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s: </a:t>
            </a:r>
            <a:r>
              <a:rPr lang="de-DE" sz="1800" dirty="0">
                <a:solidFill>
                  <a:schemeClr val="lt1"/>
                </a:solidFill>
              </a:rPr>
              <a:t>G</a:t>
            </a:r>
            <a:r>
              <a:rPr lang="en-DE" sz="1800" dirty="0">
                <a:solidFill>
                  <a:schemeClr val="lt1"/>
                </a:solidFill>
              </a:rPr>
              <a:t>ä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g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e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r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h</a:t>
            </a:r>
            <a:r>
              <a:rPr lang="de-DE" sz="1800" dirty="0">
                <a:solidFill>
                  <a:schemeClr val="lt1"/>
                </a:solidFill>
              </a:rPr>
              <a:t>m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k</a:t>
            </a:r>
            <a:r>
              <a:rPr lang="en-DE" sz="1800" dirty="0">
                <a:solidFill>
                  <a:schemeClr val="lt1"/>
                </a:solidFill>
              </a:rPr>
              <a:t>u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r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 </a:t>
            </a:r>
            <a:r>
              <a:rPr lang="de-DE" sz="1800" dirty="0">
                <a:solidFill>
                  <a:schemeClr val="lt1"/>
                </a:solidFill>
              </a:rPr>
              <a:t>b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H</a:t>
            </a:r>
            <a:r>
              <a:rPr lang="en-DE" sz="1800" dirty="0">
                <a:solidFill>
                  <a:schemeClr val="lt1"/>
                </a:solidFill>
              </a:rPr>
              <a:t>a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d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u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g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m</a:t>
            </a:r>
            <a:r>
              <a:rPr lang="en-DE" sz="1800" dirty="0">
                <a:solidFill>
                  <a:schemeClr val="lt1"/>
                </a:solidFill>
              </a:rPr>
              <a:t>p</a:t>
            </a:r>
            <a:r>
              <a:rPr lang="de-DE" sz="1800" dirty="0">
                <a:solidFill>
                  <a:schemeClr val="lt1"/>
                </a:solidFill>
              </a:rPr>
              <a:t>f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h</a:t>
            </a:r>
            <a:r>
              <a:rPr lang="en-DE" sz="1800" dirty="0">
                <a:solidFill>
                  <a:schemeClr val="lt1"/>
                </a:solidFill>
              </a:rPr>
              <a:t>l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g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>
                <a:solidFill>
                  <a:schemeClr val="lt1"/>
                </a:solidFill>
              </a:rPr>
              <a:t>b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83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DE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e, 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 Learning Outcomes</a:t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&amp; </a:t>
            </a:r>
            <a:r>
              <a:rPr lang="en-DE" sz="1800" dirty="0" err="1">
                <a:solidFill>
                  <a:schemeClr val="lt1"/>
                </a:solidFill>
              </a:rPr>
              <a:t>verän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r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>
                <a:solidFill>
                  <a:schemeClr val="lt1"/>
                </a:solidFill>
              </a:rPr>
              <a:t>D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>
                <a:solidFill>
                  <a:schemeClr val="lt1"/>
                </a:solidFill>
              </a:rPr>
              <a:t>s 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c</a:t>
            </a:r>
            <a:r>
              <a:rPr lang="de-DE" sz="1800" dirty="0">
                <a:solidFill>
                  <a:schemeClr val="lt1"/>
                </a:solidFill>
              </a:rPr>
              <a:t>r</a:t>
            </a:r>
            <a:r>
              <a:rPr lang="en-DE" sz="1800" dirty="0">
                <a:solidFill>
                  <a:schemeClr val="lt1"/>
                </a:solidFill>
              </a:rPr>
              <a:t>u</a:t>
            </a:r>
            <a:r>
              <a:rPr lang="de-DE" sz="1800" dirty="0">
                <a:solidFill>
                  <a:schemeClr val="lt1"/>
                </a:solidFill>
              </a:rPr>
              <a:t>m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F</a:t>
            </a:r>
            <a:r>
              <a:rPr lang="en-DE" sz="1800" dirty="0">
                <a:solidFill>
                  <a:schemeClr val="lt1"/>
                </a:solidFill>
              </a:rPr>
              <a:t>r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 err="1">
                <a:solidFill>
                  <a:schemeClr val="lt1"/>
                </a:solidFill>
              </a:rPr>
              <a:t>mework</a:t>
            </a:r>
            <a:r>
              <a:rPr lang="en-DE" sz="1800" dirty="0">
                <a:solidFill>
                  <a:schemeClr val="lt1"/>
                </a:solidFill>
              </a:rPr>
              <a:t> verstehen, </a:t>
            </a:r>
            <a:r>
              <a:rPr lang="en-DE" sz="1800" dirty="0" err="1">
                <a:solidFill>
                  <a:schemeClr val="lt1"/>
                </a:solidFill>
              </a:rPr>
              <a:t>erklären</a:t>
            </a:r>
            <a:r>
              <a:rPr lang="en-DE" sz="1800" dirty="0">
                <a:solidFill>
                  <a:schemeClr val="lt1"/>
                </a:solidFill>
              </a:rPr>
              <a:t> &amp; </a:t>
            </a:r>
            <a:r>
              <a:rPr lang="en-DE" sz="1800" dirty="0" err="1">
                <a:solidFill>
                  <a:schemeClr val="lt1"/>
                </a:solidFill>
              </a:rPr>
              <a:t>anwenden</a:t>
            </a: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>
                <a:solidFill>
                  <a:schemeClr val="lt1"/>
                </a:solidFill>
              </a:rPr>
              <a:t>Bonus: </a:t>
            </a:r>
            <a:r>
              <a:rPr lang="en-DE" sz="1800" dirty="0" err="1">
                <a:solidFill>
                  <a:schemeClr val="lt1"/>
                </a:solidFill>
              </a:rPr>
              <a:t>Iterati</a:t>
            </a:r>
            <a:r>
              <a:rPr lang="de-DE" sz="1800" dirty="0">
                <a:solidFill>
                  <a:schemeClr val="lt1"/>
                </a:solidFill>
              </a:rPr>
              <a:t>v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s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i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k</a:t>
            </a:r>
            <a:r>
              <a:rPr lang="en-DE" sz="1800" dirty="0">
                <a:solidFill>
                  <a:schemeClr val="lt1"/>
                </a:solidFill>
              </a:rPr>
              <a:t>r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m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l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s </a:t>
            </a:r>
            <a:r>
              <a:rPr lang="de-DE" sz="1800" dirty="0">
                <a:solidFill>
                  <a:schemeClr val="lt1"/>
                </a:solidFill>
              </a:rPr>
              <a:t>V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r</a:t>
            </a:r>
            <a:r>
              <a:rPr lang="en-DE" sz="1800" dirty="0">
                <a:solidFill>
                  <a:schemeClr val="lt1"/>
                </a:solidFill>
              </a:rPr>
              <a:t>g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h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 </a:t>
            </a:r>
            <a:r>
              <a:rPr lang="de-DE" sz="1800" dirty="0">
                <a:solidFill>
                  <a:schemeClr val="lt1"/>
                </a:solidFill>
              </a:rPr>
              <a:t>u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r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c</a:t>
            </a:r>
            <a:r>
              <a:rPr lang="en-DE" sz="1800" dirty="0">
                <a:solidFill>
                  <a:schemeClr val="lt1"/>
                </a:solidFill>
              </a:rPr>
              <a:t>h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d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, </a:t>
            </a:r>
            <a:r>
              <a:rPr lang="en-DE" sz="1800" dirty="0" err="1">
                <a:solidFill>
                  <a:schemeClr val="lt1"/>
                </a:solidFill>
              </a:rPr>
              <a:t>Vor</a:t>
            </a:r>
            <a:r>
              <a:rPr lang="en-DE" sz="1800" dirty="0">
                <a:solidFill>
                  <a:schemeClr val="lt1"/>
                </a:solidFill>
              </a:rPr>
              <a:t>- und N</a:t>
            </a:r>
            <a:r>
              <a:rPr lang="de-DE" sz="1800" dirty="0">
                <a:solidFill>
                  <a:schemeClr val="lt1"/>
                </a:solidFill>
              </a:rPr>
              <a:t>a</a:t>
            </a:r>
            <a:r>
              <a:rPr lang="en-DE" sz="1800" dirty="0">
                <a:solidFill>
                  <a:schemeClr val="lt1"/>
                </a:solidFill>
              </a:rPr>
              <a:t>c</a:t>
            </a:r>
            <a:r>
              <a:rPr lang="de-DE" sz="1800" dirty="0">
                <a:solidFill>
                  <a:schemeClr val="lt1"/>
                </a:solidFill>
              </a:rPr>
              <a:t>h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 err="1">
                <a:solidFill>
                  <a:schemeClr val="lt1"/>
                </a:solidFill>
              </a:rPr>
              <a:t>i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e </a:t>
            </a:r>
            <a:r>
              <a:rPr lang="en-DE" sz="1800" dirty="0" err="1">
                <a:solidFill>
                  <a:schemeClr val="lt1"/>
                </a:solidFill>
              </a:rPr>
              <a:t>nennen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4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-DE" sz="4000" b="1" dirty="0">
                <a:solidFill>
                  <a:schemeClr val="lt1"/>
                </a:solidFill>
              </a:rPr>
              <a:t>5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 Learning Outcomes</a:t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DE" sz="1800" dirty="0">
                <a:solidFill>
                  <a:schemeClr val="lt1"/>
                </a:solidFill>
              </a:rPr>
              <a:t>Wissen der </a:t>
            </a:r>
            <a:r>
              <a:rPr lang="en-DE" sz="1800" dirty="0" err="1">
                <a:solidFill>
                  <a:schemeClr val="lt1"/>
                </a:solidFill>
              </a:rPr>
              <a:t>Woche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festigen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oder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vertief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>
                <a:solidFill>
                  <a:schemeClr val="lt1"/>
                </a:solidFill>
              </a:rPr>
              <a:t>Bonus: </a:t>
            </a:r>
            <a:r>
              <a:rPr lang="de-DE" sz="1800" dirty="0">
                <a:solidFill>
                  <a:schemeClr val="lt1"/>
                </a:solidFill>
              </a:rPr>
              <a:t>v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r</a:t>
            </a:r>
            <a:r>
              <a:rPr lang="en-DE" sz="1800" dirty="0">
                <a:solidFill>
                  <a:schemeClr val="lt1"/>
                </a:solidFill>
              </a:rPr>
              <a:t>s</a:t>
            </a:r>
            <a:r>
              <a:rPr lang="de-DE" sz="1800" dirty="0">
                <a:solidFill>
                  <a:schemeClr val="lt1"/>
                </a:solidFill>
              </a:rPr>
              <a:t>ä</a:t>
            </a:r>
            <a:r>
              <a:rPr lang="en-DE" sz="1800" dirty="0">
                <a:solidFill>
                  <a:schemeClr val="lt1"/>
                </a:solidFill>
              </a:rPr>
              <a:t>u</a:t>
            </a:r>
            <a:r>
              <a:rPr lang="de-DE" sz="1800" dirty="0">
                <a:solidFill>
                  <a:schemeClr val="lt1"/>
                </a:solidFill>
              </a:rPr>
              <a:t>m</a:t>
            </a:r>
            <a:r>
              <a:rPr lang="en-DE" sz="1800" dirty="0">
                <a:solidFill>
                  <a:schemeClr val="lt1"/>
                </a:solidFill>
              </a:rPr>
              <a:t>t</a:t>
            </a:r>
            <a:r>
              <a:rPr lang="de-DE" sz="1800" dirty="0">
                <a:solidFill>
                  <a:schemeClr val="lt1"/>
                </a:solidFill>
              </a:rPr>
              <a:t>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de-DE" sz="1800" dirty="0">
                <a:solidFill>
                  <a:schemeClr val="lt1"/>
                </a:solidFill>
              </a:rPr>
              <a:t>P</a:t>
            </a:r>
            <a:r>
              <a:rPr lang="en-DE" sz="1800" dirty="0">
                <a:solidFill>
                  <a:schemeClr val="lt1"/>
                </a:solidFill>
              </a:rPr>
              <a:t>u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k</a:t>
            </a:r>
            <a:r>
              <a:rPr lang="de-DE" sz="1800" dirty="0">
                <a:solidFill>
                  <a:schemeClr val="lt1"/>
                </a:solidFill>
              </a:rPr>
              <a:t>t</a:t>
            </a:r>
            <a:r>
              <a:rPr lang="en-DE" sz="1800" dirty="0">
                <a:solidFill>
                  <a:schemeClr val="lt1"/>
                </a:solidFill>
              </a:rPr>
              <a:t>e 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r>
              <a:rPr lang="en-DE" sz="1800" dirty="0">
                <a:solidFill>
                  <a:schemeClr val="lt1"/>
                </a:solidFill>
              </a:rPr>
              <a:t>a</a:t>
            </a:r>
            <a:r>
              <a:rPr lang="de-DE" sz="1800" dirty="0">
                <a:solidFill>
                  <a:schemeClr val="lt1"/>
                </a:solidFill>
              </a:rPr>
              <a:t>c</a:t>
            </a:r>
            <a:r>
              <a:rPr lang="en-DE" sz="1800" dirty="0">
                <a:solidFill>
                  <a:schemeClr val="lt1"/>
                </a:solidFill>
              </a:rPr>
              <a:t>h</a:t>
            </a:r>
            <a:r>
              <a:rPr lang="de-DE" sz="1800" dirty="0">
                <a:solidFill>
                  <a:schemeClr val="lt1"/>
                </a:solidFill>
              </a:rPr>
              <a:t>h</a:t>
            </a:r>
            <a:r>
              <a:rPr lang="en-DE" sz="1800" dirty="0">
                <a:solidFill>
                  <a:schemeClr val="lt1"/>
                </a:solidFill>
              </a:rPr>
              <a:t>o</a:t>
            </a:r>
            <a:r>
              <a:rPr lang="de-DE" sz="1800" dirty="0">
                <a:solidFill>
                  <a:schemeClr val="lt1"/>
                </a:solidFill>
              </a:rPr>
              <a:t>l</a:t>
            </a:r>
            <a:r>
              <a:rPr lang="en-DE" sz="1800" dirty="0">
                <a:solidFill>
                  <a:schemeClr val="lt1"/>
                </a:solidFill>
              </a:rPr>
              <a:t>e</a:t>
            </a:r>
            <a:r>
              <a:rPr lang="de-DE" sz="1800" dirty="0">
                <a:solidFill>
                  <a:schemeClr val="lt1"/>
                </a:solidFill>
              </a:rPr>
              <a:t>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2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6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977" name="Google Shape;977;p96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W Academy">
  <a:themeElements>
    <a:clrScheme name="AW Academy ny">
      <a:dk1>
        <a:srgbClr val="000000"/>
      </a:dk1>
      <a:lt1>
        <a:srgbClr val="FFFFFF"/>
      </a:lt1>
      <a:dk2>
        <a:srgbClr val="CDFFE2"/>
      </a:dk2>
      <a:lt2>
        <a:srgbClr val="049A78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FBB6D2-1DC9-4CAF-985E-7C0746127952}"/>
</file>

<file path=customXml/itemProps2.xml><?xml version="1.0" encoding="utf-8"?>
<ds:datastoreItem xmlns:ds="http://schemas.openxmlformats.org/officeDocument/2006/customXml" ds:itemID="{1C820C1B-3085-49BE-A281-412E5AF88F1D}"/>
</file>

<file path=customXml/itemProps3.xml><?xml version="1.0" encoding="utf-8"?>
<ds:datastoreItem xmlns:ds="http://schemas.openxmlformats.org/officeDocument/2006/customXml" ds:itemID="{1F870011-DEA7-4835-9680-13302BEA24E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AW Academy</vt:lpstr>
      <vt:lpstr>DevOps Academy  – Week 4</vt:lpstr>
      <vt:lpstr>Module 3: Engineering Process​ &amp; DevOps Soft Skills - Learning Outcomes  As a consultant I understand common software engineering processes and methodologies and am able to explain their basic principles.​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Academy  – Week 4</dc:title>
  <dc:creator>Hans Maulwurf</dc:creator>
  <cp:lastModifiedBy>Hans Maulwurf</cp:lastModifiedBy>
  <cp:revision>28</cp:revision>
  <dcterms:created xsi:type="dcterms:W3CDTF">2020-08-22T23:11:50Z</dcterms:created>
  <dcterms:modified xsi:type="dcterms:W3CDTF">2020-08-23T22:37:44Z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