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01" r:id="rId6"/>
    <p:sldId id="2500" r:id="rId7"/>
    <p:sldId id="377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ina Rottgardt" initials="RR" lastIdx="1" clrIdx="0">
    <p:extLst>
      <p:ext uri="{19B8F6BF-5375-455C-9EA6-DF929625EA0E}">
        <p15:presenceInfo xmlns:p15="http://schemas.microsoft.com/office/powerpoint/2012/main" userId="S::romina.rottgardt@awacademy.de::c1c67b86-dbaa-4f37-a6d9-2a683707be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D28"/>
    <a:srgbClr val="047364"/>
    <a:srgbClr val="049A78"/>
    <a:srgbClr val="A0FFCB"/>
    <a:srgbClr val="D0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1802E-617F-41C6-FBDB-695C34E2AD7B}" v="1" dt="2020-10-01T11:45:36.325"/>
    <p1510:client id="{47AD3535-050C-46C2-88EB-223A56E0795B}" v="4" dt="2020-10-01T11:47:42.865"/>
    <p1510:client id="{60F90DE1-ADA2-CD07-140B-6C0631B1EC38}" v="8" dt="2021-08-19T11:01:09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ender" userId="S::caroline.bender@awacademy.de::ab071cd8-4ef9-4052-9259-7656edbdf229" providerId="AD" clId="Web-{0F310935-D9E1-A9A0-5839-1AC2D60B3B47}"/>
    <pc:docChg chg="modSld">
      <pc:chgData name="Caroline Bender" userId="S::caroline.bender@awacademy.de::ab071cd8-4ef9-4052-9259-7656edbdf229" providerId="AD" clId="Web-{0F310935-D9E1-A9A0-5839-1AC2D60B3B47}" dt="2020-06-25T14:12:42.519" v="116" actId="20577"/>
      <pc:docMkLst>
        <pc:docMk/>
      </pc:docMkLst>
      <pc:sldChg chg="modNotes">
        <pc:chgData name="Caroline Bender" userId="S::caroline.bender@awacademy.de::ab071cd8-4ef9-4052-9259-7656edbdf229" providerId="AD" clId="Web-{0F310935-D9E1-A9A0-5839-1AC2D60B3B47}" dt="2020-06-25T08:31:21.228" v="30"/>
        <pc:sldMkLst>
          <pc:docMk/>
          <pc:sldMk cId="4047469546" sldId="375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0:57.885" v="11"/>
        <pc:sldMkLst>
          <pc:docMk/>
          <pc:sldMk cId="1580023785" sldId="438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1:02.869" v="19"/>
        <pc:sldMkLst>
          <pc:docMk/>
          <pc:sldMk cId="3594087803" sldId="439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0:52.197" v="6"/>
        <pc:sldMkLst>
          <pc:docMk/>
          <pc:sldMk cId="110555688" sldId="446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1:32.306" v="31"/>
        <pc:sldMkLst>
          <pc:docMk/>
          <pc:sldMk cId="2765500774" sldId="448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1:06.416" v="26"/>
        <pc:sldMkLst>
          <pc:docMk/>
          <pc:sldMk cId="2619976144" sldId="451"/>
        </pc:sldMkLst>
      </pc:sldChg>
      <pc:sldChg chg="modSp">
        <pc:chgData name="Caroline Bender" userId="S::caroline.bender@awacademy.de::ab071cd8-4ef9-4052-9259-7656edbdf229" providerId="AD" clId="Web-{0F310935-D9E1-A9A0-5839-1AC2D60B3B47}" dt="2020-06-25T14:12:41.254" v="115" actId="20577"/>
        <pc:sldMkLst>
          <pc:docMk/>
          <pc:sldMk cId="2150691417" sldId="452"/>
        </pc:sldMkLst>
        <pc:spChg chg="mod">
          <ac:chgData name="Caroline Bender" userId="S::caroline.bender@awacademy.de::ab071cd8-4ef9-4052-9259-7656edbdf229" providerId="AD" clId="Web-{0F310935-D9E1-A9A0-5839-1AC2D60B3B47}" dt="2020-06-25T14:12:41.254" v="115" actId="20577"/>
          <ac:spMkLst>
            <pc:docMk/>
            <pc:sldMk cId="2150691417" sldId="452"/>
            <ac:spMk id="8" creationId="{69EB9970-AD8C-4CEA-B9A7-ED5312B76A2A}"/>
          </ac:spMkLst>
        </pc:spChg>
      </pc:sldChg>
      <pc:sldChg chg="modSp">
        <pc:chgData name="Caroline Bender" userId="S::caroline.bender@awacademy.de::ab071cd8-4ef9-4052-9259-7656edbdf229" providerId="AD" clId="Web-{0F310935-D9E1-A9A0-5839-1AC2D60B3B47}" dt="2020-06-25T13:56:25.010" v="104" actId="20577"/>
        <pc:sldMkLst>
          <pc:docMk/>
          <pc:sldMk cId="3261501320" sldId="453"/>
        </pc:sldMkLst>
        <pc:spChg chg="mod">
          <ac:chgData name="Caroline Bender" userId="S::caroline.bender@awacademy.de::ab071cd8-4ef9-4052-9259-7656edbdf229" providerId="AD" clId="Web-{0F310935-D9E1-A9A0-5839-1AC2D60B3B47}" dt="2020-06-25T13:56:25.010" v="104" actId="20577"/>
          <ac:spMkLst>
            <pc:docMk/>
            <pc:sldMk cId="3261501320" sldId="453"/>
            <ac:spMk id="8" creationId="{69EB9970-AD8C-4CEA-B9A7-ED5312B76A2A}"/>
          </ac:spMkLst>
        </pc:spChg>
      </pc:sldChg>
      <pc:sldChg chg="modNotes">
        <pc:chgData name="Caroline Bender" userId="S::caroline.bender@awacademy.de::ab071cd8-4ef9-4052-9259-7656edbdf229" providerId="AD" clId="Web-{0F310935-D9E1-A9A0-5839-1AC2D60B3B47}" dt="2020-06-25T08:32:06.509" v="93"/>
        <pc:sldMkLst>
          <pc:docMk/>
          <pc:sldMk cId="966515665" sldId="2496"/>
        </pc:sldMkLst>
      </pc:sldChg>
    </pc:docChg>
  </pc:docChgLst>
  <pc:docChgLst>
    <pc:chgData name="Caroline Bender" userId="S::caroline.bender@awacademy.de::ab071cd8-4ef9-4052-9259-7656edbdf229" providerId="AD" clId="Web-{2FFCF774-55CF-0879-BD75-9E89BEDC98EE}"/>
    <pc:docChg chg="addSld delSld modSld">
      <pc:chgData name="Caroline Bender" userId="S::caroline.bender@awacademy.de::ab071cd8-4ef9-4052-9259-7656edbdf229" providerId="AD" clId="Web-{2FFCF774-55CF-0879-BD75-9E89BEDC98EE}" dt="2020-09-15T05:47:15.501" v="116" actId="20577"/>
      <pc:docMkLst>
        <pc:docMk/>
      </pc:docMkLst>
      <pc:sldChg chg="del">
        <pc:chgData name="Caroline Bender" userId="S::caroline.bender@awacademy.de::ab071cd8-4ef9-4052-9259-7656edbdf229" providerId="AD" clId="Web-{2FFCF774-55CF-0879-BD75-9E89BEDC98EE}" dt="2020-09-15T05:42:09.246" v="26"/>
        <pc:sldMkLst>
          <pc:docMk/>
          <pc:sldMk cId="712772623" sldId="269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0:58.557" v="6"/>
        <pc:sldMkLst>
          <pc:docMk/>
          <pc:sldMk cId="1046217029" sldId="360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0.652" v="27"/>
        <pc:sldMkLst>
          <pc:docMk/>
          <pc:sldMk cId="1342963220" sldId="366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1.980" v="18"/>
        <pc:sldMkLst>
          <pc:docMk/>
          <pc:sldMk cId="2553188650" sldId="36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04.011" v="24"/>
        <pc:sldMkLst>
          <pc:docMk/>
          <pc:sldMk cId="1013950165" sldId="369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1.996" v="28"/>
        <pc:sldMkLst>
          <pc:docMk/>
          <pc:sldMk cId="1563274382" sldId="370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3.199" v="29"/>
        <pc:sldMkLst>
          <pc:docMk/>
          <pc:sldMk cId="2872882355" sldId="37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4.949" v="30"/>
        <pc:sldMkLst>
          <pc:docMk/>
          <pc:sldMk cId="1248613351" sldId="37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5.324" v="31"/>
        <pc:sldMkLst>
          <pc:docMk/>
          <pc:sldMk cId="2575067786" sldId="374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6.261" v="32"/>
        <pc:sldMkLst>
          <pc:docMk/>
          <pc:sldMk cId="4047469546" sldId="375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22.245" v="14"/>
        <pc:sldMkLst>
          <pc:docMk/>
          <pc:sldMk cId="712644884" sldId="37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37:32.976" v="0"/>
        <pc:sldMkLst>
          <pc:docMk/>
          <pc:sldMk cId="617578549" sldId="38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0:58.557" v="8"/>
        <pc:sldMkLst>
          <pc:docMk/>
          <pc:sldMk cId="2738558167" sldId="421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0:58.557" v="7"/>
        <pc:sldMkLst>
          <pc:docMk/>
          <pc:sldMk cId="2787694727" sldId="42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37:32.976" v="2"/>
        <pc:sldMkLst>
          <pc:docMk/>
          <pc:sldMk cId="4043425069" sldId="42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12.229" v="11"/>
        <pc:sldMkLst>
          <pc:docMk/>
          <pc:sldMk cId="2343263588" sldId="426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19.839" v="13"/>
        <pc:sldMkLst>
          <pc:docMk/>
          <pc:sldMk cId="1580023785" sldId="43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07.167" v="9"/>
        <pc:sldMkLst>
          <pc:docMk/>
          <pc:sldMk cId="3594087803" sldId="439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3.980" v="19"/>
        <pc:sldMkLst>
          <pc:docMk/>
          <pc:sldMk cId="2729931875" sldId="44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5.339" v="20"/>
        <pc:sldMkLst>
          <pc:docMk/>
          <pc:sldMk cId="1549690025" sldId="44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7.949" v="21"/>
        <pc:sldMkLst>
          <pc:docMk/>
          <pc:sldMk cId="1958421975" sldId="444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04.386" v="25"/>
        <pc:sldMkLst>
          <pc:docMk/>
          <pc:sldMk cId="2336239644" sldId="445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17.120" v="12"/>
        <pc:sldMkLst>
          <pc:docMk/>
          <pc:sldMk cId="110555688" sldId="446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9.246" v="22"/>
        <pc:sldMkLst>
          <pc:docMk/>
          <pc:sldMk cId="2871274516" sldId="447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23.339" v="15"/>
        <pc:sldMkLst>
          <pc:docMk/>
          <pc:sldMk cId="2765500774" sldId="44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09.854" v="10"/>
        <pc:sldMkLst>
          <pc:docMk/>
          <pc:sldMk cId="2619976144" sldId="451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0.265" v="17"/>
        <pc:sldMkLst>
          <pc:docMk/>
          <pc:sldMk cId="2150691417" sldId="45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9.246" v="23"/>
        <pc:sldMkLst>
          <pc:docMk/>
          <pc:sldMk cId="3261501320" sldId="45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37:32.976" v="1"/>
        <pc:sldMkLst>
          <pc:docMk/>
          <pc:sldMk cId="966515665" sldId="2496"/>
        </pc:sldMkLst>
      </pc:sldChg>
      <pc:sldChg chg="modSp">
        <pc:chgData name="Caroline Bender" userId="S::caroline.bender@awacademy.de::ab071cd8-4ef9-4052-9259-7656edbdf229" providerId="AD" clId="Web-{2FFCF774-55CF-0879-BD75-9E89BEDC98EE}" dt="2020-09-15T05:47:15.501" v="116" actId="20577"/>
        <pc:sldMkLst>
          <pc:docMk/>
          <pc:sldMk cId="2378053806" sldId="2499"/>
        </pc:sldMkLst>
        <pc:spChg chg="mod">
          <ac:chgData name="Caroline Bender" userId="S::caroline.bender@awacademy.de::ab071cd8-4ef9-4052-9259-7656edbdf229" providerId="AD" clId="Web-{2FFCF774-55CF-0879-BD75-9E89BEDC98EE}" dt="2020-09-15T05:40:49.369" v="5" actId="20577"/>
          <ac:spMkLst>
            <pc:docMk/>
            <pc:sldMk cId="2378053806" sldId="2499"/>
            <ac:spMk id="26" creationId="{50E7A765-4672-4B44-B4EC-CD07AB9ABEB4}"/>
          </ac:spMkLst>
        </pc:spChg>
        <pc:spChg chg="mod">
          <ac:chgData name="Caroline Bender" userId="S::caroline.bender@awacademy.de::ab071cd8-4ef9-4052-9259-7656edbdf229" providerId="AD" clId="Web-{2FFCF774-55CF-0879-BD75-9E89BEDC98EE}" dt="2020-09-15T05:47:15.501" v="116" actId="20577"/>
          <ac:spMkLst>
            <pc:docMk/>
            <pc:sldMk cId="2378053806" sldId="2499"/>
            <ac:spMk id="32" creationId="{D33F52EB-EB02-42C1-9440-2C54C5EFFC0E}"/>
          </ac:spMkLst>
        </pc:spChg>
      </pc:sldChg>
      <pc:sldChg chg="del">
        <pc:chgData name="Caroline Bender" userId="S::caroline.bender@awacademy.de::ab071cd8-4ef9-4052-9259-7656edbdf229" providerId="AD" clId="Web-{2FFCF774-55CF-0879-BD75-9E89BEDC98EE}" dt="2020-09-15T05:41:27.729" v="16"/>
        <pc:sldMkLst>
          <pc:docMk/>
          <pc:sldMk cId="1878413429" sldId="2500"/>
        </pc:sldMkLst>
      </pc:sldChg>
      <pc:sldChg chg="addSp modSp new mod modClrScheme modShow chgLayout">
        <pc:chgData name="Caroline Bender" userId="S::caroline.bender@awacademy.de::ab071cd8-4ef9-4052-9259-7656edbdf229" providerId="AD" clId="Web-{2FFCF774-55CF-0879-BD75-9E89BEDC98EE}" dt="2020-09-15T05:45:18.671" v="114" actId="14100"/>
        <pc:sldMkLst>
          <pc:docMk/>
          <pc:sldMk cId="2437058860" sldId="2500"/>
        </pc:sldMkLst>
        <pc:spChg chg="add mod ord">
          <ac:chgData name="Caroline Bender" userId="S::caroline.bender@awacademy.de::ab071cd8-4ef9-4052-9259-7656edbdf229" providerId="AD" clId="Web-{2FFCF774-55CF-0879-BD75-9E89BEDC98EE}" dt="2020-09-15T05:45:04.061" v="112"/>
          <ac:spMkLst>
            <pc:docMk/>
            <pc:sldMk cId="2437058860" sldId="2500"/>
            <ac:spMk id="2" creationId="{6A546BC8-88E7-40AE-9B4A-3CA6BF7497EA}"/>
          </ac:spMkLst>
        </pc:spChg>
        <pc:spChg chg="add mod ord">
          <ac:chgData name="Caroline Bender" userId="S::caroline.bender@awacademy.de::ab071cd8-4ef9-4052-9259-7656edbdf229" providerId="AD" clId="Web-{2FFCF774-55CF-0879-BD75-9E89BEDC98EE}" dt="2020-09-15T05:45:04.061" v="112"/>
          <ac:spMkLst>
            <pc:docMk/>
            <pc:sldMk cId="2437058860" sldId="2500"/>
            <ac:spMk id="3" creationId="{3A1F7E6E-7CFA-41CB-B624-0368B730E663}"/>
          </ac:spMkLst>
        </pc:spChg>
        <pc:spChg chg="add mod ord">
          <ac:chgData name="Caroline Bender" userId="S::caroline.bender@awacademy.de::ab071cd8-4ef9-4052-9259-7656edbdf229" providerId="AD" clId="Web-{2FFCF774-55CF-0879-BD75-9E89BEDC98EE}" dt="2020-09-15T05:45:18.671" v="114" actId="14100"/>
          <ac:spMkLst>
            <pc:docMk/>
            <pc:sldMk cId="2437058860" sldId="2500"/>
            <ac:spMk id="4" creationId="{D42D1D4F-47D3-445C-83E7-1309F2D57FB7}"/>
          </ac:spMkLst>
        </pc:spChg>
      </pc:sldChg>
    </pc:docChg>
  </pc:docChgLst>
  <pc:docChgLst>
    <pc:chgData name="Romina Rottgardt" userId="c1c67b86-dbaa-4f37-a6d9-2a683707be49" providerId="ADAL" clId="{32CD3F80-C196-4FC2-A3C3-A841DE51E3E7}"/>
    <pc:docChg chg="undo custSel addSld delSld modSld">
      <pc:chgData name="Romina Rottgardt" userId="c1c67b86-dbaa-4f37-a6d9-2a683707be49" providerId="ADAL" clId="{32CD3F80-C196-4FC2-A3C3-A841DE51E3E7}" dt="2020-06-25T08:47:19.854" v="132" actId="108"/>
      <pc:docMkLst>
        <pc:docMk/>
      </pc:docMkLst>
      <pc:sldChg chg="add del">
        <pc:chgData name="Romina Rottgardt" userId="c1c67b86-dbaa-4f37-a6d9-2a683707be49" providerId="ADAL" clId="{32CD3F80-C196-4FC2-A3C3-A841DE51E3E7}" dt="2020-06-25T08:37:15.574" v="50" actId="2696"/>
        <pc:sldMkLst>
          <pc:docMk/>
          <pc:sldMk cId="3217929929" sldId="258"/>
        </pc:sldMkLst>
      </pc:sldChg>
      <pc:sldChg chg="delSp modSp">
        <pc:chgData name="Romina Rottgardt" userId="c1c67b86-dbaa-4f37-a6d9-2a683707be49" providerId="ADAL" clId="{32CD3F80-C196-4FC2-A3C3-A841DE51E3E7}" dt="2020-06-25T08:40:12.245" v="75" actId="108"/>
        <pc:sldMkLst>
          <pc:docMk/>
          <pc:sldMk cId="2738558167" sldId="421"/>
        </pc:sldMkLst>
        <pc:spChg chg="mod">
          <ac:chgData name="Romina Rottgardt" userId="c1c67b86-dbaa-4f37-a6d9-2a683707be49" providerId="ADAL" clId="{32CD3F80-C196-4FC2-A3C3-A841DE51E3E7}" dt="2020-06-25T08:40:06.424" v="73" actId="108"/>
          <ac:spMkLst>
            <pc:docMk/>
            <pc:sldMk cId="2738558167" sldId="421"/>
            <ac:spMk id="10" creationId="{3D48E32B-6BBF-4215-B769-7A8C9FDA1A08}"/>
          </ac:spMkLst>
        </pc:spChg>
        <pc:spChg chg="mod">
          <ac:chgData name="Romina Rottgardt" userId="c1c67b86-dbaa-4f37-a6d9-2a683707be49" providerId="ADAL" clId="{32CD3F80-C196-4FC2-A3C3-A841DE51E3E7}" dt="2020-06-25T08:40:09.224" v="74" actId="108"/>
          <ac:spMkLst>
            <pc:docMk/>
            <pc:sldMk cId="2738558167" sldId="421"/>
            <ac:spMk id="11" creationId="{8797CFCC-E56F-4F8F-979B-1C4DE2800E11}"/>
          </ac:spMkLst>
        </pc:spChg>
        <pc:spChg chg="mod">
          <ac:chgData name="Romina Rottgardt" userId="c1c67b86-dbaa-4f37-a6d9-2a683707be49" providerId="ADAL" clId="{32CD3F80-C196-4FC2-A3C3-A841DE51E3E7}" dt="2020-06-25T08:40:03.867" v="72" actId="2711"/>
          <ac:spMkLst>
            <pc:docMk/>
            <pc:sldMk cId="2738558167" sldId="421"/>
            <ac:spMk id="12" creationId="{121A198C-8582-4D5B-BE0A-102C8990BBE6}"/>
          </ac:spMkLst>
        </pc:spChg>
        <pc:spChg chg="mod">
          <ac:chgData name="Romina Rottgardt" userId="c1c67b86-dbaa-4f37-a6d9-2a683707be49" providerId="ADAL" clId="{32CD3F80-C196-4FC2-A3C3-A841DE51E3E7}" dt="2020-06-25T08:40:12.245" v="75" actId="108"/>
          <ac:spMkLst>
            <pc:docMk/>
            <pc:sldMk cId="2738558167" sldId="421"/>
            <ac:spMk id="15" creationId="{32125398-C622-4C4A-88D2-13DBC004CCE1}"/>
          </ac:spMkLst>
        </pc:spChg>
        <pc:picChg chg="mod">
          <ac:chgData name="Romina Rottgardt" userId="c1c67b86-dbaa-4f37-a6d9-2a683707be49" providerId="ADAL" clId="{32CD3F80-C196-4FC2-A3C3-A841DE51E3E7}" dt="2020-06-25T08:39:57.710" v="68" actId="1076"/>
          <ac:picMkLst>
            <pc:docMk/>
            <pc:sldMk cId="2738558167" sldId="421"/>
            <ac:picMk id="8" creationId="{2BF2EB4D-AB44-4CF4-9912-F0187FE0EC09}"/>
          </ac:picMkLst>
        </pc:picChg>
        <pc:picChg chg="mod">
          <ac:chgData name="Romina Rottgardt" userId="c1c67b86-dbaa-4f37-a6d9-2a683707be49" providerId="ADAL" clId="{32CD3F80-C196-4FC2-A3C3-A841DE51E3E7}" dt="2020-06-25T08:39:58.651" v="71" actId="1076"/>
          <ac:picMkLst>
            <pc:docMk/>
            <pc:sldMk cId="2738558167" sldId="421"/>
            <ac:picMk id="13" creationId="{3FBE67C2-24BA-4CB3-BFEB-B2854E4E0BC2}"/>
          </ac:picMkLst>
        </pc:picChg>
        <pc:picChg chg="del">
          <ac:chgData name="Romina Rottgardt" userId="c1c67b86-dbaa-4f37-a6d9-2a683707be49" providerId="ADAL" clId="{32CD3F80-C196-4FC2-A3C3-A841DE51E3E7}" dt="2020-06-09T11:29:37.130" v="45" actId="478"/>
          <ac:picMkLst>
            <pc:docMk/>
            <pc:sldMk cId="2738558167" sldId="421"/>
            <ac:picMk id="14" creationId="{F98C7DD2-01DB-49F3-88D4-06650EA9FDD8}"/>
          </ac:picMkLst>
        </pc:picChg>
        <pc:picChg chg="mod">
          <ac:chgData name="Romina Rottgardt" userId="c1c67b86-dbaa-4f37-a6d9-2a683707be49" providerId="ADAL" clId="{32CD3F80-C196-4FC2-A3C3-A841DE51E3E7}" dt="2020-06-25T08:39:58.080" v="70" actId="1076"/>
          <ac:picMkLst>
            <pc:docMk/>
            <pc:sldMk cId="2738558167" sldId="421"/>
            <ac:picMk id="16" creationId="{7DFFB439-79C7-47B5-91A8-C529F4C4B3EF}"/>
          </ac:picMkLst>
        </pc:picChg>
        <pc:picChg chg="mod modCrop">
          <ac:chgData name="Romina Rottgardt" userId="c1c67b86-dbaa-4f37-a6d9-2a683707be49" providerId="ADAL" clId="{32CD3F80-C196-4FC2-A3C3-A841DE51E3E7}" dt="2020-06-25T08:39:57.903" v="69" actId="1076"/>
          <ac:picMkLst>
            <pc:docMk/>
            <pc:sldMk cId="2738558167" sldId="421"/>
            <ac:picMk id="17" creationId="{8826E149-F410-4938-A44E-52E285229667}"/>
          </ac:picMkLst>
        </pc:picChg>
      </pc:sldChg>
      <pc:sldChg chg="modSp">
        <pc:chgData name="Romina Rottgardt" userId="c1c67b86-dbaa-4f37-a6d9-2a683707be49" providerId="ADAL" clId="{32CD3F80-C196-4FC2-A3C3-A841DE51E3E7}" dt="2020-06-25T08:39:21.781" v="59" actId="20577"/>
        <pc:sldMkLst>
          <pc:docMk/>
          <pc:sldMk cId="1580023785" sldId="438"/>
        </pc:sldMkLst>
        <pc:spChg chg="mod">
          <ac:chgData name="Romina Rottgardt" userId="c1c67b86-dbaa-4f37-a6d9-2a683707be49" providerId="ADAL" clId="{32CD3F80-C196-4FC2-A3C3-A841DE51E3E7}" dt="2020-06-25T08:39:21.781" v="59" actId="20577"/>
          <ac:spMkLst>
            <pc:docMk/>
            <pc:sldMk cId="1580023785" sldId="438"/>
            <ac:spMk id="8" creationId="{F6CB41C7-8B7F-4104-8B7C-7E8DD069DA5D}"/>
          </ac:spMkLst>
        </pc:spChg>
        <pc:spChg chg="mod">
          <ac:chgData name="Romina Rottgardt" userId="c1c67b86-dbaa-4f37-a6d9-2a683707be49" providerId="ADAL" clId="{32CD3F80-C196-4FC2-A3C3-A841DE51E3E7}" dt="2020-06-25T08:39:20.173" v="58" actId="20577"/>
          <ac:spMkLst>
            <pc:docMk/>
            <pc:sldMk cId="1580023785" sldId="438"/>
            <ac:spMk id="9" creationId="{7787C26E-03EE-4EDD-8060-C04CD3B499FF}"/>
          </ac:spMkLst>
        </pc:spChg>
      </pc:sldChg>
      <pc:sldChg chg="modSp">
        <pc:chgData name="Romina Rottgardt" userId="c1c67b86-dbaa-4f37-a6d9-2a683707be49" providerId="ADAL" clId="{32CD3F80-C196-4FC2-A3C3-A841DE51E3E7}" dt="2020-06-25T08:39:16.733" v="57" actId="20577"/>
        <pc:sldMkLst>
          <pc:docMk/>
          <pc:sldMk cId="3594087803" sldId="439"/>
        </pc:sldMkLst>
        <pc:spChg chg="mod">
          <ac:chgData name="Romina Rottgardt" userId="c1c67b86-dbaa-4f37-a6d9-2a683707be49" providerId="ADAL" clId="{32CD3F80-C196-4FC2-A3C3-A841DE51E3E7}" dt="2020-06-25T08:39:16.733" v="57" actId="20577"/>
          <ac:spMkLst>
            <pc:docMk/>
            <pc:sldMk cId="3594087803" sldId="439"/>
            <ac:spMk id="23" creationId="{4D01FD91-1188-49C7-9AC8-61C354257A19}"/>
          </ac:spMkLst>
        </pc:spChg>
      </pc:sldChg>
      <pc:sldChg chg="modSp">
        <pc:chgData name="Romina Rottgardt" userId="c1c67b86-dbaa-4f37-a6d9-2a683707be49" providerId="ADAL" clId="{32CD3F80-C196-4FC2-A3C3-A841DE51E3E7}" dt="2020-06-25T08:46:18.344" v="126" actId="113"/>
        <pc:sldMkLst>
          <pc:docMk/>
          <pc:sldMk cId="2871274516" sldId="447"/>
        </pc:sldMkLst>
        <pc:spChg chg="mod">
          <ac:chgData name="Romina Rottgardt" userId="c1c67b86-dbaa-4f37-a6d9-2a683707be49" providerId="ADAL" clId="{32CD3F80-C196-4FC2-A3C3-A841DE51E3E7}" dt="2020-06-25T08:46:18.344" v="126" actId="113"/>
          <ac:spMkLst>
            <pc:docMk/>
            <pc:sldMk cId="2871274516" sldId="447"/>
            <ac:spMk id="7" creationId="{A1C3C272-9E16-4FAE-AD68-623D702888C8}"/>
          </ac:spMkLst>
        </pc:spChg>
      </pc:sldChg>
      <pc:sldChg chg="modSp">
        <pc:chgData name="Romina Rottgardt" userId="c1c67b86-dbaa-4f37-a6d9-2a683707be49" providerId="ADAL" clId="{32CD3F80-C196-4FC2-A3C3-A841DE51E3E7}" dt="2020-06-25T08:39:47.767" v="63" actId="108"/>
        <pc:sldMkLst>
          <pc:docMk/>
          <pc:sldMk cId="2619976144" sldId="451"/>
        </pc:sldMkLst>
        <pc:spChg chg="mod">
          <ac:chgData name="Romina Rottgardt" userId="c1c67b86-dbaa-4f37-a6d9-2a683707be49" providerId="ADAL" clId="{32CD3F80-C196-4FC2-A3C3-A841DE51E3E7}" dt="2020-06-25T08:39:38.899" v="60" actId="2711"/>
          <ac:spMkLst>
            <pc:docMk/>
            <pc:sldMk cId="2619976144" sldId="451"/>
            <ac:spMk id="9" creationId="{F998D741-F9A7-4E29-9CBE-34548EB8E1BB}"/>
          </ac:spMkLst>
        </pc:spChg>
        <pc:spChg chg="mod">
          <ac:chgData name="Romina Rottgardt" userId="c1c67b86-dbaa-4f37-a6d9-2a683707be49" providerId="ADAL" clId="{32CD3F80-C196-4FC2-A3C3-A841DE51E3E7}" dt="2020-06-25T08:39:44.526" v="62" actId="108"/>
          <ac:spMkLst>
            <pc:docMk/>
            <pc:sldMk cId="2619976144" sldId="451"/>
            <ac:spMk id="10" creationId="{3D48E32B-6BBF-4215-B769-7A8C9FDA1A08}"/>
          </ac:spMkLst>
        </pc:spChg>
        <pc:spChg chg="mod">
          <ac:chgData name="Romina Rottgardt" userId="c1c67b86-dbaa-4f37-a6d9-2a683707be49" providerId="ADAL" clId="{32CD3F80-C196-4FC2-A3C3-A841DE51E3E7}" dt="2020-06-25T08:39:47.767" v="63" actId="108"/>
          <ac:spMkLst>
            <pc:docMk/>
            <pc:sldMk cId="2619976144" sldId="451"/>
            <ac:spMk id="16" creationId="{AE589EF3-4AC5-4825-9C45-110911C9586D}"/>
          </ac:spMkLst>
        </pc:spChg>
        <pc:spChg chg="mod">
          <ac:chgData name="Romina Rottgardt" userId="c1c67b86-dbaa-4f37-a6d9-2a683707be49" providerId="ADAL" clId="{32CD3F80-C196-4FC2-A3C3-A841DE51E3E7}" dt="2020-06-25T08:39:41.638" v="61" actId="108"/>
          <ac:spMkLst>
            <pc:docMk/>
            <pc:sldMk cId="2619976144" sldId="451"/>
            <ac:spMk id="20" creationId="{1963B2B0-1BC5-4262-8414-54909B4FE8FE}"/>
          </ac:spMkLst>
        </pc:sp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11" creationId="{47D44AF1-6BB6-42D2-99CB-AD446E94316F}"/>
          </ac:picMkLst>
        </pc:pic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14" creationId="{8F61A910-E1C2-49D3-851A-FBB89A246E98}"/>
          </ac:picMkLst>
        </pc:pic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15" creationId="{8803540C-244B-40C8-9517-77CA379692F2}"/>
          </ac:picMkLst>
        </pc:pic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23" creationId="{D231F2E5-2EAB-4F2E-B92F-08D5F3DD3778}"/>
          </ac:picMkLst>
        </pc:picChg>
      </pc:sldChg>
      <pc:sldChg chg="modSp">
        <pc:chgData name="Romina Rottgardt" userId="c1c67b86-dbaa-4f37-a6d9-2a683707be49" providerId="ADAL" clId="{32CD3F80-C196-4FC2-A3C3-A841DE51E3E7}" dt="2020-06-25T08:45:37.057" v="124" actId="20577"/>
        <pc:sldMkLst>
          <pc:docMk/>
          <pc:sldMk cId="2150691417" sldId="452"/>
        </pc:sldMkLst>
        <pc:spChg chg="mod">
          <ac:chgData name="Romina Rottgardt" userId="c1c67b86-dbaa-4f37-a6d9-2a683707be49" providerId="ADAL" clId="{32CD3F80-C196-4FC2-A3C3-A841DE51E3E7}" dt="2020-06-25T08:44:10.359" v="112" actId="6549"/>
          <ac:spMkLst>
            <pc:docMk/>
            <pc:sldMk cId="2150691417" sldId="452"/>
            <ac:spMk id="8" creationId="{69EB9970-AD8C-4CEA-B9A7-ED5312B76A2A}"/>
          </ac:spMkLst>
        </pc:spChg>
        <pc:spChg chg="mod">
          <ac:chgData name="Romina Rottgardt" userId="c1c67b86-dbaa-4f37-a6d9-2a683707be49" providerId="ADAL" clId="{32CD3F80-C196-4FC2-A3C3-A841DE51E3E7}" dt="2020-06-25T08:43:04.987" v="111" actId="14100"/>
          <ac:spMkLst>
            <pc:docMk/>
            <pc:sldMk cId="2150691417" sldId="452"/>
            <ac:spMk id="9" creationId="{7C82A58B-D932-42F9-B3A1-850F48C42091}"/>
          </ac:spMkLst>
        </pc:spChg>
        <pc:spChg chg="mod">
          <ac:chgData name="Romina Rottgardt" userId="c1c67b86-dbaa-4f37-a6d9-2a683707be49" providerId="ADAL" clId="{32CD3F80-C196-4FC2-A3C3-A841DE51E3E7}" dt="2020-06-25T08:45:37.057" v="124" actId="20577"/>
          <ac:spMkLst>
            <pc:docMk/>
            <pc:sldMk cId="2150691417" sldId="452"/>
            <ac:spMk id="12" creationId="{AFE4A088-F866-4E84-97D7-7964442F3FB6}"/>
          </ac:spMkLst>
        </pc:spChg>
      </pc:sldChg>
      <pc:sldChg chg="modSp">
        <pc:chgData name="Romina Rottgardt" userId="c1c67b86-dbaa-4f37-a6d9-2a683707be49" providerId="ADAL" clId="{32CD3F80-C196-4FC2-A3C3-A841DE51E3E7}" dt="2020-06-25T08:47:19.854" v="132" actId="108"/>
        <pc:sldMkLst>
          <pc:docMk/>
          <pc:sldMk cId="3261501320" sldId="453"/>
        </pc:sldMkLst>
        <pc:spChg chg="mod">
          <ac:chgData name="Romina Rottgardt" userId="c1c67b86-dbaa-4f37-a6d9-2a683707be49" providerId="ADAL" clId="{32CD3F80-C196-4FC2-A3C3-A841DE51E3E7}" dt="2020-06-25T08:46:50.262" v="129" actId="6549"/>
          <ac:spMkLst>
            <pc:docMk/>
            <pc:sldMk cId="3261501320" sldId="453"/>
            <ac:spMk id="6" creationId="{BB5B9560-4181-4443-BBDF-63CC27A6A033}"/>
          </ac:spMkLst>
        </pc:spChg>
        <pc:spChg chg="mod">
          <ac:chgData name="Romina Rottgardt" userId="c1c67b86-dbaa-4f37-a6d9-2a683707be49" providerId="ADAL" clId="{32CD3F80-C196-4FC2-A3C3-A841DE51E3E7}" dt="2020-06-25T08:47:19.854" v="132" actId="108"/>
          <ac:spMkLst>
            <pc:docMk/>
            <pc:sldMk cId="3261501320" sldId="453"/>
            <ac:spMk id="12" creationId="{AFE4A088-F866-4E84-97D7-7964442F3FB6}"/>
          </ac:spMkLst>
        </pc:spChg>
      </pc:sldChg>
      <pc:sldChg chg="addSp modSp add del">
        <pc:chgData name="Romina Rottgardt" userId="c1c67b86-dbaa-4f37-a6d9-2a683707be49" providerId="ADAL" clId="{32CD3F80-C196-4FC2-A3C3-A841DE51E3E7}" dt="2020-06-25T08:37:44.785" v="54" actId="2696"/>
        <pc:sldMkLst>
          <pc:docMk/>
          <pc:sldMk cId="639709829" sldId="2498"/>
        </pc:sldMkLst>
        <pc:spChg chg="mod">
          <ac:chgData name="Romina Rottgardt" userId="c1c67b86-dbaa-4f37-a6d9-2a683707be49" providerId="ADAL" clId="{32CD3F80-C196-4FC2-A3C3-A841DE51E3E7}" dt="2020-06-09T11:23:13.222" v="5" actId="554"/>
          <ac:spMkLst>
            <pc:docMk/>
            <pc:sldMk cId="639709829" sldId="2498"/>
            <ac:spMk id="18" creationId="{F8C78643-9D3A-4A0E-B6C1-6106E1C52FF8}"/>
          </ac:spMkLst>
        </pc:spChg>
        <pc:spChg chg="add mod">
          <ac:chgData name="Romina Rottgardt" userId="c1c67b86-dbaa-4f37-a6d9-2a683707be49" providerId="ADAL" clId="{32CD3F80-C196-4FC2-A3C3-A841DE51E3E7}" dt="2020-06-09T11:23:13.222" v="5" actId="554"/>
          <ac:spMkLst>
            <pc:docMk/>
            <pc:sldMk cId="639709829" sldId="2498"/>
            <ac:spMk id="21" creationId="{A1E2C704-300D-4BF2-9446-90E833192DBD}"/>
          </ac:spMkLst>
        </pc:spChg>
      </pc:sldChg>
      <pc:sldChg chg="delSp modSp">
        <pc:chgData name="Romina Rottgardt" userId="c1c67b86-dbaa-4f37-a6d9-2a683707be49" providerId="ADAL" clId="{32CD3F80-C196-4FC2-A3C3-A841DE51E3E7}" dt="2020-06-25T08:42:47.814" v="93" actId="1076"/>
        <pc:sldMkLst>
          <pc:docMk/>
          <pc:sldMk cId="2378053806" sldId="2499"/>
        </pc:sldMkLst>
        <pc:spChg chg="mod">
          <ac:chgData name="Romina Rottgardt" userId="c1c67b86-dbaa-4f37-a6d9-2a683707be49" providerId="ADAL" clId="{32CD3F80-C196-4FC2-A3C3-A841DE51E3E7}" dt="2020-06-25T08:42:39.973" v="92" actId="1076"/>
          <ac:spMkLst>
            <pc:docMk/>
            <pc:sldMk cId="2378053806" sldId="2499"/>
            <ac:spMk id="14" creationId="{EB4D9F9A-90E0-49CA-9805-4FD6DD2D8FCF}"/>
          </ac:spMkLst>
        </pc:spChg>
        <pc:spChg chg="mod">
          <ac:chgData name="Romina Rottgardt" userId="c1c67b86-dbaa-4f37-a6d9-2a683707be49" providerId="ADAL" clId="{32CD3F80-C196-4FC2-A3C3-A841DE51E3E7}" dt="2020-06-25T08:42:47.814" v="93" actId="1076"/>
          <ac:spMkLst>
            <pc:docMk/>
            <pc:sldMk cId="2378053806" sldId="2499"/>
            <ac:spMk id="23" creationId="{E894D916-DED2-4B74-BE52-F4DF1C1FEDB7}"/>
          </ac:spMkLst>
        </pc:spChg>
        <pc:spChg chg="mod">
          <ac:chgData name="Romina Rottgardt" userId="c1c67b86-dbaa-4f37-a6d9-2a683707be49" providerId="ADAL" clId="{32CD3F80-C196-4FC2-A3C3-A841DE51E3E7}" dt="2020-06-25T08:42:47.814" v="93" actId="1076"/>
          <ac:spMkLst>
            <pc:docMk/>
            <pc:sldMk cId="2378053806" sldId="2499"/>
            <ac:spMk id="30" creationId="{C93142C9-507C-4E0D-8484-5B21C3D01950}"/>
          </ac:spMkLst>
        </pc:spChg>
        <pc:cxnChg chg="mod">
          <ac:chgData name="Romina Rottgardt" userId="c1c67b86-dbaa-4f37-a6d9-2a683707be49" providerId="ADAL" clId="{32CD3F80-C196-4FC2-A3C3-A841DE51E3E7}" dt="2020-06-25T08:42:39.973" v="92" actId="1076"/>
          <ac:cxnSpMkLst>
            <pc:docMk/>
            <pc:sldMk cId="2378053806" sldId="2499"/>
            <ac:cxnSpMk id="15" creationId="{D0F45685-51B3-4D38-AD15-CC1D5941F7EE}"/>
          </ac:cxnSpMkLst>
        </pc:cxnChg>
        <pc:cxnChg chg="del">
          <ac:chgData name="Romina Rottgardt" userId="c1c67b86-dbaa-4f37-a6d9-2a683707be49" providerId="ADAL" clId="{32CD3F80-C196-4FC2-A3C3-A841DE51E3E7}" dt="2020-06-25T08:42:12.430" v="79" actId="478"/>
          <ac:cxnSpMkLst>
            <pc:docMk/>
            <pc:sldMk cId="2378053806" sldId="2499"/>
            <ac:cxnSpMk id="24" creationId="{2CDE2C02-B208-4FE1-A347-DFE6535C928B}"/>
          </ac:cxnSpMkLst>
        </pc:cxnChg>
      </pc:sldChg>
      <pc:sldChg chg="addSp modSp add">
        <pc:chgData name="Romina Rottgardt" userId="c1c67b86-dbaa-4f37-a6d9-2a683707be49" providerId="ADAL" clId="{32CD3F80-C196-4FC2-A3C3-A841DE51E3E7}" dt="2020-06-25T08:37:38.589" v="53" actId="1076"/>
        <pc:sldMkLst>
          <pc:docMk/>
          <pc:sldMk cId="1878413429" sldId="2500"/>
        </pc:sldMkLst>
        <pc:spChg chg="add mod">
          <ac:chgData name="Romina Rottgardt" userId="c1c67b86-dbaa-4f37-a6d9-2a683707be49" providerId="ADAL" clId="{32CD3F80-C196-4FC2-A3C3-A841DE51E3E7}" dt="2020-06-25T08:37:38.589" v="53" actId="1076"/>
          <ac:spMkLst>
            <pc:docMk/>
            <pc:sldMk cId="1878413429" sldId="2500"/>
            <ac:spMk id="21" creationId="{3888268D-580F-4FD6-A62B-CA4357173839}"/>
          </ac:spMkLst>
        </pc:spChg>
      </pc:sldChg>
    </pc:docChg>
  </pc:docChgLst>
  <pc:docChgLst>
    <pc:chgData name="Caroline Bender" userId="S::caroline.bender@awacademy.de::ab071cd8-4ef9-4052-9259-7656edbdf229" providerId="AD" clId="Web-{60F90DE1-ADA2-CD07-140B-6C0631B1EC38}"/>
    <pc:docChg chg="modSld">
      <pc:chgData name="Caroline Bender" userId="S::caroline.bender@awacademy.de::ab071cd8-4ef9-4052-9259-7656edbdf229" providerId="AD" clId="Web-{60F90DE1-ADA2-CD07-140B-6C0631B1EC38}" dt="2021-08-19T11:01:09.269" v="7" actId="20577"/>
      <pc:docMkLst>
        <pc:docMk/>
      </pc:docMkLst>
      <pc:sldChg chg="modSp">
        <pc:chgData name="Caroline Bender" userId="S::caroline.bender@awacademy.de::ab071cd8-4ef9-4052-9259-7656edbdf229" providerId="AD" clId="Web-{60F90DE1-ADA2-CD07-140B-6C0631B1EC38}" dt="2021-08-19T11:01:09.269" v="7" actId="20577"/>
        <pc:sldMkLst>
          <pc:docMk/>
          <pc:sldMk cId="2355506250" sldId="2501"/>
        </pc:sldMkLst>
        <pc:spChg chg="mod">
          <ac:chgData name="Caroline Bender" userId="S::caroline.bender@awacademy.de::ab071cd8-4ef9-4052-9259-7656edbdf229" providerId="AD" clId="Web-{60F90DE1-ADA2-CD07-140B-6C0631B1EC38}" dt="2021-08-19T10:59:41.155" v="5" actId="20577"/>
          <ac:spMkLst>
            <pc:docMk/>
            <pc:sldMk cId="2355506250" sldId="2501"/>
            <ac:spMk id="26" creationId="{50E7A765-4672-4B44-B4EC-CD07AB9ABEB4}"/>
          </ac:spMkLst>
        </pc:spChg>
        <pc:spChg chg="mod">
          <ac:chgData name="Caroline Bender" userId="S::caroline.bender@awacademy.de::ab071cd8-4ef9-4052-9259-7656edbdf229" providerId="AD" clId="Web-{60F90DE1-ADA2-CD07-140B-6C0631B1EC38}" dt="2021-08-19T11:01:09.269" v="7" actId="20577"/>
          <ac:spMkLst>
            <pc:docMk/>
            <pc:sldMk cId="2355506250" sldId="2501"/>
            <ac:spMk id="32" creationId="{D33F52EB-EB02-42C1-9440-2C54C5EFFC0E}"/>
          </ac:spMkLst>
        </pc:spChg>
      </pc:sldChg>
    </pc:docChg>
  </pc:docChgLst>
  <pc:docChgLst>
    <pc:chgData name="Caroline Bender" userId="S::caroline.bender@awacademy.de::ab071cd8-4ef9-4052-9259-7656edbdf229" providerId="AD" clId="Web-{B84A7DD5-AECC-4ED4-AB99-9B371EDB09B8}"/>
    <pc:docChg chg="modSld">
      <pc:chgData name="Caroline Bender" userId="S::caroline.bender@awacademy.de::ab071cd8-4ef9-4052-9259-7656edbdf229" providerId="AD" clId="Web-{B84A7DD5-AECC-4ED4-AB99-9B371EDB09B8}" dt="2020-06-17T16:00:33.892" v="1" actId="20577"/>
      <pc:docMkLst>
        <pc:docMk/>
      </pc:docMkLst>
      <pc:sldChg chg="modSp">
        <pc:chgData name="Caroline Bender" userId="S::caroline.bender@awacademy.de::ab071cd8-4ef9-4052-9259-7656edbdf229" providerId="AD" clId="Web-{B84A7DD5-AECC-4ED4-AB99-9B371EDB09B8}" dt="2020-06-17T16:00:33.892" v="1" actId="20577"/>
        <pc:sldMkLst>
          <pc:docMk/>
          <pc:sldMk cId="712644884" sldId="378"/>
        </pc:sldMkLst>
        <pc:spChg chg="mod">
          <ac:chgData name="Caroline Bender" userId="S::caroline.bender@awacademy.de::ab071cd8-4ef9-4052-9259-7656edbdf229" providerId="AD" clId="Web-{B84A7DD5-AECC-4ED4-AB99-9B371EDB09B8}" dt="2020-06-17T16:00:33.892" v="1" actId="20577"/>
          <ac:spMkLst>
            <pc:docMk/>
            <pc:sldMk cId="712644884" sldId="378"/>
            <ac:spMk id="7" creationId="{00000000-0000-0000-0000-000000000000}"/>
          </ac:spMkLst>
        </pc:spChg>
      </pc:sldChg>
    </pc:docChg>
  </pc:docChgLst>
  <pc:docChgLst>
    <pc:chgData name="Caroline Bender" userId="ab071cd8-4ef9-4052-9259-7656edbdf229" providerId="ADAL" clId="{A0E15D9B-FE20-460F-BA27-C4BD7A98ACC0}"/>
    <pc:docChg chg="undo redo custSel addSld delSld modSld sldOrd">
      <pc:chgData name="Caroline Bender" userId="ab071cd8-4ef9-4052-9259-7656edbdf229" providerId="ADAL" clId="{A0E15D9B-FE20-460F-BA27-C4BD7A98ACC0}" dt="2020-06-25T14:13:49.627" v="4405" actId="20577"/>
      <pc:docMkLst>
        <pc:docMk/>
      </pc:docMkLst>
      <pc:sldChg chg="modSp modNotesTx">
        <pc:chgData name="Caroline Bender" userId="ab071cd8-4ef9-4052-9259-7656edbdf229" providerId="ADAL" clId="{A0E15D9B-FE20-460F-BA27-C4BD7A98ACC0}" dt="2020-06-25T07:35:19.500" v="3504" actId="113"/>
        <pc:sldMkLst>
          <pc:docMk/>
          <pc:sldMk cId="2541733765" sldId="256"/>
        </pc:sldMkLst>
        <pc:spChg chg="mod">
          <ac:chgData name="Caroline Bender" userId="ab071cd8-4ef9-4052-9259-7656edbdf229" providerId="ADAL" clId="{A0E15D9B-FE20-460F-BA27-C4BD7A98ACC0}" dt="2020-06-09T06:49:00.904" v="38" actId="13926"/>
          <ac:spMkLst>
            <pc:docMk/>
            <pc:sldMk cId="2541733765" sldId="256"/>
            <ac:spMk id="2" creationId="{00000000-0000-0000-0000-000000000000}"/>
          </ac:spMkLst>
        </pc:spChg>
      </pc:sldChg>
      <pc:sldChg chg="modSp">
        <pc:chgData name="Caroline Bender" userId="ab071cd8-4ef9-4052-9259-7656edbdf229" providerId="ADAL" clId="{A0E15D9B-FE20-460F-BA27-C4BD7A98ACC0}" dt="2020-06-09T06:52:13.773" v="289" actId="1076"/>
        <pc:sldMkLst>
          <pc:docMk/>
          <pc:sldMk cId="3217929929" sldId="258"/>
        </pc:sldMkLst>
        <pc:spChg chg="mod">
          <ac:chgData name="Caroline Bender" userId="ab071cd8-4ef9-4052-9259-7656edbdf229" providerId="ADAL" clId="{A0E15D9B-FE20-460F-BA27-C4BD7A98ACC0}" dt="2020-06-09T06:52:13.773" v="289" actId="1076"/>
          <ac:spMkLst>
            <pc:docMk/>
            <pc:sldMk cId="3217929929" sldId="258"/>
            <ac:spMk id="18" creationId="{F8C78643-9D3A-4A0E-B6C1-6106E1C52FF8}"/>
          </ac:spMkLst>
        </pc:spChg>
      </pc:sldChg>
      <pc:sldChg chg="del">
        <pc:chgData name="Caroline Bender" userId="ab071cd8-4ef9-4052-9259-7656edbdf229" providerId="ADAL" clId="{A0E15D9B-FE20-460F-BA27-C4BD7A98ACC0}" dt="2020-06-25T07:42:02.605" v="3505" actId="2696"/>
        <pc:sldMkLst>
          <pc:docMk/>
          <pc:sldMk cId="1774950130" sldId="323"/>
        </pc:sldMkLst>
      </pc:sldChg>
      <pc:sldChg chg="modSp modNotesTx">
        <pc:chgData name="Caroline Bender" userId="ab071cd8-4ef9-4052-9259-7656edbdf229" providerId="ADAL" clId="{A0E15D9B-FE20-460F-BA27-C4BD7A98ACC0}" dt="2020-06-25T08:17:32.999" v="4348" actId="20577"/>
        <pc:sldMkLst>
          <pc:docMk/>
          <pc:sldMk cId="1046217029" sldId="360"/>
        </pc:sldMkLst>
        <pc:spChg chg="mod">
          <ac:chgData name="Caroline Bender" userId="ab071cd8-4ef9-4052-9259-7656edbdf229" providerId="ADAL" clId="{A0E15D9B-FE20-460F-BA27-C4BD7A98ACC0}" dt="2020-06-09T07:08:10.423" v="789" actId="20577"/>
          <ac:spMkLst>
            <pc:docMk/>
            <pc:sldMk cId="1046217029" sldId="360"/>
            <ac:spMk id="9" creationId="{97A5BDBD-E582-4DBD-B35C-472D38CB2AFD}"/>
          </ac:spMkLst>
        </pc:spChg>
      </pc:sldChg>
      <pc:sldChg chg="addSp delSp modSp">
        <pc:chgData name="Caroline Bender" userId="ab071cd8-4ef9-4052-9259-7656edbdf229" providerId="ADAL" clId="{A0E15D9B-FE20-460F-BA27-C4BD7A98ACC0}" dt="2020-06-25T08:04:38.166" v="3529" actId="478"/>
        <pc:sldMkLst>
          <pc:docMk/>
          <pc:sldMk cId="1013950165" sldId="369"/>
        </pc:sldMkLst>
        <pc:spChg chg="mod">
          <ac:chgData name="Caroline Bender" userId="ab071cd8-4ef9-4052-9259-7656edbdf229" providerId="ADAL" clId="{A0E15D9B-FE20-460F-BA27-C4BD7A98ACC0}" dt="2020-06-25T08:04:36.539" v="3528" actId="13926"/>
          <ac:spMkLst>
            <pc:docMk/>
            <pc:sldMk cId="1013950165" sldId="369"/>
            <ac:spMk id="6" creationId="{986D786A-F8F4-4618-B730-9AF2419A5C3E}"/>
          </ac:spMkLst>
        </pc:spChg>
        <pc:spChg chg="add del mod">
          <ac:chgData name="Caroline Bender" userId="ab071cd8-4ef9-4052-9259-7656edbdf229" providerId="ADAL" clId="{A0E15D9B-FE20-460F-BA27-C4BD7A98ACC0}" dt="2020-06-25T08:04:38.166" v="3529" actId="478"/>
          <ac:spMkLst>
            <pc:docMk/>
            <pc:sldMk cId="1013950165" sldId="369"/>
            <ac:spMk id="7" creationId="{7DED8338-A4C4-477A-B26B-C90E0ECF1276}"/>
          </ac:spMkLst>
        </pc:spChg>
        <pc:graphicFrameChg chg="modGraphic">
          <ac:chgData name="Caroline Bender" userId="ab071cd8-4ef9-4052-9259-7656edbdf229" providerId="ADAL" clId="{A0E15D9B-FE20-460F-BA27-C4BD7A98ACC0}" dt="2020-06-25T08:04:32.468" v="3527" actId="207"/>
          <ac:graphicFrameMkLst>
            <pc:docMk/>
            <pc:sldMk cId="1013950165" sldId="369"/>
            <ac:graphicFrameMk id="10" creationId="{FEBD8821-BFA0-451B-9A34-F2976ACDEDD3}"/>
          </ac:graphicFrameMkLst>
        </pc:graphicFrameChg>
      </pc:sldChg>
      <pc:sldChg chg="delSp modSp">
        <pc:chgData name="Caroline Bender" userId="ab071cd8-4ef9-4052-9259-7656edbdf229" providerId="ADAL" clId="{A0E15D9B-FE20-460F-BA27-C4BD7A98ACC0}" dt="2020-06-25T08:06:37.896" v="3681" actId="478"/>
        <pc:sldMkLst>
          <pc:docMk/>
          <pc:sldMk cId="4047469546" sldId="375"/>
        </pc:sldMkLst>
        <pc:spChg chg="del">
          <ac:chgData name="Caroline Bender" userId="ab071cd8-4ef9-4052-9259-7656edbdf229" providerId="ADAL" clId="{A0E15D9B-FE20-460F-BA27-C4BD7A98ACC0}" dt="2020-06-25T08:06:37.896" v="3681" actId="478"/>
          <ac:spMkLst>
            <pc:docMk/>
            <pc:sldMk cId="4047469546" sldId="375"/>
            <ac:spMk id="3" creationId="{BFDBCFDC-C27B-4ADC-BBAA-59FC88216A5C}"/>
          </ac:spMkLst>
        </pc:spChg>
        <pc:spChg chg="mod">
          <ac:chgData name="Caroline Bender" userId="ab071cd8-4ef9-4052-9259-7656edbdf229" providerId="ADAL" clId="{A0E15D9B-FE20-460F-BA27-C4BD7A98ACC0}" dt="2020-06-25T08:06:14.849" v="3646" actId="114"/>
          <ac:spMkLst>
            <pc:docMk/>
            <pc:sldMk cId="4047469546" sldId="375"/>
            <ac:spMk id="6" creationId="{F5F4D179-6633-4F7F-ABD1-8F8C4FCC9D5F}"/>
          </ac:spMkLst>
        </pc:spChg>
        <pc:spChg chg="mod">
          <ac:chgData name="Caroline Bender" userId="ab071cd8-4ef9-4052-9259-7656edbdf229" providerId="ADAL" clId="{A0E15D9B-FE20-460F-BA27-C4BD7A98ACC0}" dt="2020-06-25T08:06:34.239" v="3680" actId="20577"/>
          <ac:spMkLst>
            <pc:docMk/>
            <pc:sldMk cId="4047469546" sldId="375"/>
            <ac:spMk id="7" creationId="{15BEB769-9D96-4A4C-9873-C54BC9050C57}"/>
          </ac:spMkLst>
        </pc:spChg>
      </pc:sldChg>
      <pc:sldChg chg="addSp delSp modSp modNotesTx">
        <pc:chgData name="Caroline Bender" userId="ab071cd8-4ef9-4052-9259-7656edbdf229" providerId="ADAL" clId="{A0E15D9B-FE20-460F-BA27-C4BD7A98ACC0}" dt="2020-06-25T07:34:04.286" v="3500" actId="478"/>
        <pc:sldMkLst>
          <pc:docMk/>
          <pc:sldMk cId="712644884" sldId="378"/>
        </pc:sldMkLst>
        <pc:spChg chg="add del mod">
          <ac:chgData name="Caroline Bender" userId="ab071cd8-4ef9-4052-9259-7656edbdf229" providerId="ADAL" clId="{A0E15D9B-FE20-460F-BA27-C4BD7A98ACC0}" dt="2020-06-25T07:34:04.286" v="3500" actId="478"/>
          <ac:spMkLst>
            <pc:docMk/>
            <pc:sldMk cId="712644884" sldId="378"/>
            <ac:spMk id="3" creationId="{9ABFF8D8-0707-442F-9FCA-9300046EF975}"/>
          </ac:spMkLst>
        </pc:spChg>
        <pc:spChg chg="mod">
          <ac:chgData name="Caroline Bender" userId="ab071cd8-4ef9-4052-9259-7656edbdf229" providerId="ADAL" clId="{A0E15D9B-FE20-460F-BA27-C4BD7A98ACC0}" dt="2020-06-09T06:49:07.958" v="41" actId="20577"/>
          <ac:spMkLst>
            <pc:docMk/>
            <pc:sldMk cId="712644884" sldId="378"/>
            <ac:spMk id="6" creationId="{00000000-0000-0000-0000-000000000000}"/>
          </ac:spMkLst>
        </pc:spChg>
        <pc:spChg chg="mod">
          <ac:chgData name="Caroline Bender" userId="ab071cd8-4ef9-4052-9259-7656edbdf229" providerId="ADAL" clId="{A0E15D9B-FE20-460F-BA27-C4BD7A98ACC0}" dt="2020-06-09T06:50:24.606" v="93" actId="20577"/>
          <ac:spMkLst>
            <pc:docMk/>
            <pc:sldMk cId="712644884" sldId="378"/>
            <ac:spMk id="7" creationId="{00000000-0000-0000-0000-000000000000}"/>
          </ac:spMkLst>
        </pc:spChg>
      </pc:sldChg>
      <pc:sldChg chg="modNotesTx">
        <pc:chgData name="Caroline Bender" userId="ab071cd8-4ef9-4052-9259-7656edbdf229" providerId="ADAL" clId="{A0E15D9B-FE20-460F-BA27-C4BD7A98ACC0}" dt="2020-06-16T11:42:44.191" v="3369" actId="20577"/>
        <pc:sldMkLst>
          <pc:docMk/>
          <pc:sldMk cId="617578549" sldId="382"/>
        </pc:sldMkLst>
      </pc:sldChg>
      <pc:sldChg chg="addSp delSp modSp">
        <pc:chgData name="Caroline Bender" userId="ab071cd8-4ef9-4052-9259-7656edbdf229" providerId="ADAL" clId="{A0E15D9B-FE20-460F-BA27-C4BD7A98ACC0}" dt="2020-06-25T14:13:49.627" v="4405" actId="20577"/>
        <pc:sldMkLst>
          <pc:docMk/>
          <pc:sldMk cId="2738558167" sldId="421"/>
        </pc:sldMkLst>
        <pc:spChg chg="mod">
          <ac:chgData name="Caroline Bender" userId="ab071cd8-4ef9-4052-9259-7656edbdf229" providerId="ADAL" clId="{A0E15D9B-FE20-460F-BA27-C4BD7A98ACC0}" dt="2020-06-09T07:03:20.796" v="684" actId="20577"/>
          <ac:spMkLst>
            <pc:docMk/>
            <pc:sldMk cId="2738558167" sldId="421"/>
            <ac:spMk id="7" creationId="{E85D07B9-52CB-4B1E-80E0-C3CEE931133D}"/>
          </ac:spMkLst>
        </pc:spChg>
        <pc:spChg chg="mod">
          <ac:chgData name="Caroline Bender" userId="ab071cd8-4ef9-4052-9259-7656edbdf229" providerId="ADAL" clId="{A0E15D9B-FE20-460F-BA27-C4BD7A98ACC0}" dt="2020-06-09T07:06:28.069" v="706" actId="1076"/>
          <ac:spMkLst>
            <pc:docMk/>
            <pc:sldMk cId="2738558167" sldId="421"/>
            <ac:spMk id="10" creationId="{3D48E32B-6BBF-4215-B769-7A8C9FDA1A08}"/>
          </ac:spMkLst>
        </pc:spChg>
        <pc:spChg chg="mod">
          <ac:chgData name="Caroline Bender" userId="ab071cd8-4ef9-4052-9259-7656edbdf229" providerId="ADAL" clId="{A0E15D9B-FE20-460F-BA27-C4BD7A98ACC0}" dt="2020-06-09T07:02:54.403" v="664" actId="20577"/>
          <ac:spMkLst>
            <pc:docMk/>
            <pc:sldMk cId="2738558167" sldId="421"/>
            <ac:spMk id="11" creationId="{8797CFCC-E56F-4F8F-979B-1C4DE2800E11}"/>
          </ac:spMkLst>
        </pc:spChg>
        <pc:spChg chg="mod">
          <ac:chgData name="Caroline Bender" userId="ab071cd8-4ef9-4052-9259-7656edbdf229" providerId="ADAL" clId="{A0E15D9B-FE20-460F-BA27-C4BD7A98ACC0}" dt="2020-06-25T14:13:32.073" v="4389" actId="20577"/>
          <ac:spMkLst>
            <pc:docMk/>
            <pc:sldMk cId="2738558167" sldId="421"/>
            <ac:spMk id="12" creationId="{121A198C-8582-4D5B-BE0A-102C8990BBE6}"/>
          </ac:spMkLst>
        </pc:spChg>
        <pc:spChg chg="mod">
          <ac:chgData name="Caroline Bender" userId="ab071cd8-4ef9-4052-9259-7656edbdf229" providerId="ADAL" clId="{A0E15D9B-FE20-460F-BA27-C4BD7A98ACC0}" dt="2020-06-25T14:13:49.627" v="4405" actId="20577"/>
          <ac:spMkLst>
            <pc:docMk/>
            <pc:sldMk cId="2738558167" sldId="421"/>
            <ac:spMk id="15" creationId="{32125398-C622-4C4A-88D2-13DBC004CCE1}"/>
          </ac:spMkLst>
        </pc:spChg>
        <pc:picChg chg="del">
          <ac:chgData name="Caroline Bender" userId="ab071cd8-4ef9-4052-9259-7656edbdf229" providerId="ADAL" clId="{A0E15D9B-FE20-460F-BA27-C4BD7A98ACC0}" dt="2020-06-09T07:03:23.283" v="685" actId="478"/>
          <ac:picMkLst>
            <pc:docMk/>
            <pc:sldMk cId="2738558167" sldId="421"/>
            <ac:picMk id="2" creationId="{520CBC51-EB66-4EAC-99DF-E3333ECD127C}"/>
          </ac:picMkLst>
        </pc:picChg>
        <pc:picChg chg="del">
          <ac:chgData name="Caroline Bender" userId="ab071cd8-4ef9-4052-9259-7656edbdf229" providerId="ADAL" clId="{A0E15D9B-FE20-460F-BA27-C4BD7A98ACC0}" dt="2020-06-09T07:06:21.942" v="705" actId="478"/>
          <ac:picMkLst>
            <pc:docMk/>
            <pc:sldMk cId="2738558167" sldId="421"/>
            <ac:picMk id="6" creationId="{6D6F801F-C549-4122-995E-26B6517956FF}"/>
          </ac:picMkLst>
        </pc:picChg>
        <pc:picChg chg="add mod">
          <ac:chgData name="Caroline Bender" userId="ab071cd8-4ef9-4052-9259-7656edbdf229" providerId="ADAL" clId="{A0E15D9B-FE20-460F-BA27-C4BD7A98ACC0}" dt="2020-06-09T07:00:21.213" v="438"/>
          <ac:picMkLst>
            <pc:docMk/>
            <pc:sldMk cId="2738558167" sldId="421"/>
            <ac:picMk id="8" creationId="{2BF2EB4D-AB44-4CF4-9912-F0187FE0EC09}"/>
          </ac:picMkLst>
        </pc:picChg>
        <pc:picChg chg="add mod ord">
          <ac:chgData name="Caroline Bender" userId="ab071cd8-4ef9-4052-9259-7656edbdf229" providerId="ADAL" clId="{A0E15D9B-FE20-460F-BA27-C4BD7A98ACC0}" dt="2020-06-09T07:04:08.806" v="697" actId="1038"/>
          <ac:picMkLst>
            <pc:docMk/>
            <pc:sldMk cId="2738558167" sldId="421"/>
            <ac:picMk id="13" creationId="{3FBE67C2-24BA-4CB3-BFEB-B2854E4E0BC2}"/>
          </ac:picMkLst>
        </pc:picChg>
        <pc:picChg chg="add mod">
          <ac:chgData name="Caroline Bender" userId="ab071cd8-4ef9-4052-9259-7656edbdf229" providerId="ADAL" clId="{A0E15D9B-FE20-460F-BA27-C4BD7A98ACC0}" dt="2020-06-09T07:06:28.069" v="706" actId="1076"/>
          <ac:picMkLst>
            <pc:docMk/>
            <pc:sldMk cId="2738558167" sldId="421"/>
            <ac:picMk id="16" creationId="{7DFFB439-79C7-47B5-91A8-C529F4C4B3EF}"/>
          </ac:picMkLst>
        </pc:picChg>
        <pc:picChg chg="add mod modCrop">
          <ac:chgData name="Caroline Bender" userId="ab071cd8-4ef9-4052-9259-7656edbdf229" providerId="ADAL" clId="{A0E15D9B-FE20-460F-BA27-C4BD7A98ACC0}" dt="2020-06-09T07:07:16.101" v="717" actId="732"/>
          <ac:picMkLst>
            <pc:docMk/>
            <pc:sldMk cId="2738558167" sldId="421"/>
            <ac:picMk id="17" creationId="{8826E149-F410-4938-A44E-52E285229667}"/>
          </ac:picMkLst>
        </pc:picChg>
        <pc:picChg chg="del">
          <ac:chgData name="Caroline Bender" userId="ab071cd8-4ef9-4052-9259-7656edbdf229" providerId="ADAL" clId="{A0E15D9B-FE20-460F-BA27-C4BD7A98ACC0}" dt="2020-06-09T07:04:06.788" v="696" actId="478"/>
          <ac:picMkLst>
            <pc:docMk/>
            <pc:sldMk cId="2738558167" sldId="421"/>
            <ac:picMk id="1026" creationId="{D46655C5-DF15-4B72-9D9F-FE5AD2D9448D}"/>
          </ac:picMkLst>
        </pc:picChg>
      </pc:sldChg>
      <pc:sldChg chg="modNotesTx">
        <pc:chgData name="Caroline Bender" userId="ab071cd8-4ef9-4052-9259-7656edbdf229" providerId="ADAL" clId="{A0E15D9B-FE20-460F-BA27-C4BD7A98ACC0}" dt="2020-06-25T08:17:44.423" v="4354" actId="20577"/>
        <pc:sldMkLst>
          <pc:docMk/>
          <pc:sldMk cId="2787694727" sldId="422"/>
        </pc:sldMkLst>
      </pc:sldChg>
      <pc:sldChg chg="modTransition modNotesTx">
        <pc:chgData name="Caroline Bender" userId="ab071cd8-4ef9-4052-9259-7656edbdf229" providerId="ADAL" clId="{A0E15D9B-FE20-460F-BA27-C4BD7A98ACC0}" dt="2020-06-16T11:42:31.431" v="3336" actId="20577"/>
        <pc:sldMkLst>
          <pc:docMk/>
          <pc:sldMk cId="4043425069" sldId="423"/>
        </pc:sldMkLst>
      </pc:sldChg>
      <pc:sldChg chg="modSp">
        <pc:chgData name="Caroline Bender" userId="ab071cd8-4ef9-4052-9259-7656edbdf229" providerId="ADAL" clId="{A0E15D9B-FE20-460F-BA27-C4BD7A98ACC0}" dt="2020-06-09T06:55:15.860" v="299" actId="13926"/>
        <pc:sldMkLst>
          <pc:docMk/>
          <pc:sldMk cId="1580023785" sldId="438"/>
        </pc:sldMkLst>
        <pc:spChg chg="mod">
          <ac:chgData name="Caroline Bender" userId="ab071cd8-4ef9-4052-9259-7656edbdf229" providerId="ADAL" clId="{A0E15D9B-FE20-460F-BA27-C4BD7A98ACC0}" dt="2020-06-09T06:55:15.860" v="299" actId="13926"/>
          <ac:spMkLst>
            <pc:docMk/>
            <pc:sldMk cId="1580023785" sldId="438"/>
            <ac:spMk id="2" creationId="{3AD1993B-7E85-4A15-A7BF-7F5264019A0F}"/>
          </ac:spMkLst>
        </pc:spChg>
      </pc:sldChg>
      <pc:sldChg chg="addSp delSp modSp">
        <pc:chgData name="Caroline Bender" userId="ab071cd8-4ef9-4052-9259-7656edbdf229" providerId="ADAL" clId="{A0E15D9B-FE20-460F-BA27-C4BD7A98ACC0}" dt="2020-06-25T08:07:38.388" v="3773" actId="13926"/>
        <pc:sldMkLst>
          <pc:docMk/>
          <pc:sldMk cId="2729931875" sldId="442"/>
        </pc:sldMkLst>
        <pc:spChg chg="mod">
          <ac:chgData name="Caroline Bender" userId="ab071cd8-4ef9-4052-9259-7656edbdf229" providerId="ADAL" clId="{A0E15D9B-FE20-460F-BA27-C4BD7A98ACC0}" dt="2020-06-25T08:07:38.388" v="3773" actId="13926"/>
          <ac:spMkLst>
            <pc:docMk/>
            <pc:sldMk cId="2729931875" sldId="442"/>
            <ac:spMk id="6" creationId="{4BB7E282-EBDA-4EE0-B9A1-5160022DB98D}"/>
          </ac:spMkLst>
        </pc:spChg>
        <pc:spChg chg="add del mod">
          <ac:chgData name="Caroline Bender" userId="ab071cd8-4ef9-4052-9259-7656edbdf229" providerId="ADAL" clId="{A0E15D9B-FE20-460F-BA27-C4BD7A98ACC0}" dt="2020-06-25T08:07:30.981" v="3772" actId="478"/>
          <ac:spMkLst>
            <pc:docMk/>
            <pc:sldMk cId="2729931875" sldId="442"/>
            <ac:spMk id="7" creationId="{A28189DC-D815-40EF-9D0C-989529A2169E}"/>
          </ac:spMkLst>
        </pc:spChg>
        <pc:spChg chg="mod ord">
          <ac:chgData name="Caroline Bender" userId="ab071cd8-4ef9-4052-9259-7656edbdf229" providerId="ADAL" clId="{A0E15D9B-FE20-460F-BA27-C4BD7A98ACC0}" dt="2020-06-25T08:07:29.510" v="3771" actId="1037"/>
          <ac:spMkLst>
            <pc:docMk/>
            <pc:sldMk cId="2729931875" sldId="442"/>
            <ac:spMk id="8" creationId="{1746F49D-186A-40E0-87AC-666F8B63B8B5}"/>
          </ac:spMkLst>
        </pc:spChg>
        <pc:picChg chg="add mod">
          <ac:chgData name="Caroline Bender" userId="ab071cd8-4ef9-4052-9259-7656edbdf229" providerId="ADAL" clId="{A0E15D9B-FE20-460F-BA27-C4BD7A98ACC0}" dt="2020-06-25T08:07:17.887" v="3684" actId="14100"/>
          <ac:picMkLst>
            <pc:docMk/>
            <pc:sldMk cId="2729931875" sldId="442"/>
            <ac:picMk id="2" creationId="{D273F488-CCAE-427A-8A7F-2CB13A782A97}"/>
          </ac:picMkLst>
        </pc:picChg>
      </pc:sldChg>
      <pc:sldChg chg="addSp delSp modSp">
        <pc:chgData name="Caroline Bender" userId="ab071cd8-4ef9-4052-9259-7656edbdf229" providerId="ADAL" clId="{A0E15D9B-FE20-460F-BA27-C4BD7A98ACC0}" dt="2020-06-09T07:20:36.375" v="973" actId="1038"/>
        <pc:sldMkLst>
          <pc:docMk/>
          <pc:sldMk cId="2619976144" sldId="451"/>
        </pc:sldMkLst>
        <pc:spChg chg="mod">
          <ac:chgData name="Caroline Bender" userId="ab071cd8-4ef9-4052-9259-7656edbdf229" providerId="ADAL" clId="{A0E15D9B-FE20-460F-BA27-C4BD7A98ACC0}" dt="2020-06-09T06:56:35.657" v="314" actId="20577"/>
          <ac:spMkLst>
            <pc:docMk/>
            <pc:sldMk cId="2619976144" sldId="451"/>
            <ac:spMk id="7" creationId="{E85D07B9-52CB-4B1E-80E0-C3CEE931133D}"/>
          </ac:spMkLst>
        </pc:spChg>
        <pc:spChg chg="mod">
          <ac:chgData name="Caroline Bender" userId="ab071cd8-4ef9-4052-9259-7656edbdf229" providerId="ADAL" clId="{A0E15D9B-FE20-460F-BA27-C4BD7A98ACC0}" dt="2020-06-09T06:56:47.881" v="320" actId="20577"/>
          <ac:spMkLst>
            <pc:docMk/>
            <pc:sldMk cId="2619976144" sldId="451"/>
            <ac:spMk id="9" creationId="{F998D741-F9A7-4E29-9CBE-34548EB8E1BB}"/>
          </ac:spMkLst>
        </pc:spChg>
        <pc:spChg chg="mod">
          <ac:chgData name="Caroline Bender" userId="ab071cd8-4ef9-4052-9259-7656edbdf229" providerId="ADAL" clId="{A0E15D9B-FE20-460F-BA27-C4BD7A98ACC0}" dt="2020-06-09T06:57:22.326" v="353" actId="1076"/>
          <ac:spMkLst>
            <pc:docMk/>
            <pc:sldMk cId="2619976144" sldId="451"/>
            <ac:spMk id="10" creationId="{3D48E32B-6BBF-4215-B769-7A8C9FDA1A08}"/>
          </ac:spMkLst>
        </pc:spChg>
        <pc:spChg chg="del">
          <ac:chgData name="Caroline Bender" userId="ab071cd8-4ef9-4052-9259-7656edbdf229" providerId="ADAL" clId="{A0E15D9B-FE20-460F-BA27-C4BD7A98ACC0}" dt="2020-06-09T06:56:03.651" v="305" actId="478"/>
          <ac:spMkLst>
            <pc:docMk/>
            <pc:sldMk cId="2619976144" sldId="451"/>
            <ac:spMk id="13" creationId="{456A8549-689A-483A-81BA-B32B597B4D82}"/>
          </ac:spMkLst>
        </pc:spChg>
        <pc:spChg chg="add mod">
          <ac:chgData name="Caroline Bender" userId="ab071cd8-4ef9-4052-9259-7656edbdf229" providerId="ADAL" clId="{A0E15D9B-FE20-460F-BA27-C4BD7A98ACC0}" dt="2020-06-09T07:20:36.375" v="973" actId="1038"/>
          <ac:spMkLst>
            <pc:docMk/>
            <pc:sldMk cId="2619976144" sldId="451"/>
            <ac:spMk id="16" creationId="{AE589EF3-4AC5-4825-9C45-110911C9586D}"/>
          </ac:spMkLst>
        </pc:spChg>
        <pc:spChg chg="mod">
          <ac:chgData name="Caroline Bender" userId="ab071cd8-4ef9-4052-9259-7656edbdf229" providerId="ADAL" clId="{A0E15D9B-FE20-460F-BA27-C4BD7A98ACC0}" dt="2020-06-09T06:56:25.008" v="307" actId="1076"/>
          <ac:spMkLst>
            <pc:docMk/>
            <pc:sldMk cId="2619976144" sldId="451"/>
            <ac:spMk id="20" creationId="{1963B2B0-1BC5-4262-8414-54909B4FE8FE}"/>
          </ac:spMkLst>
        </pc:spChg>
        <pc:spChg chg="mod">
          <ac:chgData name="Caroline Bender" userId="ab071cd8-4ef9-4052-9259-7656edbdf229" providerId="ADAL" clId="{A0E15D9B-FE20-460F-BA27-C4BD7A98ACC0}" dt="2020-06-09T06:57:05.216" v="352" actId="1076"/>
          <ac:spMkLst>
            <pc:docMk/>
            <pc:sldMk cId="2619976144" sldId="451"/>
            <ac:spMk id="21" creationId="{C97145A1-27E2-4ADF-898D-13F6E4586A22}"/>
          </ac:spMkLst>
        </pc:spChg>
        <pc:picChg chg="mod">
          <ac:chgData name="Caroline Bender" userId="ab071cd8-4ef9-4052-9259-7656edbdf229" providerId="ADAL" clId="{A0E15D9B-FE20-460F-BA27-C4BD7A98ACC0}" dt="2020-06-09T06:57:22.326" v="353" actId="1076"/>
          <ac:picMkLst>
            <pc:docMk/>
            <pc:sldMk cId="2619976144" sldId="451"/>
            <ac:picMk id="11" creationId="{47D44AF1-6BB6-42D2-99CB-AD446E94316F}"/>
          </ac:picMkLst>
        </pc:picChg>
        <pc:picChg chg="mod">
          <ac:chgData name="Caroline Bender" userId="ab071cd8-4ef9-4052-9259-7656edbdf229" providerId="ADAL" clId="{A0E15D9B-FE20-460F-BA27-C4BD7A98ACC0}" dt="2020-06-09T06:56:25.008" v="307" actId="1076"/>
          <ac:picMkLst>
            <pc:docMk/>
            <pc:sldMk cId="2619976144" sldId="451"/>
            <ac:picMk id="14" creationId="{8F61A910-E1C2-49D3-851A-FBB89A246E98}"/>
          </ac:picMkLst>
        </pc:picChg>
        <pc:picChg chg="add mod">
          <ac:chgData name="Caroline Bender" userId="ab071cd8-4ef9-4052-9259-7656edbdf229" providerId="ADAL" clId="{A0E15D9B-FE20-460F-BA27-C4BD7A98ACC0}" dt="2020-06-09T07:20:36.375" v="973" actId="1038"/>
          <ac:picMkLst>
            <pc:docMk/>
            <pc:sldMk cId="2619976144" sldId="451"/>
            <ac:picMk id="15" creationId="{8803540C-244B-40C8-9517-77CA379692F2}"/>
          </ac:picMkLst>
        </pc:picChg>
        <pc:picChg chg="del">
          <ac:chgData name="Caroline Bender" userId="ab071cd8-4ef9-4052-9259-7656edbdf229" providerId="ADAL" clId="{A0E15D9B-FE20-460F-BA27-C4BD7A98ACC0}" dt="2020-06-09T06:55:30.231" v="300" actId="478"/>
          <ac:picMkLst>
            <pc:docMk/>
            <pc:sldMk cId="2619976144" sldId="451"/>
            <ac:picMk id="17" creationId="{866CC488-458F-49BC-A4D7-70F31E455F10}"/>
          </ac:picMkLst>
        </pc:picChg>
        <pc:picChg chg="mod">
          <ac:chgData name="Caroline Bender" userId="ab071cd8-4ef9-4052-9259-7656edbdf229" providerId="ADAL" clId="{A0E15D9B-FE20-460F-BA27-C4BD7A98ACC0}" dt="2020-06-09T06:56:25.008" v="307" actId="1076"/>
          <ac:picMkLst>
            <pc:docMk/>
            <pc:sldMk cId="2619976144" sldId="451"/>
            <ac:picMk id="23" creationId="{D231F2E5-2EAB-4F2E-B92F-08D5F3DD3778}"/>
          </ac:picMkLst>
        </pc:picChg>
      </pc:sldChg>
      <pc:sldChg chg="delSp modSp delAnim modNotesTx">
        <pc:chgData name="Caroline Bender" userId="ab071cd8-4ef9-4052-9259-7656edbdf229" providerId="ADAL" clId="{A0E15D9B-FE20-460F-BA27-C4BD7A98ACC0}" dt="2020-06-25T08:16:59.764" v="4329" actId="20577"/>
        <pc:sldMkLst>
          <pc:docMk/>
          <pc:sldMk cId="2150691417" sldId="452"/>
        </pc:sldMkLst>
        <pc:spChg chg="mod">
          <ac:chgData name="Caroline Bender" userId="ab071cd8-4ef9-4052-9259-7656edbdf229" providerId="ADAL" clId="{A0E15D9B-FE20-460F-BA27-C4BD7A98ACC0}" dt="2020-06-25T08:15:57.080" v="4286" actId="20577"/>
          <ac:spMkLst>
            <pc:docMk/>
            <pc:sldMk cId="2150691417" sldId="452"/>
            <ac:spMk id="8" creationId="{69EB9970-AD8C-4CEA-B9A7-ED5312B76A2A}"/>
          </ac:spMkLst>
        </pc:spChg>
        <pc:spChg chg="mod">
          <ac:chgData name="Caroline Bender" userId="ab071cd8-4ef9-4052-9259-7656edbdf229" providerId="ADAL" clId="{A0E15D9B-FE20-460F-BA27-C4BD7A98ACC0}" dt="2020-06-25T08:16:57.808" v="4327" actId="1035"/>
          <ac:spMkLst>
            <pc:docMk/>
            <pc:sldMk cId="2150691417" sldId="452"/>
            <ac:spMk id="10" creationId="{D5F35C0C-DE67-453A-B407-A81BC0D88269}"/>
          </ac:spMkLst>
        </pc:spChg>
        <pc:spChg chg="mod">
          <ac:chgData name="Caroline Bender" userId="ab071cd8-4ef9-4052-9259-7656edbdf229" providerId="ADAL" clId="{A0E15D9B-FE20-460F-BA27-C4BD7A98ACC0}" dt="2020-06-25T08:16:57.808" v="4327" actId="1035"/>
          <ac:spMkLst>
            <pc:docMk/>
            <pc:sldMk cId="2150691417" sldId="452"/>
            <ac:spMk id="11" creationId="{EFC364FD-664A-4DCF-A593-8E89D7DBF994}"/>
          </ac:spMkLst>
        </pc:spChg>
        <pc:spChg chg="mod">
          <ac:chgData name="Caroline Bender" userId="ab071cd8-4ef9-4052-9259-7656edbdf229" providerId="ADAL" clId="{A0E15D9B-FE20-460F-BA27-C4BD7A98ACC0}" dt="2020-06-25T08:11:35.022" v="4037" actId="20577"/>
          <ac:spMkLst>
            <pc:docMk/>
            <pc:sldMk cId="2150691417" sldId="452"/>
            <ac:spMk id="12" creationId="{AFE4A088-F866-4E84-97D7-7964442F3FB6}"/>
          </ac:spMkLst>
        </pc:spChg>
        <pc:spChg chg="del mod">
          <ac:chgData name="Caroline Bender" userId="ab071cd8-4ef9-4052-9259-7656edbdf229" providerId="ADAL" clId="{A0E15D9B-FE20-460F-BA27-C4BD7A98ACC0}" dt="2020-06-09T10:41:30.536" v="1192" actId="478"/>
          <ac:spMkLst>
            <pc:docMk/>
            <pc:sldMk cId="2150691417" sldId="452"/>
            <ac:spMk id="14" creationId="{C8AF253D-1A81-4995-85EB-5581F4998541}"/>
          </ac:spMkLst>
        </pc:spChg>
        <pc:spChg chg="del mod">
          <ac:chgData name="Caroline Bender" userId="ab071cd8-4ef9-4052-9259-7656edbdf229" providerId="ADAL" clId="{A0E15D9B-FE20-460F-BA27-C4BD7A98ACC0}" dt="2020-06-09T10:41:03.107" v="1188" actId="478"/>
          <ac:spMkLst>
            <pc:docMk/>
            <pc:sldMk cId="2150691417" sldId="452"/>
            <ac:spMk id="15" creationId="{9E3E1E0F-AC64-4C17-9EDF-A37EF983BE2C}"/>
          </ac:spMkLst>
        </pc:spChg>
      </pc:sldChg>
      <pc:sldChg chg="modSp">
        <pc:chgData name="Caroline Bender" userId="ab071cd8-4ef9-4052-9259-7656edbdf229" providerId="ADAL" clId="{A0E15D9B-FE20-460F-BA27-C4BD7A98ACC0}" dt="2020-06-25T08:09:42.714" v="3895" actId="113"/>
        <pc:sldMkLst>
          <pc:docMk/>
          <pc:sldMk cId="3261501320" sldId="453"/>
        </pc:sldMkLst>
        <pc:spChg chg="mod">
          <ac:chgData name="Caroline Bender" userId="ab071cd8-4ef9-4052-9259-7656edbdf229" providerId="ADAL" clId="{A0E15D9B-FE20-460F-BA27-C4BD7A98ACC0}" dt="2020-06-09T10:50:58.380" v="1584" actId="20577"/>
          <ac:spMkLst>
            <pc:docMk/>
            <pc:sldMk cId="3261501320" sldId="453"/>
            <ac:spMk id="8" creationId="{69EB9970-AD8C-4CEA-B9A7-ED5312B76A2A}"/>
          </ac:spMkLst>
        </pc:spChg>
        <pc:spChg chg="mod">
          <ac:chgData name="Caroline Bender" userId="ab071cd8-4ef9-4052-9259-7656edbdf229" providerId="ADAL" clId="{A0E15D9B-FE20-460F-BA27-C4BD7A98ACC0}" dt="2020-06-25T08:09:42.714" v="3895" actId="113"/>
          <ac:spMkLst>
            <pc:docMk/>
            <pc:sldMk cId="3261501320" sldId="453"/>
            <ac:spMk id="12" creationId="{AFE4A088-F866-4E84-97D7-7964442F3FB6}"/>
          </ac:spMkLst>
        </pc:spChg>
      </pc:sldChg>
      <pc:sldChg chg="addSp delSp modSp del modTransition">
        <pc:chgData name="Caroline Bender" userId="ab071cd8-4ef9-4052-9259-7656edbdf229" providerId="ADAL" clId="{A0E15D9B-FE20-460F-BA27-C4BD7A98ACC0}" dt="2020-06-17T18:07:18.192" v="3499" actId="2696"/>
        <pc:sldMkLst>
          <pc:docMk/>
          <pc:sldMk cId="2587289988" sldId="454"/>
        </pc:sldMkLst>
        <pc:spChg chg="add del mod">
          <ac:chgData name="Caroline Bender" userId="ab071cd8-4ef9-4052-9259-7656edbdf229" providerId="ADAL" clId="{A0E15D9B-FE20-460F-BA27-C4BD7A98ACC0}" dt="2020-06-09T07:17:43.051" v="909" actId="478"/>
          <ac:spMkLst>
            <pc:docMk/>
            <pc:sldMk cId="2587289988" sldId="454"/>
            <ac:spMk id="31" creationId="{A300C16B-D4CC-4AA7-9E31-AFC0C15A813E}"/>
          </ac:spMkLst>
        </pc:spChg>
      </pc:sldChg>
      <pc:sldChg chg="del">
        <pc:chgData name="Caroline Bender" userId="ab071cd8-4ef9-4052-9259-7656edbdf229" providerId="ADAL" clId="{A0E15D9B-FE20-460F-BA27-C4BD7A98ACC0}" dt="2020-06-25T07:42:21.562" v="3508" actId="2696"/>
        <pc:sldMkLst>
          <pc:docMk/>
          <pc:sldMk cId="1576787860" sldId="2492"/>
        </pc:sldMkLst>
      </pc:sldChg>
      <pc:sldChg chg="del">
        <pc:chgData name="Caroline Bender" userId="ab071cd8-4ef9-4052-9259-7656edbdf229" providerId="ADAL" clId="{A0E15D9B-FE20-460F-BA27-C4BD7A98ACC0}" dt="2020-06-25T07:42:13.830" v="3507" actId="2696"/>
        <pc:sldMkLst>
          <pc:docMk/>
          <pc:sldMk cId="3738102875" sldId="2495"/>
        </pc:sldMkLst>
      </pc:sldChg>
      <pc:sldChg chg="modSp add ord">
        <pc:chgData name="Caroline Bender" userId="ab071cd8-4ef9-4052-9259-7656edbdf229" providerId="ADAL" clId="{A0E15D9B-FE20-460F-BA27-C4BD7A98ACC0}" dt="2020-06-09T07:08:39.990" v="811" actId="20577"/>
        <pc:sldMkLst>
          <pc:docMk/>
          <pc:sldMk cId="966515665" sldId="2496"/>
        </pc:sldMkLst>
        <pc:spChg chg="mod">
          <ac:chgData name="Caroline Bender" userId="ab071cd8-4ef9-4052-9259-7656edbdf229" providerId="ADAL" clId="{A0E15D9B-FE20-460F-BA27-C4BD7A98ACC0}" dt="2020-06-09T07:08:39.990" v="811" actId="20577"/>
          <ac:spMkLst>
            <pc:docMk/>
            <pc:sldMk cId="966515665" sldId="2496"/>
            <ac:spMk id="8" creationId="{5E79D0D3-37FD-489F-8400-D1C5E2AB9F0D}"/>
          </ac:spMkLst>
        </pc:spChg>
      </pc:sldChg>
      <pc:sldChg chg="addSp modSp add del">
        <pc:chgData name="Caroline Bender" userId="ab071cd8-4ef9-4052-9259-7656edbdf229" providerId="ADAL" clId="{A0E15D9B-FE20-460F-BA27-C4BD7A98ACC0}" dt="2020-06-16T11:42:15.698" v="3321" actId="2696"/>
        <pc:sldMkLst>
          <pc:docMk/>
          <pc:sldMk cId="2692650746" sldId="2497"/>
        </pc:sldMkLst>
        <pc:spChg chg="mod">
          <ac:chgData name="Caroline Bender" userId="ab071cd8-4ef9-4052-9259-7656edbdf229" providerId="ADAL" clId="{A0E15D9B-FE20-460F-BA27-C4BD7A98ACC0}" dt="2020-06-09T07:17:26.053" v="907" actId="20577"/>
          <ac:spMkLst>
            <pc:docMk/>
            <pc:sldMk cId="2692650746" sldId="2497"/>
            <ac:spMk id="14" creationId="{EB4D9F9A-90E0-49CA-9805-4FD6DD2D8FCF}"/>
          </ac:spMkLst>
        </pc:spChg>
        <pc:spChg chg="mod">
          <ac:chgData name="Caroline Bender" userId="ab071cd8-4ef9-4052-9259-7656edbdf229" providerId="ADAL" clId="{A0E15D9B-FE20-460F-BA27-C4BD7A98ACC0}" dt="2020-06-09T09:02:28.978" v="998" actId="207"/>
          <ac:spMkLst>
            <pc:docMk/>
            <pc:sldMk cId="2692650746" sldId="2497"/>
            <ac:spMk id="27" creationId="{FCCDADD5-E82A-4862-96A5-26F373F1017D}"/>
          </ac:spMkLst>
        </pc:spChg>
        <pc:spChg chg="add mod">
          <ac:chgData name="Caroline Bender" userId="ab071cd8-4ef9-4052-9259-7656edbdf229" providerId="ADAL" clId="{A0E15D9B-FE20-460F-BA27-C4BD7A98ACC0}" dt="2020-06-09T07:17:23.091" v="906" actId="1076"/>
          <ac:spMkLst>
            <pc:docMk/>
            <pc:sldMk cId="2692650746" sldId="2497"/>
            <ac:spMk id="29" creationId="{0DB2BF0F-9E6A-4CB0-B6CC-392E93C8A9F4}"/>
          </ac:spMkLst>
        </pc:spChg>
      </pc:sldChg>
      <pc:sldChg chg="addSp delSp modSp add modNotesTx">
        <pc:chgData name="Caroline Bender" userId="ab071cd8-4ef9-4052-9259-7656edbdf229" providerId="ADAL" clId="{A0E15D9B-FE20-460F-BA27-C4BD7A98ACC0}" dt="2020-06-17T18:07:08.524" v="3498" actId="207"/>
        <pc:sldMkLst>
          <pc:docMk/>
          <pc:sldMk cId="2378053806" sldId="2499"/>
        </pc:sldMkLst>
        <pc:spChg chg="mod">
          <ac:chgData name="Caroline Bender" userId="ab071cd8-4ef9-4052-9259-7656edbdf229" providerId="ADAL" clId="{A0E15D9B-FE20-460F-BA27-C4BD7A98ACC0}" dt="2020-06-16T10:34:01.529" v="1764" actId="6549"/>
          <ac:spMkLst>
            <pc:docMk/>
            <pc:sldMk cId="2378053806" sldId="2499"/>
            <ac:spMk id="14" creationId="{EB4D9F9A-90E0-49CA-9805-4FD6DD2D8FCF}"/>
          </ac:spMkLst>
        </pc:spChg>
        <pc:spChg chg="mod">
          <ac:chgData name="Caroline Bender" userId="ab071cd8-4ef9-4052-9259-7656edbdf229" providerId="ADAL" clId="{A0E15D9B-FE20-460F-BA27-C4BD7A98ACC0}" dt="2020-06-16T11:43:00.394" v="3375" actId="20577"/>
          <ac:spMkLst>
            <pc:docMk/>
            <pc:sldMk cId="2378053806" sldId="2499"/>
            <ac:spMk id="22" creationId="{47F0EA5C-7B20-4379-B9D2-F3F6F74FE52E}"/>
          </ac:spMkLst>
        </pc:spChg>
        <pc:spChg chg="mod">
          <ac:chgData name="Caroline Bender" userId="ab071cd8-4ef9-4052-9259-7656edbdf229" providerId="ADAL" clId="{A0E15D9B-FE20-460F-BA27-C4BD7A98ACC0}" dt="2020-06-16T11:35:24.835" v="3274" actId="20577"/>
          <ac:spMkLst>
            <pc:docMk/>
            <pc:sldMk cId="2378053806" sldId="2499"/>
            <ac:spMk id="23" creationId="{E894D916-DED2-4B74-BE52-F4DF1C1FEDB7}"/>
          </ac:spMkLst>
        </pc:spChg>
        <pc:spChg chg="mod">
          <ac:chgData name="Caroline Bender" userId="ab071cd8-4ef9-4052-9259-7656edbdf229" providerId="ADAL" clId="{A0E15D9B-FE20-460F-BA27-C4BD7A98ACC0}" dt="2020-06-16T11:37:11.017" v="3320" actId="20577"/>
          <ac:spMkLst>
            <pc:docMk/>
            <pc:sldMk cId="2378053806" sldId="2499"/>
            <ac:spMk id="25" creationId="{8D2CEF77-70C7-4CC4-B289-6C0AE8CDDCF0}"/>
          </ac:spMkLst>
        </pc:spChg>
        <pc:spChg chg="mod">
          <ac:chgData name="Caroline Bender" userId="ab071cd8-4ef9-4052-9259-7656edbdf229" providerId="ADAL" clId="{A0E15D9B-FE20-460F-BA27-C4BD7A98ACC0}" dt="2020-06-17T18:07:08.524" v="3498" actId="207"/>
          <ac:spMkLst>
            <pc:docMk/>
            <pc:sldMk cId="2378053806" sldId="2499"/>
            <ac:spMk id="26" creationId="{50E7A765-4672-4B44-B4EC-CD07AB9ABEB4}"/>
          </ac:spMkLst>
        </pc:spChg>
        <pc:spChg chg="del">
          <ac:chgData name="Caroline Bender" userId="ab071cd8-4ef9-4052-9259-7656edbdf229" providerId="ADAL" clId="{A0E15D9B-FE20-460F-BA27-C4BD7A98ACC0}" dt="2020-06-16T11:03:19.592" v="2253" actId="478"/>
          <ac:spMkLst>
            <pc:docMk/>
            <pc:sldMk cId="2378053806" sldId="2499"/>
            <ac:spMk id="27" creationId="{FCCDADD5-E82A-4862-96A5-26F373F1017D}"/>
          </ac:spMkLst>
        </pc:spChg>
        <pc:spChg chg="mod">
          <ac:chgData name="Caroline Bender" userId="ab071cd8-4ef9-4052-9259-7656edbdf229" providerId="ADAL" clId="{A0E15D9B-FE20-460F-BA27-C4BD7A98ACC0}" dt="2020-06-16T11:35:33.181" v="3283" actId="20577"/>
          <ac:spMkLst>
            <pc:docMk/>
            <pc:sldMk cId="2378053806" sldId="2499"/>
            <ac:spMk id="28" creationId="{6139FAEF-5F01-4F12-945B-6997329A611C}"/>
          </ac:spMkLst>
        </pc:spChg>
        <pc:spChg chg="del">
          <ac:chgData name="Caroline Bender" userId="ab071cd8-4ef9-4052-9259-7656edbdf229" providerId="ADAL" clId="{A0E15D9B-FE20-460F-BA27-C4BD7A98ACC0}" dt="2020-06-16T11:25:02.692" v="3205" actId="478"/>
          <ac:spMkLst>
            <pc:docMk/>
            <pc:sldMk cId="2378053806" sldId="2499"/>
            <ac:spMk id="29" creationId="{0DB2BF0F-9E6A-4CB0-B6CC-392E93C8A9F4}"/>
          </ac:spMkLst>
        </pc:spChg>
        <pc:spChg chg="mod">
          <ac:chgData name="Caroline Bender" userId="ab071cd8-4ef9-4052-9259-7656edbdf229" providerId="ADAL" clId="{A0E15D9B-FE20-460F-BA27-C4BD7A98ACC0}" dt="2020-06-16T11:35:27.507" v="3277" actId="20577"/>
          <ac:spMkLst>
            <pc:docMk/>
            <pc:sldMk cId="2378053806" sldId="2499"/>
            <ac:spMk id="30" creationId="{C93142C9-507C-4E0D-8484-5B21C3D01950}"/>
          </ac:spMkLst>
        </pc:spChg>
        <pc:spChg chg="add mod">
          <ac:chgData name="Caroline Bender" userId="ab071cd8-4ef9-4052-9259-7656edbdf229" providerId="ADAL" clId="{A0E15D9B-FE20-460F-BA27-C4BD7A98ACC0}" dt="2020-06-17T16:05:23.542" v="3489" actId="1076"/>
          <ac:spMkLst>
            <pc:docMk/>
            <pc:sldMk cId="2378053806" sldId="2499"/>
            <ac:spMk id="31" creationId="{9912B527-C0B2-4041-BB8D-AAEE590D352A}"/>
          </ac:spMkLst>
        </pc:spChg>
        <pc:spChg chg="mod">
          <ac:chgData name="Caroline Bender" userId="ab071cd8-4ef9-4052-9259-7656edbdf229" providerId="ADAL" clId="{A0E15D9B-FE20-460F-BA27-C4BD7A98ACC0}" dt="2020-06-17T16:06:58.090" v="3497" actId="20577"/>
          <ac:spMkLst>
            <pc:docMk/>
            <pc:sldMk cId="2378053806" sldId="2499"/>
            <ac:spMk id="32" creationId="{D33F52EB-EB02-42C1-9440-2C54C5EFFC0E}"/>
          </ac:spMkLst>
        </pc:spChg>
        <pc:spChg chg="mod">
          <ac:chgData name="Caroline Bender" userId="ab071cd8-4ef9-4052-9259-7656edbdf229" providerId="ADAL" clId="{A0E15D9B-FE20-460F-BA27-C4BD7A98ACC0}" dt="2020-06-16T11:36:36.618" v="3310" actId="20577"/>
          <ac:spMkLst>
            <pc:docMk/>
            <pc:sldMk cId="2378053806" sldId="2499"/>
            <ac:spMk id="35" creationId="{ABF088FD-E546-4FD7-A110-CCC412A343CA}"/>
          </ac:spMkLst>
        </pc:spChg>
      </pc:sldChg>
      <pc:sldMasterChg chg="delSldLayout">
        <pc:chgData name="Caroline Bender" userId="ab071cd8-4ef9-4052-9259-7656edbdf229" providerId="ADAL" clId="{A0E15D9B-FE20-460F-BA27-C4BD7A98ACC0}" dt="2020-06-25T07:42:02.605" v="3506" actId="2696"/>
        <pc:sldMasterMkLst>
          <pc:docMk/>
          <pc:sldMasterMk cId="1418275506" sldId="2147483648"/>
        </pc:sldMasterMkLst>
        <pc:sldLayoutChg chg="del">
          <pc:chgData name="Caroline Bender" userId="ab071cd8-4ef9-4052-9259-7656edbdf229" providerId="ADAL" clId="{A0E15D9B-FE20-460F-BA27-C4BD7A98ACC0}" dt="2020-06-25T07:42:02.605" v="3506" actId="2696"/>
          <pc:sldLayoutMkLst>
            <pc:docMk/>
            <pc:sldMasterMk cId="1418275506" sldId="2147483648"/>
            <pc:sldLayoutMk cId="3421422083" sldId="2147483684"/>
          </pc:sldLayoutMkLst>
        </pc:sldLayoutChg>
      </pc:sldMasterChg>
    </pc:docChg>
  </pc:docChgLst>
  <pc:docChgLst>
    <pc:chgData name="Caroline Bender" userId="S::caroline.bender@awacademy.de::ab071cd8-4ef9-4052-9259-7656edbdf229" providerId="AD" clId="Web-{DF451CA1-E82F-47BC-48A7-61320280CFE5}"/>
    <pc:docChg chg="modSld sldOrd">
      <pc:chgData name="Caroline Bender" userId="S::caroline.bender@awacademy.de::ab071cd8-4ef9-4052-9259-7656edbdf229" providerId="AD" clId="Web-{DF451CA1-E82F-47BC-48A7-61320280CFE5}" dt="2020-06-25T07:17:16.538" v="9" actId="20577"/>
      <pc:docMkLst>
        <pc:docMk/>
      </pc:docMkLst>
      <pc:sldChg chg="ord">
        <pc:chgData name="Caroline Bender" userId="S::caroline.bender@awacademy.de::ab071cd8-4ef9-4052-9259-7656edbdf229" providerId="AD" clId="Web-{DF451CA1-E82F-47BC-48A7-61320280CFE5}" dt="2020-06-25T07:15:46.397" v="2"/>
        <pc:sldMkLst>
          <pc:docMk/>
          <pc:sldMk cId="966515665" sldId="2496"/>
        </pc:sldMkLst>
      </pc:sldChg>
      <pc:sldChg chg="delSp modSp">
        <pc:chgData name="Caroline Bender" userId="S::caroline.bender@awacademy.de::ab071cd8-4ef9-4052-9259-7656edbdf229" providerId="AD" clId="Web-{DF451CA1-E82F-47BC-48A7-61320280CFE5}" dt="2020-06-25T07:17:16.538" v="9" actId="20577"/>
        <pc:sldMkLst>
          <pc:docMk/>
          <pc:sldMk cId="2378053806" sldId="2499"/>
        </pc:sldMkLst>
        <pc:spChg chg="mod">
          <ac:chgData name="Caroline Bender" userId="S::caroline.bender@awacademy.de::ab071cd8-4ef9-4052-9259-7656edbdf229" providerId="AD" clId="Web-{DF451CA1-E82F-47BC-48A7-61320280CFE5}" dt="2020-06-25T07:17:14.429" v="8" actId="20577"/>
          <ac:spMkLst>
            <pc:docMk/>
            <pc:sldMk cId="2378053806" sldId="2499"/>
            <ac:spMk id="25" creationId="{8D2CEF77-70C7-4CC4-B289-6C0AE8CDDCF0}"/>
          </ac:spMkLst>
        </pc:spChg>
        <pc:spChg chg="mod">
          <ac:chgData name="Caroline Bender" userId="S::caroline.bender@awacademy.de::ab071cd8-4ef9-4052-9259-7656edbdf229" providerId="AD" clId="Web-{DF451CA1-E82F-47BC-48A7-61320280CFE5}" dt="2020-06-25T07:17:16.538" v="9" actId="20577"/>
          <ac:spMkLst>
            <pc:docMk/>
            <pc:sldMk cId="2378053806" sldId="2499"/>
            <ac:spMk id="28" creationId="{6139FAEF-5F01-4F12-945B-6997329A611C}"/>
          </ac:spMkLst>
        </pc:spChg>
        <pc:spChg chg="del">
          <ac:chgData name="Caroline Bender" userId="S::caroline.bender@awacademy.de::ab071cd8-4ef9-4052-9259-7656edbdf229" providerId="AD" clId="Web-{DF451CA1-E82F-47BC-48A7-61320280CFE5}" dt="2020-06-25T07:16:31.725" v="3"/>
          <ac:spMkLst>
            <pc:docMk/>
            <pc:sldMk cId="2378053806" sldId="2499"/>
            <ac:spMk id="31" creationId="{9912B527-C0B2-4041-BB8D-AAEE590D352A}"/>
          </ac:spMkLst>
        </pc:spChg>
      </pc:sldChg>
    </pc:docChg>
  </pc:docChgLst>
  <pc:docChgLst>
    <pc:chgData name="Caroline Bender" userId="S::caroline.bender@awacademy.de::ab071cd8-4ef9-4052-9259-7656edbdf229" providerId="AD" clId="Web-{2D451DB0-FF13-5C1C-2B31-ADA71FF4A11C}"/>
    <pc:docChg chg="modSld">
      <pc:chgData name="Caroline Bender" userId="S::caroline.bender@awacademy.de::ab071cd8-4ef9-4052-9259-7656edbdf229" providerId="AD" clId="Web-{2D451DB0-FF13-5C1C-2B31-ADA71FF4A11C}" dt="2020-06-22T12:50:26.845" v="4" actId="20577"/>
      <pc:docMkLst>
        <pc:docMk/>
      </pc:docMkLst>
      <pc:sldChg chg="modSp">
        <pc:chgData name="Caroline Bender" userId="S::caroline.bender@awacademy.de::ab071cd8-4ef9-4052-9259-7656edbdf229" providerId="AD" clId="Web-{2D451DB0-FF13-5C1C-2B31-ADA71FF4A11C}" dt="2020-06-22T12:50:26.845" v="4" actId="20577"/>
        <pc:sldMkLst>
          <pc:docMk/>
          <pc:sldMk cId="1013950165" sldId="369"/>
        </pc:sldMkLst>
        <pc:spChg chg="mod">
          <ac:chgData name="Caroline Bender" userId="S::caroline.bender@awacademy.de::ab071cd8-4ef9-4052-9259-7656edbdf229" providerId="AD" clId="Web-{2D451DB0-FF13-5C1C-2B31-ADA71FF4A11C}" dt="2020-06-22T12:50:26.845" v="4" actId="20577"/>
          <ac:spMkLst>
            <pc:docMk/>
            <pc:sldMk cId="1013950165" sldId="369"/>
            <ac:spMk id="7" creationId="{7DED8338-A4C4-477A-B26B-C90E0ECF1276}"/>
          </ac:spMkLst>
        </pc:spChg>
        <pc:graphicFrameChg chg="mod modGraphic">
          <ac:chgData name="Caroline Bender" userId="S::caroline.bender@awacademy.de::ab071cd8-4ef9-4052-9259-7656edbdf229" providerId="AD" clId="Web-{2D451DB0-FF13-5C1C-2B31-ADA71FF4A11C}" dt="2020-06-22T12:50:19.752" v="3"/>
          <ac:graphicFrameMkLst>
            <pc:docMk/>
            <pc:sldMk cId="1013950165" sldId="369"/>
            <ac:graphicFrameMk id="10" creationId="{FEBD8821-BFA0-451B-9A34-F2976ACDEDD3}"/>
          </ac:graphicFrameMkLst>
        </pc:graphicFrameChg>
      </pc:sldChg>
    </pc:docChg>
  </pc:docChgLst>
  <pc:docChgLst>
    <pc:chgData name="Caroline Bender" userId="S::caroline.bender@awacademy.de::ab071cd8-4ef9-4052-9259-7656edbdf229" providerId="AD" clId="Web-{876F1AAE-3205-69F5-0851-F055BA90F756}"/>
    <pc:docChg chg="modSld">
      <pc:chgData name="Caroline Bender" userId="S::caroline.bender@awacademy.de::ab071cd8-4ef9-4052-9259-7656edbdf229" providerId="AD" clId="Web-{876F1AAE-3205-69F5-0851-F055BA90F756}" dt="2020-06-17T09:12:35.800" v="547" actId="20577"/>
      <pc:docMkLst>
        <pc:docMk/>
      </pc:docMkLst>
      <pc:sldChg chg="modSp">
        <pc:chgData name="Caroline Bender" userId="S::caroline.bender@awacademy.de::ab071cd8-4ef9-4052-9259-7656edbdf229" providerId="AD" clId="Web-{876F1AAE-3205-69F5-0851-F055BA90F756}" dt="2020-06-17T09:12:19.941" v="545" actId="20577"/>
        <pc:sldMkLst>
          <pc:docMk/>
          <pc:sldMk cId="1013950165" sldId="369"/>
        </pc:sldMkLst>
        <pc:spChg chg="mod">
          <ac:chgData name="Caroline Bender" userId="S::caroline.bender@awacademy.de::ab071cd8-4ef9-4052-9259-7656edbdf229" providerId="AD" clId="Web-{876F1AAE-3205-69F5-0851-F055BA90F756}" dt="2020-06-17T09:12:19.941" v="545" actId="20577"/>
          <ac:spMkLst>
            <pc:docMk/>
            <pc:sldMk cId="1013950165" sldId="369"/>
            <ac:spMk id="7" creationId="{7DED8338-A4C4-477A-B26B-C90E0ECF1276}"/>
          </ac:spMkLst>
        </pc:spChg>
        <pc:spChg chg="mod">
          <ac:chgData name="Caroline Bender" userId="S::caroline.bender@awacademy.de::ab071cd8-4ef9-4052-9259-7656edbdf229" providerId="AD" clId="Web-{876F1AAE-3205-69F5-0851-F055BA90F756}" dt="2020-06-17T09:01:59.754" v="367" actId="20577"/>
          <ac:spMkLst>
            <pc:docMk/>
            <pc:sldMk cId="1013950165" sldId="369"/>
            <ac:spMk id="13" creationId="{5C70D7B7-9D1E-4824-96B3-20F5715E7594}"/>
          </ac:spMkLst>
        </pc:spChg>
        <pc:graphicFrameChg chg="mod modGraphic">
          <ac:chgData name="Caroline Bender" userId="S::caroline.bender@awacademy.de::ab071cd8-4ef9-4052-9259-7656edbdf229" providerId="AD" clId="Web-{876F1AAE-3205-69F5-0851-F055BA90F756}" dt="2020-06-17T09:08:16.425" v="536"/>
          <ac:graphicFrameMkLst>
            <pc:docMk/>
            <pc:sldMk cId="1013950165" sldId="369"/>
            <ac:graphicFrameMk id="10" creationId="{FEBD8821-BFA0-451B-9A34-F2976ACDEDD3}"/>
          </ac:graphicFrameMkLst>
        </pc:graphicFrameChg>
      </pc:sldChg>
      <pc:sldChg chg="modSp">
        <pc:chgData name="Caroline Bender" userId="S::caroline.bender@awacademy.de::ab071cd8-4ef9-4052-9259-7656edbdf229" providerId="AD" clId="Web-{876F1AAE-3205-69F5-0851-F055BA90F756}" dt="2020-06-17T09:12:35.800" v="547" actId="20577"/>
        <pc:sldMkLst>
          <pc:docMk/>
          <pc:sldMk cId="4047469546" sldId="375"/>
        </pc:sldMkLst>
        <pc:spChg chg="mod">
          <ac:chgData name="Caroline Bender" userId="S::caroline.bender@awacademy.de::ab071cd8-4ef9-4052-9259-7656edbdf229" providerId="AD" clId="Web-{876F1AAE-3205-69F5-0851-F055BA90F756}" dt="2020-06-17T09:12:35.800" v="547" actId="20577"/>
          <ac:spMkLst>
            <pc:docMk/>
            <pc:sldMk cId="4047469546" sldId="375"/>
            <ac:spMk id="6" creationId="{F5F4D179-6633-4F7F-ABD1-8F8C4FCC9D5F}"/>
          </ac:spMkLst>
        </pc:spChg>
      </pc:sldChg>
      <pc:sldChg chg="modSp">
        <pc:chgData name="Caroline Bender" userId="S::caroline.bender@awacademy.de::ab071cd8-4ef9-4052-9259-7656edbdf229" providerId="AD" clId="Web-{876F1AAE-3205-69F5-0851-F055BA90F756}" dt="2020-06-17T08:42:44.349" v="36" actId="20577"/>
        <pc:sldMkLst>
          <pc:docMk/>
          <pc:sldMk cId="2738558167" sldId="421"/>
        </pc:sldMkLst>
        <pc:spChg chg="mod">
          <ac:chgData name="Caroline Bender" userId="S::caroline.bender@awacademy.de::ab071cd8-4ef9-4052-9259-7656edbdf229" providerId="AD" clId="Web-{876F1AAE-3205-69F5-0851-F055BA90F756}" dt="2020-06-17T08:42:44.349" v="36" actId="20577"/>
          <ac:spMkLst>
            <pc:docMk/>
            <pc:sldMk cId="2738558167" sldId="421"/>
            <ac:spMk id="10" creationId="{3D48E32B-6BBF-4215-B769-7A8C9FDA1A08}"/>
          </ac:spMkLst>
        </pc:spChg>
        <pc:spChg chg="mod">
          <ac:chgData name="Caroline Bender" userId="S::caroline.bender@awacademy.de::ab071cd8-4ef9-4052-9259-7656edbdf229" providerId="AD" clId="Web-{876F1AAE-3205-69F5-0851-F055BA90F756}" dt="2020-06-17T08:42:38.318" v="27" actId="20577"/>
          <ac:spMkLst>
            <pc:docMk/>
            <pc:sldMk cId="2738558167" sldId="421"/>
            <ac:spMk id="15" creationId="{32125398-C622-4C4A-88D2-13DBC004CCE1}"/>
          </ac:spMkLst>
        </pc:spChg>
      </pc:sldChg>
      <pc:sldChg chg="modSp">
        <pc:chgData name="Caroline Bender" userId="S::caroline.bender@awacademy.de::ab071cd8-4ef9-4052-9259-7656edbdf229" providerId="AD" clId="Web-{876F1AAE-3205-69F5-0851-F055BA90F756}" dt="2020-06-17T08:45:19.458" v="64" actId="20577"/>
        <pc:sldMkLst>
          <pc:docMk/>
          <pc:sldMk cId="2150691417" sldId="452"/>
        </pc:sldMkLst>
        <pc:spChg chg="mod">
          <ac:chgData name="Caroline Bender" userId="S::caroline.bender@awacademy.de::ab071cd8-4ef9-4052-9259-7656edbdf229" providerId="AD" clId="Web-{876F1AAE-3205-69F5-0851-F055BA90F756}" dt="2020-06-17T08:45:05.802" v="61" actId="20577"/>
          <ac:spMkLst>
            <pc:docMk/>
            <pc:sldMk cId="2150691417" sldId="452"/>
            <ac:spMk id="12" creationId="{AFE4A088-F866-4E84-97D7-7964442F3FB6}"/>
          </ac:spMkLst>
        </pc:spChg>
        <pc:spChg chg="mod">
          <ac:chgData name="Caroline Bender" userId="S::caroline.bender@awacademy.de::ab071cd8-4ef9-4052-9259-7656edbdf229" providerId="AD" clId="Web-{876F1AAE-3205-69F5-0851-F055BA90F756}" dt="2020-06-17T08:45:19.458" v="64" actId="20577"/>
          <ac:spMkLst>
            <pc:docMk/>
            <pc:sldMk cId="2150691417" sldId="452"/>
            <ac:spMk id="13" creationId="{4077C47F-62F0-4830-A5C1-BA1E8986A98C}"/>
          </ac:spMkLst>
        </pc:spChg>
      </pc:sldChg>
    </pc:docChg>
  </pc:docChgLst>
  <pc:docChgLst>
    <pc:chgData name="Caroline Bender" userId="S::caroline.bender@awacademy.de::ab071cd8-4ef9-4052-9259-7656edbdf229" providerId="AD" clId="Web-{6DC4BDC1-54BB-5DB8-A965-B34454CC656B}"/>
    <pc:docChg chg="delSld modSld">
      <pc:chgData name="Caroline Bender" userId="S::caroline.bender@awacademy.de::ab071cd8-4ef9-4052-9259-7656edbdf229" providerId="AD" clId="Web-{6DC4BDC1-54BB-5DB8-A965-B34454CC656B}" dt="2020-09-15T06:04:37.202" v="185" actId="20577"/>
      <pc:docMkLst>
        <pc:docMk/>
      </pc:docMkLst>
      <pc:sldChg chg="modSp">
        <pc:chgData name="Caroline Bender" userId="S::caroline.bender@awacademy.de::ab071cd8-4ef9-4052-9259-7656edbdf229" providerId="AD" clId="Web-{6DC4BDC1-54BB-5DB8-A965-B34454CC656B}" dt="2020-09-15T05:58:34.508" v="11" actId="20577"/>
        <pc:sldMkLst>
          <pc:docMk/>
          <pc:sldMk cId="2541733765" sldId="256"/>
        </pc:sldMkLst>
        <pc:spChg chg="mod">
          <ac:chgData name="Caroline Bender" userId="S::caroline.bender@awacademy.de::ab071cd8-4ef9-4052-9259-7656edbdf229" providerId="AD" clId="Web-{6DC4BDC1-54BB-5DB8-A965-B34454CC656B}" dt="2020-09-15T05:58:34.508" v="11" actId="20577"/>
          <ac:spMkLst>
            <pc:docMk/>
            <pc:sldMk cId="2541733765" sldId="256"/>
            <ac:spMk id="2" creationId="{00000000-0000-0000-0000-000000000000}"/>
          </ac:spMkLst>
        </pc:spChg>
      </pc:sldChg>
      <pc:sldChg chg="del">
        <pc:chgData name="Caroline Bender" userId="S::caroline.bender@awacademy.de::ab071cd8-4ef9-4052-9259-7656edbdf229" providerId="AD" clId="Web-{6DC4BDC1-54BB-5DB8-A965-B34454CC656B}" dt="2020-09-15T05:58:36.039" v="12"/>
        <pc:sldMkLst>
          <pc:docMk/>
          <pc:sldMk cId="668034326" sldId="434"/>
        </pc:sldMkLst>
      </pc:sldChg>
      <pc:sldChg chg="modSp">
        <pc:chgData name="Caroline Bender" userId="S::caroline.bender@awacademy.de::ab071cd8-4ef9-4052-9259-7656edbdf229" providerId="AD" clId="Web-{6DC4BDC1-54BB-5DB8-A965-B34454CC656B}" dt="2020-09-15T06:04:37.202" v="185" actId="20577"/>
        <pc:sldMkLst>
          <pc:docMk/>
          <pc:sldMk cId="2378053806" sldId="2499"/>
        </pc:sldMkLst>
        <pc:spChg chg="mod">
          <ac:chgData name="Caroline Bender" userId="S::caroline.bender@awacademy.de::ab071cd8-4ef9-4052-9259-7656edbdf229" providerId="AD" clId="Web-{6DC4BDC1-54BB-5DB8-A965-B34454CC656B}" dt="2020-09-15T06:04:37.202" v="185" actId="20577"/>
          <ac:spMkLst>
            <pc:docMk/>
            <pc:sldMk cId="2378053806" sldId="2499"/>
            <ac:spMk id="32" creationId="{D33F52EB-EB02-42C1-9440-2C54C5EFFC0E}"/>
          </ac:spMkLst>
        </pc:spChg>
      </pc:sldChg>
      <pc:sldChg chg="addSp delSp modSp">
        <pc:chgData name="Caroline Bender" userId="S::caroline.bender@awacademy.de::ab071cd8-4ef9-4052-9259-7656edbdf229" providerId="AD" clId="Web-{6DC4BDC1-54BB-5DB8-A965-B34454CC656B}" dt="2020-09-15T06:03:48.966" v="153" actId="20577"/>
        <pc:sldMkLst>
          <pc:docMk/>
          <pc:sldMk cId="2437058860" sldId="2500"/>
        </pc:sldMkLst>
        <pc:spChg chg="mod">
          <ac:chgData name="Caroline Bender" userId="S::caroline.bender@awacademy.de::ab071cd8-4ef9-4052-9259-7656edbdf229" providerId="AD" clId="Web-{6DC4BDC1-54BB-5DB8-A965-B34454CC656B}" dt="2020-09-15T06:01:34.511" v="119" actId="20577"/>
          <ac:spMkLst>
            <pc:docMk/>
            <pc:sldMk cId="2437058860" sldId="2500"/>
            <ac:spMk id="2" creationId="{6A546BC8-88E7-40AE-9B4A-3CA6BF7497EA}"/>
          </ac:spMkLst>
        </pc:spChg>
        <pc:spChg chg="del">
          <ac:chgData name="Caroline Bender" userId="S::caroline.bender@awacademy.de::ab071cd8-4ef9-4052-9259-7656edbdf229" providerId="AD" clId="Web-{6DC4BDC1-54BB-5DB8-A965-B34454CC656B}" dt="2020-09-15T05:59:25.540" v="16"/>
          <ac:spMkLst>
            <pc:docMk/>
            <pc:sldMk cId="2437058860" sldId="2500"/>
            <ac:spMk id="3" creationId="{3A1F7E6E-7CFA-41CB-B624-0368B730E663}"/>
          </ac:spMkLst>
        </pc:spChg>
        <pc:spChg chg="mod ord">
          <ac:chgData name="Caroline Bender" userId="S::caroline.bender@awacademy.de::ab071cd8-4ef9-4052-9259-7656edbdf229" providerId="AD" clId="Web-{6DC4BDC1-54BB-5DB8-A965-B34454CC656B}" dt="2020-09-15T06:01:09.854" v="97" actId="20577"/>
          <ac:spMkLst>
            <pc:docMk/>
            <pc:sldMk cId="2437058860" sldId="2500"/>
            <ac:spMk id="4" creationId="{D42D1D4F-47D3-445C-83E7-1309F2D57FB7}"/>
          </ac:spMkLst>
        </pc:spChg>
        <pc:spChg chg="add mod">
          <ac:chgData name="Caroline Bender" userId="S::caroline.bender@awacademy.de::ab071cd8-4ef9-4052-9259-7656edbdf229" providerId="AD" clId="Web-{6DC4BDC1-54BB-5DB8-A965-B34454CC656B}" dt="2020-09-15T06:03:48.966" v="153" actId="20577"/>
          <ac:spMkLst>
            <pc:docMk/>
            <pc:sldMk cId="2437058860" sldId="2500"/>
            <ac:spMk id="6" creationId="{20B6BB49-D7AF-4747-8D25-9A8BFAE75180}"/>
          </ac:spMkLst>
        </pc:spChg>
      </pc:sldChg>
    </pc:docChg>
  </pc:docChgLst>
  <pc:docChgLst>
    <pc:chgData name="Caroline Bender" userId="ab071cd8-4ef9-4052-9259-7656edbdf229" providerId="ADAL" clId="{47AD3535-050C-46C2-88EB-223A56E0795B}"/>
    <pc:docChg chg="addSld delSld modSld">
      <pc:chgData name="Caroline Bender" userId="ab071cd8-4ef9-4052-9259-7656edbdf229" providerId="ADAL" clId="{47AD3535-050C-46C2-88EB-223A56E0795B}" dt="2020-10-01T11:47:42.865" v="2" actId="2696"/>
      <pc:docMkLst>
        <pc:docMk/>
      </pc:docMkLst>
      <pc:sldChg chg="del">
        <pc:chgData name="Caroline Bender" userId="ab071cd8-4ef9-4052-9259-7656edbdf229" providerId="ADAL" clId="{47AD3535-050C-46C2-88EB-223A56E0795B}" dt="2020-10-01T11:47:26.798" v="1" actId="2696"/>
        <pc:sldMkLst>
          <pc:docMk/>
          <pc:sldMk cId="2378053806" sldId="2499"/>
        </pc:sldMkLst>
      </pc:sldChg>
      <pc:sldChg chg="add del">
        <pc:chgData name="Caroline Bender" userId="ab071cd8-4ef9-4052-9259-7656edbdf229" providerId="ADAL" clId="{47AD3535-050C-46C2-88EB-223A56E0795B}" dt="2020-10-01T11:47:42.865" v="2" actId="2696"/>
        <pc:sldMkLst>
          <pc:docMk/>
          <pc:sldMk cId="3294097748" sldId="2502"/>
        </pc:sldMkLst>
      </pc:sldChg>
    </pc:docChg>
  </pc:docChgLst>
  <pc:docChgLst>
    <pc:chgData name="Caroline Bender" userId="S::caroline.bender@awacademy.de::ab071cd8-4ef9-4052-9259-7656edbdf229" providerId="AD" clId="Web-{2481802E-617F-41C6-FBDB-695C34E2AD7B}"/>
    <pc:docChg chg="addSld">
      <pc:chgData name="Caroline Bender" userId="S::caroline.bender@awacademy.de::ab071cd8-4ef9-4052-9259-7656edbdf229" providerId="AD" clId="Web-{2481802E-617F-41C6-FBDB-695C34E2AD7B}" dt="2020-10-01T11:45:36.325" v="0"/>
      <pc:docMkLst>
        <pc:docMk/>
      </pc:docMkLst>
      <pc:sldChg chg="add replId">
        <pc:chgData name="Caroline Bender" userId="S::caroline.bender@awacademy.de::ab071cd8-4ef9-4052-9259-7656edbdf229" providerId="AD" clId="Web-{2481802E-617F-41C6-FBDB-695C34E2AD7B}" dt="2020-10-01T11:45:36.325" v="0"/>
        <pc:sldMkLst>
          <pc:docMk/>
          <pc:sldMk cId="2355506250" sldId="2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4F21F0E-C2EF-4E5A-BB81-E16FD40E6AE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81BAA81-B532-4A07-A171-2093B949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err="1">
                <a:cs typeface="Calibri"/>
              </a:rPr>
              <a:t>Herzlich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Willkommen</a:t>
            </a:r>
            <a:r>
              <a:rPr lang="nb-NO">
                <a:cs typeface="Calibri"/>
              </a:rPr>
              <a:t>. </a:t>
            </a:r>
            <a:r>
              <a:rPr lang="nb-NO" err="1">
                <a:cs typeface="Calibri"/>
              </a:rPr>
              <a:t>Ich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freue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mich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sehr</a:t>
            </a:r>
            <a:r>
              <a:rPr lang="nb-NO">
                <a:cs typeface="Calibri"/>
              </a:rPr>
              <a:t>, dass es </a:t>
            </a:r>
            <a:r>
              <a:rPr lang="nb-NO" err="1">
                <a:cs typeface="Calibri"/>
              </a:rPr>
              <a:t>heute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endlich</a:t>
            </a:r>
            <a:r>
              <a:rPr lang="nb-NO">
                <a:cs typeface="Calibri"/>
              </a:rPr>
              <a:t> los </a:t>
            </a:r>
            <a:r>
              <a:rPr lang="nb-NO" err="1">
                <a:cs typeface="Calibri"/>
              </a:rPr>
              <a:t>geht</a:t>
            </a:r>
            <a:r>
              <a:rPr lang="nb-NO">
                <a:cs typeface="Calibri"/>
              </a:rPr>
              <a:t>. </a:t>
            </a:r>
          </a:p>
          <a:p>
            <a:r>
              <a:rPr lang="nb-NO" b="1">
                <a:cs typeface="Calibri"/>
              </a:rPr>
              <a:t>17 </a:t>
            </a:r>
            <a:r>
              <a:rPr lang="nb-NO" b="1" err="1">
                <a:cs typeface="Calibri"/>
              </a:rPr>
              <a:t>Teilnehmer</a:t>
            </a:r>
            <a:r>
              <a:rPr lang="nb-NO" b="1">
                <a:cs typeface="Calibri"/>
              </a:rPr>
              <a:t> aus </a:t>
            </a:r>
            <a:r>
              <a:rPr lang="nb-NO" b="1" err="1">
                <a:cs typeface="Calibri"/>
              </a:rPr>
              <a:t>über</a:t>
            </a:r>
            <a:r>
              <a:rPr lang="nb-NO" b="1">
                <a:cs typeface="Calibri"/>
              </a:rPr>
              <a:t> 1700 </a:t>
            </a:r>
            <a:r>
              <a:rPr lang="nb-NO">
                <a:cs typeface="Calibri"/>
              </a:rPr>
              <a:t>die den Test </a:t>
            </a:r>
            <a:r>
              <a:rPr lang="nb-NO" err="1">
                <a:cs typeface="Calibri"/>
              </a:rPr>
              <a:t>gestartet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haben</a:t>
            </a:r>
            <a:r>
              <a:rPr lang="nb-NO">
                <a:cs typeface="Calibri" panose="020F0502020204030204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04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Oliver Hock (Trainer)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8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3" y="412125"/>
            <a:ext cx="1828804" cy="463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32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nb-NO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2D62-2304-4CC7-AFC4-BF8E26F79B19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nb-NO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1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CDCE94-E663-4809-ACA3-1D1CC1791CFC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83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Ligh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nb-NO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19C5-DE36-49CC-B664-2C214D409026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nb-NO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40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3256364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29FB-08E1-447F-A234-C0C56F0498AF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4365625" y="1483200"/>
            <a:ext cx="7167563" cy="43668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Mark the placeholder and select image from content slide images in image gallery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91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2000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83C-DC61-486F-9D95-6F57227A2AE0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210000" y="2106000"/>
            <a:ext cx="5324400" cy="3744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Mark the placeholder and select image from content slide images in image gallery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2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2147"/>
            <a:ext cx="12192000" cy="6859718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Mark the placeholder and select image from large picture images in image gallery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D06610-1A32-4BBD-8D5C-7EF1F729A394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58813" y="2106000"/>
            <a:ext cx="4932000" cy="374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813" y="576000"/>
            <a:ext cx="4932000" cy="9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0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BD0553-B098-4FAC-B0AB-649594BFFA5C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58813" y="944563"/>
            <a:ext cx="10874374" cy="3196424"/>
          </a:xfrm>
        </p:spPr>
        <p:txBody>
          <a:bodyPr anchor="b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66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/>
              <a:t>“Add quote”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398745" y="4507606"/>
            <a:ext cx="3394512" cy="1189932"/>
          </a:xfr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8260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ed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CC2E4-FD22-4366-AB92-9DF704E2D2CF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7732800" cy="374400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64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01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000" y="1252800"/>
            <a:ext cx="10108800" cy="2653200"/>
          </a:xfrm>
        </p:spPr>
        <p:txBody>
          <a:bodyPr anchor="b" anchorCtr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nb-NO"/>
              <a:t>Type text</a:t>
            </a:r>
          </a:p>
        </p:txBody>
      </p:sp>
    </p:spTree>
    <p:extLst>
      <p:ext uri="{BB962C8B-B14F-4D97-AF65-F5344CB8AC3E}">
        <p14:creationId xmlns:p14="http://schemas.microsoft.com/office/powerpoint/2010/main" val="3495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Mark the placeholder and select image from title slide images in image gallery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Click to add subtitle</a:t>
            </a:r>
          </a:p>
        </p:txBody>
      </p:sp>
      <p:pic>
        <p:nvPicPr>
          <p:cNvPr id="7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3" y="412125"/>
            <a:ext cx="1828804" cy="4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4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76" y="2949347"/>
            <a:ext cx="4130048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4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Anpassad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7988" y="620714"/>
            <a:ext cx="5543550" cy="648250"/>
          </a:xfrm>
          <a:prstGeom prst="rect">
            <a:avLst/>
          </a:prstGeom>
        </p:spPr>
        <p:txBody>
          <a:bodyPr lIns="90000" tIns="0" rIns="90000" bIns="90000"/>
          <a:lstStyle>
            <a:lvl1pPr>
              <a:defRPr sz="1600" b="1" i="0">
                <a:latin typeface="+mj-lt"/>
                <a:ea typeface="Gotham" charset="0"/>
                <a:cs typeface="Gotha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79082235-2658-4F41-8A49-158B269C70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327" y="3830891"/>
            <a:ext cx="11124000" cy="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9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pt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43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852738"/>
            <a:ext cx="4930618" cy="2826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8382-17A5-47AB-984C-FF2263044748}" type="datetime1">
              <a:rPr lang="de-DE" smtClean="0"/>
              <a:t>19.08.2021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2" y="944563"/>
            <a:ext cx="10107925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1" y="2276475"/>
            <a:ext cx="4930621" cy="3238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852738"/>
            <a:ext cx="4930618" cy="2826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845329" y="2276475"/>
            <a:ext cx="4930621" cy="3238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877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en-US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B91D-9C08-4601-889C-C7AF33E2D0E7}" type="datetime1">
              <a:rPr lang="de-DE" smtClean="0"/>
              <a:t>19.08.2021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2" y="944563"/>
            <a:ext cx="10107925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2" y="2286267"/>
            <a:ext cx="7274573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71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patter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4255" y="1122363"/>
            <a:ext cx="8843490" cy="2625389"/>
          </a:xfrm>
        </p:spPr>
        <p:txBody>
          <a:bodyPr anchor="b"/>
          <a:lstStyle>
            <a:lvl1pPr algn="ctr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4255" y="4146996"/>
            <a:ext cx="8843490" cy="10592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62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286000"/>
            <a:ext cx="4930618" cy="340310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3C4086-0984-4EAF-8944-40511DE091DF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286000"/>
            <a:ext cx="4930618" cy="340310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Type your agenda title</a:t>
            </a:r>
          </a:p>
        </p:txBody>
      </p:sp>
    </p:spTree>
    <p:extLst>
      <p:ext uri="{BB962C8B-B14F-4D97-AF65-F5344CB8AC3E}">
        <p14:creationId xmlns:p14="http://schemas.microsoft.com/office/powerpoint/2010/main" val="140956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b-NO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8496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b-NO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8279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7732710" cy="3744000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6E286-5D22-449C-B093-F51E16457C6A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03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0618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2074F-F9CC-4763-BF54-6F37A0AECE2B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106000"/>
            <a:ext cx="4930618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60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106000"/>
            <a:ext cx="3101817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C53A-77DE-4167-88B3-61772E778786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4185787" y="2106000"/>
            <a:ext cx="3101817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/>
          </p:nvPr>
        </p:nvSpPr>
        <p:spPr>
          <a:xfrm>
            <a:off x="7662703" y="2106000"/>
            <a:ext cx="3101817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1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</p:spPr>
        <p:txBody>
          <a:bodyPr vert="horz" lIns="0" tIns="0" rIns="0" bIns="36000" rtlCol="0" anchor="t" anchorCtr="0">
            <a:no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74B231E-3B6A-422E-9C9D-BE4CA235DDD7}" type="datetime1">
              <a:rPr lang="de-DE" smtClean="0"/>
              <a:t>19.08.2021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260B6A3-42BC-4662-9554-E4CB556C6497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700"/>
          </a:p>
        </p:txBody>
      </p:sp>
    </p:spTree>
    <p:extLst>
      <p:ext uri="{BB962C8B-B14F-4D97-AF65-F5344CB8AC3E}">
        <p14:creationId xmlns:p14="http://schemas.microsoft.com/office/powerpoint/2010/main" val="14182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74" r:id="rId4"/>
    <p:sldLayoutId id="2147483667" r:id="rId5"/>
    <p:sldLayoutId id="2147483668" r:id="rId6"/>
    <p:sldLayoutId id="2147483650" r:id="rId7"/>
    <p:sldLayoutId id="2147483660" r:id="rId8"/>
    <p:sldLayoutId id="2147483661" r:id="rId9"/>
    <p:sldLayoutId id="2147483673" r:id="rId10"/>
    <p:sldLayoutId id="2147483677" r:id="rId11"/>
    <p:sldLayoutId id="2147483678" r:id="rId12"/>
    <p:sldLayoutId id="2147483662" r:id="rId13"/>
    <p:sldLayoutId id="2147483675" r:id="rId14"/>
    <p:sldLayoutId id="2147483664" r:id="rId15"/>
    <p:sldLayoutId id="2147483665" r:id="rId16"/>
    <p:sldLayoutId id="2147483666" r:id="rId17"/>
    <p:sldLayoutId id="2147483676" r:id="rId18"/>
    <p:sldLayoutId id="2147483670" r:id="rId19"/>
    <p:sldLayoutId id="2147483669" r:id="rId20"/>
    <p:sldLayoutId id="2147483679" r:id="rId21"/>
    <p:sldLayoutId id="2147483680" r:id="rId22"/>
    <p:sldLayoutId id="2147483681" r:id="rId23"/>
    <p:sldLayoutId id="2147483682" r:id="rId2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358775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39750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1596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330" y="2825407"/>
            <a:ext cx="10257340" cy="1207187"/>
          </a:xfrm>
        </p:spPr>
        <p:txBody>
          <a:bodyPr/>
          <a:lstStyle/>
          <a:p>
            <a:pPr algn="ctr"/>
            <a:r>
              <a:rPr lang="nb-NO" sz="3600" err="1"/>
              <a:t>Curriuculum</a:t>
            </a:r>
            <a:r>
              <a:rPr lang="nb-NO" sz="3600"/>
              <a:t> </a:t>
            </a:r>
            <a:r>
              <a:rPr lang="nb-NO" sz="3600" err="1"/>
              <a:t>Overview</a:t>
            </a:r>
            <a:br>
              <a:rPr lang="nb-NO" sz="3600"/>
            </a:br>
            <a:br>
              <a:rPr lang="nb-NO" sz="3600"/>
            </a:br>
            <a:r>
              <a:rPr lang="nb-NO" sz="6000"/>
              <a:t>Capgemini </a:t>
            </a:r>
            <a:r>
              <a:rPr lang="nb-NO" sz="6000" err="1"/>
              <a:t>DevOps</a:t>
            </a:r>
            <a:r>
              <a:rPr lang="nb-NO" sz="6000"/>
              <a:t> </a:t>
            </a:r>
            <a:r>
              <a:rPr lang="nb-NO" sz="6000" err="1"/>
              <a:t>Academy</a:t>
            </a:r>
            <a:r>
              <a:rPr lang="nb-NO" sz="6000"/>
              <a:t> Herbst 2020</a:t>
            </a:r>
            <a:endParaRPr lang="nb-NO" sz="3600"/>
          </a:p>
        </p:txBody>
      </p:sp>
    </p:spTree>
    <p:extLst>
      <p:ext uri="{BB962C8B-B14F-4D97-AF65-F5344CB8AC3E}">
        <p14:creationId xmlns:p14="http://schemas.microsoft.com/office/powerpoint/2010/main" val="254173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F088FD-E546-4FD7-A110-CCC412A343CA}"/>
              </a:ext>
            </a:extLst>
          </p:cNvPr>
          <p:cNvSpPr/>
          <p:nvPr/>
        </p:nvSpPr>
        <p:spPr>
          <a:xfrm>
            <a:off x="6159518" y="4760828"/>
            <a:ext cx="5107948" cy="1461079"/>
          </a:xfrm>
          <a:prstGeom prst="roundRect">
            <a:avLst/>
          </a:prstGeom>
          <a:solidFill>
            <a:srgbClr val="047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Woche</a:t>
            </a: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 11 &amp; 12: </a:t>
            </a:r>
            <a:r>
              <a:rPr kumimoji="0" lang="en-AU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Abschlussprojekt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400">
              <a:solidFill>
                <a:srgbClr val="FFFFFF"/>
              </a:solidFill>
              <a:latin typeface="Awesome" panose="00000500000000000000" pitchFamily="50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400">
                <a:solidFill>
                  <a:srgbClr val="FFFFFF"/>
                </a:solidFill>
                <a:latin typeface="Awesome" panose="00000500000000000000" pitchFamily="50" charset="0"/>
              </a:rPr>
              <a:t>Agile, </a:t>
            </a:r>
            <a:r>
              <a:rPr lang="en-AU" sz="1400" err="1">
                <a:solidFill>
                  <a:srgbClr val="FFFFFF"/>
                </a:solidFill>
                <a:latin typeface="Awesome" panose="00000500000000000000" pitchFamily="50" charset="0"/>
              </a:rPr>
              <a:t>selbstorganisierte</a:t>
            </a:r>
            <a:r>
              <a:rPr lang="en-AU" sz="1400">
                <a:solidFill>
                  <a:srgbClr val="FFFFFF"/>
                </a:solidFill>
                <a:latin typeface="Awesome" panose="00000500000000000000" pitchFamily="50" charset="0"/>
              </a:rPr>
              <a:t> 3 - 4er Teams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" panose="00000500000000000000" pitchFamily="50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45685-51B3-4D38-AD15-CC1D5941F7EE}"/>
              </a:ext>
            </a:extLst>
          </p:cNvPr>
          <p:cNvCxnSpPr>
            <a:cxnSpLocks/>
          </p:cNvCxnSpPr>
          <p:nvPr/>
        </p:nvCxnSpPr>
        <p:spPr>
          <a:xfrm>
            <a:off x="928105" y="1287630"/>
            <a:ext cx="10343412" cy="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15864-D267-4B7F-9B91-3FDDAF4AF343}"/>
              </a:ext>
            </a:extLst>
          </p:cNvPr>
          <p:cNvGrpSpPr/>
          <p:nvPr/>
        </p:nvGrpSpPr>
        <p:grpSpPr>
          <a:xfrm>
            <a:off x="508393" y="267306"/>
            <a:ext cx="381609" cy="190222"/>
            <a:chOff x="508393" y="267306"/>
            <a:chExt cx="381609" cy="190222"/>
          </a:xfrm>
          <a:solidFill>
            <a:srgbClr val="047364"/>
          </a:solidFill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7C9CCA9-EC2B-4AB7-8252-98F6B3EEB573}"/>
                </a:ext>
              </a:extLst>
            </p:cNvPr>
            <p:cNvSpPr/>
            <p:nvPr/>
          </p:nvSpPr>
          <p:spPr>
            <a:xfrm>
              <a:off x="508393" y="267306"/>
              <a:ext cx="140164" cy="190222"/>
            </a:xfrm>
            <a:custGeom>
              <a:avLst/>
              <a:gdLst/>
              <a:ahLst/>
              <a:cxnLst/>
              <a:rect l="l" t="t" r="r" b="b"/>
              <a:pathLst>
                <a:path w="231140" h="313690">
                  <a:moveTo>
                    <a:pt x="125744" y="0"/>
                  </a:moveTo>
                  <a:lnTo>
                    <a:pt x="105064" y="0"/>
                  </a:lnTo>
                  <a:lnTo>
                    <a:pt x="36470" y="204129"/>
                  </a:lnTo>
                  <a:lnTo>
                    <a:pt x="133011" y="204129"/>
                  </a:lnTo>
                  <a:lnTo>
                    <a:pt x="139514" y="223501"/>
                  </a:lnTo>
                  <a:lnTo>
                    <a:pt x="30061" y="223501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44040" y="243469"/>
                  </a:lnTo>
                  <a:lnTo>
                    <a:pt x="166889" y="243469"/>
                  </a:lnTo>
                  <a:lnTo>
                    <a:pt x="146991" y="184172"/>
                  </a:lnTo>
                  <a:lnTo>
                    <a:pt x="63851" y="184172"/>
                  </a:lnTo>
                  <a:lnTo>
                    <a:pt x="95107" y="91169"/>
                  </a:lnTo>
                  <a:lnTo>
                    <a:pt x="115782" y="91169"/>
                  </a:lnTo>
                  <a:lnTo>
                    <a:pt x="105452" y="60385"/>
                  </a:lnTo>
                  <a:lnTo>
                    <a:pt x="115399" y="30784"/>
                  </a:lnTo>
                  <a:lnTo>
                    <a:pt x="136075" y="30784"/>
                  </a:lnTo>
                  <a:lnTo>
                    <a:pt x="125744" y="0"/>
                  </a:lnTo>
                  <a:close/>
                </a:path>
                <a:path w="231140" h="313690">
                  <a:moveTo>
                    <a:pt x="166889" y="243469"/>
                  </a:moveTo>
                  <a:lnTo>
                    <a:pt x="146215" y="243469"/>
                  </a:lnTo>
                  <a:lnTo>
                    <a:pt x="169575" y="313100"/>
                  </a:lnTo>
                  <a:lnTo>
                    <a:pt x="190255" y="313100"/>
                  </a:lnTo>
                  <a:lnTo>
                    <a:pt x="166889" y="243469"/>
                  </a:lnTo>
                  <a:close/>
                </a:path>
                <a:path w="231140" h="313690">
                  <a:moveTo>
                    <a:pt x="136075" y="30784"/>
                  </a:moveTo>
                  <a:lnTo>
                    <a:pt x="115399" y="30784"/>
                  </a:lnTo>
                  <a:lnTo>
                    <a:pt x="210140" y="313100"/>
                  </a:lnTo>
                  <a:lnTo>
                    <a:pt x="230820" y="313100"/>
                  </a:lnTo>
                  <a:lnTo>
                    <a:pt x="136075" y="30784"/>
                  </a:lnTo>
                  <a:close/>
                </a:path>
                <a:path w="231140" h="313690">
                  <a:moveTo>
                    <a:pt x="115782" y="91169"/>
                  </a:moveTo>
                  <a:lnTo>
                    <a:pt x="95107" y="91169"/>
                  </a:lnTo>
                  <a:lnTo>
                    <a:pt x="126320" y="184172"/>
                  </a:lnTo>
                  <a:lnTo>
                    <a:pt x="146991" y="184172"/>
                  </a:lnTo>
                  <a:lnTo>
                    <a:pt x="115782" y="9116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0CB93D-0D4A-4F43-8D97-94B3F853063F}"/>
                </a:ext>
              </a:extLst>
            </p:cNvPr>
            <p:cNvSpPr/>
            <p:nvPr/>
          </p:nvSpPr>
          <p:spPr>
            <a:xfrm>
              <a:off x="612900" y="267306"/>
              <a:ext cx="227573" cy="190222"/>
            </a:xfrm>
            <a:custGeom>
              <a:avLst/>
              <a:gdLst/>
              <a:ahLst/>
              <a:cxnLst/>
              <a:rect l="l" t="t" r="r" b="b"/>
              <a:pathLst>
                <a:path w="375284" h="313690">
                  <a:moveTo>
                    <a:pt x="20679" y="0"/>
                  </a:moveTo>
                  <a:lnTo>
                    <a:pt x="0" y="0"/>
                  </a:lnTo>
                  <a:lnTo>
                    <a:pt x="105064" y="313100"/>
                  </a:lnTo>
                  <a:lnTo>
                    <a:pt x="122331" y="313100"/>
                  </a:lnTo>
                  <a:lnTo>
                    <a:pt x="134377" y="277206"/>
                  </a:lnTo>
                  <a:lnTo>
                    <a:pt x="113703" y="277206"/>
                  </a:lnTo>
                  <a:lnTo>
                    <a:pt x="20679" y="0"/>
                  </a:lnTo>
                  <a:close/>
                </a:path>
                <a:path w="375284" h="313690">
                  <a:moveTo>
                    <a:pt x="208292" y="118572"/>
                  </a:moveTo>
                  <a:lnTo>
                    <a:pt x="187617" y="118572"/>
                  </a:lnTo>
                  <a:lnTo>
                    <a:pt x="197554" y="148194"/>
                  </a:lnTo>
                  <a:lnTo>
                    <a:pt x="142215" y="313100"/>
                  </a:lnTo>
                  <a:lnTo>
                    <a:pt x="162895" y="313100"/>
                  </a:lnTo>
                  <a:lnTo>
                    <a:pt x="207888" y="178999"/>
                  </a:lnTo>
                  <a:lnTo>
                    <a:pt x="228572" y="178999"/>
                  </a:lnTo>
                  <a:lnTo>
                    <a:pt x="208292" y="118572"/>
                  </a:lnTo>
                  <a:close/>
                </a:path>
                <a:path w="375284" h="313690">
                  <a:moveTo>
                    <a:pt x="228572" y="178999"/>
                  </a:moveTo>
                  <a:lnTo>
                    <a:pt x="207888" y="178999"/>
                  </a:lnTo>
                  <a:lnTo>
                    <a:pt x="252903" y="313100"/>
                  </a:lnTo>
                  <a:lnTo>
                    <a:pt x="270169" y="313100"/>
                  </a:lnTo>
                  <a:lnTo>
                    <a:pt x="282214" y="277206"/>
                  </a:lnTo>
                  <a:lnTo>
                    <a:pt x="261531" y="277206"/>
                  </a:lnTo>
                  <a:lnTo>
                    <a:pt x="228572" y="178999"/>
                  </a:lnTo>
                  <a:close/>
                </a:path>
                <a:path w="375284" h="313690">
                  <a:moveTo>
                    <a:pt x="61233" y="0"/>
                  </a:moveTo>
                  <a:lnTo>
                    <a:pt x="40553" y="0"/>
                  </a:lnTo>
                  <a:lnTo>
                    <a:pt x="123640" y="247594"/>
                  </a:lnTo>
                  <a:lnTo>
                    <a:pt x="113703" y="277206"/>
                  </a:lnTo>
                  <a:lnTo>
                    <a:pt x="134377" y="277206"/>
                  </a:lnTo>
                  <a:lnTo>
                    <a:pt x="154654" y="216789"/>
                  </a:lnTo>
                  <a:lnTo>
                    <a:pt x="133985" y="216789"/>
                  </a:lnTo>
                  <a:lnTo>
                    <a:pt x="61233" y="0"/>
                  </a:lnTo>
                  <a:close/>
                </a:path>
                <a:path w="375284" h="313690">
                  <a:moveTo>
                    <a:pt x="240212" y="92845"/>
                  </a:moveTo>
                  <a:lnTo>
                    <a:pt x="219543" y="92845"/>
                  </a:lnTo>
                  <a:lnTo>
                    <a:pt x="271478" y="247594"/>
                  </a:lnTo>
                  <a:lnTo>
                    <a:pt x="261531" y="277206"/>
                  </a:lnTo>
                  <a:lnTo>
                    <a:pt x="282214" y="277206"/>
                  </a:lnTo>
                  <a:lnTo>
                    <a:pt x="302488" y="216789"/>
                  </a:lnTo>
                  <a:lnTo>
                    <a:pt x="281813" y="216789"/>
                  </a:lnTo>
                  <a:lnTo>
                    <a:pt x="240212" y="92845"/>
                  </a:lnTo>
                  <a:close/>
                </a:path>
                <a:path w="375284" h="313690">
                  <a:moveTo>
                    <a:pt x="199658" y="92845"/>
                  </a:moveTo>
                  <a:lnTo>
                    <a:pt x="175575" y="92845"/>
                  </a:lnTo>
                  <a:lnTo>
                    <a:pt x="133985" y="216789"/>
                  </a:lnTo>
                  <a:lnTo>
                    <a:pt x="154654" y="216789"/>
                  </a:lnTo>
                  <a:lnTo>
                    <a:pt x="187617" y="118572"/>
                  </a:lnTo>
                  <a:lnTo>
                    <a:pt x="208292" y="118572"/>
                  </a:lnTo>
                  <a:lnTo>
                    <a:pt x="199658" y="92845"/>
                  </a:lnTo>
                  <a:close/>
                </a:path>
                <a:path w="375284" h="313690">
                  <a:moveTo>
                    <a:pt x="375234" y="0"/>
                  </a:moveTo>
                  <a:lnTo>
                    <a:pt x="354554" y="0"/>
                  </a:lnTo>
                  <a:lnTo>
                    <a:pt x="281813" y="216789"/>
                  </a:lnTo>
                  <a:lnTo>
                    <a:pt x="302488" y="216789"/>
                  </a:lnTo>
                  <a:lnTo>
                    <a:pt x="37523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AC68394-BC90-45D9-8679-6160B0346102}"/>
                </a:ext>
              </a:extLst>
            </p:cNvPr>
            <p:cNvSpPr/>
            <p:nvPr/>
          </p:nvSpPr>
          <p:spPr>
            <a:xfrm>
              <a:off x="788786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44" y="0"/>
                  </a:moveTo>
                  <a:lnTo>
                    <a:pt x="105064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A070D8FD-6061-4C3B-9782-8EB227618332}"/>
                </a:ext>
              </a:extLst>
            </p:cNvPr>
            <p:cNvSpPr/>
            <p:nvPr/>
          </p:nvSpPr>
          <p:spPr>
            <a:xfrm>
              <a:off x="813375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55" y="0"/>
                  </a:moveTo>
                  <a:lnTo>
                    <a:pt x="105075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23BDFC6-8129-4D0E-8000-F99BF564E295}"/>
              </a:ext>
            </a:extLst>
          </p:cNvPr>
          <p:cNvSpPr/>
          <p:nvPr/>
        </p:nvSpPr>
        <p:spPr>
          <a:xfrm>
            <a:off x="428" y="631781"/>
            <a:ext cx="12191144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">
            <a:solidFill>
              <a:srgbClr val="04736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wesome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0A95F3-FB6F-490A-8D15-8E103BEF294B}"/>
              </a:ext>
            </a:extLst>
          </p:cNvPr>
          <p:cNvGrpSpPr/>
          <p:nvPr/>
        </p:nvGrpSpPr>
        <p:grpSpPr>
          <a:xfrm>
            <a:off x="928105" y="1952516"/>
            <a:ext cx="10343412" cy="4273703"/>
            <a:chOff x="523981" y="1712621"/>
            <a:chExt cx="10343412" cy="427370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F0EA5C-7B20-4379-B9D2-F3F6F74FE52E}"/>
                </a:ext>
              </a:extLst>
            </p:cNvPr>
            <p:cNvSpPr/>
            <p:nvPr/>
          </p:nvSpPr>
          <p:spPr>
            <a:xfrm>
              <a:off x="523981" y="1712621"/>
              <a:ext cx="2544224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1.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DevOps Mindset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Kulturworkshop, </a:t>
              </a: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DevOps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 Approach, Software Engineering, Docker, </a:t>
              </a: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Operations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, Agile Methoden,</a:t>
              </a:r>
            </a:p>
            <a:p>
              <a:pPr lvl="0" algn="ctr" fontAlgn="base">
                <a:defRPr/>
              </a:pP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Prestudies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 Wiederholung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94D916-DED2-4B74-BE52-F4DF1C1FEDB7}"/>
                </a:ext>
              </a:extLst>
            </p:cNvPr>
            <p:cNvSpPr/>
            <p:nvPr/>
          </p:nvSpPr>
          <p:spPr>
            <a:xfrm>
              <a:off x="523982" y="3121088"/>
              <a:ext cx="5112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4.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Infrastructure as a Code and as a Service</a:t>
              </a:r>
            </a:p>
            <a:p>
              <a:pPr lvl="0" algn="ctr" fontAlgn="base">
                <a:defRPr/>
              </a:pPr>
              <a:endParaRPr lang="en-US" sz="120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lvl="0"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Jenkins Basics, SonarQube, Nexus/Artifactory, Hypervisor, Docker, </a:t>
              </a:r>
            </a:p>
            <a:p>
              <a:pPr lvl="0"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Container Platforms, Cloud IaaS and PaaS, MySQL, Webserver, </a:t>
              </a:r>
            </a:p>
            <a:p>
              <a:pPr lvl="0" algn="ctr" fontAlgn="base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Wiederholung</a:t>
              </a: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 &amp; Assessment #2</a:t>
              </a:r>
              <a:endParaRPr lang="de-DE" sz="1200">
                <a:solidFill>
                  <a:srgbClr val="FFFFFF"/>
                </a:solidFill>
                <a:latin typeface="Awesome" panose="00000500000000000000" pitchFamily="50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2CEF77-70C7-4CC4-B289-6C0AE8CDDCF0}"/>
                </a:ext>
              </a:extLst>
            </p:cNvPr>
            <p:cNvSpPr/>
            <p:nvPr/>
          </p:nvSpPr>
          <p:spPr>
            <a:xfrm>
              <a:off x="523981" y="4520933"/>
              <a:ext cx="2538248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/>
                </a:rPr>
                <a:t>6. Continuous Integration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/>
                </a:rPr>
                <a:t>Buildmanagement</a:t>
              </a:r>
              <a:r>
                <a:rPr lang="en-US" sz="1200">
                  <a:solidFill>
                    <a:srgbClr val="FFFFFF"/>
                  </a:solidFill>
                  <a:latin typeface="Awesome"/>
                </a:rPr>
                <a:t>, CI Pipelines Advanced, Jenkins Advanced I, SonarQube, Groovy, </a:t>
              </a:r>
              <a:endParaRPr lang="de-DE" sz="1200">
                <a:solidFill>
                  <a:srgbClr val="FFFFFF"/>
                </a:solidFill>
                <a:latin typeface="Awesome"/>
              </a:endParaRPr>
            </a:p>
            <a:p>
              <a:pPr lvl="0" algn="ctr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/>
                </a:rPr>
                <a:t>Wiederholung</a:t>
              </a:r>
              <a:endParaRPr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E7A765-4672-4B44-B4EC-CD07AB9ABEB4}"/>
                </a:ext>
              </a:extLst>
            </p:cNvPr>
            <p:cNvSpPr/>
            <p:nvPr/>
          </p:nvSpPr>
          <p:spPr>
            <a:xfrm>
              <a:off x="3151871" y="1712621"/>
              <a:ext cx="5076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2. </a:t>
              </a: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wesome Bold"/>
                </a:rPr>
                <a:t>Programming &amp; DevOps Basics</a:t>
              </a:r>
            </a:p>
            <a:p>
              <a:pPr lvl="0" algn="ctr" fontAlgn="base">
                <a:defRPr/>
              </a:pPr>
              <a:endParaRPr lang="en-US" sz="1200">
                <a:solidFill>
                  <a:schemeClr val="bg1"/>
                </a:solidFill>
                <a:latin typeface="Awesome" panose="00000500000000000000" pitchFamily="50" charset="0"/>
              </a:endParaRPr>
            </a:p>
            <a:p>
              <a:pPr algn="ctr" fontAlgn="base">
                <a:defRPr/>
              </a:pP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Java, Unit Test, Hibernate, Eclipse, SonarQube, SQL, GIT,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GitFlow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,</a:t>
              </a:r>
              <a:r>
                <a:rPr lang="en-US" sz="1200" dirty="0">
                  <a:solidFill>
                    <a:srgbClr val="FF0000"/>
                  </a:solidFill>
                  <a:latin typeface="Awesome"/>
                </a:rPr>
                <a:t> 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Maven, Static Code Verification, Nexus/Artifactory, Database,</a:t>
              </a:r>
              <a:r>
                <a:rPr lang="en-US" sz="1200" dirty="0">
                  <a:solidFill>
                    <a:srgbClr val="FF0000"/>
                  </a:solidFill>
                  <a:latin typeface="Awesome"/>
                </a:rPr>
                <a:t> 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Testautomation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Wiederholung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 &amp; Assessment #1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wesome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39FAEF-5F01-4F12-945B-6997329A611C}"/>
                </a:ext>
              </a:extLst>
            </p:cNvPr>
            <p:cNvSpPr/>
            <p:nvPr/>
          </p:nvSpPr>
          <p:spPr>
            <a:xfrm>
              <a:off x="3151871" y="4529555"/>
              <a:ext cx="2484111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/>
                </a:rPr>
                <a:t>7.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Continuous Deployment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/>
                </a:rPr>
                <a:t>Runtime Environments, CD Pipelines Advanced, Jenkins Advanced II, Monitoring/Logging,</a:t>
              </a:r>
              <a:endParaRPr lang="de-DE" sz="1200">
                <a:solidFill>
                  <a:srgbClr val="FFFFFF"/>
                </a:solidFill>
                <a:latin typeface="Awesome"/>
              </a:endParaRPr>
            </a:p>
            <a:p>
              <a:pPr algn="ctr">
                <a:defRPr/>
              </a:pP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Wiederholung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3142C9-507C-4E0D-8484-5B21C3D01950}"/>
                </a:ext>
              </a:extLst>
            </p:cNvPr>
            <p:cNvSpPr/>
            <p:nvPr/>
          </p:nvSpPr>
          <p:spPr>
            <a:xfrm>
              <a:off x="5755393" y="3121087"/>
              <a:ext cx="5112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5. Deployment and Delivery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CI Pipelines Basics, Spring Boot, Nexus/Artifactory, </a:t>
              </a: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CD Pipelines Basics, Ansible, 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Appl</a:t>
              </a:r>
              <a:r>
                <a:rPr lang="en-US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ication</a:t>
              </a: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 Server (Tomcat),</a:t>
              </a:r>
            </a:p>
            <a:p>
              <a:pPr algn="ctr" fontAlgn="base"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Wiederholung</a:t>
              </a:r>
              <a:endPara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3F52EB-EB02-42C1-9440-2C54C5EFFC0E}"/>
                </a:ext>
              </a:extLst>
            </p:cNvPr>
            <p:cNvSpPr/>
            <p:nvPr/>
          </p:nvSpPr>
          <p:spPr>
            <a:xfrm>
              <a:off x="8311393" y="1721659"/>
              <a:ext cx="2548376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3. </a:t>
              </a: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Engineering Process</a:t>
              </a: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 </a:t>
              </a:r>
              <a:endParaRPr lang="en-US" dirty="0"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&amp; </a:t>
              </a:r>
              <a:r>
                <a:rPr kumimoji="0" lang="en-AU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SoftSkills</a:t>
              </a:r>
              <a:endParaRPr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50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algn="ctr" fontAlgn="base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wesome"/>
                </a:rPr>
                <a:t>Scrum, </a:t>
              </a:r>
              <a:r>
                <a:rPr lang="en-US" sz="1200" dirty="0" err="1">
                  <a:solidFill>
                    <a:srgbClr val="FFFFFF"/>
                  </a:solidFill>
                  <a:latin typeface="Awesome"/>
                </a:rPr>
                <a:t>SoftSkills</a:t>
              </a:r>
              <a:r>
                <a:rPr lang="en-US" sz="1200" dirty="0">
                  <a:solidFill>
                    <a:srgbClr val="FFFFFF"/>
                  </a:solidFill>
                  <a:latin typeface="Awesome"/>
                </a:rPr>
                <a:t>, Project Manage., Issue Management, Data Privacy, Security, </a:t>
              </a:r>
              <a:r>
                <a:rPr lang="en-US" sz="1200" dirty="0" err="1">
                  <a:solidFill>
                    <a:srgbClr val="FFFFFF"/>
                  </a:solidFill>
                  <a:latin typeface="Awesome"/>
                </a:rPr>
                <a:t>Wiederholung</a:t>
              </a:r>
              <a:endParaRPr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</a:endParaRPr>
            </a:p>
          </p:txBody>
        </p:sp>
      </p:grpSp>
      <p:sp>
        <p:nvSpPr>
          <p:cNvPr id="14" name="Title 5">
            <a:extLst>
              <a:ext uri="{FF2B5EF4-FFF2-40B4-BE49-F238E27FC236}">
                <a16:creationId xmlns:a16="http://schemas.microsoft.com/office/drawing/2014/main" id="{EB4D9F9A-90E0-49CA-9805-4FD6DD2D8FCF}"/>
              </a:ext>
            </a:extLst>
          </p:cNvPr>
          <p:cNvSpPr txBox="1">
            <a:spLocks/>
          </p:cNvSpPr>
          <p:nvPr/>
        </p:nvSpPr>
        <p:spPr>
          <a:xfrm>
            <a:off x="2427811" y="1097563"/>
            <a:ext cx="7344000" cy="380134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AU">
                <a:solidFill>
                  <a:srgbClr val="047364"/>
                </a:solidFill>
                <a:latin typeface="Awesome Semibold"/>
                <a:sym typeface="Arial"/>
              </a:rPr>
              <a:t>Capgemini DevOps</a:t>
            </a: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  <a:sym typeface="Arial"/>
              </a:rPr>
              <a:t> Academy Herbst 2020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</a:rPr>
              <a:t>– Curriculum</a:t>
            </a:r>
            <a:endParaRPr kumimoji="0" lang="de-DE" sz="1800" b="1" u="none" strike="noStrike" kern="1200" cap="none" spc="0" normalizeH="0" baseline="0" noProof="0">
              <a:ln>
                <a:noFill/>
              </a:ln>
              <a:solidFill>
                <a:srgbClr val="047364"/>
              </a:solidFill>
              <a:effectLst/>
              <a:uLnTx/>
              <a:uFillTx/>
              <a:latin typeface="Awesome Semibol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550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1D4F-47D3-445C-83E7-1309F2D57F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4586" y="2103438"/>
            <a:ext cx="7726362" cy="37512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GitLab % (GitHub </a:t>
            </a:r>
            <a:r>
              <a:rPr lang="en-US" err="1"/>
              <a:t>gelernt</a:t>
            </a:r>
            <a:r>
              <a:rPr lang="en-US"/>
              <a:t> und GitLab </a:t>
            </a:r>
            <a:r>
              <a:rPr lang="en-US" err="1"/>
              <a:t>Unterschiede</a:t>
            </a:r>
            <a:r>
              <a:rPr lang="en-US"/>
              <a:t> </a:t>
            </a:r>
            <a:r>
              <a:rPr lang="en-US" err="1"/>
              <a:t>erklärt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Selenium % (</a:t>
            </a:r>
            <a:r>
              <a:rPr lang="en-US" err="1"/>
              <a:t>lediglich</a:t>
            </a:r>
            <a:r>
              <a:rPr lang="en-US"/>
              <a:t> 2 Std. </a:t>
            </a:r>
            <a:r>
              <a:rPr lang="en-US" err="1"/>
              <a:t>abgehandelt</a:t>
            </a:r>
            <a:r>
              <a:rPr lang="en-US"/>
              <a:t>; </a:t>
            </a:r>
            <a:r>
              <a:rPr lang="en-US" err="1"/>
              <a:t>bekannt</a:t>
            </a:r>
            <a:r>
              <a:rPr lang="en-US"/>
              <a:t>; Testing </a:t>
            </a:r>
            <a:r>
              <a:rPr lang="en-US" err="1"/>
              <a:t>anhand</a:t>
            </a:r>
            <a:r>
              <a:rPr lang="en-US"/>
              <a:t> von </a:t>
            </a:r>
            <a:r>
              <a:rPr lang="en-US" err="1"/>
              <a:t>jUnit</a:t>
            </a:r>
            <a:r>
              <a:rPr lang="en-US"/>
              <a:t> Tests </a:t>
            </a:r>
            <a:r>
              <a:rPr lang="en-US" err="1"/>
              <a:t>kennengelernt</a:t>
            </a:r>
            <a:r>
              <a:rPr lang="en-US"/>
              <a:t>)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6BC8-88E7-40AE-9B4A-3CA6BF7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Aus</a:t>
            </a:r>
            <a:r>
              <a:rPr lang="en-US"/>
              <a:t> </a:t>
            </a:r>
            <a:r>
              <a:rPr lang="en-US" err="1"/>
              <a:t>Zeitgründen</a:t>
            </a:r>
            <a:r>
              <a:rPr lang="en-US"/>
              <a:t> </a:t>
            </a:r>
            <a:r>
              <a:rPr lang="en-US" err="1"/>
              <a:t>gekürzte</a:t>
            </a:r>
            <a:r>
              <a:rPr lang="en-US"/>
              <a:t> </a:t>
            </a:r>
            <a:r>
              <a:rPr lang="en-US" err="1"/>
              <a:t>Themen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Curriculum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B6BB49-D7AF-4747-8D25-9A8BFAE75180}"/>
              </a:ext>
            </a:extLst>
          </p:cNvPr>
          <p:cNvSpPr txBox="1">
            <a:spLocks/>
          </p:cNvSpPr>
          <p:nvPr/>
        </p:nvSpPr>
        <p:spPr>
          <a:xfrm>
            <a:off x="661122" y="6169746"/>
            <a:ext cx="7726362" cy="368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Info: 120 LO's </a:t>
            </a:r>
            <a:r>
              <a:rPr lang="en-US" err="1"/>
              <a:t>Tabelle</a:t>
            </a:r>
            <a:r>
              <a:rPr lang="en-US"/>
              <a:t> </a:t>
            </a:r>
            <a:r>
              <a:rPr lang="en-US" err="1"/>
              <a:t>erläutert</a:t>
            </a:r>
            <a:r>
              <a:rPr lang="en-US"/>
              <a:t> </a:t>
            </a:r>
            <a:r>
              <a:rPr lang="en-US" err="1"/>
              <a:t>weitere</a:t>
            </a:r>
            <a:r>
              <a:rPr lang="en-US"/>
              <a:t> Details.</a:t>
            </a:r>
          </a:p>
        </p:txBody>
      </p:sp>
    </p:spTree>
    <p:extLst>
      <p:ext uri="{BB962C8B-B14F-4D97-AF65-F5344CB8AC3E}">
        <p14:creationId xmlns:p14="http://schemas.microsoft.com/office/powerpoint/2010/main" val="243705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9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AW Academy">
  <a:themeElements>
    <a:clrScheme name="AW Academy ny">
      <a:dk1>
        <a:sysClr val="windowText" lastClr="000000"/>
      </a:dk1>
      <a:lt1>
        <a:sysClr val="window" lastClr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Awsome">
      <a:majorFont>
        <a:latin typeface="Awesome Semibold"/>
        <a:ea typeface=""/>
        <a:cs typeface=""/>
      </a:majorFont>
      <a:minorFont>
        <a:latin typeface="Aweso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7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7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 Academy.potx" id="{C8A0FDBB-2889-4C5E-A59A-C4EBC4ED8506}" vid="{6A9052DC-7077-46F2-911E-BD9436C4FA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4daa377-c9a1-4f3d-adb8-cc549c92f471">
      <UserInfo>
        <DisplayName>Suzanne Kell</DisplayName>
        <AccountId>34</AccountId>
        <AccountType/>
      </UserInfo>
      <UserInfo>
        <DisplayName>Tobias Schlotterbeck</DisplayName>
        <AccountId>186</AccountId>
        <AccountType/>
      </UserInfo>
      <UserInfo>
        <DisplayName>Romina Rottgardt</DisplayName>
        <AccountId>33</AccountId>
        <AccountType/>
      </UserInfo>
      <UserInfo>
        <DisplayName>Philipp Leipold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3659D1-6585-48DA-B459-9F82A7535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49b873-b1e1-449a-8c56-3f6c3c13d44d"/>
    <ds:schemaRef ds:uri="34daa377-c9a1-4f3d-adb8-cc549c92f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06A2F6-6399-4087-893C-4E9AAF27DC41}">
  <ds:schemaRefs>
    <ds:schemaRef ds:uri="1449b873-b1e1-449a-8c56-3f6c3c13d44d"/>
    <ds:schemaRef ds:uri="34daa377-c9a1-4f3d-adb8-cc549c92f4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43677C-4159-43CC-B5E7-3C421FBE6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4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AW Academy</vt:lpstr>
      <vt:lpstr>Curriuculum Overview  Capgemini DevOps Academy Herbst 2020</vt:lpstr>
      <vt:lpstr>PowerPoint Presentation</vt:lpstr>
      <vt:lpstr>Aus Zeitgründen gekürzte Themen im Curriculum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zum Launch Evening  JAVA ACADEMY SOMMER 2019</dc:title>
  <dc:creator>Romina Rottgardt</dc:creator>
  <cp:revision>6</cp:revision>
  <cp:lastPrinted>2019-08-27T15:10:49Z</cp:lastPrinted>
  <dcterms:created xsi:type="dcterms:W3CDTF">2018-10-29T14:39:13Z</dcterms:created>
  <dcterms:modified xsi:type="dcterms:W3CDTF">2021-08-19T11:01:09Z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  <property fmtid="{D5CDD505-2E9C-101B-9397-08002B2CF9AE}" pid="3" name="Order">
    <vt:r8>2726300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SharedFileIndex">
    <vt:lpwstr/>
  </property>
  <property fmtid="{D5CDD505-2E9C-101B-9397-08002B2CF9AE}" pid="9" name="_SourceUrl">
    <vt:lpwstr/>
  </property>
</Properties>
</file>