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256" r:id="rId5"/>
    <p:sldId id="2510" r:id="rId6"/>
    <p:sldId id="2511" r:id="rId7"/>
    <p:sldId id="2506" r:id="rId8"/>
    <p:sldId id="2501" r:id="rId9"/>
    <p:sldId id="2504" r:id="rId10"/>
    <p:sldId id="269" r:id="rId11"/>
    <p:sldId id="2507" r:id="rId12"/>
    <p:sldId id="2505" r:id="rId13"/>
    <p:sldId id="2508" r:id="rId14"/>
    <p:sldId id="2499" r:id="rId15"/>
    <p:sldId id="2509" r:id="rId16"/>
    <p:sldId id="2512" r:id="rId17"/>
    <p:sldId id="2513" r:id="rId18"/>
    <p:sldId id="423" r:id="rId19"/>
    <p:sldId id="377" r:id="rId2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mina Rottgardt" initials="RR" lastIdx="1" clrIdx="0">
    <p:extLst>
      <p:ext uri="{19B8F6BF-5375-455C-9EA6-DF929625EA0E}">
        <p15:presenceInfo xmlns:p15="http://schemas.microsoft.com/office/powerpoint/2012/main" userId="S::romina.rottgardt@awacademy.de::c1c67b86-dbaa-4f37-a6d9-2a683707be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9A78"/>
    <a:srgbClr val="012D28"/>
    <a:srgbClr val="047364"/>
    <a:srgbClr val="A0FFCB"/>
    <a:srgbClr val="D0F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CE1BFB-F84C-5D67-CAF2-81AEB7FD31DD}" v="4" dt="2020-09-21T05:09:42.021"/>
    <p1510:client id="{74EB078E-B504-4C5E-E4DB-7743C47094E9}" v="38" dt="2020-09-21T03:52:26.312"/>
    <p1510:client id="{797816CE-1205-4F78-8665-EB5058093F02}" v="609" dt="2020-09-21T05:06:16.2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13" autoAdjust="0"/>
  </p:normalViewPr>
  <p:slideViewPr>
    <p:cSldViewPr snapToGrid="0">
      <p:cViewPr varScale="1">
        <p:scale>
          <a:sx n="84" d="100"/>
          <a:sy n="84" d="100"/>
        </p:scale>
        <p:origin x="12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oline Bender" userId="S::caroline.bender@awacademy.de::ab071cd8-4ef9-4052-9259-7656edbdf229" providerId="AD" clId="Web-{B84A7DD5-AECC-4ED4-AB99-9B371EDB09B8}"/>
    <pc:docChg chg="modSld">
      <pc:chgData name="Caroline Bender" userId="S::caroline.bender@awacademy.de::ab071cd8-4ef9-4052-9259-7656edbdf229" providerId="AD" clId="Web-{B84A7DD5-AECC-4ED4-AB99-9B371EDB09B8}" dt="2020-06-17T16:00:33.892" v="1" actId="20577"/>
      <pc:docMkLst>
        <pc:docMk/>
      </pc:docMkLst>
      <pc:sldChg chg="modSp">
        <pc:chgData name="Caroline Bender" userId="S::caroline.bender@awacademy.de::ab071cd8-4ef9-4052-9259-7656edbdf229" providerId="AD" clId="Web-{B84A7DD5-AECC-4ED4-AB99-9B371EDB09B8}" dt="2020-06-17T16:00:33.892" v="1" actId="20577"/>
        <pc:sldMkLst>
          <pc:docMk/>
          <pc:sldMk cId="712644884" sldId="378"/>
        </pc:sldMkLst>
        <pc:spChg chg="mod">
          <ac:chgData name="Caroline Bender" userId="S::caroline.bender@awacademy.de::ab071cd8-4ef9-4052-9259-7656edbdf229" providerId="AD" clId="Web-{B84A7DD5-AECC-4ED4-AB99-9B371EDB09B8}" dt="2020-06-17T16:00:33.892" v="1" actId="20577"/>
          <ac:spMkLst>
            <pc:docMk/>
            <pc:sldMk cId="712644884" sldId="378"/>
            <ac:spMk id="7" creationId="{00000000-0000-0000-0000-000000000000}"/>
          </ac:spMkLst>
        </pc:spChg>
      </pc:sldChg>
    </pc:docChg>
  </pc:docChgLst>
  <pc:docChgLst>
    <pc:chgData name="Caroline Bender" userId="S::caroline.bender@awacademy.de::ab071cd8-4ef9-4052-9259-7656edbdf229" providerId="AD" clId="Web-{6DC4BDC1-54BB-5DB8-A965-B34454CC656B}"/>
    <pc:docChg chg="delSld modSld">
      <pc:chgData name="Caroline Bender" userId="S::caroline.bender@awacademy.de::ab071cd8-4ef9-4052-9259-7656edbdf229" providerId="AD" clId="Web-{6DC4BDC1-54BB-5DB8-A965-B34454CC656B}" dt="2020-09-15T06:04:37.202" v="185" actId="20577"/>
      <pc:docMkLst>
        <pc:docMk/>
      </pc:docMkLst>
      <pc:sldChg chg="modSp">
        <pc:chgData name="Caroline Bender" userId="S::caroline.bender@awacademy.de::ab071cd8-4ef9-4052-9259-7656edbdf229" providerId="AD" clId="Web-{6DC4BDC1-54BB-5DB8-A965-B34454CC656B}" dt="2020-09-15T05:58:34.508" v="11" actId="20577"/>
        <pc:sldMkLst>
          <pc:docMk/>
          <pc:sldMk cId="2541733765" sldId="256"/>
        </pc:sldMkLst>
        <pc:spChg chg="mod">
          <ac:chgData name="Caroline Bender" userId="S::caroline.bender@awacademy.de::ab071cd8-4ef9-4052-9259-7656edbdf229" providerId="AD" clId="Web-{6DC4BDC1-54BB-5DB8-A965-B34454CC656B}" dt="2020-09-15T05:58:34.508" v="11" actId="20577"/>
          <ac:spMkLst>
            <pc:docMk/>
            <pc:sldMk cId="2541733765" sldId="256"/>
            <ac:spMk id="2" creationId="{00000000-0000-0000-0000-000000000000}"/>
          </ac:spMkLst>
        </pc:spChg>
      </pc:sldChg>
      <pc:sldChg chg="del">
        <pc:chgData name="Caroline Bender" userId="S::caroline.bender@awacademy.de::ab071cd8-4ef9-4052-9259-7656edbdf229" providerId="AD" clId="Web-{6DC4BDC1-54BB-5DB8-A965-B34454CC656B}" dt="2020-09-15T05:58:36.039" v="12"/>
        <pc:sldMkLst>
          <pc:docMk/>
          <pc:sldMk cId="668034326" sldId="434"/>
        </pc:sldMkLst>
      </pc:sldChg>
      <pc:sldChg chg="modSp">
        <pc:chgData name="Caroline Bender" userId="S::caroline.bender@awacademy.de::ab071cd8-4ef9-4052-9259-7656edbdf229" providerId="AD" clId="Web-{6DC4BDC1-54BB-5DB8-A965-B34454CC656B}" dt="2020-09-15T06:04:37.202" v="185" actId="20577"/>
        <pc:sldMkLst>
          <pc:docMk/>
          <pc:sldMk cId="2378053806" sldId="2499"/>
        </pc:sldMkLst>
        <pc:spChg chg="mod">
          <ac:chgData name="Caroline Bender" userId="S::caroline.bender@awacademy.de::ab071cd8-4ef9-4052-9259-7656edbdf229" providerId="AD" clId="Web-{6DC4BDC1-54BB-5DB8-A965-B34454CC656B}" dt="2020-09-15T06:04:37.202" v="185" actId="20577"/>
          <ac:spMkLst>
            <pc:docMk/>
            <pc:sldMk cId="2378053806" sldId="2499"/>
            <ac:spMk id="32" creationId="{D33F52EB-EB02-42C1-9440-2C54C5EFFC0E}"/>
          </ac:spMkLst>
        </pc:spChg>
      </pc:sldChg>
      <pc:sldChg chg="addSp delSp modSp">
        <pc:chgData name="Caroline Bender" userId="S::caroline.bender@awacademy.de::ab071cd8-4ef9-4052-9259-7656edbdf229" providerId="AD" clId="Web-{6DC4BDC1-54BB-5DB8-A965-B34454CC656B}" dt="2020-09-15T06:03:48.966" v="153" actId="20577"/>
        <pc:sldMkLst>
          <pc:docMk/>
          <pc:sldMk cId="2437058860" sldId="2500"/>
        </pc:sldMkLst>
        <pc:spChg chg="mod">
          <ac:chgData name="Caroline Bender" userId="S::caroline.bender@awacademy.de::ab071cd8-4ef9-4052-9259-7656edbdf229" providerId="AD" clId="Web-{6DC4BDC1-54BB-5DB8-A965-B34454CC656B}" dt="2020-09-15T06:01:34.511" v="119" actId="20577"/>
          <ac:spMkLst>
            <pc:docMk/>
            <pc:sldMk cId="2437058860" sldId="2500"/>
            <ac:spMk id="2" creationId="{6A546BC8-88E7-40AE-9B4A-3CA6BF7497EA}"/>
          </ac:spMkLst>
        </pc:spChg>
        <pc:spChg chg="del">
          <ac:chgData name="Caroline Bender" userId="S::caroline.bender@awacademy.de::ab071cd8-4ef9-4052-9259-7656edbdf229" providerId="AD" clId="Web-{6DC4BDC1-54BB-5DB8-A965-B34454CC656B}" dt="2020-09-15T05:59:25.540" v="16"/>
          <ac:spMkLst>
            <pc:docMk/>
            <pc:sldMk cId="2437058860" sldId="2500"/>
            <ac:spMk id="3" creationId="{3A1F7E6E-7CFA-41CB-B624-0368B730E663}"/>
          </ac:spMkLst>
        </pc:spChg>
        <pc:spChg chg="mod ord">
          <ac:chgData name="Caroline Bender" userId="S::caroline.bender@awacademy.de::ab071cd8-4ef9-4052-9259-7656edbdf229" providerId="AD" clId="Web-{6DC4BDC1-54BB-5DB8-A965-B34454CC656B}" dt="2020-09-15T06:01:09.854" v="97" actId="20577"/>
          <ac:spMkLst>
            <pc:docMk/>
            <pc:sldMk cId="2437058860" sldId="2500"/>
            <ac:spMk id="4" creationId="{D42D1D4F-47D3-445C-83E7-1309F2D57FB7}"/>
          </ac:spMkLst>
        </pc:spChg>
        <pc:spChg chg="add mod">
          <ac:chgData name="Caroline Bender" userId="S::caroline.bender@awacademy.de::ab071cd8-4ef9-4052-9259-7656edbdf229" providerId="AD" clId="Web-{6DC4BDC1-54BB-5DB8-A965-B34454CC656B}" dt="2020-09-15T06:03:48.966" v="153" actId="20577"/>
          <ac:spMkLst>
            <pc:docMk/>
            <pc:sldMk cId="2437058860" sldId="2500"/>
            <ac:spMk id="6" creationId="{20B6BB49-D7AF-4747-8D25-9A8BFAE75180}"/>
          </ac:spMkLst>
        </pc:spChg>
      </pc:sldChg>
    </pc:docChg>
  </pc:docChgLst>
  <pc:docChgLst>
    <pc:chgData name="Caroline Bender" userId="S::caroline.bender@awacademy.de::ab071cd8-4ef9-4052-9259-7656edbdf229" providerId="AD" clId="Web-{2D451DB0-FF13-5C1C-2B31-ADA71FF4A11C}"/>
    <pc:docChg chg="modSld">
      <pc:chgData name="Caroline Bender" userId="S::caroline.bender@awacademy.de::ab071cd8-4ef9-4052-9259-7656edbdf229" providerId="AD" clId="Web-{2D451DB0-FF13-5C1C-2B31-ADA71FF4A11C}" dt="2020-06-22T12:50:26.845" v="4" actId="20577"/>
      <pc:docMkLst>
        <pc:docMk/>
      </pc:docMkLst>
      <pc:sldChg chg="modSp">
        <pc:chgData name="Caroline Bender" userId="S::caroline.bender@awacademy.de::ab071cd8-4ef9-4052-9259-7656edbdf229" providerId="AD" clId="Web-{2D451DB0-FF13-5C1C-2B31-ADA71FF4A11C}" dt="2020-06-22T12:50:26.845" v="4" actId="20577"/>
        <pc:sldMkLst>
          <pc:docMk/>
          <pc:sldMk cId="1013950165" sldId="369"/>
        </pc:sldMkLst>
        <pc:spChg chg="mod">
          <ac:chgData name="Caroline Bender" userId="S::caroline.bender@awacademy.de::ab071cd8-4ef9-4052-9259-7656edbdf229" providerId="AD" clId="Web-{2D451DB0-FF13-5C1C-2B31-ADA71FF4A11C}" dt="2020-06-22T12:50:26.845" v="4" actId="20577"/>
          <ac:spMkLst>
            <pc:docMk/>
            <pc:sldMk cId="1013950165" sldId="369"/>
            <ac:spMk id="7" creationId="{7DED8338-A4C4-477A-B26B-C90E0ECF1276}"/>
          </ac:spMkLst>
        </pc:spChg>
        <pc:graphicFrameChg chg="mod modGraphic">
          <ac:chgData name="Caroline Bender" userId="S::caroline.bender@awacademy.de::ab071cd8-4ef9-4052-9259-7656edbdf229" providerId="AD" clId="Web-{2D451DB0-FF13-5C1C-2B31-ADA71FF4A11C}" dt="2020-06-22T12:50:19.752" v="3"/>
          <ac:graphicFrameMkLst>
            <pc:docMk/>
            <pc:sldMk cId="1013950165" sldId="369"/>
            <ac:graphicFrameMk id="10" creationId="{FEBD8821-BFA0-451B-9A34-F2976ACDEDD3}"/>
          </ac:graphicFrameMkLst>
        </pc:graphicFrameChg>
      </pc:sldChg>
    </pc:docChg>
  </pc:docChgLst>
  <pc:docChgLst>
    <pc:chgData name="Caroline Bender" userId="S::caroline.bender@awacademy.de::ab071cd8-4ef9-4052-9259-7656edbdf229" providerId="AD" clId="Web-{63CE1BFB-F84C-5D67-CAF2-81AEB7FD31DD}"/>
    <pc:docChg chg="modSld">
      <pc:chgData name="Caroline Bender" userId="S::caroline.bender@awacademy.de::ab071cd8-4ef9-4052-9259-7656edbdf229" providerId="AD" clId="Web-{63CE1BFB-F84C-5D67-CAF2-81AEB7FD31DD}" dt="2020-09-21T05:09:42.021" v="3" actId="20577"/>
      <pc:docMkLst>
        <pc:docMk/>
      </pc:docMkLst>
      <pc:sldChg chg="modSp">
        <pc:chgData name="Caroline Bender" userId="S::caroline.bender@awacademy.de::ab071cd8-4ef9-4052-9259-7656edbdf229" providerId="AD" clId="Web-{63CE1BFB-F84C-5D67-CAF2-81AEB7FD31DD}" dt="2020-09-21T05:09:42.021" v="3" actId="20577"/>
        <pc:sldMkLst>
          <pc:docMk/>
          <pc:sldMk cId="3644631112" sldId="2513"/>
        </pc:sldMkLst>
        <pc:spChg chg="mod">
          <ac:chgData name="Caroline Bender" userId="S::caroline.bender@awacademy.de::ab071cd8-4ef9-4052-9259-7656edbdf229" providerId="AD" clId="Web-{63CE1BFB-F84C-5D67-CAF2-81AEB7FD31DD}" dt="2020-09-21T05:09:42.021" v="3" actId="20577"/>
          <ac:spMkLst>
            <pc:docMk/>
            <pc:sldMk cId="3644631112" sldId="2513"/>
            <ac:spMk id="7" creationId="{3A52F5DA-B133-42E1-969C-B06CB40EDA71}"/>
          </ac:spMkLst>
        </pc:spChg>
      </pc:sldChg>
    </pc:docChg>
  </pc:docChgLst>
  <pc:docChgLst>
    <pc:chgData name="Caroline Bender" userId="S::caroline.bender@awacademy.de::ab071cd8-4ef9-4052-9259-7656edbdf229" providerId="AD" clId="Web-{0F310935-D9E1-A9A0-5839-1AC2D60B3B47}"/>
    <pc:docChg chg="modSld">
      <pc:chgData name="Caroline Bender" userId="S::caroline.bender@awacademy.de::ab071cd8-4ef9-4052-9259-7656edbdf229" providerId="AD" clId="Web-{0F310935-D9E1-A9A0-5839-1AC2D60B3B47}" dt="2020-06-25T14:12:42.519" v="116" actId="20577"/>
      <pc:docMkLst>
        <pc:docMk/>
      </pc:docMkLst>
      <pc:sldChg chg="modNotes">
        <pc:chgData name="Caroline Bender" userId="S::caroline.bender@awacademy.de::ab071cd8-4ef9-4052-9259-7656edbdf229" providerId="AD" clId="Web-{0F310935-D9E1-A9A0-5839-1AC2D60B3B47}" dt="2020-06-25T08:31:21.228" v="30"/>
        <pc:sldMkLst>
          <pc:docMk/>
          <pc:sldMk cId="4047469546" sldId="375"/>
        </pc:sldMkLst>
      </pc:sldChg>
      <pc:sldChg chg="modNotes">
        <pc:chgData name="Caroline Bender" userId="S::caroline.bender@awacademy.de::ab071cd8-4ef9-4052-9259-7656edbdf229" providerId="AD" clId="Web-{0F310935-D9E1-A9A0-5839-1AC2D60B3B47}" dt="2020-06-25T08:30:57.885" v="11"/>
        <pc:sldMkLst>
          <pc:docMk/>
          <pc:sldMk cId="1580023785" sldId="438"/>
        </pc:sldMkLst>
      </pc:sldChg>
      <pc:sldChg chg="modNotes">
        <pc:chgData name="Caroline Bender" userId="S::caroline.bender@awacademy.de::ab071cd8-4ef9-4052-9259-7656edbdf229" providerId="AD" clId="Web-{0F310935-D9E1-A9A0-5839-1AC2D60B3B47}" dt="2020-06-25T08:31:02.869" v="19"/>
        <pc:sldMkLst>
          <pc:docMk/>
          <pc:sldMk cId="3594087803" sldId="439"/>
        </pc:sldMkLst>
      </pc:sldChg>
      <pc:sldChg chg="modNotes">
        <pc:chgData name="Caroline Bender" userId="S::caroline.bender@awacademy.de::ab071cd8-4ef9-4052-9259-7656edbdf229" providerId="AD" clId="Web-{0F310935-D9E1-A9A0-5839-1AC2D60B3B47}" dt="2020-06-25T08:30:52.197" v="6"/>
        <pc:sldMkLst>
          <pc:docMk/>
          <pc:sldMk cId="110555688" sldId="446"/>
        </pc:sldMkLst>
      </pc:sldChg>
      <pc:sldChg chg="modNotes">
        <pc:chgData name="Caroline Bender" userId="S::caroline.bender@awacademy.de::ab071cd8-4ef9-4052-9259-7656edbdf229" providerId="AD" clId="Web-{0F310935-D9E1-A9A0-5839-1AC2D60B3B47}" dt="2020-06-25T08:31:32.306" v="31"/>
        <pc:sldMkLst>
          <pc:docMk/>
          <pc:sldMk cId="2765500774" sldId="448"/>
        </pc:sldMkLst>
      </pc:sldChg>
      <pc:sldChg chg="modNotes">
        <pc:chgData name="Caroline Bender" userId="S::caroline.bender@awacademy.de::ab071cd8-4ef9-4052-9259-7656edbdf229" providerId="AD" clId="Web-{0F310935-D9E1-A9A0-5839-1AC2D60B3B47}" dt="2020-06-25T08:31:06.416" v="26"/>
        <pc:sldMkLst>
          <pc:docMk/>
          <pc:sldMk cId="2619976144" sldId="451"/>
        </pc:sldMkLst>
      </pc:sldChg>
      <pc:sldChg chg="modSp">
        <pc:chgData name="Caroline Bender" userId="S::caroline.bender@awacademy.de::ab071cd8-4ef9-4052-9259-7656edbdf229" providerId="AD" clId="Web-{0F310935-D9E1-A9A0-5839-1AC2D60B3B47}" dt="2020-06-25T14:12:41.254" v="115" actId="20577"/>
        <pc:sldMkLst>
          <pc:docMk/>
          <pc:sldMk cId="2150691417" sldId="452"/>
        </pc:sldMkLst>
        <pc:spChg chg="mod">
          <ac:chgData name="Caroline Bender" userId="S::caroline.bender@awacademy.de::ab071cd8-4ef9-4052-9259-7656edbdf229" providerId="AD" clId="Web-{0F310935-D9E1-A9A0-5839-1AC2D60B3B47}" dt="2020-06-25T14:12:41.254" v="115" actId="20577"/>
          <ac:spMkLst>
            <pc:docMk/>
            <pc:sldMk cId="2150691417" sldId="452"/>
            <ac:spMk id="8" creationId="{69EB9970-AD8C-4CEA-B9A7-ED5312B76A2A}"/>
          </ac:spMkLst>
        </pc:spChg>
      </pc:sldChg>
      <pc:sldChg chg="modSp">
        <pc:chgData name="Caroline Bender" userId="S::caroline.bender@awacademy.de::ab071cd8-4ef9-4052-9259-7656edbdf229" providerId="AD" clId="Web-{0F310935-D9E1-A9A0-5839-1AC2D60B3B47}" dt="2020-06-25T13:56:25.010" v="104" actId="20577"/>
        <pc:sldMkLst>
          <pc:docMk/>
          <pc:sldMk cId="3261501320" sldId="453"/>
        </pc:sldMkLst>
        <pc:spChg chg="mod">
          <ac:chgData name="Caroline Bender" userId="S::caroline.bender@awacademy.de::ab071cd8-4ef9-4052-9259-7656edbdf229" providerId="AD" clId="Web-{0F310935-D9E1-A9A0-5839-1AC2D60B3B47}" dt="2020-06-25T13:56:25.010" v="104" actId="20577"/>
          <ac:spMkLst>
            <pc:docMk/>
            <pc:sldMk cId="3261501320" sldId="453"/>
            <ac:spMk id="8" creationId="{69EB9970-AD8C-4CEA-B9A7-ED5312B76A2A}"/>
          </ac:spMkLst>
        </pc:spChg>
      </pc:sldChg>
      <pc:sldChg chg="modNotes">
        <pc:chgData name="Caroline Bender" userId="S::caroline.bender@awacademy.de::ab071cd8-4ef9-4052-9259-7656edbdf229" providerId="AD" clId="Web-{0F310935-D9E1-A9A0-5839-1AC2D60B3B47}" dt="2020-06-25T08:32:06.509" v="93"/>
        <pc:sldMkLst>
          <pc:docMk/>
          <pc:sldMk cId="966515665" sldId="2496"/>
        </pc:sldMkLst>
      </pc:sldChg>
    </pc:docChg>
  </pc:docChgLst>
  <pc:docChgLst>
    <pc:chgData name="Caroline Bender" userId="ab071cd8-4ef9-4052-9259-7656edbdf229" providerId="ADAL" clId="{797816CE-1205-4F78-8665-EB5058093F02}"/>
    <pc:docChg chg="custSel addSld modSld sldOrd">
      <pc:chgData name="Caroline Bender" userId="ab071cd8-4ef9-4052-9259-7656edbdf229" providerId="ADAL" clId="{797816CE-1205-4F78-8665-EB5058093F02}" dt="2020-09-21T05:10:30.891" v="676" actId="20577"/>
      <pc:docMkLst>
        <pc:docMk/>
      </pc:docMkLst>
      <pc:sldChg chg="add">
        <pc:chgData name="Caroline Bender" userId="ab071cd8-4ef9-4052-9259-7656edbdf229" providerId="ADAL" clId="{797816CE-1205-4F78-8665-EB5058093F02}" dt="2020-09-21T04:33:12.559" v="69"/>
        <pc:sldMkLst>
          <pc:docMk/>
          <pc:sldMk cId="1149098126" sldId="266"/>
        </pc:sldMkLst>
      </pc:sldChg>
      <pc:sldChg chg="add ord">
        <pc:chgData name="Caroline Bender" userId="ab071cd8-4ef9-4052-9259-7656edbdf229" providerId="ADAL" clId="{797816CE-1205-4F78-8665-EB5058093F02}" dt="2020-09-21T04:27:27.156" v="41"/>
        <pc:sldMkLst>
          <pc:docMk/>
          <pc:sldMk cId="712772623" sldId="269"/>
        </pc:sldMkLst>
      </pc:sldChg>
      <pc:sldChg chg="add">
        <pc:chgData name="Caroline Bender" userId="ab071cd8-4ef9-4052-9259-7656edbdf229" providerId="ADAL" clId="{797816CE-1205-4F78-8665-EB5058093F02}" dt="2020-09-21T04:38:33.558" v="76"/>
        <pc:sldMkLst>
          <pc:docMk/>
          <pc:sldMk cId="4043425069" sldId="423"/>
        </pc:sldMkLst>
      </pc:sldChg>
      <pc:sldChg chg="modSp">
        <pc:chgData name="Caroline Bender" userId="ab071cd8-4ef9-4052-9259-7656edbdf229" providerId="ADAL" clId="{797816CE-1205-4F78-8665-EB5058093F02}" dt="2020-09-21T04:44:42.607" v="242" actId="207"/>
        <pc:sldMkLst>
          <pc:docMk/>
          <pc:sldMk cId="2378053806" sldId="2499"/>
        </pc:sldMkLst>
        <pc:spChg chg="mod">
          <ac:chgData name="Caroline Bender" userId="ab071cd8-4ef9-4052-9259-7656edbdf229" providerId="ADAL" clId="{797816CE-1205-4F78-8665-EB5058093F02}" dt="2020-09-21T04:44:42.607" v="242" actId="207"/>
          <ac:spMkLst>
            <pc:docMk/>
            <pc:sldMk cId="2378053806" sldId="2499"/>
            <ac:spMk id="25" creationId="{8D2CEF77-70C7-4CC4-B289-6C0AE8CDDCF0}"/>
          </ac:spMkLst>
        </pc:spChg>
        <pc:spChg chg="mod">
          <ac:chgData name="Caroline Bender" userId="ab071cd8-4ef9-4052-9259-7656edbdf229" providerId="ADAL" clId="{797816CE-1205-4F78-8665-EB5058093F02}" dt="2020-09-21T04:44:35.894" v="241" actId="207"/>
          <ac:spMkLst>
            <pc:docMk/>
            <pc:sldMk cId="2378053806" sldId="2499"/>
            <ac:spMk id="28" creationId="{6139FAEF-5F01-4F12-945B-6997329A611C}"/>
          </ac:spMkLst>
        </pc:spChg>
        <pc:spChg chg="mod">
          <ac:chgData name="Caroline Bender" userId="ab071cd8-4ef9-4052-9259-7656edbdf229" providerId="ADAL" clId="{797816CE-1205-4F78-8665-EB5058093F02}" dt="2020-09-21T04:44:26.735" v="240" actId="207"/>
          <ac:spMkLst>
            <pc:docMk/>
            <pc:sldMk cId="2378053806" sldId="2499"/>
            <ac:spMk id="35" creationId="{ABF088FD-E546-4FD7-A110-CCC412A343CA}"/>
          </ac:spMkLst>
        </pc:spChg>
      </pc:sldChg>
      <pc:sldChg chg="addSp modSp modTransition modAnim">
        <pc:chgData name="Caroline Bender" userId="ab071cd8-4ef9-4052-9259-7656edbdf229" providerId="ADAL" clId="{797816CE-1205-4F78-8665-EB5058093F02}" dt="2020-09-21T04:54:14.297" v="257" actId="20577"/>
        <pc:sldMkLst>
          <pc:docMk/>
          <pc:sldMk cId="3881312137" sldId="2501"/>
        </pc:sldMkLst>
        <pc:spChg chg="mod">
          <ac:chgData name="Caroline Bender" userId="ab071cd8-4ef9-4052-9259-7656edbdf229" providerId="ADAL" clId="{797816CE-1205-4F78-8665-EB5058093F02}" dt="2020-09-21T04:54:14.297" v="257" actId="20577"/>
          <ac:spMkLst>
            <pc:docMk/>
            <pc:sldMk cId="3881312137" sldId="2501"/>
            <ac:spMk id="2" creationId="{6A546BC8-88E7-40AE-9B4A-3CA6BF7497EA}"/>
          </ac:spMkLst>
        </pc:spChg>
        <pc:spChg chg="add mod">
          <ac:chgData name="Caroline Bender" userId="ab071cd8-4ef9-4052-9259-7656edbdf229" providerId="ADAL" clId="{797816CE-1205-4F78-8665-EB5058093F02}" dt="2020-09-21T04:15:19.183" v="29"/>
          <ac:spMkLst>
            <pc:docMk/>
            <pc:sldMk cId="3881312137" sldId="2501"/>
            <ac:spMk id="5" creationId="{21242476-0D65-478B-9D37-7DC25A2A62AE}"/>
          </ac:spMkLst>
        </pc:spChg>
        <pc:spChg chg="mod">
          <ac:chgData name="Caroline Bender" userId="ab071cd8-4ef9-4052-9259-7656edbdf229" providerId="ADAL" clId="{797816CE-1205-4F78-8665-EB5058093F02}" dt="2020-09-21T04:30:14.394" v="58" actId="403"/>
          <ac:spMkLst>
            <pc:docMk/>
            <pc:sldMk cId="3881312137" sldId="2501"/>
            <ac:spMk id="6" creationId="{20B6BB49-D7AF-4747-8D25-9A8BFAE75180}"/>
          </ac:spMkLst>
        </pc:spChg>
        <pc:spChg chg="add mod">
          <ac:chgData name="Caroline Bender" userId="ab071cd8-4ef9-4052-9259-7656edbdf229" providerId="ADAL" clId="{797816CE-1205-4F78-8665-EB5058093F02}" dt="2020-09-21T04:30:18.679" v="59" actId="403"/>
          <ac:spMkLst>
            <pc:docMk/>
            <pc:sldMk cId="3881312137" sldId="2501"/>
            <ac:spMk id="7" creationId="{E8F6A042-5348-462E-8361-B10F00EE0EEC}"/>
          </ac:spMkLst>
        </pc:spChg>
      </pc:sldChg>
      <pc:sldChg chg="ord">
        <pc:chgData name="Caroline Bender" userId="ab071cd8-4ef9-4052-9259-7656edbdf229" providerId="ADAL" clId="{797816CE-1205-4F78-8665-EB5058093F02}" dt="2020-09-21T04:05:19.903" v="10"/>
        <pc:sldMkLst>
          <pc:docMk/>
          <pc:sldMk cId="281738444" sldId="2503"/>
        </pc:sldMkLst>
      </pc:sldChg>
      <pc:sldChg chg="addSp delSp modSp add">
        <pc:chgData name="Caroline Bender" userId="ab071cd8-4ef9-4052-9259-7656edbdf229" providerId="ADAL" clId="{797816CE-1205-4F78-8665-EB5058093F02}" dt="2020-09-21T03:54:25.211" v="2"/>
        <pc:sldMkLst>
          <pc:docMk/>
          <pc:sldMk cId="3639829801" sldId="2504"/>
        </pc:sldMkLst>
        <pc:spChg chg="del">
          <ac:chgData name="Caroline Bender" userId="ab071cd8-4ef9-4052-9259-7656edbdf229" providerId="ADAL" clId="{797816CE-1205-4F78-8665-EB5058093F02}" dt="2020-09-21T03:54:10.558" v="1"/>
          <ac:spMkLst>
            <pc:docMk/>
            <pc:sldMk cId="3639829801" sldId="2504"/>
            <ac:spMk id="2" creationId="{1D96B542-2403-43E3-BCC6-EF624156BB48}"/>
          </ac:spMkLst>
        </pc:spChg>
        <pc:spChg chg="del">
          <ac:chgData name="Caroline Bender" userId="ab071cd8-4ef9-4052-9259-7656edbdf229" providerId="ADAL" clId="{797816CE-1205-4F78-8665-EB5058093F02}" dt="2020-09-21T03:54:10.558" v="1"/>
          <ac:spMkLst>
            <pc:docMk/>
            <pc:sldMk cId="3639829801" sldId="2504"/>
            <ac:spMk id="5" creationId="{D189FE85-C56B-4FCE-8E35-57DB0F25969B}"/>
          </ac:spMkLst>
        </pc:spChg>
        <pc:spChg chg="add del mod">
          <ac:chgData name="Caroline Bender" userId="ab071cd8-4ef9-4052-9259-7656edbdf229" providerId="ADAL" clId="{797816CE-1205-4F78-8665-EB5058093F02}" dt="2020-09-21T03:54:25.211" v="2"/>
          <ac:spMkLst>
            <pc:docMk/>
            <pc:sldMk cId="3639829801" sldId="2504"/>
            <ac:spMk id="6" creationId="{0D7C9BE1-C4FC-4D55-8565-EC80EC7AF63B}"/>
          </ac:spMkLst>
        </pc:spChg>
        <pc:spChg chg="add mod">
          <ac:chgData name="Caroline Bender" userId="ab071cd8-4ef9-4052-9259-7656edbdf229" providerId="ADAL" clId="{797816CE-1205-4F78-8665-EB5058093F02}" dt="2020-09-21T03:54:25.211" v="2"/>
          <ac:spMkLst>
            <pc:docMk/>
            <pc:sldMk cId="3639829801" sldId="2504"/>
            <ac:spMk id="7" creationId="{D17D34A1-EF25-4470-B29A-496FD17F6F8F}"/>
          </ac:spMkLst>
        </pc:spChg>
        <pc:spChg chg="add mod">
          <ac:chgData name="Caroline Bender" userId="ab071cd8-4ef9-4052-9259-7656edbdf229" providerId="ADAL" clId="{797816CE-1205-4F78-8665-EB5058093F02}" dt="2020-09-21T03:54:25.211" v="2"/>
          <ac:spMkLst>
            <pc:docMk/>
            <pc:sldMk cId="3639829801" sldId="2504"/>
            <ac:spMk id="8" creationId="{7A6D08CC-6AC5-43E5-828A-A04D3ED2953F}"/>
          </ac:spMkLst>
        </pc:spChg>
      </pc:sldChg>
      <pc:sldChg chg="add">
        <pc:chgData name="Caroline Bender" userId="ab071cd8-4ef9-4052-9259-7656edbdf229" providerId="ADAL" clId="{797816CE-1205-4F78-8665-EB5058093F02}" dt="2020-09-21T03:54:45.899" v="3"/>
        <pc:sldMkLst>
          <pc:docMk/>
          <pc:sldMk cId="2906738780" sldId="2505"/>
        </pc:sldMkLst>
      </pc:sldChg>
      <pc:sldChg chg="addSp delSp modSp add ord">
        <pc:chgData name="Caroline Bender" userId="ab071cd8-4ef9-4052-9259-7656edbdf229" providerId="ADAL" clId="{797816CE-1205-4F78-8665-EB5058093F02}" dt="2020-09-21T04:42:51.878" v="154" actId="20577"/>
        <pc:sldMkLst>
          <pc:docMk/>
          <pc:sldMk cId="1980109354" sldId="2506"/>
        </pc:sldMkLst>
        <pc:spChg chg="del">
          <ac:chgData name="Caroline Bender" userId="ab071cd8-4ef9-4052-9259-7656edbdf229" providerId="ADAL" clId="{797816CE-1205-4F78-8665-EB5058093F02}" dt="2020-09-21T03:55:26.370" v="5"/>
          <ac:spMkLst>
            <pc:docMk/>
            <pc:sldMk cId="1980109354" sldId="2506"/>
            <ac:spMk id="2" creationId="{6B600D86-6371-4A5F-99F6-688CCC3B06BA}"/>
          </ac:spMkLst>
        </pc:spChg>
        <pc:spChg chg="del">
          <ac:chgData name="Caroline Bender" userId="ab071cd8-4ef9-4052-9259-7656edbdf229" providerId="ADAL" clId="{797816CE-1205-4F78-8665-EB5058093F02}" dt="2020-09-21T03:55:26.370" v="5"/>
          <ac:spMkLst>
            <pc:docMk/>
            <pc:sldMk cId="1980109354" sldId="2506"/>
            <ac:spMk id="5" creationId="{0CAFF8AD-3E69-47E9-9B71-5CAC009A8CC6}"/>
          </ac:spMkLst>
        </pc:spChg>
        <pc:spChg chg="add mod">
          <ac:chgData name="Caroline Bender" userId="ab071cd8-4ef9-4052-9259-7656edbdf229" providerId="ADAL" clId="{797816CE-1205-4F78-8665-EB5058093F02}" dt="2020-09-21T03:55:26.370" v="5"/>
          <ac:spMkLst>
            <pc:docMk/>
            <pc:sldMk cId="1980109354" sldId="2506"/>
            <ac:spMk id="6" creationId="{5125712A-2ECF-4CF2-B3EE-343BC31986C5}"/>
          </ac:spMkLst>
        </pc:spChg>
        <pc:spChg chg="add mod">
          <ac:chgData name="Caroline Bender" userId="ab071cd8-4ef9-4052-9259-7656edbdf229" providerId="ADAL" clId="{797816CE-1205-4F78-8665-EB5058093F02}" dt="2020-09-21T03:55:38.663" v="6"/>
          <ac:spMkLst>
            <pc:docMk/>
            <pc:sldMk cId="1980109354" sldId="2506"/>
            <ac:spMk id="7" creationId="{444CDD1E-D759-496D-B4C1-4DF86442BA91}"/>
          </ac:spMkLst>
        </pc:spChg>
        <pc:graphicFrameChg chg="mod">
          <ac:chgData name="Caroline Bender" userId="ab071cd8-4ef9-4052-9259-7656edbdf229" providerId="ADAL" clId="{797816CE-1205-4F78-8665-EB5058093F02}" dt="2020-09-21T04:42:51.878" v="154" actId="20577"/>
          <ac:graphicFrameMkLst>
            <pc:docMk/>
            <pc:sldMk cId="1980109354" sldId="2506"/>
            <ac:graphicFrameMk id="9" creationId="{47D0F44B-12A2-4B16-A03F-435D0A1F3235}"/>
          </ac:graphicFrameMkLst>
        </pc:graphicFrameChg>
      </pc:sldChg>
      <pc:sldChg chg="modSp add ord modTransition modAnim">
        <pc:chgData name="Caroline Bender" userId="ab071cd8-4ef9-4052-9259-7656edbdf229" providerId="ADAL" clId="{797816CE-1205-4F78-8665-EB5058093F02}" dt="2020-09-21T04:57:45.269" v="391"/>
        <pc:sldMkLst>
          <pc:docMk/>
          <pc:sldMk cId="3502998954" sldId="2507"/>
        </pc:sldMkLst>
        <pc:spChg chg="mod">
          <ac:chgData name="Caroline Bender" userId="ab071cd8-4ef9-4052-9259-7656edbdf229" providerId="ADAL" clId="{797816CE-1205-4F78-8665-EB5058093F02}" dt="2020-09-21T04:43:39.109" v="199" actId="20577"/>
          <ac:spMkLst>
            <pc:docMk/>
            <pc:sldMk cId="3502998954" sldId="2507"/>
            <ac:spMk id="2" creationId="{6A546BC8-88E7-40AE-9B4A-3CA6BF7497EA}"/>
          </ac:spMkLst>
        </pc:spChg>
        <pc:spChg chg="mod">
          <ac:chgData name="Caroline Bender" userId="ab071cd8-4ef9-4052-9259-7656edbdf229" providerId="ADAL" clId="{797816CE-1205-4F78-8665-EB5058093F02}" dt="2020-09-21T04:55:17.125" v="260" actId="20577"/>
          <ac:spMkLst>
            <pc:docMk/>
            <pc:sldMk cId="3502998954" sldId="2507"/>
            <ac:spMk id="4" creationId="{D42D1D4F-47D3-445C-83E7-1309F2D57FB7}"/>
          </ac:spMkLst>
        </pc:spChg>
        <pc:spChg chg="mod">
          <ac:chgData name="Caroline Bender" userId="ab071cd8-4ef9-4052-9259-7656edbdf229" providerId="ADAL" clId="{797816CE-1205-4F78-8665-EB5058093F02}" dt="2020-09-21T04:57:32.867" v="389" actId="20577"/>
          <ac:spMkLst>
            <pc:docMk/>
            <pc:sldMk cId="3502998954" sldId="2507"/>
            <ac:spMk id="5" creationId="{21242476-0D65-478B-9D37-7DC25A2A62AE}"/>
          </ac:spMkLst>
        </pc:spChg>
      </pc:sldChg>
      <pc:sldChg chg="modSp add ord modTransition modAnim">
        <pc:chgData name="Caroline Bender" userId="ab071cd8-4ef9-4052-9259-7656edbdf229" providerId="ADAL" clId="{797816CE-1205-4F78-8665-EB5058093F02}" dt="2020-09-21T04:59:37.690" v="396"/>
        <pc:sldMkLst>
          <pc:docMk/>
          <pc:sldMk cId="604517414" sldId="2508"/>
        </pc:sldMkLst>
        <pc:spChg chg="mod">
          <ac:chgData name="Caroline Bender" userId="ab071cd8-4ef9-4052-9259-7656edbdf229" providerId="ADAL" clId="{797816CE-1205-4F78-8665-EB5058093F02}" dt="2020-09-21T04:43:59.400" v="239" actId="20577"/>
          <ac:spMkLst>
            <pc:docMk/>
            <pc:sldMk cId="604517414" sldId="2508"/>
            <ac:spMk id="2" creationId="{6A546BC8-88E7-40AE-9B4A-3CA6BF7497EA}"/>
          </ac:spMkLst>
        </pc:spChg>
        <pc:spChg chg="mod">
          <ac:chgData name="Caroline Bender" userId="ab071cd8-4ef9-4052-9259-7656edbdf229" providerId="ADAL" clId="{797816CE-1205-4F78-8665-EB5058093F02}" dt="2020-09-21T04:58:57.332" v="394" actId="20577"/>
          <ac:spMkLst>
            <pc:docMk/>
            <pc:sldMk cId="604517414" sldId="2508"/>
            <ac:spMk id="4" creationId="{D42D1D4F-47D3-445C-83E7-1309F2D57FB7}"/>
          </ac:spMkLst>
        </pc:spChg>
        <pc:spChg chg="mod">
          <ac:chgData name="Caroline Bender" userId="ab071cd8-4ef9-4052-9259-7656edbdf229" providerId="ADAL" clId="{797816CE-1205-4F78-8665-EB5058093F02}" dt="2020-09-21T04:12:32.804" v="19" actId="207"/>
          <ac:spMkLst>
            <pc:docMk/>
            <pc:sldMk cId="604517414" sldId="2508"/>
            <ac:spMk id="5" creationId="{21242476-0D65-478B-9D37-7DC25A2A62AE}"/>
          </ac:spMkLst>
        </pc:spChg>
        <pc:spChg chg="mod">
          <ac:chgData name="Caroline Bender" userId="ab071cd8-4ef9-4052-9259-7656edbdf229" providerId="ADAL" clId="{797816CE-1205-4F78-8665-EB5058093F02}" dt="2020-09-21T04:09:18.434" v="18"/>
          <ac:spMkLst>
            <pc:docMk/>
            <pc:sldMk cId="604517414" sldId="2508"/>
            <ac:spMk id="6" creationId="{20B6BB49-D7AF-4747-8D25-9A8BFAE75180}"/>
          </ac:spMkLst>
        </pc:spChg>
      </pc:sldChg>
      <pc:sldChg chg="modSp add ord modTransition modAnim">
        <pc:chgData name="Caroline Bender" userId="ab071cd8-4ef9-4052-9259-7656edbdf229" providerId="ADAL" clId="{797816CE-1205-4F78-8665-EB5058093F02}" dt="2020-09-21T05:06:16.251" v="600"/>
        <pc:sldMkLst>
          <pc:docMk/>
          <pc:sldMk cId="1819608909" sldId="2509"/>
        </pc:sldMkLst>
        <pc:spChg chg="mod">
          <ac:chgData name="Caroline Bender" userId="ab071cd8-4ef9-4052-9259-7656edbdf229" providerId="ADAL" clId="{797816CE-1205-4F78-8665-EB5058093F02}" dt="2020-09-21T05:06:16.251" v="600"/>
          <ac:spMkLst>
            <pc:docMk/>
            <pc:sldMk cId="1819608909" sldId="2509"/>
            <ac:spMk id="2" creationId="{6A546BC8-88E7-40AE-9B4A-3CA6BF7497EA}"/>
          </ac:spMkLst>
        </pc:spChg>
        <pc:spChg chg="mod">
          <ac:chgData name="Caroline Bender" userId="ab071cd8-4ef9-4052-9259-7656edbdf229" providerId="ADAL" clId="{797816CE-1205-4F78-8665-EB5058093F02}" dt="2020-09-21T05:04:14.548" v="511" actId="20577"/>
          <ac:spMkLst>
            <pc:docMk/>
            <pc:sldMk cId="1819608909" sldId="2509"/>
            <ac:spMk id="4" creationId="{D42D1D4F-47D3-445C-83E7-1309F2D57FB7}"/>
          </ac:spMkLst>
        </pc:spChg>
        <pc:spChg chg="mod">
          <ac:chgData name="Caroline Bender" userId="ab071cd8-4ef9-4052-9259-7656edbdf229" providerId="ADAL" clId="{797816CE-1205-4F78-8665-EB5058093F02}" dt="2020-09-21T05:04:58.041" v="595" actId="20577"/>
          <ac:spMkLst>
            <pc:docMk/>
            <pc:sldMk cId="1819608909" sldId="2509"/>
            <ac:spMk id="5" creationId="{21242476-0D65-478B-9D37-7DC25A2A62AE}"/>
          </ac:spMkLst>
        </pc:spChg>
      </pc:sldChg>
      <pc:sldChg chg="add">
        <pc:chgData name="Caroline Bender" userId="ab071cd8-4ef9-4052-9259-7656edbdf229" providerId="ADAL" clId="{797816CE-1205-4F78-8665-EB5058093F02}" dt="2020-09-21T04:24:45.455" v="34"/>
        <pc:sldMkLst>
          <pc:docMk/>
          <pc:sldMk cId="853856869" sldId="2510"/>
        </pc:sldMkLst>
      </pc:sldChg>
      <pc:sldChg chg="add ord">
        <pc:chgData name="Caroline Bender" userId="ab071cd8-4ef9-4052-9259-7656edbdf229" providerId="ADAL" clId="{797816CE-1205-4F78-8665-EB5058093F02}" dt="2020-09-21T04:37:06.838" v="74"/>
        <pc:sldMkLst>
          <pc:docMk/>
          <pc:sldMk cId="2261297144" sldId="2510"/>
        </pc:sldMkLst>
      </pc:sldChg>
      <pc:sldChg chg="add">
        <pc:chgData name="Caroline Bender" userId="ab071cd8-4ef9-4052-9259-7656edbdf229" providerId="ADAL" clId="{797816CE-1205-4F78-8665-EB5058093F02}" dt="2020-09-21T04:27:34.016" v="42"/>
        <pc:sldMkLst>
          <pc:docMk/>
          <pc:sldMk cId="4017010226" sldId="2510"/>
        </pc:sldMkLst>
      </pc:sldChg>
      <pc:sldChg chg="add">
        <pc:chgData name="Caroline Bender" userId="ab071cd8-4ef9-4052-9259-7656edbdf229" providerId="ADAL" clId="{797816CE-1205-4F78-8665-EB5058093F02}" dt="2020-09-21T04:26:38.043" v="39"/>
        <pc:sldMkLst>
          <pc:docMk/>
          <pc:sldMk cId="1088513861" sldId="2511"/>
        </pc:sldMkLst>
      </pc:sldChg>
      <pc:sldChg chg="add ord">
        <pc:chgData name="Caroline Bender" userId="ab071cd8-4ef9-4052-9259-7656edbdf229" providerId="ADAL" clId="{797816CE-1205-4F78-8665-EB5058093F02}" dt="2020-09-21T04:37:10.114" v="75"/>
        <pc:sldMkLst>
          <pc:docMk/>
          <pc:sldMk cId="1537093741" sldId="2511"/>
        </pc:sldMkLst>
      </pc:sldChg>
      <pc:sldChg chg="add ord">
        <pc:chgData name="Caroline Bender" userId="ab071cd8-4ef9-4052-9259-7656edbdf229" providerId="ADAL" clId="{797816CE-1205-4F78-8665-EB5058093F02}" dt="2020-09-21T04:38:51.827" v="78"/>
        <pc:sldMkLst>
          <pc:docMk/>
          <pc:sldMk cId="1690019613" sldId="2512"/>
        </pc:sldMkLst>
      </pc:sldChg>
      <pc:sldChg chg="add">
        <pc:chgData name="Caroline Bender" userId="ab071cd8-4ef9-4052-9259-7656edbdf229" providerId="ADAL" clId="{797816CE-1205-4F78-8665-EB5058093F02}" dt="2020-09-21T04:39:13.702" v="79"/>
        <pc:sldMkLst>
          <pc:docMk/>
          <pc:sldMk cId="109433422" sldId="2513"/>
        </pc:sldMkLst>
      </pc:sldChg>
      <pc:sldChg chg="modSp add ord modNotesTx">
        <pc:chgData name="Caroline Bender" userId="ab071cd8-4ef9-4052-9259-7656edbdf229" providerId="ADAL" clId="{797816CE-1205-4F78-8665-EB5058093F02}" dt="2020-09-21T05:10:30.891" v="676" actId="20577"/>
        <pc:sldMkLst>
          <pc:docMk/>
          <pc:sldMk cId="3644631112" sldId="2513"/>
        </pc:sldMkLst>
        <pc:spChg chg="mod">
          <ac:chgData name="Caroline Bender" userId="ab071cd8-4ef9-4052-9259-7656edbdf229" providerId="ADAL" clId="{797816CE-1205-4F78-8665-EB5058093F02}" dt="2020-09-21T05:10:10.021" v="607" actId="20577"/>
          <ac:spMkLst>
            <pc:docMk/>
            <pc:sldMk cId="3644631112" sldId="2513"/>
            <ac:spMk id="7" creationId="{3A52F5DA-B133-42E1-969C-B06CB40EDA71}"/>
          </ac:spMkLst>
        </pc:spChg>
      </pc:sldChg>
    </pc:docChg>
  </pc:docChgLst>
  <pc:docChgLst>
    <pc:chgData name="Romina Rottgardt" userId="c1c67b86-dbaa-4f37-a6d9-2a683707be49" providerId="ADAL" clId="{32CD3F80-C196-4FC2-A3C3-A841DE51E3E7}"/>
    <pc:docChg chg="undo custSel addSld delSld modSld">
      <pc:chgData name="Romina Rottgardt" userId="c1c67b86-dbaa-4f37-a6d9-2a683707be49" providerId="ADAL" clId="{32CD3F80-C196-4FC2-A3C3-A841DE51E3E7}" dt="2020-06-25T08:47:19.854" v="132" actId="108"/>
      <pc:docMkLst>
        <pc:docMk/>
      </pc:docMkLst>
      <pc:sldChg chg="add del">
        <pc:chgData name="Romina Rottgardt" userId="c1c67b86-dbaa-4f37-a6d9-2a683707be49" providerId="ADAL" clId="{32CD3F80-C196-4FC2-A3C3-A841DE51E3E7}" dt="2020-06-25T08:37:15.574" v="50" actId="2696"/>
        <pc:sldMkLst>
          <pc:docMk/>
          <pc:sldMk cId="3217929929" sldId="258"/>
        </pc:sldMkLst>
      </pc:sldChg>
      <pc:sldChg chg="delSp modSp">
        <pc:chgData name="Romina Rottgardt" userId="c1c67b86-dbaa-4f37-a6d9-2a683707be49" providerId="ADAL" clId="{32CD3F80-C196-4FC2-A3C3-A841DE51E3E7}" dt="2020-06-25T08:40:12.245" v="75" actId="108"/>
        <pc:sldMkLst>
          <pc:docMk/>
          <pc:sldMk cId="2738558167" sldId="421"/>
        </pc:sldMkLst>
        <pc:spChg chg="mod">
          <ac:chgData name="Romina Rottgardt" userId="c1c67b86-dbaa-4f37-a6d9-2a683707be49" providerId="ADAL" clId="{32CD3F80-C196-4FC2-A3C3-A841DE51E3E7}" dt="2020-06-25T08:40:06.424" v="73" actId="108"/>
          <ac:spMkLst>
            <pc:docMk/>
            <pc:sldMk cId="2738558167" sldId="421"/>
            <ac:spMk id="10" creationId="{3D48E32B-6BBF-4215-B769-7A8C9FDA1A08}"/>
          </ac:spMkLst>
        </pc:spChg>
        <pc:spChg chg="mod">
          <ac:chgData name="Romina Rottgardt" userId="c1c67b86-dbaa-4f37-a6d9-2a683707be49" providerId="ADAL" clId="{32CD3F80-C196-4FC2-A3C3-A841DE51E3E7}" dt="2020-06-25T08:40:09.224" v="74" actId="108"/>
          <ac:spMkLst>
            <pc:docMk/>
            <pc:sldMk cId="2738558167" sldId="421"/>
            <ac:spMk id="11" creationId="{8797CFCC-E56F-4F8F-979B-1C4DE2800E11}"/>
          </ac:spMkLst>
        </pc:spChg>
        <pc:spChg chg="mod">
          <ac:chgData name="Romina Rottgardt" userId="c1c67b86-dbaa-4f37-a6d9-2a683707be49" providerId="ADAL" clId="{32CD3F80-C196-4FC2-A3C3-A841DE51E3E7}" dt="2020-06-25T08:40:03.867" v="72" actId="2711"/>
          <ac:spMkLst>
            <pc:docMk/>
            <pc:sldMk cId="2738558167" sldId="421"/>
            <ac:spMk id="12" creationId="{121A198C-8582-4D5B-BE0A-102C8990BBE6}"/>
          </ac:spMkLst>
        </pc:spChg>
        <pc:spChg chg="mod">
          <ac:chgData name="Romina Rottgardt" userId="c1c67b86-dbaa-4f37-a6d9-2a683707be49" providerId="ADAL" clId="{32CD3F80-C196-4FC2-A3C3-A841DE51E3E7}" dt="2020-06-25T08:40:12.245" v="75" actId="108"/>
          <ac:spMkLst>
            <pc:docMk/>
            <pc:sldMk cId="2738558167" sldId="421"/>
            <ac:spMk id="15" creationId="{32125398-C622-4C4A-88D2-13DBC004CCE1}"/>
          </ac:spMkLst>
        </pc:spChg>
        <pc:picChg chg="mod">
          <ac:chgData name="Romina Rottgardt" userId="c1c67b86-dbaa-4f37-a6d9-2a683707be49" providerId="ADAL" clId="{32CD3F80-C196-4FC2-A3C3-A841DE51E3E7}" dt="2020-06-25T08:39:57.710" v="68" actId="1076"/>
          <ac:picMkLst>
            <pc:docMk/>
            <pc:sldMk cId="2738558167" sldId="421"/>
            <ac:picMk id="8" creationId="{2BF2EB4D-AB44-4CF4-9912-F0187FE0EC09}"/>
          </ac:picMkLst>
        </pc:picChg>
        <pc:picChg chg="mod">
          <ac:chgData name="Romina Rottgardt" userId="c1c67b86-dbaa-4f37-a6d9-2a683707be49" providerId="ADAL" clId="{32CD3F80-C196-4FC2-A3C3-A841DE51E3E7}" dt="2020-06-25T08:39:58.651" v="71" actId="1076"/>
          <ac:picMkLst>
            <pc:docMk/>
            <pc:sldMk cId="2738558167" sldId="421"/>
            <ac:picMk id="13" creationId="{3FBE67C2-24BA-4CB3-BFEB-B2854E4E0BC2}"/>
          </ac:picMkLst>
        </pc:picChg>
        <pc:picChg chg="del">
          <ac:chgData name="Romina Rottgardt" userId="c1c67b86-dbaa-4f37-a6d9-2a683707be49" providerId="ADAL" clId="{32CD3F80-C196-4FC2-A3C3-A841DE51E3E7}" dt="2020-06-09T11:29:37.130" v="45" actId="478"/>
          <ac:picMkLst>
            <pc:docMk/>
            <pc:sldMk cId="2738558167" sldId="421"/>
            <ac:picMk id="14" creationId="{F98C7DD2-01DB-49F3-88D4-06650EA9FDD8}"/>
          </ac:picMkLst>
        </pc:picChg>
        <pc:picChg chg="mod">
          <ac:chgData name="Romina Rottgardt" userId="c1c67b86-dbaa-4f37-a6d9-2a683707be49" providerId="ADAL" clId="{32CD3F80-C196-4FC2-A3C3-A841DE51E3E7}" dt="2020-06-25T08:39:58.080" v="70" actId="1076"/>
          <ac:picMkLst>
            <pc:docMk/>
            <pc:sldMk cId="2738558167" sldId="421"/>
            <ac:picMk id="16" creationId="{7DFFB439-79C7-47B5-91A8-C529F4C4B3EF}"/>
          </ac:picMkLst>
        </pc:picChg>
        <pc:picChg chg="mod modCrop">
          <ac:chgData name="Romina Rottgardt" userId="c1c67b86-dbaa-4f37-a6d9-2a683707be49" providerId="ADAL" clId="{32CD3F80-C196-4FC2-A3C3-A841DE51E3E7}" dt="2020-06-25T08:39:57.903" v="69" actId="1076"/>
          <ac:picMkLst>
            <pc:docMk/>
            <pc:sldMk cId="2738558167" sldId="421"/>
            <ac:picMk id="17" creationId="{8826E149-F410-4938-A44E-52E285229667}"/>
          </ac:picMkLst>
        </pc:picChg>
      </pc:sldChg>
      <pc:sldChg chg="modSp">
        <pc:chgData name="Romina Rottgardt" userId="c1c67b86-dbaa-4f37-a6d9-2a683707be49" providerId="ADAL" clId="{32CD3F80-C196-4FC2-A3C3-A841DE51E3E7}" dt="2020-06-25T08:39:21.781" v="59" actId="20577"/>
        <pc:sldMkLst>
          <pc:docMk/>
          <pc:sldMk cId="1580023785" sldId="438"/>
        </pc:sldMkLst>
        <pc:spChg chg="mod">
          <ac:chgData name="Romina Rottgardt" userId="c1c67b86-dbaa-4f37-a6d9-2a683707be49" providerId="ADAL" clId="{32CD3F80-C196-4FC2-A3C3-A841DE51E3E7}" dt="2020-06-25T08:39:21.781" v="59" actId="20577"/>
          <ac:spMkLst>
            <pc:docMk/>
            <pc:sldMk cId="1580023785" sldId="438"/>
            <ac:spMk id="8" creationId="{F6CB41C7-8B7F-4104-8B7C-7E8DD069DA5D}"/>
          </ac:spMkLst>
        </pc:spChg>
        <pc:spChg chg="mod">
          <ac:chgData name="Romina Rottgardt" userId="c1c67b86-dbaa-4f37-a6d9-2a683707be49" providerId="ADAL" clId="{32CD3F80-C196-4FC2-A3C3-A841DE51E3E7}" dt="2020-06-25T08:39:20.173" v="58" actId="20577"/>
          <ac:spMkLst>
            <pc:docMk/>
            <pc:sldMk cId="1580023785" sldId="438"/>
            <ac:spMk id="9" creationId="{7787C26E-03EE-4EDD-8060-C04CD3B499FF}"/>
          </ac:spMkLst>
        </pc:spChg>
      </pc:sldChg>
      <pc:sldChg chg="modSp">
        <pc:chgData name="Romina Rottgardt" userId="c1c67b86-dbaa-4f37-a6d9-2a683707be49" providerId="ADAL" clId="{32CD3F80-C196-4FC2-A3C3-A841DE51E3E7}" dt="2020-06-25T08:39:16.733" v="57" actId="20577"/>
        <pc:sldMkLst>
          <pc:docMk/>
          <pc:sldMk cId="3594087803" sldId="439"/>
        </pc:sldMkLst>
        <pc:spChg chg="mod">
          <ac:chgData name="Romina Rottgardt" userId="c1c67b86-dbaa-4f37-a6d9-2a683707be49" providerId="ADAL" clId="{32CD3F80-C196-4FC2-A3C3-A841DE51E3E7}" dt="2020-06-25T08:39:16.733" v="57" actId="20577"/>
          <ac:spMkLst>
            <pc:docMk/>
            <pc:sldMk cId="3594087803" sldId="439"/>
            <ac:spMk id="23" creationId="{4D01FD91-1188-49C7-9AC8-61C354257A19}"/>
          </ac:spMkLst>
        </pc:spChg>
      </pc:sldChg>
      <pc:sldChg chg="modSp">
        <pc:chgData name="Romina Rottgardt" userId="c1c67b86-dbaa-4f37-a6d9-2a683707be49" providerId="ADAL" clId="{32CD3F80-C196-4FC2-A3C3-A841DE51E3E7}" dt="2020-06-25T08:46:18.344" v="126" actId="113"/>
        <pc:sldMkLst>
          <pc:docMk/>
          <pc:sldMk cId="2871274516" sldId="447"/>
        </pc:sldMkLst>
        <pc:spChg chg="mod">
          <ac:chgData name="Romina Rottgardt" userId="c1c67b86-dbaa-4f37-a6d9-2a683707be49" providerId="ADAL" clId="{32CD3F80-C196-4FC2-A3C3-A841DE51E3E7}" dt="2020-06-25T08:46:18.344" v="126" actId="113"/>
          <ac:spMkLst>
            <pc:docMk/>
            <pc:sldMk cId="2871274516" sldId="447"/>
            <ac:spMk id="7" creationId="{A1C3C272-9E16-4FAE-AD68-623D702888C8}"/>
          </ac:spMkLst>
        </pc:spChg>
      </pc:sldChg>
      <pc:sldChg chg="modSp">
        <pc:chgData name="Romina Rottgardt" userId="c1c67b86-dbaa-4f37-a6d9-2a683707be49" providerId="ADAL" clId="{32CD3F80-C196-4FC2-A3C3-A841DE51E3E7}" dt="2020-06-25T08:39:47.767" v="63" actId="108"/>
        <pc:sldMkLst>
          <pc:docMk/>
          <pc:sldMk cId="2619976144" sldId="451"/>
        </pc:sldMkLst>
        <pc:spChg chg="mod">
          <ac:chgData name="Romina Rottgardt" userId="c1c67b86-dbaa-4f37-a6d9-2a683707be49" providerId="ADAL" clId="{32CD3F80-C196-4FC2-A3C3-A841DE51E3E7}" dt="2020-06-25T08:39:38.899" v="60" actId="2711"/>
          <ac:spMkLst>
            <pc:docMk/>
            <pc:sldMk cId="2619976144" sldId="451"/>
            <ac:spMk id="9" creationId="{F998D741-F9A7-4E29-9CBE-34548EB8E1BB}"/>
          </ac:spMkLst>
        </pc:spChg>
        <pc:spChg chg="mod">
          <ac:chgData name="Romina Rottgardt" userId="c1c67b86-dbaa-4f37-a6d9-2a683707be49" providerId="ADAL" clId="{32CD3F80-C196-4FC2-A3C3-A841DE51E3E7}" dt="2020-06-25T08:39:44.526" v="62" actId="108"/>
          <ac:spMkLst>
            <pc:docMk/>
            <pc:sldMk cId="2619976144" sldId="451"/>
            <ac:spMk id="10" creationId="{3D48E32B-6BBF-4215-B769-7A8C9FDA1A08}"/>
          </ac:spMkLst>
        </pc:spChg>
        <pc:spChg chg="mod">
          <ac:chgData name="Romina Rottgardt" userId="c1c67b86-dbaa-4f37-a6d9-2a683707be49" providerId="ADAL" clId="{32CD3F80-C196-4FC2-A3C3-A841DE51E3E7}" dt="2020-06-25T08:39:47.767" v="63" actId="108"/>
          <ac:spMkLst>
            <pc:docMk/>
            <pc:sldMk cId="2619976144" sldId="451"/>
            <ac:spMk id="16" creationId="{AE589EF3-4AC5-4825-9C45-110911C9586D}"/>
          </ac:spMkLst>
        </pc:spChg>
        <pc:spChg chg="mod">
          <ac:chgData name="Romina Rottgardt" userId="c1c67b86-dbaa-4f37-a6d9-2a683707be49" providerId="ADAL" clId="{32CD3F80-C196-4FC2-A3C3-A841DE51E3E7}" dt="2020-06-25T08:39:41.638" v="61" actId="108"/>
          <ac:spMkLst>
            <pc:docMk/>
            <pc:sldMk cId="2619976144" sldId="451"/>
            <ac:spMk id="20" creationId="{1963B2B0-1BC5-4262-8414-54909B4FE8FE}"/>
          </ac:spMkLst>
        </pc:spChg>
        <pc:picChg chg="mod">
          <ac:chgData name="Romina Rottgardt" userId="c1c67b86-dbaa-4f37-a6d9-2a683707be49" providerId="ADAL" clId="{32CD3F80-C196-4FC2-A3C3-A841DE51E3E7}" dt="2020-06-09T11:28:21.803" v="33" actId="1076"/>
          <ac:picMkLst>
            <pc:docMk/>
            <pc:sldMk cId="2619976144" sldId="451"/>
            <ac:picMk id="11" creationId="{47D44AF1-6BB6-42D2-99CB-AD446E94316F}"/>
          </ac:picMkLst>
        </pc:picChg>
        <pc:picChg chg="mod">
          <ac:chgData name="Romina Rottgardt" userId="c1c67b86-dbaa-4f37-a6d9-2a683707be49" providerId="ADAL" clId="{32CD3F80-C196-4FC2-A3C3-A841DE51E3E7}" dt="2020-06-09T11:28:21.803" v="33" actId="1076"/>
          <ac:picMkLst>
            <pc:docMk/>
            <pc:sldMk cId="2619976144" sldId="451"/>
            <ac:picMk id="14" creationId="{8F61A910-E1C2-49D3-851A-FBB89A246E98}"/>
          </ac:picMkLst>
        </pc:picChg>
        <pc:picChg chg="mod">
          <ac:chgData name="Romina Rottgardt" userId="c1c67b86-dbaa-4f37-a6d9-2a683707be49" providerId="ADAL" clId="{32CD3F80-C196-4FC2-A3C3-A841DE51E3E7}" dt="2020-06-09T11:28:21.803" v="33" actId="1076"/>
          <ac:picMkLst>
            <pc:docMk/>
            <pc:sldMk cId="2619976144" sldId="451"/>
            <ac:picMk id="15" creationId="{8803540C-244B-40C8-9517-77CA379692F2}"/>
          </ac:picMkLst>
        </pc:picChg>
        <pc:picChg chg="mod">
          <ac:chgData name="Romina Rottgardt" userId="c1c67b86-dbaa-4f37-a6d9-2a683707be49" providerId="ADAL" clId="{32CD3F80-C196-4FC2-A3C3-A841DE51E3E7}" dt="2020-06-09T11:28:21.803" v="33" actId="1076"/>
          <ac:picMkLst>
            <pc:docMk/>
            <pc:sldMk cId="2619976144" sldId="451"/>
            <ac:picMk id="23" creationId="{D231F2E5-2EAB-4F2E-B92F-08D5F3DD3778}"/>
          </ac:picMkLst>
        </pc:picChg>
      </pc:sldChg>
      <pc:sldChg chg="modSp">
        <pc:chgData name="Romina Rottgardt" userId="c1c67b86-dbaa-4f37-a6d9-2a683707be49" providerId="ADAL" clId="{32CD3F80-C196-4FC2-A3C3-A841DE51E3E7}" dt="2020-06-25T08:45:37.057" v="124" actId="20577"/>
        <pc:sldMkLst>
          <pc:docMk/>
          <pc:sldMk cId="2150691417" sldId="452"/>
        </pc:sldMkLst>
        <pc:spChg chg="mod">
          <ac:chgData name="Romina Rottgardt" userId="c1c67b86-dbaa-4f37-a6d9-2a683707be49" providerId="ADAL" clId="{32CD3F80-C196-4FC2-A3C3-A841DE51E3E7}" dt="2020-06-25T08:44:10.359" v="112" actId="6549"/>
          <ac:spMkLst>
            <pc:docMk/>
            <pc:sldMk cId="2150691417" sldId="452"/>
            <ac:spMk id="8" creationId="{69EB9970-AD8C-4CEA-B9A7-ED5312B76A2A}"/>
          </ac:spMkLst>
        </pc:spChg>
        <pc:spChg chg="mod">
          <ac:chgData name="Romina Rottgardt" userId="c1c67b86-dbaa-4f37-a6d9-2a683707be49" providerId="ADAL" clId="{32CD3F80-C196-4FC2-A3C3-A841DE51E3E7}" dt="2020-06-25T08:43:04.987" v="111" actId="14100"/>
          <ac:spMkLst>
            <pc:docMk/>
            <pc:sldMk cId="2150691417" sldId="452"/>
            <ac:spMk id="9" creationId="{7C82A58B-D932-42F9-B3A1-850F48C42091}"/>
          </ac:spMkLst>
        </pc:spChg>
        <pc:spChg chg="mod">
          <ac:chgData name="Romina Rottgardt" userId="c1c67b86-dbaa-4f37-a6d9-2a683707be49" providerId="ADAL" clId="{32CD3F80-C196-4FC2-A3C3-A841DE51E3E7}" dt="2020-06-25T08:45:37.057" v="124" actId="20577"/>
          <ac:spMkLst>
            <pc:docMk/>
            <pc:sldMk cId="2150691417" sldId="452"/>
            <ac:spMk id="12" creationId="{AFE4A088-F866-4E84-97D7-7964442F3FB6}"/>
          </ac:spMkLst>
        </pc:spChg>
      </pc:sldChg>
      <pc:sldChg chg="modSp">
        <pc:chgData name="Romina Rottgardt" userId="c1c67b86-dbaa-4f37-a6d9-2a683707be49" providerId="ADAL" clId="{32CD3F80-C196-4FC2-A3C3-A841DE51E3E7}" dt="2020-06-25T08:47:19.854" v="132" actId="108"/>
        <pc:sldMkLst>
          <pc:docMk/>
          <pc:sldMk cId="3261501320" sldId="453"/>
        </pc:sldMkLst>
        <pc:spChg chg="mod">
          <ac:chgData name="Romina Rottgardt" userId="c1c67b86-dbaa-4f37-a6d9-2a683707be49" providerId="ADAL" clId="{32CD3F80-C196-4FC2-A3C3-A841DE51E3E7}" dt="2020-06-25T08:46:50.262" v="129" actId="6549"/>
          <ac:spMkLst>
            <pc:docMk/>
            <pc:sldMk cId="3261501320" sldId="453"/>
            <ac:spMk id="6" creationId="{BB5B9560-4181-4443-BBDF-63CC27A6A033}"/>
          </ac:spMkLst>
        </pc:spChg>
        <pc:spChg chg="mod">
          <ac:chgData name="Romina Rottgardt" userId="c1c67b86-dbaa-4f37-a6d9-2a683707be49" providerId="ADAL" clId="{32CD3F80-C196-4FC2-A3C3-A841DE51E3E7}" dt="2020-06-25T08:47:19.854" v="132" actId="108"/>
          <ac:spMkLst>
            <pc:docMk/>
            <pc:sldMk cId="3261501320" sldId="453"/>
            <ac:spMk id="12" creationId="{AFE4A088-F866-4E84-97D7-7964442F3FB6}"/>
          </ac:spMkLst>
        </pc:spChg>
      </pc:sldChg>
      <pc:sldChg chg="addSp modSp add del">
        <pc:chgData name="Romina Rottgardt" userId="c1c67b86-dbaa-4f37-a6d9-2a683707be49" providerId="ADAL" clId="{32CD3F80-C196-4FC2-A3C3-A841DE51E3E7}" dt="2020-06-25T08:37:44.785" v="54" actId="2696"/>
        <pc:sldMkLst>
          <pc:docMk/>
          <pc:sldMk cId="639709829" sldId="2498"/>
        </pc:sldMkLst>
        <pc:spChg chg="mod">
          <ac:chgData name="Romina Rottgardt" userId="c1c67b86-dbaa-4f37-a6d9-2a683707be49" providerId="ADAL" clId="{32CD3F80-C196-4FC2-A3C3-A841DE51E3E7}" dt="2020-06-09T11:23:13.222" v="5" actId="554"/>
          <ac:spMkLst>
            <pc:docMk/>
            <pc:sldMk cId="639709829" sldId="2498"/>
            <ac:spMk id="18" creationId="{F8C78643-9D3A-4A0E-B6C1-6106E1C52FF8}"/>
          </ac:spMkLst>
        </pc:spChg>
        <pc:spChg chg="add mod">
          <ac:chgData name="Romina Rottgardt" userId="c1c67b86-dbaa-4f37-a6d9-2a683707be49" providerId="ADAL" clId="{32CD3F80-C196-4FC2-A3C3-A841DE51E3E7}" dt="2020-06-09T11:23:13.222" v="5" actId="554"/>
          <ac:spMkLst>
            <pc:docMk/>
            <pc:sldMk cId="639709829" sldId="2498"/>
            <ac:spMk id="21" creationId="{A1E2C704-300D-4BF2-9446-90E833192DBD}"/>
          </ac:spMkLst>
        </pc:spChg>
      </pc:sldChg>
      <pc:sldChg chg="delSp modSp">
        <pc:chgData name="Romina Rottgardt" userId="c1c67b86-dbaa-4f37-a6d9-2a683707be49" providerId="ADAL" clId="{32CD3F80-C196-4FC2-A3C3-A841DE51E3E7}" dt="2020-06-25T08:42:47.814" v="93" actId="1076"/>
        <pc:sldMkLst>
          <pc:docMk/>
          <pc:sldMk cId="2378053806" sldId="2499"/>
        </pc:sldMkLst>
        <pc:spChg chg="mod">
          <ac:chgData name="Romina Rottgardt" userId="c1c67b86-dbaa-4f37-a6d9-2a683707be49" providerId="ADAL" clId="{32CD3F80-C196-4FC2-A3C3-A841DE51E3E7}" dt="2020-06-25T08:42:39.973" v="92" actId="1076"/>
          <ac:spMkLst>
            <pc:docMk/>
            <pc:sldMk cId="2378053806" sldId="2499"/>
            <ac:spMk id="14" creationId="{EB4D9F9A-90E0-49CA-9805-4FD6DD2D8FCF}"/>
          </ac:spMkLst>
        </pc:spChg>
        <pc:spChg chg="mod">
          <ac:chgData name="Romina Rottgardt" userId="c1c67b86-dbaa-4f37-a6d9-2a683707be49" providerId="ADAL" clId="{32CD3F80-C196-4FC2-A3C3-A841DE51E3E7}" dt="2020-06-25T08:42:47.814" v="93" actId="1076"/>
          <ac:spMkLst>
            <pc:docMk/>
            <pc:sldMk cId="2378053806" sldId="2499"/>
            <ac:spMk id="23" creationId="{E894D916-DED2-4B74-BE52-F4DF1C1FEDB7}"/>
          </ac:spMkLst>
        </pc:spChg>
        <pc:spChg chg="mod">
          <ac:chgData name="Romina Rottgardt" userId="c1c67b86-dbaa-4f37-a6d9-2a683707be49" providerId="ADAL" clId="{32CD3F80-C196-4FC2-A3C3-A841DE51E3E7}" dt="2020-06-25T08:42:47.814" v="93" actId="1076"/>
          <ac:spMkLst>
            <pc:docMk/>
            <pc:sldMk cId="2378053806" sldId="2499"/>
            <ac:spMk id="30" creationId="{C93142C9-507C-4E0D-8484-5B21C3D01950}"/>
          </ac:spMkLst>
        </pc:spChg>
        <pc:cxnChg chg="mod">
          <ac:chgData name="Romina Rottgardt" userId="c1c67b86-dbaa-4f37-a6d9-2a683707be49" providerId="ADAL" clId="{32CD3F80-C196-4FC2-A3C3-A841DE51E3E7}" dt="2020-06-25T08:42:39.973" v="92" actId="1076"/>
          <ac:cxnSpMkLst>
            <pc:docMk/>
            <pc:sldMk cId="2378053806" sldId="2499"/>
            <ac:cxnSpMk id="15" creationId="{D0F45685-51B3-4D38-AD15-CC1D5941F7EE}"/>
          </ac:cxnSpMkLst>
        </pc:cxnChg>
        <pc:cxnChg chg="del">
          <ac:chgData name="Romina Rottgardt" userId="c1c67b86-dbaa-4f37-a6d9-2a683707be49" providerId="ADAL" clId="{32CD3F80-C196-4FC2-A3C3-A841DE51E3E7}" dt="2020-06-25T08:42:12.430" v="79" actId="478"/>
          <ac:cxnSpMkLst>
            <pc:docMk/>
            <pc:sldMk cId="2378053806" sldId="2499"/>
            <ac:cxnSpMk id="24" creationId="{2CDE2C02-B208-4FE1-A347-DFE6535C928B}"/>
          </ac:cxnSpMkLst>
        </pc:cxnChg>
      </pc:sldChg>
      <pc:sldChg chg="addSp modSp add">
        <pc:chgData name="Romina Rottgardt" userId="c1c67b86-dbaa-4f37-a6d9-2a683707be49" providerId="ADAL" clId="{32CD3F80-C196-4FC2-A3C3-A841DE51E3E7}" dt="2020-06-25T08:37:38.589" v="53" actId="1076"/>
        <pc:sldMkLst>
          <pc:docMk/>
          <pc:sldMk cId="1878413429" sldId="2500"/>
        </pc:sldMkLst>
        <pc:spChg chg="add mod">
          <ac:chgData name="Romina Rottgardt" userId="c1c67b86-dbaa-4f37-a6d9-2a683707be49" providerId="ADAL" clId="{32CD3F80-C196-4FC2-A3C3-A841DE51E3E7}" dt="2020-06-25T08:37:38.589" v="53" actId="1076"/>
          <ac:spMkLst>
            <pc:docMk/>
            <pc:sldMk cId="1878413429" sldId="2500"/>
            <ac:spMk id="21" creationId="{3888268D-580F-4FD6-A62B-CA4357173839}"/>
          </ac:spMkLst>
        </pc:spChg>
      </pc:sldChg>
    </pc:docChg>
  </pc:docChgLst>
  <pc:docChgLst>
    <pc:chgData name="Caroline Bender" userId="S::caroline.bender@awacademy.de::ab071cd8-4ef9-4052-9259-7656edbdf229" providerId="AD" clId="Web-{2FFCF774-55CF-0879-BD75-9E89BEDC98EE}"/>
    <pc:docChg chg="addSld delSld modSld">
      <pc:chgData name="Caroline Bender" userId="S::caroline.bender@awacademy.de::ab071cd8-4ef9-4052-9259-7656edbdf229" providerId="AD" clId="Web-{2FFCF774-55CF-0879-BD75-9E89BEDC98EE}" dt="2020-09-15T05:47:15.501" v="116" actId="20577"/>
      <pc:docMkLst>
        <pc:docMk/>
      </pc:docMkLst>
      <pc:sldChg chg="del">
        <pc:chgData name="Caroline Bender" userId="S::caroline.bender@awacademy.de::ab071cd8-4ef9-4052-9259-7656edbdf229" providerId="AD" clId="Web-{2FFCF774-55CF-0879-BD75-9E89BEDC98EE}" dt="2020-09-15T05:42:09.246" v="26"/>
        <pc:sldMkLst>
          <pc:docMk/>
          <pc:sldMk cId="712772623" sldId="269"/>
        </pc:sldMkLst>
      </pc:sldChg>
      <pc:sldChg chg="del">
        <pc:chgData name="Caroline Bender" userId="S::caroline.bender@awacademy.de::ab071cd8-4ef9-4052-9259-7656edbdf229" providerId="AD" clId="Web-{2FFCF774-55CF-0879-BD75-9E89BEDC98EE}" dt="2020-09-15T05:40:58.557" v="6"/>
        <pc:sldMkLst>
          <pc:docMk/>
          <pc:sldMk cId="1046217029" sldId="360"/>
        </pc:sldMkLst>
      </pc:sldChg>
      <pc:sldChg chg="del">
        <pc:chgData name="Caroline Bender" userId="S::caroline.bender@awacademy.de::ab071cd8-4ef9-4052-9259-7656edbdf229" providerId="AD" clId="Web-{2FFCF774-55CF-0879-BD75-9E89BEDC98EE}" dt="2020-09-15T05:42:10.652" v="27"/>
        <pc:sldMkLst>
          <pc:docMk/>
          <pc:sldMk cId="1342963220" sldId="366"/>
        </pc:sldMkLst>
      </pc:sldChg>
      <pc:sldChg chg="del">
        <pc:chgData name="Caroline Bender" userId="S::caroline.bender@awacademy.de::ab071cd8-4ef9-4052-9259-7656edbdf229" providerId="AD" clId="Web-{2FFCF774-55CF-0879-BD75-9E89BEDC98EE}" dt="2020-09-15T05:41:51.980" v="18"/>
        <pc:sldMkLst>
          <pc:docMk/>
          <pc:sldMk cId="2553188650" sldId="368"/>
        </pc:sldMkLst>
      </pc:sldChg>
      <pc:sldChg chg="del">
        <pc:chgData name="Caroline Bender" userId="S::caroline.bender@awacademy.de::ab071cd8-4ef9-4052-9259-7656edbdf229" providerId="AD" clId="Web-{2FFCF774-55CF-0879-BD75-9E89BEDC98EE}" dt="2020-09-15T05:42:04.011" v="24"/>
        <pc:sldMkLst>
          <pc:docMk/>
          <pc:sldMk cId="1013950165" sldId="369"/>
        </pc:sldMkLst>
      </pc:sldChg>
      <pc:sldChg chg="del">
        <pc:chgData name="Caroline Bender" userId="S::caroline.bender@awacademy.de::ab071cd8-4ef9-4052-9259-7656edbdf229" providerId="AD" clId="Web-{2FFCF774-55CF-0879-BD75-9E89BEDC98EE}" dt="2020-09-15T05:42:11.996" v="28"/>
        <pc:sldMkLst>
          <pc:docMk/>
          <pc:sldMk cId="1563274382" sldId="370"/>
        </pc:sldMkLst>
      </pc:sldChg>
      <pc:sldChg chg="del">
        <pc:chgData name="Caroline Bender" userId="S::caroline.bender@awacademy.de::ab071cd8-4ef9-4052-9259-7656edbdf229" providerId="AD" clId="Web-{2FFCF774-55CF-0879-BD75-9E89BEDC98EE}" dt="2020-09-15T05:42:13.199" v="29"/>
        <pc:sldMkLst>
          <pc:docMk/>
          <pc:sldMk cId="2872882355" sldId="372"/>
        </pc:sldMkLst>
      </pc:sldChg>
      <pc:sldChg chg="del">
        <pc:chgData name="Caroline Bender" userId="S::caroline.bender@awacademy.de::ab071cd8-4ef9-4052-9259-7656edbdf229" providerId="AD" clId="Web-{2FFCF774-55CF-0879-BD75-9E89BEDC98EE}" dt="2020-09-15T05:42:14.949" v="30"/>
        <pc:sldMkLst>
          <pc:docMk/>
          <pc:sldMk cId="1248613351" sldId="373"/>
        </pc:sldMkLst>
      </pc:sldChg>
      <pc:sldChg chg="del">
        <pc:chgData name="Caroline Bender" userId="S::caroline.bender@awacademy.de::ab071cd8-4ef9-4052-9259-7656edbdf229" providerId="AD" clId="Web-{2FFCF774-55CF-0879-BD75-9E89BEDC98EE}" dt="2020-09-15T05:42:15.324" v="31"/>
        <pc:sldMkLst>
          <pc:docMk/>
          <pc:sldMk cId="2575067786" sldId="374"/>
        </pc:sldMkLst>
      </pc:sldChg>
      <pc:sldChg chg="del">
        <pc:chgData name="Caroline Bender" userId="S::caroline.bender@awacademy.de::ab071cd8-4ef9-4052-9259-7656edbdf229" providerId="AD" clId="Web-{2FFCF774-55CF-0879-BD75-9E89BEDC98EE}" dt="2020-09-15T05:42:16.261" v="32"/>
        <pc:sldMkLst>
          <pc:docMk/>
          <pc:sldMk cId="4047469546" sldId="375"/>
        </pc:sldMkLst>
      </pc:sldChg>
      <pc:sldChg chg="del">
        <pc:chgData name="Caroline Bender" userId="S::caroline.bender@awacademy.de::ab071cd8-4ef9-4052-9259-7656edbdf229" providerId="AD" clId="Web-{2FFCF774-55CF-0879-BD75-9E89BEDC98EE}" dt="2020-09-15T05:41:22.245" v="14"/>
        <pc:sldMkLst>
          <pc:docMk/>
          <pc:sldMk cId="712644884" sldId="378"/>
        </pc:sldMkLst>
      </pc:sldChg>
      <pc:sldChg chg="del">
        <pc:chgData name="Caroline Bender" userId="S::caroline.bender@awacademy.de::ab071cd8-4ef9-4052-9259-7656edbdf229" providerId="AD" clId="Web-{2FFCF774-55CF-0879-BD75-9E89BEDC98EE}" dt="2020-09-15T05:37:32.976" v="0"/>
        <pc:sldMkLst>
          <pc:docMk/>
          <pc:sldMk cId="617578549" sldId="382"/>
        </pc:sldMkLst>
      </pc:sldChg>
      <pc:sldChg chg="del">
        <pc:chgData name="Caroline Bender" userId="S::caroline.bender@awacademy.de::ab071cd8-4ef9-4052-9259-7656edbdf229" providerId="AD" clId="Web-{2FFCF774-55CF-0879-BD75-9E89BEDC98EE}" dt="2020-09-15T05:40:58.557" v="8"/>
        <pc:sldMkLst>
          <pc:docMk/>
          <pc:sldMk cId="2738558167" sldId="421"/>
        </pc:sldMkLst>
      </pc:sldChg>
      <pc:sldChg chg="del">
        <pc:chgData name="Caroline Bender" userId="S::caroline.bender@awacademy.de::ab071cd8-4ef9-4052-9259-7656edbdf229" providerId="AD" clId="Web-{2FFCF774-55CF-0879-BD75-9E89BEDC98EE}" dt="2020-09-15T05:40:58.557" v="7"/>
        <pc:sldMkLst>
          <pc:docMk/>
          <pc:sldMk cId="2787694727" sldId="422"/>
        </pc:sldMkLst>
      </pc:sldChg>
      <pc:sldChg chg="del">
        <pc:chgData name="Caroline Bender" userId="S::caroline.bender@awacademy.de::ab071cd8-4ef9-4052-9259-7656edbdf229" providerId="AD" clId="Web-{2FFCF774-55CF-0879-BD75-9E89BEDC98EE}" dt="2020-09-15T05:37:32.976" v="2"/>
        <pc:sldMkLst>
          <pc:docMk/>
          <pc:sldMk cId="4043425069" sldId="423"/>
        </pc:sldMkLst>
      </pc:sldChg>
      <pc:sldChg chg="del">
        <pc:chgData name="Caroline Bender" userId="S::caroline.bender@awacademy.de::ab071cd8-4ef9-4052-9259-7656edbdf229" providerId="AD" clId="Web-{2FFCF774-55CF-0879-BD75-9E89BEDC98EE}" dt="2020-09-15T05:41:12.229" v="11"/>
        <pc:sldMkLst>
          <pc:docMk/>
          <pc:sldMk cId="2343263588" sldId="426"/>
        </pc:sldMkLst>
      </pc:sldChg>
      <pc:sldChg chg="del">
        <pc:chgData name="Caroline Bender" userId="S::caroline.bender@awacademy.de::ab071cd8-4ef9-4052-9259-7656edbdf229" providerId="AD" clId="Web-{2FFCF774-55CF-0879-BD75-9E89BEDC98EE}" dt="2020-09-15T05:41:19.839" v="13"/>
        <pc:sldMkLst>
          <pc:docMk/>
          <pc:sldMk cId="1580023785" sldId="438"/>
        </pc:sldMkLst>
      </pc:sldChg>
      <pc:sldChg chg="del">
        <pc:chgData name="Caroline Bender" userId="S::caroline.bender@awacademy.de::ab071cd8-4ef9-4052-9259-7656edbdf229" providerId="AD" clId="Web-{2FFCF774-55CF-0879-BD75-9E89BEDC98EE}" dt="2020-09-15T05:41:07.167" v="9"/>
        <pc:sldMkLst>
          <pc:docMk/>
          <pc:sldMk cId="3594087803" sldId="439"/>
        </pc:sldMkLst>
      </pc:sldChg>
      <pc:sldChg chg="del">
        <pc:chgData name="Caroline Bender" userId="S::caroline.bender@awacademy.de::ab071cd8-4ef9-4052-9259-7656edbdf229" providerId="AD" clId="Web-{2FFCF774-55CF-0879-BD75-9E89BEDC98EE}" dt="2020-09-15T05:41:53.980" v="19"/>
        <pc:sldMkLst>
          <pc:docMk/>
          <pc:sldMk cId="2729931875" sldId="442"/>
        </pc:sldMkLst>
      </pc:sldChg>
      <pc:sldChg chg="del">
        <pc:chgData name="Caroline Bender" userId="S::caroline.bender@awacademy.de::ab071cd8-4ef9-4052-9259-7656edbdf229" providerId="AD" clId="Web-{2FFCF774-55CF-0879-BD75-9E89BEDC98EE}" dt="2020-09-15T05:41:55.339" v="20"/>
        <pc:sldMkLst>
          <pc:docMk/>
          <pc:sldMk cId="1549690025" sldId="443"/>
        </pc:sldMkLst>
      </pc:sldChg>
      <pc:sldChg chg="del">
        <pc:chgData name="Caroline Bender" userId="S::caroline.bender@awacademy.de::ab071cd8-4ef9-4052-9259-7656edbdf229" providerId="AD" clId="Web-{2FFCF774-55CF-0879-BD75-9E89BEDC98EE}" dt="2020-09-15T05:41:57.949" v="21"/>
        <pc:sldMkLst>
          <pc:docMk/>
          <pc:sldMk cId="1958421975" sldId="444"/>
        </pc:sldMkLst>
      </pc:sldChg>
      <pc:sldChg chg="del">
        <pc:chgData name="Caroline Bender" userId="S::caroline.bender@awacademy.de::ab071cd8-4ef9-4052-9259-7656edbdf229" providerId="AD" clId="Web-{2FFCF774-55CF-0879-BD75-9E89BEDC98EE}" dt="2020-09-15T05:42:04.386" v="25"/>
        <pc:sldMkLst>
          <pc:docMk/>
          <pc:sldMk cId="2336239644" sldId="445"/>
        </pc:sldMkLst>
      </pc:sldChg>
      <pc:sldChg chg="del">
        <pc:chgData name="Caroline Bender" userId="S::caroline.bender@awacademy.de::ab071cd8-4ef9-4052-9259-7656edbdf229" providerId="AD" clId="Web-{2FFCF774-55CF-0879-BD75-9E89BEDC98EE}" dt="2020-09-15T05:41:17.120" v="12"/>
        <pc:sldMkLst>
          <pc:docMk/>
          <pc:sldMk cId="110555688" sldId="446"/>
        </pc:sldMkLst>
      </pc:sldChg>
      <pc:sldChg chg="del">
        <pc:chgData name="Caroline Bender" userId="S::caroline.bender@awacademy.de::ab071cd8-4ef9-4052-9259-7656edbdf229" providerId="AD" clId="Web-{2FFCF774-55CF-0879-BD75-9E89BEDC98EE}" dt="2020-09-15T05:41:59.246" v="22"/>
        <pc:sldMkLst>
          <pc:docMk/>
          <pc:sldMk cId="2871274516" sldId="447"/>
        </pc:sldMkLst>
      </pc:sldChg>
      <pc:sldChg chg="del">
        <pc:chgData name="Caroline Bender" userId="S::caroline.bender@awacademy.de::ab071cd8-4ef9-4052-9259-7656edbdf229" providerId="AD" clId="Web-{2FFCF774-55CF-0879-BD75-9E89BEDC98EE}" dt="2020-09-15T05:41:23.339" v="15"/>
        <pc:sldMkLst>
          <pc:docMk/>
          <pc:sldMk cId="2765500774" sldId="448"/>
        </pc:sldMkLst>
      </pc:sldChg>
      <pc:sldChg chg="del">
        <pc:chgData name="Caroline Bender" userId="S::caroline.bender@awacademy.de::ab071cd8-4ef9-4052-9259-7656edbdf229" providerId="AD" clId="Web-{2FFCF774-55CF-0879-BD75-9E89BEDC98EE}" dt="2020-09-15T05:41:09.854" v="10"/>
        <pc:sldMkLst>
          <pc:docMk/>
          <pc:sldMk cId="2619976144" sldId="451"/>
        </pc:sldMkLst>
      </pc:sldChg>
      <pc:sldChg chg="del">
        <pc:chgData name="Caroline Bender" userId="S::caroline.bender@awacademy.de::ab071cd8-4ef9-4052-9259-7656edbdf229" providerId="AD" clId="Web-{2FFCF774-55CF-0879-BD75-9E89BEDC98EE}" dt="2020-09-15T05:41:50.265" v="17"/>
        <pc:sldMkLst>
          <pc:docMk/>
          <pc:sldMk cId="2150691417" sldId="452"/>
        </pc:sldMkLst>
      </pc:sldChg>
      <pc:sldChg chg="del">
        <pc:chgData name="Caroline Bender" userId="S::caroline.bender@awacademy.de::ab071cd8-4ef9-4052-9259-7656edbdf229" providerId="AD" clId="Web-{2FFCF774-55CF-0879-BD75-9E89BEDC98EE}" dt="2020-09-15T05:41:59.246" v="23"/>
        <pc:sldMkLst>
          <pc:docMk/>
          <pc:sldMk cId="3261501320" sldId="453"/>
        </pc:sldMkLst>
      </pc:sldChg>
      <pc:sldChg chg="del">
        <pc:chgData name="Caroline Bender" userId="S::caroline.bender@awacademy.de::ab071cd8-4ef9-4052-9259-7656edbdf229" providerId="AD" clId="Web-{2FFCF774-55CF-0879-BD75-9E89BEDC98EE}" dt="2020-09-15T05:37:32.976" v="1"/>
        <pc:sldMkLst>
          <pc:docMk/>
          <pc:sldMk cId="966515665" sldId="2496"/>
        </pc:sldMkLst>
      </pc:sldChg>
      <pc:sldChg chg="modSp">
        <pc:chgData name="Caroline Bender" userId="S::caroline.bender@awacademy.de::ab071cd8-4ef9-4052-9259-7656edbdf229" providerId="AD" clId="Web-{2FFCF774-55CF-0879-BD75-9E89BEDC98EE}" dt="2020-09-15T05:47:15.501" v="116" actId="20577"/>
        <pc:sldMkLst>
          <pc:docMk/>
          <pc:sldMk cId="2378053806" sldId="2499"/>
        </pc:sldMkLst>
        <pc:spChg chg="mod">
          <ac:chgData name="Caroline Bender" userId="S::caroline.bender@awacademy.de::ab071cd8-4ef9-4052-9259-7656edbdf229" providerId="AD" clId="Web-{2FFCF774-55CF-0879-BD75-9E89BEDC98EE}" dt="2020-09-15T05:40:49.369" v="5" actId="20577"/>
          <ac:spMkLst>
            <pc:docMk/>
            <pc:sldMk cId="2378053806" sldId="2499"/>
            <ac:spMk id="26" creationId="{50E7A765-4672-4B44-B4EC-CD07AB9ABEB4}"/>
          </ac:spMkLst>
        </pc:spChg>
        <pc:spChg chg="mod">
          <ac:chgData name="Caroline Bender" userId="S::caroline.bender@awacademy.de::ab071cd8-4ef9-4052-9259-7656edbdf229" providerId="AD" clId="Web-{2FFCF774-55CF-0879-BD75-9E89BEDC98EE}" dt="2020-09-15T05:47:15.501" v="116" actId="20577"/>
          <ac:spMkLst>
            <pc:docMk/>
            <pc:sldMk cId="2378053806" sldId="2499"/>
            <ac:spMk id="32" creationId="{D33F52EB-EB02-42C1-9440-2C54C5EFFC0E}"/>
          </ac:spMkLst>
        </pc:spChg>
      </pc:sldChg>
      <pc:sldChg chg="del">
        <pc:chgData name="Caroline Bender" userId="S::caroline.bender@awacademy.de::ab071cd8-4ef9-4052-9259-7656edbdf229" providerId="AD" clId="Web-{2FFCF774-55CF-0879-BD75-9E89BEDC98EE}" dt="2020-09-15T05:41:27.729" v="16"/>
        <pc:sldMkLst>
          <pc:docMk/>
          <pc:sldMk cId="1878413429" sldId="2500"/>
        </pc:sldMkLst>
      </pc:sldChg>
      <pc:sldChg chg="addSp modSp new mod modClrScheme modShow chgLayout">
        <pc:chgData name="Caroline Bender" userId="S::caroline.bender@awacademy.de::ab071cd8-4ef9-4052-9259-7656edbdf229" providerId="AD" clId="Web-{2FFCF774-55CF-0879-BD75-9E89BEDC98EE}" dt="2020-09-15T05:45:18.671" v="114" actId="14100"/>
        <pc:sldMkLst>
          <pc:docMk/>
          <pc:sldMk cId="2437058860" sldId="2500"/>
        </pc:sldMkLst>
        <pc:spChg chg="add mod ord">
          <ac:chgData name="Caroline Bender" userId="S::caroline.bender@awacademy.de::ab071cd8-4ef9-4052-9259-7656edbdf229" providerId="AD" clId="Web-{2FFCF774-55CF-0879-BD75-9E89BEDC98EE}" dt="2020-09-15T05:45:04.061" v="112"/>
          <ac:spMkLst>
            <pc:docMk/>
            <pc:sldMk cId="2437058860" sldId="2500"/>
            <ac:spMk id="2" creationId="{6A546BC8-88E7-40AE-9B4A-3CA6BF7497EA}"/>
          </ac:spMkLst>
        </pc:spChg>
        <pc:spChg chg="add mod ord">
          <ac:chgData name="Caroline Bender" userId="S::caroline.bender@awacademy.de::ab071cd8-4ef9-4052-9259-7656edbdf229" providerId="AD" clId="Web-{2FFCF774-55CF-0879-BD75-9E89BEDC98EE}" dt="2020-09-15T05:45:04.061" v="112"/>
          <ac:spMkLst>
            <pc:docMk/>
            <pc:sldMk cId="2437058860" sldId="2500"/>
            <ac:spMk id="3" creationId="{3A1F7E6E-7CFA-41CB-B624-0368B730E663}"/>
          </ac:spMkLst>
        </pc:spChg>
        <pc:spChg chg="add mod ord">
          <ac:chgData name="Caroline Bender" userId="S::caroline.bender@awacademy.de::ab071cd8-4ef9-4052-9259-7656edbdf229" providerId="AD" clId="Web-{2FFCF774-55CF-0879-BD75-9E89BEDC98EE}" dt="2020-09-15T05:45:18.671" v="114" actId="14100"/>
          <ac:spMkLst>
            <pc:docMk/>
            <pc:sldMk cId="2437058860" sldId="2500"/>
            <ac:spMk id="4" creationId="{D42D1D4F-47D3-445C-83E7-1309F2D57FB7}"/>
          </ac:spMkLst>
        </pc:spChg>
      </pc:sldChg>
    </pc:docChg>
  </pc:docChgLst>
  <pc:docChgLst>
    <pc:chgData name="Caroline Bender" userId="S::caroline.bender@awacademy.de::ab071cd8-4ef9-4052-9259-7656edbdf229" providerId="AD" clId="Web-{DF451CA1-E82F-47BC-48A7-61320280CFE5}"/>
    <pc:docChg chg="modSld sldOrd">
      <pc:chgData name="Caroline Bender" userId="S::caroline.bender@awacademy.de::ab071cd8-4ef9-4052-9259-7656edbdf229" providerId="AD" clId="Web-{DF451CA1-E82F-47BC-48A7-61320280CFE5}" dt="2020-06-25T07:17:16.538" v="9" actId="20577"/>
      <pc:docMkLst>
        <pc:docMk/>
      </pc:docMkLst>
      <pc:sldChg chg="ord">
        <pc:chgData name="Caroline Bender" userId="S::caroline.bender@awacademy.de::ab071cd8-4ef9-4052-9259-7656edbdf229" providerId="AD" clId="Web-{DF451CA1-E82F-47BC-48A7-61320280CFE5}" dt="2020-06-25T07:15:46.397" v="2"/>
        <pc:sldMkLst>
          <pc:docMk/>
          <pc:sldMk cId="966515665" sldId="2496"/>
        </pc:sldMkLst>
      </pc:sldChg>
      <pc:sldChg chg="delSp modSp">
        <pc:chgData name="Caroline Bender" userId="S::caroline.bender@awacademy.de::ab071cd8-4ef9-4052-9259-7656edbdf229" providerId="AD" clId="Web-{DF451CA1-E82F-47BC-48A7-61320280CFE5}" dt="2020-06-25T07:17:16.538" v="9" actId="20577"/>
        <pc:sldMkLst>
          <pc:docMk/>
          <pc:sldMk cId="2378053806" sldId="2499"/>
        </pc:sldMkLst>
        <pc:spChg chg="mod">
          <ac:chgData name="Caroline Bender" userId="S::caroline.bender@awacademy.de::ab071cd8-4ef9-4052-9259-7656edbdf229" providerId="AD" clId="Web-{DF451CA1-E82F-47BC-48A7-61320280CFE5}" dt="2020-06-25T07:17:14.429" v="8" actId="20577"/>
          <ac:spMkLst>
            <pc:docMk/>
            <pc:sldMk cId="2378053806" sldId="2499"/>
            <ac:spMk id="25" creationId="{8D2CEF77-70C7-4CC4-B289-6C0AE8CDDCF0}"/>
          </ac:spMkLst>
        </pc:spChg>
        <pc:spChg chg="mod">
          <ac:chgData name="Caroline Bender" userId="S::caroline.bender@awacademy.de::ab071cd8-4ef9-4052-9259-7656edbdf229" providerId="AD" clId="Web-{DF451CA1-E82F-47BC-48A7-61320280CFE5}" dt="2020-06-25T07:17:16.538" v="9" actId="20577"/>
          <ac:spMkLst>
            <pc:docMk/>
            <pc:sldMk cId="2378053806" sldId="2499"/>
            <ac:spMk id="28" creationId="{6139FAEF-5F01-4F12-945B-6997329A611C}"/>
          </ac:spMkLst>
        </pc:spChg>
        <pc:spChg chg="del">
          <ac:chgData name="Caroline Bender" userId="S::caroline.bender@awacademy.de::ab071cd8-4ef9-4052-9259-7656edbdf229" providerId="AD" clId="Web-{DF451CA1-E82F-47BC-48A7-61320280CFE5}" dt="2020-06-25T07:16:31.725" v="3"/>
          <ac:spMkLst>
            <pc:docMk/>
            <pc:sldMk cId="2378053806" sldId="2499"/>
            <ac:spMk id="31" creationId="{9912B527-C0B2-4041-BB8D-AAEE590D352A}"/>
          </ac:spMkLst>
        </pc:spChg>
      </pc:sldChg>
    </pc:docChg>
  </pc:docChgLst>
  <pc:docChgLst>
    <pc:chgData name="Caroline Bender" userId="ab071cd8-4ef9-4052-9259-7656edbdf229" providerId="ADAL" clId="{A0E15D9B-FE20-460F-BA27-C4BD7A98ACC0}"/>
    <pc:docChg chg="undo redo custSel addSld delSld modSld sldOrd">
      <pc:chgData name="Caroline Bender" userId="ab071cd8-4ef9-4052-9259-7656edbdf229" providerId="ADAL" clId="{A0E15D9B-FE20-460F-BA27-C4BD7A98ACC0}" dt="2020-06-25T14:13:49.627" v="4405" actId="20577"/>
      <pc:docMkLst>
        <pc:docMk/>
      </pc:docMkLst>
      <pc:sldChg chg="modSp modNotesTx">
        <pc:chgData name="Caroline Bender" userId="ab071cd8-4ef9-4052-9259-7656edbdf229" providerId="ADAL" clId="{A0E15D9B-FE20-460F-BA27-C4BD7A98ACC0}" dt="2020-06-25T07:35:19.500" v="3504" actId="113"/>
        <pc:sldMkLst>
          <pc:docMk/>
          <pc:sldMk cId="2541733765" sldId="256"/>
        </pc:sldMkLst>
        <pc:spChg chg="mod">
          <ac:chgData name="Caroline Bender" userId="ab071cd8-4ef9-4052-9259-7656edbdf229" providerId="ADAL" clId="{A0E15D9B-FE20-460F-BA27-C4BD7A98ACC0}" dt="2020-06-09T06:49:00.904" v="38" actId="13926"/>
          <ac:spMkLst>
            <pc:docMk/>
            <pc:sldMk cId="2541733765" sldId="256"/>
            <ac:spMk id="2" creationId="{00000000-0000-0000-0000-000000000000}"/>
          </ac:spMkLst>
        </pc:spChg>
      </pc:sldChg>
      <pc:sldChg chg="modSp">
        <pc:chgData name="Caroline Bender" userId="ab071cd8-4ef9-4052-9259-7656edbdf229" providerId="ADAL" clId="{A0E15D9B-FE20-460F-BA27-C4BD7A98ACC0}" dt="2020-06-09T06:52:13.773" v="289" actId="1076"/>
        <pc:sldMkLst>
          <pc:docMk/>
          <pc:sldMk cId="3217929929" sldId="258"/>
        </pc:sldMkLst>
        <pc:spChg chg="mod">
          <ac:chgData name="Caroline Bender" userId="ab071cd8-4ef9-4052-9259-7656edbdf229" providerId="ADAL" clId="{A0E15D9B-FE20-460F-BA27-C4BD7A98ACC0}" dt="2020-06-09T06:52:13.773" v="289" actId="1076"/>
          <ac:spMkLst>
            <pc:docMk/>
            <pc:sldMk cId="3217929929" sldId="258"/>
            <ac:spMk id="18" creationId="{F8C78643-9D3A-4A0E-B6C1-6106E1C52FF8}"/>
          </ac:spMkLst>
        </pc:spChg>
      </pc:sldChg>
      <pc:sldChg chg="del">
        <pc:chgData name="Caroline Bender" userId="ab071cd8-4ef9-4052-9259-7656edbdf229" providerId="ADAL" clId="{A0E15D9B-FE20-460F-BA27-C4BD7A98ACC0}" dt="2020-06-25T07:42:02.605" v="3505" actId="2696"/>
        <pc:sldMkLst>
          <pc:docMk/>
          <pc:sldMk cId="1774950130" sldId="323"/>
        </pc:sldMkLst>
      </pc:sldChg>
      <pc:sldChg chg="modSp modNotesTx">
        <pc:chgData name="Caroline Bender" userId="ab071cd8-4ef9-4052-9259-7656edbdf229" providerId="ADAL" clId="{A0E15D9B-FE20-460F-BA27-C4BD7A98ACC0}" dt="2020-06-25T08:17:32.999" v="4348" actId="20577"/>
        <pc:sldMkLst>
          <pc:docMk/>
          <pc:sldMk cId="1046217029" sldId="360"/>
        </pc:sldMkLst>
        <pc:spChg chg="mod">
          <ac:chgData name="Caroline Bender" userId="ab071cd8-4ef9-4052-9259-7656edbdf229" providerId="ADAL" clId="{A0E15D9B-FE20-460F-BA27-C4BD7A98ACC0}" dt="2020-06-09T07:08:10.423" v="789" actId="20577"/>
          <ac:spMkLst>
            <pc:docMk/>
            <pc:sldMk cId="1046217029" sldId="360"/>
            <ac:spMk id="9" creationId="{97A5BDBD-E582-4DBD-B35C-472D38CB2AFD}"/>
          </ac:spMkLst>
        </pc:spChg>
      </pc:sldChg>
      <pc:sldChg chg="addSp delSp modSp">
        <pc:chgData name="Caroline Bender" userId="ab071cd8-4ef9-4052-9259-7656edbdf229" providerId="ADAL" clId="{A0E15D9B-FE20-460F-BA27-C4BD7A98ACC0}" dt="2020-06-25T08:04:38.166" v="3529" actId="478"/>
        <pc:sldMkLst>
          <pc:docMk/>
          <pc:sldMk cId="1013950165" sldId="369"/>
        </pc:sldMkLst>
        <pc:spChg chg="mod">
          <ac:chgData name="Caroline Bender" userId="ab071cd8-4ef9-4052-9259-7656edbdf229" providerId="ADAL" clId="{A0E15D9B-FE20-460F-BA27-C4BD7A98ACC0}" dt="2020-06-25T08:04:36.539" v="3528" actId="13926"/>
          <ac:spMkLst>
            <pc:docMk/>
            <pc:sldMk cId="1013950165" sldId="369"/>
            <ac:spMk id="6" creationId="{986D786A-F8F4-4618-B730-9AF2419A5C3E}"/>
          </ac:spMkLst>
        </pc:spChg>
        <pc:spChg chg="add del mod">
          <ac:chgData name="Caroline Bender" userId="ab071cd8-4ef9-4052-9259-7656edbdf229" providerId="ADAL" clId="{A0E15D9B-FE20-460F-BA27-C4BD7A98ACC0}" dt="2020-06-25T08:04:38.166" v="3529" actId="478"/>
          <ac:spMkLst>
            <pc:docMk/>
            <pc:sldMk cId="1013950165" sldId="369"/>
            <ac:spMk id="7" creationId="{7DED8338-A4C4-477A-B26B-C90E0ECF1276}"/>
          </ac:spMkLst>
        </pc:spChg>
        <pc:graphicFrameChg chg="modGraphic">
          <ac:chgData name="Caroline Bender" userId="ab071cd8-4ef9-4052-9259-7656edbdf229" providerId="ADAL" clId="{A0E15D9B-FE20-460F-BA27-C4BD7A98ACC0}" dt="2020-06-25T08:04:32.468" v="3527" actId="207"/>
          <ac:graphicFrameMkLst>
            <pc:docMk/>
            <pc:sldMk cId="1013950165" sldId="369"/>
            <ac:graphicFrameMk id="10" creationId="{FEBD8821-BFA0-451B-9A34-F2976ACDEDD3}"/>
          </ac:graphicFrameMkLst>
        </pc:graphicFrameChg>
      </pc:sldChg>
      <pc:sldChg chg="delSp modSp">
        <pc:chgData name="Caroline Bender" userId="ab071cd8-4ef9-4052-9259-7656edbdf229" providerId="ADAL" clId="{A0E15D9B-FE20-460F-BA27-C4BD7A98ACC0}" dt="2020-06-25T08:06:37.896" v="3681" actId="478"/>
        <pc:sldMkLst>
          <pc:docMk/>
          <pc:sldMk cId="4047469546" sldId="375"/>
        </pc:sldMkLst>
        <pc:spChg chg="del">
          <ac:chgData name="Caroline Bender" userId="ab071cd8-4ef9-4052-9259-7656edbdf229" providerId="ADAL" clId="{A0E15D9B-FE20-460F-BA27-C4BD7A98ACC0}" dt="2020-06-25T08:06:37.896" v="3681" actId="478"/>
          <ac:spMkLst>
            <pc:docMk/>
            <pc:sldMk cId="4047469546" sldId="375"/>
            <ac:spMk id="3" creationId="{BFDBCFDC-C27B-4ADC-BBAA-59FC88216A5C}"/>
          </ac:spMkLst>
        </pc:spChg>
        <pc:spChg chg="mod">
          <ac:chgData name="Caroline Bender" userId="ab071cd8-4ef9-4052-9259-7656edbdf229" providerId="ADAL" clId="{A0E15D9B-FE20-460F-BA27-C4BD7A98ACC0}" dt="2020-06-25T08:06:14.849" v="3646" actId="114"/>
          <ac:spMkLst>
            <pc:docMk/>
            <pc:sldMk cId="4047469546" sldId="375"/>
            <ac:spMk id="6" creationId="{F5F4D179-6633-4F7F-ABD1-8F8C4FCC9D5F}"/>
          </ac:spMkLst>
        </pc:spChg>
        <pc:spChg chg="mod">
          <ac:chgData name="Caroline Bender" userId="ab071cd8-4ef9-4052-9259-7656edbdf229" providerId="ADAL" clId="{A0E15D9B-FE20-460F-BA27-C4BD7A98ACC0}" dt="2020-06-25T08:06:34.239" v="3680" actId="20577"/>
          <ac:spMkLst>
            <pc:docMk/>
            <pc:sldMk cId="4047469546" sldId="375"/>
            <ac:spMk id="7" creationId="{15BEB769-9D96-4A4C-9873-C54BC9050C57}"/>
          </ac:spMkLst>
        </pc:spChg>
      </pc:sldChg>
      <pc:sldChg chg="addSp delSp modSp modNotesTx">
        <pc:chgData name="Caroline Bender" userId="ab071cd8-4ef9-4052-9259-7656edbdf229" providerId="ADAL" clId="{A0E15D9B-FE20-460F-BA27-C4BD7A98ACC0}" dt="2020-06-25T07:34:04.286" v="3500" actId="478"/>
        <pc:sldMkLst>
          <pc:docMk/>
          <pc:sldMk cId="712644884" sldId="378"/>
        </pc:sldMkLst>
        <pc:spChg chg="add del mod">
          <ac:chgData name="Caroline Bender" userId="ab071cd8-4ef9-4052-9259-7656edbdf229" providerId="ADAL" clId="{A0E15D9B-FE20-460F-BA27-C4BD7A98ACC0}" dt="2020-06-25T07:34:04.286" v="3500" actId="478"/>
          <ac:spMkLst>
            <pc:docMk/>
            <pc:sldMk cId="712644884" sldId="378"/>
            <ac:spMk id="3" creationId="{9ABFF8D8-0707-442F-9FCA-9300046EF975}"/>
          </ac:spMkLst>
        </pc:spChg>
        <pc:spChg chg="mod">
          <ac:chgData name="Caroline Bender" userId="ab071cd8-4ef9-4052-9259-7656edbdf229" providerId="ADAL" clId="{A0E15D9B-FE20-460F-BA27-C4BD7A98ACC0}" dt="2020-06-09T06:49:07.958" v="41" actId="20577"/>
          <ac:spMkLst>
            <pc:docMk/>
            <pc:sldMk cId="712644884" sldId="378"/>
            <ac:spMk id="6" creationId="{00000000-0000-0000-0000-000000000000}"/>
          </ac:spMkLst>
        </pc:spChg>
        <pc:spChg chg="mod">
          <ac:chgData name="Caroline Bender" userId="ab071cd8-4ef9-4052-9259-7656edbdf229" providerId="ADAL" clId="{A0E15D9B-FE20-460F-BA27-C4BD7A98ACC0}" dt="2020-06-09T06:50:24.606" v="93" actId="20577"/>
          <ac:spMkLst>
            <pc:docMk/>
            <pc:sldMk cId="712644884" sldId="378"/>
            <ac:spMk id="7" creationId="{00000000-0000-0000-0000-000000000000}"/>
          </ac:spMkLst>
        </pc:spChg>
      </pc:sldChg>
      <pc:sldChg chg="modNotesTx">
        <pc:chgData name="Caroline Bender" userId="ab071cd8-4ef9-4052-9259-7656edbdf229" providerId="ADAL" clId="{A0E15D9B-FE20-460F-BA27-C4BD7A98ACC0}" dt="2020-06-16T11:42:44.191" v="3369" actId="20577"/>
        <pc:sldMkLst>
          <pc:docMk/>
          <pc:sldMk cId="617578549" sldId="382"/>
        </pc:sldMkLst>
      </pc:sldChg>
      <pc:sldChg chg="addSp delSp modSp">
        <pc:chgData name="Caroline Bender" userId="ab071cd8-4ef9-4052-9259-7656edbdf229" providerId="ADAL" clId="{A0E15D9B-FE20-460F-BA27-C4BD7A98ACC0}" dt="2020-06-25T14:13:49.627" v="4405" actId="20577"/>
        <pc:sldMkLst>
          <pc:docMk/>
          <pc:sldMk cId="2738558167" sldId="421"/>
        </pc:sldMkLst>
        <pc:spChg chg="mod">
          <ac:chgData name="Caroline Bender" userId="ab071cd8-4ef9-4052-9259-7656edbdf229" providerId="ADAL" clId="{A0E15D9B-FE20-460F-BA27-C4BD7A98ACC0}" dt="2020-06-09T07:03:20.796" v="684" actId="20577"/>
          <ac:spMkLst>
            <pc:docMk/>
            <pc:sldMk cId="2738558167" sldId="421"/>
            <ac:spMk id="7" creationId="{E85D07B9-52CB-4B1E-80E0-C3CEE931133D}"/>
          </ac:spMkLst>
        </pc:spChg>
        <pc:spChg chg="mod">
          <ac:chgData name="Caroline Bender" userId="ab071cd8-4ef9-4052-9259-7656edbdf229" providerId="ADAL" clId="{A0E15D9B-FE20-460F-BA27-C4BD7A98ACC0}" dt="2020-06-09T07:06:28.069" v="706" actId="1076"/>
          <ac:spMkLst>
            <pc:docMk/>
            <pc:sldMk cId="2738558167" sldId="421"/>
            <ac:spMk id="10" creationId="{3D48E32B-6BBF-4215-B769-7A8C9FDA1A08}"/>
          </ac:spMkLst>
        </pc:spChg>
        <pc:spChg chg="mod">
          <ac:chgData name="Caroline Bender" userId="ab071cd8-4ef9-4052-9259-7656edbdf229" providerId="ADAL" clId="{A0E15D9B-FE20-460F-BA27-C4BD7A98ACC0}" dt="2020-06-09T07:02:54.403" v="664" actId="20577"/>
          <ac:spMkLst>
            <pc:docMk/>
            <pc:sldMk cId="2738558167" sldId="421"/>
            <ac:spMk id="11" creationId="{8797CFCC-E56F-4F8F-979B-1C4DE2800E11}"/>
          </ac:spMkLst>
        </pc:spChg>
        <pc:spChg chg="mod">
          <ac:chgData name="Caroline Bender" userId="ab071cd8-4ef9-4052-9259-7656edbdf229" providerId="ADAL" clId="{A0E15D9B-FE20-460F-BA27-C4BD7A98ACC0}" dt="2020-06-25T14:13:32.073" v="4389" actId="20577"/>
          <ac:spMkLst>
            <pc:docMk/>
            <pc:sldMk cId="2738558167" sldId="421"/>
            <ac:spMk id="12" creationId="{121A198C-8582-4D5B-BE0A-102C8990BBE6}"/>
          </ac:spMkLst>
        </pc:spChg>
        <pc:spChg chg="mod">
          <ac:chgData name="Caroline Bender" userId="ab071cd8-4ef9-4052-9259-7656edbdf229" providerId="ADAL" clId="{A0E15D9B-FE20-460F-BA27-C4BD7A98ACC0}" dt="2020-06-25T14:13:49.627" v="4405" actId="20577"/>
          <ac:spMkLst>
            <pc:docMk/>
            <pc:sldMk cId="2738558167" sldId="421"/>
            <ac:spMk id="15" creationId="{32125398-C622-4C4A-88D2-13DBC004CCE1}"/>
          </ac:spMkLst>
        </pc:spChg>
        <pc:picChg chg="del">
          <ac:chgData name="Caroline Bender" userId="ab071cd8-4ef9-4052-9259-7656edbdf229" providerId="ADAL" clId="{A0E15D9B-FE20-460F-BA27-C4BD7A98ACC0}" dt="2020-06-09T07:03:23.283" v="685" actId="478"/>
          <ac:picMkLst>
            <pc:docMk/>
            <pc:sldMk cId="2738558167" sldId="421"/>
            <ac:picMk id="2" creationId="{520CBC51-EB66-4EAC-99DF-E3333ECD127C}"/>
          </ac:picMkLst>
        </pc:picChg>
        <pc:picChg chg="del">
          <ac:chgData name="Caroline Bender" userId="ab071cd8-4ef9-4052-9259-7656edbdf229" providerId="ADAL" clId="{A0E15D9B-FE20-460F-BA27-C4BD7A98ACC0}" dt="2020-06-09T07:06:21.942" v="705" actId="478"/>
          <ac:picMkLst>
            <pc:docMk/>
            <pc:sldMk cId="2738558167" sldId="421"/>
            <ac:picMk id="6" creationId="{6D6F801F-C549-4122-995E-26B6517956FF}"/>
          </ac:picMkLst>
        </pc:picChg>
        <pc:picChg chg="add mod">
          <ac:chgData name="Caroline Bender" userId="ab071cd8-4ef9-4052-9259-7656edbdf229" providerId="ADAL" clId="{A0E15D9B-FE20-460F-BA27-C4BD7A98ACC0}" dt="2020-06-09T07:00:21.213" v="438"/>
          <ac:picMkLst>
            <pc:docMk/>
            <pc:sldMk cId="2738558167" sldId="421"/>
            <ac:picMk id="8" creationId="{2BF2EB4D-AB44-4CF4-9912-F0187FE0EC09}"/>
          </ac:picMkLst>
        </pc:picChg>
        <pc:picChg chg="add mod ord">
          <ac:chgData name="Caroline Bender" userId="ab071cd8-4ef9-4052-9259-7656edbdf229" providerId="ADAL" clId="{A0E15D9B-FE20-460F-BA27-C4BD7A98ACC0}" dt="2020-06-09T07:04:08.806" v="697" actId="1038"/>
          <ac:picMkLst>
            <pc:docMk/>
            <pc:sldMk cId="2738558167" sldId="421"/>
            <ac:picMk id="13" creationId="{3FBE67C2-24BA-4CB3-BFEB-B2854E4E0BC2}"/>
          </ac:picMkLst>
        </pc:picChg>
        <pc:picChg chg="add mod">
          <ac:chgData name="Caroline Bender" userId="ab071cd8-4ef9-4052-9259-7656edbdf229" providerId="ADAL" clId="{A0E15D9B-FE20-460F-BA27-C4BD7A98ACC0}" dt="2020-06-09T07:06:28.069" v="706" actId="1076"/>
          <ac:picMkLst>
            <pc:docMk/>
            <pc:sldMk cId="2738558167" sldId="421"/>
            <ac:picMk id="16" creationId="{7DFFB439-79C7-47B5-91A8-C529F4C4B3EF}"/>
          </ac:picMkLst>
        </pc:picChg>
        <pc:picChg chg="add mod modCrop">
          <ac:chgData name="Caroline Bender" userId="ab071cd8-4ef9-4052-9259-7656edbdf229" providerId="ADAL" clId="{A0E15D9B-FE20-460F-BA27-C4BD7A98ACC0}" dt="2020-06-09T07:07:16.101" v="717" actId="732"/>
          <ac:picMkLst>
            <pc:docMk/>
            <pc:sldMk cId="2738558167" sldId="421"/>
            <ac:picMk id="17" creationId="{8826E149-F410-4938-A44E-52E285229667}"/>
          </ac:picMkLst>
        </pc:picChg>
        <pc:picChg chg="del">
          <ac:chgData name="Caroline Bender" userId="ab071cd8-4ef9-4052-9259-7656edbdf229" providerId="ADAL" clId="{A0E15D9B-FE20-460F-BA27-C4BD7A98ACC0}" dt="2020-06-09T07:04:06.788" v="696" actId="478"/>
          <ac:picMkLst>
            <pc:docMk/>
            <pc:sldMk cId="2738558167" sldId="421"/>
            <ac:picMk id="1026" creationId="{D46655C5-DF15-4B72-9D9F-FE5AD2D9448D}"/>
          </ac:picMkLst>
        </pc:picChg>
      </pc:sldChg>
      <pc:sldChg chg="modNotesTx">
        <pc:chgData name="Caroline Bender" userId="ab071cd8-4ef9-4052-9259-7656edbdf229" providerId="ADAL" clId="{A0E15D9B-FE20-460F-BA27-C4BD7A98ACC0}" dt="2020-06-25T08:17:44.423" v="4354" actId="20577"/>
        <pc:sldMkLst>
          <pc:docMk/>
          <pc:sldMk cId="2787694727" sldId="422"/>
        </pc:sldMkLst>
      </pc:sldChg>
      <pc:sldChg chg="modTransition modNotesTx">
        <pc:chgData name="Caroline Bender" userId="ab071cd8-4ef9-4052-9259-7656edbdf229" providerId="ADAL" clId="{A0E15D9B-FE20-460F-BA27-C4BD7A98ACC0}" dt="2020-06-16T11:42:31.431" v="3336" actId="20577"/>
        <pc:sldMkLst>
          <pc:docMk/>
          <pc:sldMk cId="4043425069" sldId="423"/>
        </pc:sldMkLst>
      </pc:sldChg>
      <pc:sldChg chg="modSp">
        <pc:chgData name="Caroline Bender" userId="ab071cd8-4ef9-4052-9259-7656edbdf229" providerId="ADAL" clId="{A0E15D9B-FE20-460F-BA27-C4BD7A98ACC0}" dt="2020-06-09T06:55:15.860" v="299" actId="13926"/>
        <pc:sldMkLst>
          <pc:docMk/>
          <pc:sldMk cId="1580023785" sldId="438"/>
        </pc:sldMkLst>
        <pc:spChg chg="mod">
          <ac:chgData name="Caroline Bender" userId="ab071cd8-4ef9-4052-9259-7656edbdf229" providerId="ADAL" clId="{A0E15D9B-FE20-460F-BA27-C4BD7A98ACC0}" dt="2020-06-09T06:55:15.860" v="299" actId="13926"/>
          <ac:spMkLst>
            <pc:docMk/>
            <pc:sldMk cId="1580023785" sldId="438"/>
            <ac:spMk id="2" creationId="{3AD1993B-7E85-4A15-A7BF-7F5264019A0F}"/>
          </ac:spMkLst>
        </pc:spChg>
      </pc:sldChg>
      <pc:sldChg chg="addSp delSp modSp">
        <pc:chgData name="Caroline Bender" userId="ab071cd8-4ef9-4052-9259-7656edbdf229" providerId="ADAL" clId="{A0E15D9B-FE20-460F-BA27-C4BD7A98ACC0}" dt="2020-06-25T08:07:38.388" v="3773" actId="13926"/>
        <pc:sldMkLst>
          <pc:docMk/>
          <pc:sldMk cId="2729931875" sldId="442"/>
        </pc:sldMkLst>
        <pc:spChg chg="mod">
          <ac:chgData name="Caroline Bender" userId="ab071cd8-4ef9-4052-9259-7656edbdf229" providerId="ADAL" clId="{A0E15D9B-FE20-460F-BA27-C4BD7A98ACC0}" dt="2020-06-25T08:07:38.388" v="3773" actId="13926"/>
          <ac:spMkLst>
            <pc:docMk/>
            <pc:sldMk cId="2729931875" sldId="442"/>
            <ac:spMk id="6" creationId="{4BB7E282-EBDA-4EE0-B9A1-5160022DB98D}"/>
          </ac:spMkLst>
        </pc:spChg>
        <pc:spChg chg="add del mod">
          <ac:chgData name="Caroline Bender" userId="ab071cd8-4ef9-4052-9259-7656edbdf229" providerId="ADAL" clId="{A0E15D9B-FE20-460F-BA27-C4BD7A98ACC0}" dt="2020-06-25T08:07:30.981" v="3772" actId="478"/>
          <ac:spMkLst>
            <pc:docMk/>
            <pc:sldMk cId="2729931875" sldId="442"/>
            <ac:spMk id="7" creationId="{A28189DC-D815-40EF-9D0C-989529A2169E}"/>
          </ac:spMkLst>
        </pc:spChg>
        <pc:spChg chg="mod ord">
          <ac:chgData name="Caroline Bender" userId="ab071cd8-4ef9-4052-9259-7656edbdf229" providerId="ADAL" clId="{A0E15D9B-FE20-460F-BA27-C4BD7A98ACC0}" dt="2020-06-25T08:07:29.510" v="3771" actId="1037"/>
          <ac:spMkLst>
            <pc:docMk/>
            <pc:sldMk cId="2729931875" sldId="442"/>
            <ac:spMk id="8" creationId="{1746F49D-186A-40E0-87AC-666F8B63B8B5}"/>
          </ac:spMkLst>
        </pc:spChg>
        <pc:picChg chg="add mod">
          <ac:chgData name="Caroline Bender" userId="ab071cd8-4ef9-4052-9259-7656edbdf229" providerId="ADAL" clId="{A0E15D9B-FE20-460F-BA27-C4BD7A98ACC0}" dt="2020-06-25T08:07:17.887" v="3684" actId="14100"/>
          <ac:picMkLst>
            <pc:docMk/>
            <pc:sldMk cId="2729931875" sldId="442"/>
            <ac:picMk id="2" creationId="{D273F488-CCAE-427A-8A7F-2CB13A782A97}"/>
          </ac:picMkLst>
        </pc:picChg>
      </pc:sldChg>
      <pc:sldChg chg="addSp delSp modSp">
        <pc:chgData name="Caroline Bender" userId="ab071cd8-4ef9-4052-9259-7656edbdf229" providerId="ADAL" clId="{A0E15D9B-FE20-460F-BA27-C4BD7A98ACC0}" dt="2020-06-09T07:20:36.375" v="973" actId="1038"/>
        <pc:sldMkLst>
          <pc:docMk/>
          <pc:sldMk cId="2619976144" sldId="451"/>
        </pc:sldMkLst>
        <pc:spChg chg="mod">
          <ac:chgData name="Caroline Bender" userId="ab071cd8-4ef9-4052-9259-7656edbdf229" providerId="ADAL" clId="{A0E15D9B-FE20-460F-BA27-C4BD7A98ACC0}" dt="2020-06-09T06:56:35.657" v="314" actId="20577"/>
          <ac:spMkLst>
            <pc:docMk/>
            <pc:sldMk cId="2619976144" sldId="451"/>
            <ac:spMk id="7" creationId="{E85D07B9-52CB-4B1E-80E0-C3CEE931133D}"/>
          </ac:spMkLst>
        </pc:spChg>
        <pc:spChg chg="mod">
          <ac:chgData name="Caroline Bender" userId="ab071cd8-4ef9-4052-9259-7656edbdf229" providerId="ADAL" clId="{A0E15D9B-FE20-460F-BA27-C4BD7A98ACC0}" dt="2020-06-09T06:56:47.881" v="320" actId="20577"/>
          <ac:spMkLst>
            <pc:docMk/>
            <pc:sldMk cId="2619976144" sldId="451"/>
            <ac:spMk id="9" creationId="{F998D741-F9A7-4E29-9CBE-34548EB8E1BB}"/>
          </ac:spMkLst>
        </pc:spChg>
        <pc:spChg chg="mod">
          <ac:chgData name="Caroline Bender" userId="ab071cd8-4ef9-4052-9259-7656edbdf229" providerId="ADAL" clId="{A0E15D9B-FE20-460F-BA27-C4BD7A98ACC0}" dt="2020-06-09T06:57:22.326" v="353" actId="1076"/>
          <ac:spMkLst>
            <pc:docMk/>
            <pc:sldMk cId="2619976144" sldId="451"/>
            <ac:spMk id="10" creationId="{3D48E32B-6BBF-4215-B769-7A8C9FDA1A08}"/>
          </ac:spMkLst>
        </pc:spChg>
        <pc:spChg chg="del">
          <ac:chgData name="Caroline Bender" userId="ab071cd8-4ef9-4052-9259-7656edbdf229" providerId="ADAL" clId="{A0E15D9B-FE20-460F-BA27-C4BD7A98ACC0}" dt="2020-06-09T06:56:03.651" v="305" actId="478"/>
          <ac:spMkLst>
            <pc:docMk/>
            <pc:sldMk cId="2619976144" sldId="451"/>
            <ac:spMk id="13" creationId="{456A8549-689A-483A-81BA-B32B597B4D82}"/>
          </ac:spMkLst>
        </pc:spChg>
        <pc:spChg chg="add mod">
          <ac:chgData name="Caroline Bender" userId="ab071cd8-4ef9-4052-9259-7656edbdf229" providerId="ADAL" clId="{A0E15D9B-FE20-460F-BA27-C4BD7A98ACC0}" dt="2020-06-09T07:20:36.375" v="973" actId="1038"/>
          <ac:spMkLst>
            <pc:docMk/>
            <pc:sldMk cId="2619976144" sldId="451"/>
            <ac:spMk id="16" creationId="{AE589EF3-4AC5-4825-9C45-110911C9586D}"/>
          </ac:spMkLst>
        </pc:spChg>
        <pc:spChg chg="mod">
          <ac:chgData name="Caroline Bender" userId="ab071cd8-4ef9-4052-9259-7656edbdf229" providerId="ADAL" clId="{A0E15D9B-FE20-460F-BA27-C4BD7A98ACC0}" dt="2020-06-09T06:56:25.008" v="307" actId="1076"/>
          <ac:spMkLst>
            <pc:docMk/>
            <pc:sldMk cId="2619976144" sldId="451"/>
            <ac:spMk id="20" creationId="{1963B2B0-1BC5-4262-8414-54909B4FE8FE}"/>
          </ac:spMkLst>
        </pc:spChg>
        <pc:spChg chg="mod">
          <ac:chgData name="Caroline Bender" userId="ab071cd8-4ef9-4052-9259-7656edbdf229" providerId="ADAL" clId="{A0E15D9B-FE20-460F-BA27-C4BD7A98ACC0}" dt="2020-06-09T06:57:05.216" v="352" actId="1076"/>
          <ac:spMkLst>
            <pc:docMk/>
            <pc:sldMk cId="2619976144" sldId="451"/>
            <ac:spMk id="21" creationId="{C97145A1-27E2-4ADF-898D-13F6E4586A22}"/>
          </ac:spMkLst>
        </pc:spChg>
        <pc:picChg chg="mod">
          <ac:chgData name="Caroline Bender" userId="ab071cd8-4ef9-4052-9259-7656edbdf229" providerId="ADAL" clId="{A0E15D9B-FE20-460F-BA27-C4BD7A98ACC0}" dt="2020-06-09T06:57:22.326" v="353" actId="1076"/>
          <ac:picMkLst>
            <pc:docMk/>
            <pc:sldMk cId="2619976144" sldId="451"/>
            <ac:picMk id="11" creationId="{47D44AF1-6BB6-42D2-99CB-AD446E94316F}"/>
          </ac:picMkLst>
        </pc:picChg>
        <pc:picChg chg="mod">
          <ac:chgData name="Caroline Bender" userId="ab071cd8-4ef9-4052-9259-7656edbdf229" providerId="ADAL" clId="{A0E15D9B-FE20-460F-BA27-C4BD7A98ACC0}" dt="2020-06-09T06:56:25.008" v="307" actId="1076"/>
          <ac:picMkLst>
            <pc:docMk/>
            <pc:sldMk cId="2619976144" sldId="451"/>
            <ac:picMk id="14" creationId="{8F61A910-E1C2-49D3-851A-FBB89A246E98}"/>
          </ac:picMkLst>
        </pc:picChg>
        <pc:picChg chg="add mod">
          <ac:chgData name="Caroline Bender" userId="ab071cd8-4ef9-4052-9259-7656edbdf229" providerId="ADAL" clId="{A0E15D9B-FE20-460F-BA27-C4BD7A98ACC0}" dt="2020-06-09T07:20:36.375" v="973" actId="1038"/>
          <ac:picMkLst>
            <pc:docMk/>
            <pc:sldMk cId="2619976144" sldId="451"/>
            <ac:picMk id="15" creationId="{8803540C-244B-40C8-9517-77CA379692F2}"/>
          </ac:picMkLst>
        </pc:picChg>
        <pc:picChg chg="del">
          <ac:chgData name="Caroline Bender" userId="ab071cd8-4ef9-4052-9259-7656edbdf229" providerId="ADAL" clId="{A0E15D9B-FE20-460F-BA27-C4BD7A98ACC0}" dt="2020-06-09T06:55:30.231" v="300" actId="478"/>
          <ac:picMkLst>
            <pc:docMk/>
            <pc:sldMk cId="2619976144" sldId="451"/>
            <ac:picMk id="17" creationId="{866CC488-458F-49BC-A4D7-70F31E455F10}"/>
          </ac:picMkLst>
        </pc:picChg>
        <pc:picChg chg="mod">
          <ac:chgData name="Caroline Bender" userId="ab071cd8-4ef9-4052-9259-7656edbdf229" providerId="ADAL" clId="{A0E15D9B-FE20-460F-BA27-C4BD7A98ACC0}" dt="2020-06-09T06:56:25.008" v="307" actId="1076"/>
          <ac:picMkLst>
            <pc:docMk/>
            <pc:sldMk cId="2619976144" sldId="451"/>
            <ac:picMk id="23" creationId="{D231F2E5-2EAB-4F2E-B92F-08D5F3DD3778}"/>
          </ac:picMkLst>
        </pc:picChg>
      </pc:sldChg>
      <pc:sldChg chg="delSp modSp delAnim modNotesTx">
        <pc:chgData name="Caroline Bender" userId="ab071cd8-4ef9-4052-9259-7656edbdf229" providerId="ADAL" clId="{A0E15D9B-FE20-460F-BA27-C4BD7A98ACC0}" dt="2020-06-25T08:16:59.764" v="4329" actId="20577"/>
        <pc:sldMkLst>
          <pc:docMk/>
          <pc:sldMk cId="2150691417" sldId="452"/>
        </pc:sldMkLst>
        <pc:spChg chg="mod">
          <ac:chgData name="Caroline Bender" userId="ab071cd8-4ef9-4052-9259-7656edbdf229" providerId="ADAL" clId="{A0E15D9B-FE20-460F-BA27-C4BD7A98ACC0}" dt="2020-06-25T08:15:57.080" v="4286" actId="20577"/>
          <ac:spMkLst>
            <pc:docMk/>
            <pc:sldMk cId="2150691417" sldId="452"/>
            <ac:spMk id="8" creationId="{69EB9970-AD8C-4CEA-B9A7-ED5312B76A2A}"/>
          </ac:spMkLst>
        </pc:spChg>
        <pc:spChg chg="mod">
          <ac:chgData name="Caroline Bender" userId="ab071cd8-4ef9-4052-9259-7656edbdf229" providerId="ADAL" clId="{A0E15D9B-FE20-460F-BA27-C4BD7A98ACC0}" dt="2020-06-25T08:16:57.808" v="4327" actId="1035"/>
          <ac:spMkLst>
            <pc:docMk/>
            <pc:sldMk cId="2150691417" sldId="452"/>
            <ac:spMk id="10" creationId="{D5F35C0C-DE67-453A-B407-A81BC0D88269}"/>
          </ac:spMkLst>
        </pc:spChg>
        <pc:spChg chg="mod">
          <ac:chgData name="Caroline Bender" userId="ab071cd8-4ef9-4052-9259-7656edbdf229" providerId="ADAL" clId="{A0E15D9B-FE20-460F-BA27-C4BD7A98ACC0}" dt="2020-06-25T08:16:57.808" v="4327" actId="1035"/>
          <ac:spMkLst>
            <pc:docMk/>
            <pc:sldMk cId="2150691417" sldId="452"/>
            <ac:spMk id="11" creationId="{EFC364FD-664A-4DCF-A593-8E89D7DBF994}"/>
          </ac:spMkLst>
        </pc:spChg>
        <pc:spChg chg="mod">
          <ac:chgData name="Caroline Bender" userId="ab071cd8-4ef9-4052-9259-7656edbdf229" providerId="ADAL" clId="{A0E15D9B-FE20-460F-BA27-C4BD7A98ACC0}" dt="2020-06-25T08:11:35.022" v="4037" actId="20577"/>
          <ac:spMkLst>
            <pc:docMk/>
            <pc:sldMk cId="2150691417" sldId="452"/>
            <ac:spMk id="12" creationId="{AFE4A088-F866-4E84-97D7-7964442F3FB6}"/>
          </ac:spMkLst>
        </pc:spChg>
        <pc:spChg chg="del mod">
          <ac:chgData name="Caroline Bender" userId="ab071cd8-4ef9-4052-9259-7656edbdf229" providerId="ADAL" clId="{A0E15D9B-FE20-460F-BA27-C4BD7A98ACC0}" dt="2020-06-09T10:41:30.536" v="1192" actId="478"/>
          <ac:spMkLst>
            <pc:docMk/>
            <pc:sldMk cId="2150691417" sldId="452"/>
            <ac:spMk id="14" creationId="{C8AF253D-1A81-4995-85EB-5581F4998541}"/>
          </ac:spMkLst>
        </pc:spChg>
        <pc:spChg chg="del mod">
          <ac:chgData name="Caroline Bender" userId="ab071cd8-4ef9-4052-9259-7656edbdf229" providerId="ADAL" clId="{A0E15D9B-FE20-460F-BA27-C4BD7A98ACC0}" dt="2020-06-09T10:41:03.107" v="1188" actId="478"/>
          <ac:spMkLst>
            <pc:docMk/>
            <pc:sldMk cId="2150691417" sldId="452"/>
            <ac:spMk id="15" creationId="{9E3E1E0F-AC64-4C17-9EDF-A37EF983BE2C}"/>
          </ac:spMkLst>
        </pc:spChg>
      </pc:sldChg>
      <pc:sldChg chg="modSp">
        <pc:chgData name="Caroline Bender" userId="ab071cd8-4ef9-4052-9259-7656edbdf229" providerId="ADAL" clId="{A0E15D9B-FE20-460F-BA27-C4BD7A98ACC0}" dt="2020-06-25T08:09:42.714" v="3895" actId="113"/>
        <pc:sldMkLst>
          <pc:docMk/>
          <pc:sldMk cId="3261501320" sldId="453"/>
        </pc:sldMkLst>
        <pc:spChg chg="mod">
          <ac:chgData name="Caroline Bender" userId="ab071cd8-4ef9-4052-9259-7656edbdf229" providerId="ADAL" clId="{A0E15D9B-FE20-460F-BA27-C4BD7A98ACC0}" dt="2020-06-09T10:50:58.380" v="1584" actId="20577"/>
          <ac:spMkLst>
            <pc:docMk/>
            <pc:sldMk cId="3261501320" sldId="453"/>
            <ac:spMk id="8" creationId="{69EB9970-AD8C-4CEA-B9A7-ED5312B76A2A}"/>
          </ac:spMkLst>
        </pc:spChg>
        <pc:spChg chg="mod">
          <ac:chgData name="Caroline Bender" userId="ab071cd8-4ef9-4052-9259-7656edbdf229" providerId="ADAL" clId="{A0E15D9B-FE20-460F-BA27-C4BD7A98ACC0}" dt="2020-06-25T08:09:42.714" v="3895" actId="113"/>
          <ac:spMkLst>
            <pc:docMk/>
            <pc:sldMk cId="3261501320" sldId="453"/>
            <ac:spMk id="12" creationId="{AFE4A088-F866-4E84-97D7-7964442F3FB6}"/>
          </ac:spMkLst>
        </pc:spChg>
      </pc:sldChg>
      <pc:sldChg chg="addSp delSp modSp del modTransition">
        <pc:chgData name="Caroline Bender" userId="ab071cd8-4ef9-4052-9259-7656edbdf229" providerId="ADAL" clId="{A0E15D9B-FE20-460F-BA27-C4BD7A98ACC0}" dt="2020-06-17T18:07:18.192" v="3499" actId="2696"/>
        <pc:sldMkLst>
          <pc:docMk/>
          <pc:sldMk cId="2587289988" sldId="454"/>
        </pc:sldMkLst>
        <pc:spChg chg="add del mod">
          <ac:chgData name="Caroline Bender" userId="ab071cd8-4ef9-4052-9259-7656edbdf229" providerId="ADAL" clId="{A0E15D9B-FE20-460F-BA27-C4BD7A98ACC0}" dt="2020-06-09T07:17:43.051" v="909" actId="478"/>
          <ac:spMkLst>
            <pc:docMk/>
            <pc:sldMk cId="2587289988" sldId="454"/>
            <ac:spMk id="31" creationId="{A300C16B-D4CC-4AA7-9E31-AFC0C15A813E}"/>
          </ac:spMkLst>
        </pc:spChg>
      </pc:sldChg>
      <pc:sldChg chg="del">
        <pc:chgData name="Caroline Bender" userId="ab071cd8-4ef9-4052-9259-7656edbdf229" providerId="ADAL" clId="{A0E15D9B-FE20-460F-BA27-C4BD7A98ACC0}" dt="2020-06-25T07:42:21.562" v="3508" actId="2696"/>
        <pc:sldMkLst>
          <pc:docMk/>
          <pc:sldMk cId="1576787860" sldId="2492"/>
        </pc:sldMkLst>
      </pc:sldChg>
      <pc:sldChg chg="del">
        <pc:chgData name="Caroline Bender" userId="ab071cd8-4ef9-4052-9259-7656edbdf229" providerId="ADAL" clId="{A0E15D9B-FE20-460F-BA27-C4BD7A98ACC0}" dt="2020-06-25T07:42:13.830" v="3507" actId="2696"/>
        <pc:sldMkLst>
          <pc:docMk/>
          <pc:sldMk cId="3738102875" sldId="2495"/>
        </pc:sldMkLst>
      </pc:sldChg>
      <pc:sldChg chg="modSp add ord">
        <pc:chgData name="Caroline Bender" userId="ab071cd8-4ef9-4052-9259-7656edbdf229" providerId="ADAL" clId="{A0E15D9B-FE20-460F-BA27-C4BD7A98ACC0}" dt="2020-06-09T07:08:39.990" v="811" actId="20577"/>
        <pc:sldMkLst>
          <pc:docMk/>
          <pc:sldMk cId="966515665" sldId="2496"/>
        </pc:sldMkLst>
        <pc:spChg chg="mod">
          <ac:chgData name="Caroline Bender" userId="ab071cd8-4ef9-4052-9259-7656edbdf229" providerId="ADAL" clId="{A0E15D9B-FE20-460F-BA27-C4BD7A98ACC0}" dt="2020-06-09T07:08:39.990" v="811" actId="20577"/>
          <ac:spMkLst>
            <pc:docMk/>
            <pc:sldMk cId="966515665" sldId="2496"/>
            <ac:spMk id="8" creationId="{5E79D0D3-37FD-489F-8400-D1C5E2AB9F0D}"/>
          </ac:spMkLst>
        </pc:spChg>
      </pc:sldChg>
      <pc:sldChg chg="addSp modSp add del">
        <pc:chgData name="Caroline Bender" userId="ab071cd8-4ef9-4052-9259-7656edbdf229" providerId="ADAL" clId="{A0E15D9B-FE20-460F-BA27-C4BD7A98ACC0}" dt="2020-06-16T11:42:15.698" v="3321" actId="2696"/>
        <pc:sldMkLst>
          <pc:docMk/>
          <pc:sldMk cId="2692650746" sldId="2497"/>
        </pc:sldMkLst>
        <pc:spChg chg="mod">
          <ac:chgData name="Caroline Bender" userId="ab071cd8-4ef9-4052-9259-7656edbdf229" providerId="ADAL" clId="{A0E15D9B-FE20-460F-BA27-C4BD7A98ACC0}" dt="2020-06-09T07:17:26.053" v="907" actId="20577"/>
          <ac:spMkLst>
            <pc:docMk/>
            <pc:sldMk cId="2692650746" sldId="2497"/>
            <ac:spMk id="14" creationId="{EB4D9F9A-90E0-49CA-9805-4FD6DD2D8FCF}"/>
          </ac:spMkLst>
        </pc:spChg>
        <pc:spChg chg="mod">
          <ac:chgData name="Caroline Bender" userId="ab071cd8-4ef9-4052-9259-7656edbdf229" providerId="ADAL" clId="{A0E15D9B-FE20-460F-BA27-C4BD7A98ACC0}" dt="2020-06-09T09:02:28.978" v="998" actId="207"/>
          <ac:spMkLst>
            <pc:docMk/>
            <pc:sldMk cId="2692650746" sldId="2497"/>
            <ac:spMk id="27" creationId="{FCCDADD5-E82A-4862-96A5-26F373F1017D}"/>
          </ac:spMkLst>
        </pc:spChg>
        <pc:spChg chg="add mod">
          <ac:chgData name="Caroline Bender" userId="ab071cd8-4ef9-4052-9259-7656edbdf229" providerId="ADAL" clId="{A0E15D9B-FE20-460F-BA27-C4BD7A98ACC0}" dt="2020-06-09T07:17:23.091" v="906" actId="1076"/>
          <ac:spMkLst>
            <pc:docMk/>
            <pc:sldMk cId="2692650746" sldId="2497"/>
            <ac:spMk id="29" creationId="{0DB2BF0F-9E6A-4CB0-B6CC-392E93C8A9F4}"/>
          </ac:spMkLst>
        </pc:spChg>
      </pc:sldChg>
      <pc:sldChg chg="addSp delSp modSp add modNotesTx">
        <pc:chgData name="Caroline Bender" userId="ab071cd8-4ef9-4052-9259-7656edbdf229" providerId="ADAL" clId="{A0E15D9B-FE20-460F-BA27-C4BD7A98ACC0}" dt="2020-06-17T18:07:08.524" v="3498" actId="207"/>
        <pc:sldMkLst>
          <pc:docMk/>
          <pc:sldMk cId="2378053806" sldId="2499"/>
        </pc:sldMkLst>
        <pc:spChg chg="mod">
          <ac:chgData name="Caroline Bender" userId="ab071cd8-4ef9-4052-9259-7656edbdf229" providerId="ADAL" clId="{A0E15D9B-FE20-460F-BA27-C4BD7A98ACC0}" dt="2020-06-16T10:34:01.529" v="1764" actId="6549"/>
          <ac:spMkLst>
            <pc:docMk/>
            <pc:sldMk cId="2378053806" sldId="2499"/>
            <ac:spMk id="14" creationId="{EB4D9F9A-90E0-49CA-9805-4FD6DD2D8FCF}"/>
          </ac:spMkLst>
        </pc:spChg>
        <pc:spChg chg="mod">
          <ac:chgData name="Caroline Bender" userId="ab071cd8-4ef9-4052-9259-7656edbdf229" providerId="ADAL" clId="{A0E15D9B-FE20-460F-BA27-C4BD7A98ACC0}" dt="2020-06-16T11:43:00.394" v="3375" actId="20577"/>
          <ac:spMkLst>
            <pc:docMk/>
            <pc:sldMk cId="2378053806" sldId="2499"/>
            <ac:spMk id="22" creationId="{47F0EA5C-7B20-4379-B9D2-F3F6F74FE52E}"/>
          </ac:spMkLst>
        </pc:spChg>
        <pc:spChg chg="mod">
          <ac:chgData name="Caroline Bender" userId="ab071cd8-4ef9-4052-9259-7656edbdf229" providerId="ADAL" clId="{A0E15D9B-FE20-460F-BA27-C4BD7A98ACC0}" dt="2020-06-16T11:35:24.835" v="3274" actId="20577"/>
          <ac:spMkLst>
            <pc:docMk/>
            <pc:sldMk cId="2378053806" sldId="2499"/>
            <ac:spMk id="23" creationId="{E894D916-DED2-4B74-BE52-F4DF1C1FEDB7}"/>
          </ac:spMkLst>
        </pc:spChg>
        <pc:spChg chg="mod">
          <ac:chgData name="Caroline Bender" userId="ab071cd8-4ef9-4052-9259-7656edbdf229" providerId="ADAL" clId="{A0E15D9B-FE20-460F-BA27-C4BD7A98ACC0}" dt="2020-06-16T11:37:11.017" v="3320" actId="20577"/>
          <ac:spMkLst>
            <pc:docMk/>
            <pc:sldMk cId="2378053806" sldId="2499"/>
            <ac:spMk id="25" creationId="{8D2CEF77-70C7-4CC4-B289-6C0AE8CDDCF0}"/>
          </ac:spMkLst>
        </pc:spChg>
        <pc:spChg chg="mod">
          <ac:chgData name="Caroline Bender" userId="ab071cd8-4ef9-4052-9259-7656edbdf229" providerId="ADAL" clId="{A0E15D9B-FE20-460F-BA27-C4BD7A98ACC0}" dt="2020-06-17T18:07:08.524" v="3498" actId="207"/>
          <ac:spMkLst>
            <pc:docMk/>
            <pc:sldMk cId="2378053806" sldId="2499"/>
            <ac:spMk id="26" creationId="{50E7A765-4672-4B44-B4EC-CD07AB9ABEB4}"/>
          </ac:spMkLst>
        </pc:spChg>
        <pc:spChg chg="del">
          <ac:chgData name="Caroline Bender" userId="ab071cd8-4ef9-4052-9259-7656edbdf229" providerId="ADAL" clId="{A0E15D9B-FE20-460F-BA27-C4BD7A98ACC0}" dt="2020-06-16T11:03:19.592" v="2253" actId="478"/>
          <ac:spMkLst>
            <pc:docMk/>
            <pc:sldMk cId="2378053806" sldId="2499"/>
            <ac:spMk id="27" creationId="{FCCDADD5-E82A-4862-96A5-26F373F1017D}"/>
          </ac:spMkLst>
        </pc:spChg>
        <pc:spChg chg="mod">
          <ac:chgData name="Caroline Bender" userId="ab071cd8-4ef9-4052-9259-7656edbdf229" providerId="ADAL" clId="{A0E15D9B-FE20-460F-BA27-C4BD7A98ACC0}" dt="2020-06-16T11:35:33.181" v="3283" actId="20577"/>
          <ac:spMkLst>
            <pc:docMk/>
            <pc:sldMk cId="2378053806" sldId="2499"/>
            <ac:spMk id="28" creationId="{6139FAEF-5F01-4F12-945B-6997329A611C}"/>
          </ac:spMkLst>
        </pc:spChg>
        <pc:spChg chg="del">
          <ac:chgData name="Caroline Bender" userId="ab071cd8-4ef9-4052-9259-7656edbdf229" providerId="ADAL" clId="{A0E15D9B-FE20-460F-BA27-C4BD7A98ACC0}" dt="2020-06-16T11:25:02.692" v="3205" actId="478"/>
          <ac:spMkLst>
            <pc:docMk/>
            <pc:sldMk cId="2378053806" sldId="2499"/>
            <ac:spMk id="29" creationId="{0DB2BF0F-9E6A-4CB0-B6CC-392E93C8A9F4}"/>
          </ac:spMkLst>
        </pc:spChg>
        <pc:spChg chg="mod">
          <ac:chgData name="Caroline Bender" userId="ab071cd8-4ef9-4052-9259-7656edbdf229" providerId="ADAL" clId="{A0E15D9B-FE20-460F-BA27-C4BD7A98ACC0}" dt="2020-06-16T11:35:27.507" v="3277" actId="20577"/>
          <ac:spMkLst>
            <pc:docMk/>
            <pc:sldMk cId="2378053806" sldId="2499"/>
            <ac:spMk id="30" creationId="{C93142C9-507C-4E0D-8484-5B21C3D01950}"/>
          </ac:spMkLst>
        </pc:spChg>
        <pc:spChg chg="add mod">
          <ac:chgData name="Caroline Bender" userId="ab071cd8-4ef9-4052-9259-7656edbdf229" providerId="ADAL" clId="{A0E15D9B-FE20-460F-BA27-C4BD7A98ACC0}" dt="2020-06-17T16:05:23.542" v="3489" actId="1076"/>
          <ac:spMkLst>
            <pc:docMk/>
            <pc:sldMk cId="2378053806" sldId="2499"/>
            <ac:spMk id="31" creationId="{9912B527-C0B2-4041-BB8D-AAEE590D352A}"/>
          </ac:spMkLst>
        </pc:spChg>
        <pc:spChg chg="mod">
          <ac:chgData name="Caroline Bender" userId="ab071cd8-4ef9-4052-9259-7656edbdf229" providerId="ADAL" clId="{A0E15D9B-FE20-460F-BA27-C4BD7A98ACC0}" dt="2020-06-17T16:06:58.090" v="3497" actId="20577"/>
          <ac:spMkLst>
            <pc:docMk/>
            <pc:sldMk cId="2378053806" sldId="2499"/>
            <ac:spMk id="32" creationId="{D33F52EB-EB02-42C1-9440-2C54C5EFFC0E}"/>
          </ac:spMkLst>
        </pc:spChg>
        <pc:spChg chg="mod">
          <ac:chgData name="Caroline Bender" userId="ab071cd8-4ef9-4052-9259-7656edbdf229" providerId="ADAL" clId="{A0E15D9B-FE20-460F-BA27-C4BD7A98ACC0}" dt="2020-06-16T11:36:36.618" v="3310" actId="20577"/>
          <ac:spMkLst>
            <pc:docMk/>
            <pc:sldMk cId="2378053806" sldId="2499"/>
            <ac:spMk id="35" creationId="{ABF088FD-E546-4FD7-A110-CCC412A343CA}"/>
          </ac:spMkLst>
        </pc:spChg>
      </pc:sldChg>
      <pc:sldMasterChg chg="delSldLayout">
        <pc:chgData name="Caroline Bender" userId="ab071cd8-4ef9-4052-9259-7656edbdf229" providerId="ADAL" clId="{A0E15D9B-FE20-460F-BA27-C4BD7A98ACC0}" dt="2020-06-25T07:42:02.605" v="3506" actId="2696"/>
        <pc:sldMasterMkLst>
          <pc:docMk/>
          <pc:sldMasterMk cId="1418275506" sldId="2147483648"/>
        </pc:sldMasterMkLst>
        <pc:sldLayoutChg chg="del">
          <pc:chgData name="Caroline Bender" userId="ab071cd8-4ef9-4052-9259-7656edbdf229" providerId="ADAL" clId="{A0E15D9B-FE20-460F-BA27-C4BD7A98ACC0}" dt="2020-06-25T07:42:02.605" v="3506" actId="2696"/>
          <pc:sldLayoutMkLst>
            <pc:docMk/>
            <pc:sldMasterMk cId="1418275506" sldId="2147483648"/>
            <pc:sldLayoutMk cId="3421422083" sldId="2147483684"/>
          </pc:sldLayoutMkLst>
        </pc:sldLayoutChg>
      </pc:sldMasterChg>
    </pc:docChg>
  </pc:docChgLst>
  <pc:docChgLst>
    <pc:chgData name="Caroline Bender" userId="S::caroline.bender@awacademy.de::ab071cd8-4ef9-4052-9259-7656edbdf229" providerId="AD" clId="Web-{876F1AAE-3205-69F5-0851-F055BA90F756}"/>
    <pc:docChg chg="modSld">
      <pc:chgData name="Caroline Bender" userId="S::caroline.bender@awacademy.de::ab071cd8-4ef9-4052-9259-7656edbdf229" providerId="AD" clId="Web-{876F1AAE-3205-69F5-0851-F055BA90F756}" dt="2020-06-17T09:12:35.800" v="547" actId="20577"/>
      <pc:docMkLst>
        <pc:docMk/>
      </pc:docMkLst>
      <pc:sldChg chg="modSp">
        <pc:chgData name="Caroline Bender" userId="S::caroline.bender@awacademy.de::ab071cd8-4ef9-4052-9259-7656edbdf229" providerId="AD" clId="Web-{876F1AAE-3205-69F5-0851-F055BA90F756}" dt="2020-06-17T09:12:19.941" v="545" actId="20577"/>
        <pc:sldMkLst>
          <pc:docMk/>
          <pc:sldMk cId="1013950165" sldId="369"/>
        </pc:sldMkLst>
        <pc:spChg chg="mod">
          <ac:chgData name="Caroline Bender" userId="S::caroline.bender@awacademy.de::ab071cd8-4ef9-4052-9259-7656edbdf229" providerId="AD" clId="Web-{876F1AAE-3205-69F5-0851-F055BA90F756}" dt="2020-06-17T09:12:19.941" v="545" actId="20577"/>
          <ac:spMkLst>
            <pc:docMk/>
            <pc:sldMk cId="1013950165" sldId="369"/>
            <ac:spMk id="7" creationId="{7DED8338-A4C4-477A-B26B-C90E0ECF1276}"/>
          </ac:spMkLst>
        </pc:spChg>
        <pc:spChg chg="mod">
          <ac:chgData name="Caroline Bender" userId="S::caroline.bender@awacademy.de::ab071cd8-4ef9-4052-9259-7656edbdf229" providerId="AD" clId="Web-{876F1AAE-3205-69F5-0851-F055BA90F756}" dt="2020-06-17T09:01:59.754" v="367" actId="20577"/>
          <ac:spMkLst>
            <pc:docMk/>
            <pc:sldMk cId="1013950165" sldId="369"/>
            <ac:spMk id="13" creationId="{5C70D7B7-9D1E-4824-96B3-20F5715E7594}"/>
          </ac:spMkLst>
        </pc:spChg>
        <pc:graphicFrameChg chg="mod modGraphic">
          <ac:chgData name="Caroline Bender" userId="S::caroline.bender@awacademy.de::ab071cd8-4ef9-4052-9259-7656edbdf229" providerId="AD" clId="Web-{876F1AAE-3205-69F5-0851-F055BA90F756}" dt="2020-06-17T09:08:16.425" v="536"/>
          <ac:graphicFrameMkLst>
            <pc:docMk/>
            <pc:sldMk cId="1013950165" sldId="369"/>
            <ac:graphicFrameMk id="10" creationId="{FEBD8821-BFA0-451B-9A34-F2976ACDEDD3}"/>
          </ac:graphicFrameMkLst>
        </pc:graphicFrameChg>
      </pc:sldChg>
      <pc:sldChg chg="modSp">
        <pc:chgData name="Caroline Bender" userId="S::caroline.bender@awacademy.de::ab071cd8-4ef9-4052-9259-7656edbdf229" providerId="AD" clId="Web-{876F1AAE-3205-69F5-0851-F055BA90F756}" dt="2020-06-17T09:12:35.800" v="547" actId="20577"/>
        <pc:sldMkLst>
          <pc:docMk/>
          <pc:sldMk cId="4047469546" sldId="375"/>
        </pc:sldMkLst>
        <pc:spChg chg="mod">
          <ac:chgData name="Caroline Bender" userId="S::caroline.bender@awacademy.de::ab071cd8-4ef9-4052-9259-7656edbdf229" providerId="AD" clId="Web-{876F1AAE-3205-69F5-0851-F055BA90F756}" dt="2020-06-17T09:12:35.800" v="547" actId="20577"/>
          <ac:spMkLst>
            <pc:docMk/>
            <pc:sldMk cId="4047469546" sldId="375"/>
            <ac:spMk id="6" creationId="{F5F4D179-6633-4F7F-ABD1-8F8C4FCC9D5F}"/>
          </ac:spMkLst>
        </pc:spChg>
      </pc:sldChg>
      <pc:sldChg chg="modSp">
        <pc:chgData name="Caroline Bender" userId="S::caroline.bender@awacademy.de::ab071cd8-4ef9-4052-9259-7656edbdf229" providerId="AD" clId="Web-{876F1AAE-3205-69F5-0851-F055BA90F756}" dt="2020-06-17T08:42:44.349" v="36" actId="20577"/>
        <pc:sldMkLst>
          <pc:docMk/>
          <pc:sldMk cId="2738558167" sldId="421"/>
        </pc:sldMkLst>
        <pc:spChg chg="mod">
          <ac:chgData name="Caroline Bender" userId="S::caroline.bender@awacademy.de::ab071cd8-4ef9-4052-9259-7656edbdf229" providerId="AD" clId="Web-{876F1AAE-3205-69F5-0851-F055BA90F756}" dt="2020-06-17T08:42:44.349" v="36" actId="20577"/>
          <ac:spMkLst>
            <pc:docMk/>
            <pc:sldMk cId="2738558167" sldId="421"/>
            <ac:spMk id="10" creationId="{3D48E32B-6BBF-4215-B769-7A8C9FDA1A08}"/>
          </ac:spMkLst>
        </pc:spChg>
        <pc:spChg chg="mod">
          <ac:chgData name="Caroline Bender" userId="S::caroline.bender@awacademy.de::ab071cd8-4ef9-4052-9259-7656edbdf229" providerId="AD" clId="Web-{876F1AAE-3205-69F5-0851-F055BA90F756}" dt="2020-06-17T08:42:38.318" v="27" actId="20577"/>
          <ac:spMkLst>
            <pc:docMk/>
            <pc:sldMk cId="2738558167" sldId="421"/>
            <ac:spMk id="15" creationId="{32125398-C622-4C4A-88D2-13DBC004CCE1}"/>
          </ac:spMkLst>
        </pc:spChg>
      </pc:sldChg>
      <pc:sldChg chg="modSp">
        <pc:chgData name="Caroline Bender" userId="S::caroline.bender@awacademy.de::ab071cd8-4ef9-4052-9259-7656edbdf229" providerId="AD" clId="Web-{876F1AAE-3205-69F5-0851-F055BA90F756}" dt="2020-06-17T08:45:19.458" v="64" actId="20577"/>
        <pc:sldMkLst>
          <pc:docMk/>
          <pc:sldMk cId="2150691417" sldId="452"/>
        </pc:sldMkLst>
        <pc:spChg chg="mod">
          <ac:chgData name="Caroline Bender" userId="S::caroline.bender@awacademy.de::ab071cd8-4ef9-4052-9259-7656edbdf229" providerId="AD" clId="Web-{876F1AAE-3205-69F5-0851-F055BA90F756}" dt="2020-06-17T08:45:05.802" v="61" actId="20577"/>
          <ac:spMkLst>
            <pc:docMk/>
            <pc:sldMk cId="2150691417" sldId="452"/>
            <ac:spMk id="12" creationId="{AFE4A088-F866-4E84-97D7-7964442F3FB6}"/>
          </ac:spMkLst>
        </pc:spChg>
        <pc:spChg chg="mod">
          <ac:chgData name="Caroline Bender" userId="S::caroline.bender@awacademy.de::ab071cd8-4ef9-4052-9259-7656edbdf229" providerId="AD" clId="Web-{876F1AAE-3205-69F5-0851-F055BA90F756}" dt="2020-06-17T08:45:19.458" v="64" actId="20577"/>
          <ac:spMkLst>
            <pc:docMk/>
            <pc:sldMk cId="2150691417" sldId="452"/>
            <ac:spMk id="13" creationId="{4077C47F-62F0-4830-A5C1-BA1E8986A98C}"/>
          </ac:spMkLst>
        </pc:spChg>
      </pc:sldChg>
    </pc:docChg>
  </pc:docChgLst>
  <pc:docChgLst>
    <pc:chgData name="Caroline Bender" userId="S::caroline.bender@awacademy.de::ab071cd8-4ef9-4052-9259-7656edbdf229" providerId="AD" clId="Web-{74EB078E-B504-4C5E-E4DB-7743C47094E9}"/>
    <pc:docChg chg="addSld modSld sldOrd">
      <pc:chgData name="Caroline Bender" userId="S::caroline.bender@awacademy.de::ab071cd8-4ef9-4052-9259-7656edbdf229" providerId="AD" clId="Web-{74EB078E-B504-4C5E-E4DB-7743C47094E9}" dt="2020-09-21T03:52:26.312" v="27"/>
      <pc:docMkLst>
        <pc:docMk/>
      </pc:docMkLst>
      <pc:sldChg chg="modSp add ord replId">
        <pc:chgData name="Caroline Bender" userId="S::caroline.bender@awacademy.de::ab071cd8-4ef9-4052-9259-7656edbdf229" providerId="AD" clId="Web-{74EB078E-B504-4C5E-E4DB-7743C47094E9}" dt="2020-09-21T03:52:16.296" v="25" actId="20577"/>
        <pc:sldMkLst>
          <pc:docMk/>
          <pc:sldMk cId="3881312137" sldId="2501"/>
        </pc:sldMkLst>
        <pc:spChg chg="mod">
          <ac:chgData name="Caroline Bender" userId="S::caroline.bender@awacademy.de::ab071cd8-4ef9-4052-9259-7656edbdf229" providerId="AD" clId="Web-{74EB078E-B504-4C5E-E4DB-7743C47094E9}" dt="2020-09-21T03:52:16.296" v="25" actId="20577"/>
          <ac:spMkLst>
            <pc:docMk/>
            <pc:sldMk cId="3881312137" sldId="2501"/>
            <ac:spMk id="2" creationId="{6A546BC8-88E7-40AE-9B4A-3CA6BF7497EA}"/>
          </ac:spMkLst>
        </pc:spChg>
        <pc:spChg chg="mod">
          <ac:chgData name="Caroline Bender" userId="S::caroline.bender@awacademy.de::ab071cd8-4ef9-4052-9259-7656edbdf229" providerId="AD" clId="Web-{74EB078E-B504-4C5E-E4DB-7743C47094E9}" dt="2020-09-21T03:51:44.014" v="3" actId="20577"/>
          <ac:spMkLst>
            <pc:docMk/>
            <pc:sldMk cId="3881312137" sldId="2501"/>
            <ac:spMk id="4" creationId="{D42D1D4F-47D3-445C-83E7-1309F2D57FB7}"/>
          </ac:spMkLst>
        </pc:spChg>
      </pc:sldChg>
      <pc:sldChg chg="add replId">
        <pc:chgData name="Caroline Bender" userId="S::caroline.bender@awacademy.de::ab071cd8-4ef9-4052-9259-7656edbdf229" providerId="AD" clId="Web-{74EB078E-B504-4C5E-E4DB-7743C47094E9}" dt="2020-09-21T03:52:18.718" v="26"/>
        <pc:sldMkLst>
          <pc:docMk/>
          <pc:sldMk cId="1892146539" sldId="2502"/>
        </pc:sldMkLst>
      </pc:sldChg>
      <pc:sldChg chg="new">
        <pc:chgData name="Caroline Bender" userId="S::caroline.bender@awacademy.de::ab071cd8-4ef9-4052-9259-7656edbdf229" providerId="AD" clId="Web-{74EB078E-B504-4C5E-E4DB-7743C47094E9}" dt="2020-09-21T03:52:26.312" v="27"/>
        <pc:sldMkLst>
          <pc:docMk/>
          <pc:sldMk cId="281738444" sldId="250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D42A18-F844-463F-BBCB-E9C3205A67B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235A75-267F-4F67-A7B1-9AA77326C4D1}">
      <dgm:prSet custT="1"/>
      <dgm:spPr/>
      <dgm:t>
        <a:bodyPr/>
        <a:lstStyle/>
        <a:p>
          <a:r>
            <a:rPr lang="en-US" sz="3200" dirty="0" err="1"/>
            <a:t>Wir</a:t>
          </a:r>
          <a:r>
            <a:rPr lang="en-US" sz="3200" dirty="0"/>
            <a:t> </a:t>
          </a:r>
          <a:r>
            <a:rPr lang="en-US" sz="3200" dirty="0" err="1"/>
            <a:t>wollen</a:t>
          </a:r>
          <a:r>
            <a:rPr lang="en-US" sz="3200" dirty="0"/>
            <a:t> </a:t>
          </a:r>
          <a:r>
            <a:rPr lang="en-US" sz="3200" dirty="0" err="1"/>
            <a:t>lernen</a:t>
          </a:r>
          <a:endParaRPr lang="en-US" sz="3200" dirty="0"/>
        </a:p>
      </dgm:t>
    </dgm:pt>
    <dgm:pt modelId="{042E66A9-21B9-4406-9B7F-A08637235C44}" type="parTrans" cxnId="{01381F1A-7848-4035-B24E-EC192A89A2CF}">
      <dgm:prSet/>
      <dgm:spPr/>
      <dgm:t>
        <a:bodyPr/>
        <a:lstStyle/>
        <a:p>
          <a:endParaRPr lang="en-US" sz="1400"/>
        </a:p>
      </dgm:t>
    </dgm:pt>
    <dgm:pt modelId="{84F61F45-C18E-45E0-A3FE-4E74BB49C258}" type="sibTrans" cxnId="{01381F1A-7848-4035-B24E-EC192A89A2CF}">
      <dgm:prSet/>
      <dgm:spPr/>
      <dgm:t>
        <a:bodyPr/>
        <a:lstStyle/>
        <a:p>
          <a:endParaRPr lang="en-US" sz="1400"/>
        </a:p>
      </dgm:t>
    </dgm:pt>
    <dgm:pt modelId="{0EF58FC2-30A0-428B-A749-94DAE5342176}">
      <dgm:prSet custT="1"/>
      <dgm:spPr/>
      <dgm:t>
        <a:bodyPr/>
        <a:lstStyle/>
        <a:p>
          <a:r>
            <a:rPr lang="en-US" sz="3200" dirty="0" err="1"/>
            <a:t>Zeitengpass</a:t>
          </a:r>
          <a:r>
            <a:rPr lang="en-US" sz="3200" dirty="0"/>
            <a:t> vs. </a:t>
          </a:r>
          <a:r>
            <a:rPr lang="en-US" sz="3200" dirty="0" err="1"/>
            <a:t>Anforderungen</a:t>
          </a:r>
          <a:endParaRPr lang="en-US" sz="3200" dirty="0"/>
        </a:p>
      </dgm:t>
    </dgm:pt>
    <dgm:pt modelId="{7EC41AD5-C957-4BD5-9D1E-445C4A3E5F42}" type="parTrans" cxnId="{15FDE42C-6FD0-4A7C-86F3-635B5705F4D8}">
      <dgm:prSet/>
      <dgm:spPr/>
      <dgm:t>
        <a:bodyPr/>
        <a:lstStyle/>
        <a:p>
          <a:endParaRPr lang="en-US" sz="1400"/>
        </a:p>
      </dgm:t>
    </dgm:pt>
    <dgm:pt modelId="{EFDF4D8A-A3A1-4AAC-B00F-98C7F5B94C66}" type="sibTrans" cxnId="{15FDE42C-6FD0-4A7C-86F3-635B5705F4D8}">
      <dgm:prSet/>
      <dgm:spPr/>
      <dgm:t>
        <a:bodyPr/>
        <a:lstStyle/>
        <a:p>
          <a:endParaRPr lang="en-US" sz="1400"/>
        </a:p>
      </dgm:t>
    </dgm:pt>
    <dgm:pt modelId="{0F3C8384-CF8B-49A8-91DE-37605026EBBE}">
      <dgm:prSet custT="1"/>
      <dgm:spPr/>
      <dgm:t>
        <a:bodyPr/>
        <a:lstStyle/>
        <a:p>
          <a:r>
            <a:rPr lang="en-US" sz="3200" dirty="0" err="1"/>
            <a:t>Frust</a:t>
          </a:r>
          <a:r>
            <a:rPr lang="en-US" sz="3200" dirty="0"/>
            <a:t> &amp; </a:t>
          </a:r>
          <a:r>
            <a:rPr lang="en-US" sz="3200" dirty="0" err="1"/>
            <a:t>Spannungen</a:t>
          </a:r>
          <a:r>
            <a:rPr lang="en-US" sz="3200" dirty="0"/>
            <a:t> in der Gruppe</a:t>
          </a:r>
        </a:p>
      </dgm:t>
    </dgm:pt>
    <dgm:pt modelId="{65BF2761-DE80-4568-8AC7-AB325B8BC94C}" type="parTrans" cxnId="{12121D6F-E51F-421C-A45C-F39D49AFBB77}">
      <dgm:prSet/>
      <dgm:spPr/>
      <dgm:t>
        <a:bodyPr/>
        <a:lstStyle/>
        <a:p>
          <a:endParaRPr lang="en-US" sz="1400"/>
        </a:p>
      </dgm:t>
    </dgm:pt>
    <dgm:pt modelId="{5E04C84A-86A5-4CA5-AF10-6808EC3EDC75}" type="sibTrans" cxnId="{12121D6F-E51F-421C-A45C-F39D49AFBB77}">
      <dgm:prSet/>
      <dgm:spPr/>
      <dgm:t>
        <a:bodyPr/>
        <a:lstStyle/>
        <a:p>
          <a:endParaRPr lang="en-US" sz="1400"/>
        </a:p>
      </dgm:t>
    </dgm:pt>
    <dgm:pt modelId="{29AAF4D6-F628-4913-8548-7D735F9F0DA0}">
      <dgm:prSet custT="1"/>
      <dgm:spPr/>
      <dgm:t>
        <a:bodyPr/>
        <a:lstStyle/>
        <a:p>
          <a:r>
            <a:rPr lang="en-US" sz="3200" dirty="0" err="1"/>
            <a:t>Missverständliche</a:t>
          </a:r>
          <a:r>
            <a:rPr lang="en-US" sz="3200" dirty="0"/>
            <a:t> </a:t>
          </a:r>
          <a:r>
            <a:rPr lang="en-US" sz="3200" dirty="0" err="1"/>
            <a:t>Kommunikation</a:t>
          </a:r>
          <a:endParaRPr lang="en-US" sz="3200" dirty="0"/>
        </a:p>
      </dgm:t>
    </dgm:pt>
    <dgm:pt modelId="{7328AB5A-0768-49F1-B479-FED4FCAD6E86}" type="parTrans" cxnId="{FE4A3372-62DC-4795-BBC9-07C52F878238}">
      <dgm:prSet/>
      <dgm:spPr/>
      <dgm:t>
        <a:bodyPr/>
        <a:lstStyle/>
        <a:p>
          <a:endParaRPr lang="en-US" sz="1400"/>
        </a:p>
      </dgm:t>
    </dgm:pt>
    <dgm:pt modelId="{9AAADA6B-74DB-4D21-8496-C48DB2A9C8D7}" type="sibTrans" cxnId="{FE4A3372-62DC-4795-BBC9-07C52F878238}">
      <dgm:prSet/>
      <dgm:spPr/>
      <dgm:t>
        <a:bodyPr/>
        <a:lstStyle/>
        <a:p>
          <a:endParaRPr lang="en-US" sz="1400"/>
        </a:p>
      </dgm:t>
    </dgm:pt>
    <dgm:pt modelId="{C5B57AD7-BF83-42FB-AFF7-559CA768C0C1}" type="pres">
      <dgm:prSet presAssocID="{B4D42A18-F844-463F-BBCB-E9C3205A67B0}" presName="linear" presStyleCnt="0">
        <dgm:presLayoutVars>
          <dgm:animLvl val="lvl"/>
          <dgm:resizeHandles val="exact"/>
        </dgm:presLayoutVars>
      </dgm:prSet>
      <dgm:spPr/>
    </dgm:pt>
    <dgm:pt modelId="{4B013C91-9A78-41C1-A4C4-BEE8C85ACBAF}" type="pres">
      <dgm:prSet presAssocID="{66235A75-267F-4F67-A7B1-9AA77326C4D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6CB13F9-3182-4C2E-A895-0F93E8EFDD69}" type="pres">
      <dgm:prSet presAssocID="{84F61F45-C18E-45E0-A3FE-4E74BB49C258}" presName="spacer" presStyleCnt="0"/>
      <dgm:spPr/>
    </dgm:pt>
    <dgm:pt modelId="{60AF562C-1875-42B9-9693-5B238D1E8AF3}" type="pres">
      <dgm:prSet presAssocID="{0EF58FC2-30A0-428B-A749-94DAE534217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A2FE707-E9D2-47F1-BCB6-644D251D010B}" type="pres">
      <dgm:prSet presAssocID="{EFDF4D8A-A3A1-4AAC-B00F-98C7F5B94C66}" presName="spacer" presStyleCnt="0"/>
      <dgm:spPr/>
    </dgm:pt>
    <dgm:pt modelId="{6FB7A6AF-F089-4DBC-A205-1BB6A2EFB6F9}" type="pres">
      <dgm:prSet presAssocID="{0F3C8384-CF8B-49A8-91DE-37605026EBB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597D3E3-0A99-4147-8F99-F69273D749AC}" type="pres">
      <dgm:prSet presAssocID="{5E04C84A-86A5-4CA5-AF10-6808EC3EDC75}" presName="spacer" presStyleCnt="0"/>
      <dgm:spPr/>
    </dgm:pt>
    <dgm:pt modelId="{1DEF68C3-3958-4EAC-8E0C-872B02A2A38D}" type="pres">
      <dgm:prSet presAssocID="{29AAF4D6-F628-4913-8548-7D735F9F0DA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1381F1A-7848-4035-B24E-EC192A89A2CF}" srcId="{B4D42A18-F844-463F-BBCB-E9C3205A67B0}" destId="{66235A75-267F-4F67-A7B1-9AA77326C4D1}" srcOrd="0" destOrd="0" parTransId="{042E66A9-21B9-4406-9B7F-A08637235C44}" sibTransId="{84F61F45-C18E-45E0-A3FE-4E74BB49C258}"/>
    <dgm:cxn modelId="{2517B224-E0F2-40CF-A066-3CE60A6BA7C7}" type="presOf" srcId="{B4D42A18-F844-463F-BBCB-E9C3205A67B0}" destId="{C5B57AD7-BF83-42FB-AFF7-559CA768C0C1}" srcOrd="0" destOrd="0" presId="urn:microsoft.com/office/officeart/2005/8/layout/vList2"/>
    <dgm:cxn modelId="{15FDE42C-6FD0-4A7C-86F3-635B5705F4D8}" srcId="{B4D42A18-F844-463F-BBCB-E9C3205A67B0}" destId="{0EF58FC2-30A0-428B-A749-94DAE5342176}" srcOrd="1" destOrd="0" parTransId="{7EC41AD5-C957-4BD5-9D1E-445C4A3E5F42}" sibTransId="{EFDF4D8A-A3A1-4AAC-B00F-98C7F5B94C66}"/>
    <dgm:cxn modelId="{BAD82662-4463-4281-807B-2158D3B6D578}" type="presOf" srcId="{29AAF4D6-F628-4913-8548-7D735F9F0DA0}" destId="{1DEF68C3-3958-4EAC-8E0C-872B02A2A38D}" srcOrd="0" destOrd="0" presId="urn:microsoft.com/office/officeart/2005/8/layout/vList2"/>
    <dgm:cxn modelId="{12121D6F-E51F-421C-A45C-F39D49AFBB77}" srcId="{B4D42A18-F844-463F-BBCB-E9C3205A67B0}" destId="{0F3C8384-CF8B-49A8-91DE-37605026EBBE}" srcOrd="2" destOrd="0" parTransId="{65BF2761-DE80-4568-8AC7-AB325B8BC94C}" sibTransId="{5E04C84A-86A5-4CA5-AF10-6808EC3EDC75}"/>
    <dgm:cxn modelId="{FE4A3372-62DC-4795-BBC9-07C52F878238}" srcId="{B4D42A18-F844-463F-BBCB-E9C3205A67B0}" destId="{29AAF4D6-F628-4913-8548-7D735F9F0DA0}" srcOrd="3" destOrd="0" parTransId="{7328AB5A-0768-49F1-B479-FED4FCAD6E86}" sibTransId="{9AAADA6B-74DB-4D21-8496-C48DB2A9C8D7}"/>
    <dgm:cxn modelId="{2CF6FFA2-0EA4-4B4E-B722-8821E6B48CFF}" type="presOf" srcId="{0F3C8384-CF8B-49A8-91DE-37605026EBBE}" destId="{6FB7A6AF-F089-4DBC-A205-1BB6A2EFB6F9}" srcOrd="0" destOrd="0" presId="urn:microsoft.com/office/officeart/2005/8/layout/vList2"/>
    <dgm:cxn modelId="{B8ECE4BC-C8AC-4944-AC10-F44369D4A515}" type="presOf" srcId="{0EF58FC2-30A0-428B-A749-94DAE5342176}" destId="{60AF562C-1875-42B9-9693-5B238D1E8AF3}" srcOrd="0" destOrd="0" presId="urn:microsoft.com/office/officeart/2005/8/layout/vList2"/>
    <dgm:cxn modelId="{7BD1F6C0-3FFE-4665-A86F-B4DAE8144D7A}" type="presOf" srcId="{66235A75-267F-4F67-A7B1-9AA77326C4D1}" destId="{4B013C91-9A78-41C1-A4C4-BEE8C85ACBAF}" srcOrd="0" destOrd="0" presId="urn:microsoft.com/office/officeart/2005/8/layout/vList2"/>
    <dgm:cxn modelId="{2E28CAC1-BC3D-4041-A9EB-470EA0228A68}" type="presParOf" srcId="{C5B57AD7-BF83-42FB-AFF7-559CA768C0C1}" destId="{4B013C91-9A78-41C1-A4C4-BEE8C85ACBAF}" srcOrd="0" destOrd="0" presId="urn:microsoft.com/office/officeart/2005/8/layout/vList2"/>
    <dgm:cxn modelId="{2DAD6423-F5AD-4D07-9EC7-A2465E020C9D}" type="presParOf" srcId="{C5B57AD7-BF83-42FB-AFF7-559CA768C0C1}" destId="{D6CB13F9-3182-4C2E-A895-0F93E8EFDD69}" srcOrd="1" destOrd="0" presId="urn:microsoft.com/office/officeart/2005/8/layout/vList2"/>
    <dgm:cxn modelId="{46ED78CD-3D61-45A0-8BC3-993617DD0221}" type="presParOf" srcId="{C5B57AD7-BF83-42FB-AFF7-559CA768C0C1}" destId="{60AF562C-1875-42B9-9693-5B238D1E8AF3}" srcOrd="2" destOrd="0" presId="urn:microsoft.com/office/officeart/2005/8/layout/vList2"/>
    <dgm:cxn modelId="{EC798108-6343-4A2E-8A2A-D65CCABDA2D5}" type="presParOf" srcId="{C5B57AD7-BF83-42FB-AFF7-559CA768C0C1}" destId="{6A2FE707-E9D2-47F1-BCB6-644D251D010B}" srcOrd="3" destOrd="0" presId="urn:microsoft.com/office/officeart/2005/8/layout/vList2"/>
    <dgm:cxn modelId="{8745140B-CC53-4DBD-838D-92A1CDAD455B}" type="presParOf" srcId="{C5B57AD7-BF83-42FB-AFF7-559CA768C0C1}" destId="{6FB7A6AF-F089-4DBC-A205-1BB6A2EFB6F9}" srcOrd="4" destOrd="0" presId="urn:microsoft.com/office/officeart/2005/8/layout/vList2"/>
    <dgm:cxn modelId="{677E5667-9FF3-482A-B549-1154AE745396}" type="presParOf" srcId="{C5B57AD7-BF83-42FB-AFF7-559CA768C0C1}" destId="{5597D3E3-0A99-4147-8F99-F69273D749AC}" srcOrd="5" destOrd="0" presId="urn:microsoft.com/office/officeart/2005/8/layout/vList2"/>
    <dgm:cxn modelId="{FF6F41A8-1D62-47AD-9E78-E49698BECE58}" type="presParOf" srcId="{C5B57AD7-BF83-42FB-AFF7-559CA768C0C1}" destId="{1DEF68C3-3958-4EAC-8E0C-872B02A2A38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6E883D-5CE4-41F4-B5CE-E27F1EC8C01B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10A51D-D40F-4B0A-9AB5-502C7CBB4ABC}">
      <dgm:prSet phldrT="[Text]"/>
      <dgm:spPr/>
      <dgm:t>
        <a:bodyPr/>
        <a:lstStyle/>
        <a:p>
          <a:r>
            <a:rPr lang="en-US" dirty="0"/>
            <a:t>Accelerated learning</a:t>
          </a:r>
        </a:p>
      </dgm:t>
    </dgm:pt>
    <dgm:pt modelId="{7F761811-3FD7-4088-AE0C-9C7ACB407556}" type="parTrans" cxnId="{42727CB7-8E77-499F-8AA7-F587BC06441E}">
      <dgm:prSet/>
      <dgm:spPr/>
      <dgm:t>
        <a:bodyPr/>
        <a:lstStyle/>
        <a:p>
          <a:endParaRPr lang="en-US"/>
        </a:p>
      </dgm:t>
    </dgm:pt>
    <dgm:pt modelId="{2A5A3958-6EE4-4043-9219-00BCE68096E1}" type="sibTrans" cxnId="{42727CB7-8E77-499F-8AA7-F587BC06441E}">
      <dgm:prSet/>
      <dgm:spPr/>
      <dgm:t>
        <a:bodyPr/>
        <a:lstStyle/>
        <a:p>
          <a:endParaRPr lang="en-US"/>
        </a:p>
      </dgm:t>
    </dgm:pt>
    <dgm:pt modelId="{861DBF35-6433-4E33-BA3B-C8AA35833042}">
      <dgm:prSet phldrT="[Text]"/>
      <dgm:spPr/>
      <dgm:t>
        <a:bodyPr/>
        <a:lstStyle/>
        <a:p>
          <a:r>
            <a:rPr lang="en-US" dirty="0"/>
            <a:t>Action learning</a:t>
          </a:r>
        </a:p>
      </dgm:t>
    </dgm:pt>
    <dgm:pt modelId="{5C590404-851F-48A7-BCC6-98A4493E1F69}" type="parTrans" cxnId="{08EF3E2A-3A15-45F4-9B13-84D53ED487C1}">
      <dgm:prSet/>
      <dgm:spPr/>
      <dgm:t>
        <a:bodyPr/>
        <a:lstStyle/>
        <a:p>
          <a:endParaRPr lang="en-US"/>
        </a:p>
      </dgm:t>
    </dgm:pt>
    <dgm:pt modelId="{497F4713-51FD-43F2-A00E-22C6132A89C1}" type="sibTrans" cxnId="{08EF3E2A-3A15-45F4-9B13-84D53ED487C1}">
      <dgm:prSet/>
      <dgm:spPr/>
      <dgm:t>
        <a:bodyPr/>
        <a:lstStyle/>
        <a:p>
          <a:endParaRPr lang="en-US"/>
        </a:p>
      </dgm:t>
    </dgm:pt>
    <dgm:pt modelId="{30805332-D298-4828-B1B7-06D871A84723}">
      <dgm:prSet phldrT="[Text]"/>
      <dgm:spPr/>
      <dgm:t>
        <a:bodyPr/>
        <a:lstStyle/>
        <a:p>
          <a:r>
            <a:rPr lang="en-US" dirty="0"/>
            <a:t>Peer-to-peer</a:t>
          </a:r>
        </a:p>
      </dgm:t>
    </dgm:pt>
    <dgm:pt modelId="{E48D203E-FF4E-4B06-8D65-D27CF5CCBEBC}" type="parTrans" cxnId="{89023816-332D-4560-8178-0961013DBB11}">
      <dgm:prSet/>
      <dgm:spPr/>
      <dgm:t>
        <a:bodyPr/>
        <a:lstStyle/>
        <a:p>
          <a:endParaRPr lang="en-US"/>
        </a:p>
      </dgm:t>
    </dgm:pt>
    <dgm:pt modelId="{00F0E117-BB0B-4C7A-8A2F-9328E59CCAE8}" type="sibTrans" cxnId="{89023816-332D-4560-8178-0961013DBB11}">
      <dgm:prSet/>
      <dgm:spPr/>
      <dgm:t>
        <a:bodyPr/>
        <a:lstStyle/>
        <a:p>
          <a:endParaRPr lang="en-US"/>
        </a:p>
      </dgm:t>
    </dgm:pt>
    <dgm:pt modelId="{03FD3DB0-92F5-4DBA-8BF3-BF201B734F5D}">
      <dgm:prSet phldrT="[Text]"/>
      <dgm:spPr/>
      <dgm:t>
        <a:bodyPr/>
        <a:lstStyle/>
        <a:p>
          <a:r>
            <a:rPr lang="en-US" dirty="0"/>
            <a:t>Growth mindset</a:t>
          </a:r>
        </a:p>
      </dgm:t>
    </dgm:pt>
    <dgm:pt modelId="{FF1F72B8-8B97-4F6D-9EEB-390474080522}" type="parTrans" cxnId="{3DE7D8EB-FC3D-4544-AD7D-13E3C00AC172}">
      <dgm:prSet/>
      <dgm:spPr/>
      <dgm:t>
        <a:bodyPr/>
        <a:lstStyle/>
        <a:p>
          <a:endParaRPr lang="en-US"/>
        </a:p>
      </dgm:t>
    </dgm:pt>
    <dgm:pt modelId="{7285F853-E32E-4FDF-8E50-9B7EFF9EE0FA}" type="sibTrans" cxnId="{3DE7D8EB-FC3D-4544-AD7D-13E3C00AC172}">
      <dgm:prSet/>
      <dgm:spPr/>
      <dgm:t>
        <a:bodyPr/>
        <a:lstStyle/>
        <a:p>
          <a:endParaRPr lang="en-US"/>
        </a:p>
      </dgm:t>
    </dgm:pt>
    <dgm:pt modelId="{1983B3C8-5718-4A17-8317-1F5A5716AFC5}">
      <dgm:prSet phldrT="[Text]"/>
      <dgm:spPr/>
      <dgm:t>
        <a:bodyPr/>
        <a:lstStyle/>
        <a:p>
          <a:r>
            <a:rPr lang="en-US" dirty="0"/>
            <a:t>Lifelong learning</a:t>
          </a:r>
        </a:p>
      </dgm:t>
    </dgm:pt>
    <dgm:pt modelId="{6358D4D3-C8D0-407B-B8C0-1DF50726984C}" type="parTrans" cxnId="{47B8CA57-BB2A-4FB1-92DB-9B50473DE40A}">
      <dgm:prSet/>
      <dgm:spPr/>
      <dgm:t>
        <a:bodyPr/>
        <a:lstStyle/>
        <a:p>
          <a:endParaRPr lang="en-US"/>
        </a:p>
      </dgm:t>
    </dgm:pt>
    <dgm:pt modelId="{59B83ED6-C5A0-46C1-9392-04B0C0F87D6F}" type="sibTrans" cxnId="{47B8CA57-BB2A-4FB1-92DB-9B50473DE40A}">
      <dgm:prSet/>
      <dgm:spPr/>
      <dgm:t>
        <a:bodyPr/>
        <a:lstStyle/>
        <a:p>
          <a:endParaRPr lang="en-US"/>
        </a:p>
      </dgm:t>
    </dgm:pt>
    <dgm:pt modelId="{F22E5B23-9949-481C-AFFF-3A696CE577DC}" type="pres">
      <dgm:prSet presAssocID="{5D6E883D-5CE4-41F4-B5CE-E27F1EC8C01B}" presName="cycle" presStyleCnt="0">
        <dgm:presLayoutVars>
          <dgm:dir/>
          <dgm:resizeHandles val="exact"/>
        </dgm:presLayoutVars>
      </dgm:prSet>
      <dgm:spPr/>
    </dgm:pt>
    <dgm:pt modelId="{2DF189A2-3EC3-4BC8-B570-E2BB1C8EE67E}" type="pres">
      <dgm:prSet presAssocID="{CD10A51D-D40F-4B0A-9AB5-502C7CBB4ABC}" presName="node" presStyleLbl="node1" presStyleIdx="0" presStyleCnt="5">
        <dgm:presLayoutVars>
          <dgm:bulletEnabled val="1"/>
        </dgm:presLayoutVars>
      </dgm:prSet>
      <dgm:spPr/>
    </dgm:pt>
    <dgm:pt modelId="{4DCAEDB4-9887-4185-8289-9EAD975E7C64}" type="pres">
      <dgm:prSet presAssocID="{CD10A51D-D40F-4B0A-9AB5-502C7CBB4ABC}" presName="spNode" presStyleCnt="0"/>
      <dgm:spPr/>
    </dgm:pt>
    <dgm:pt modelId="{DCB77E37-4526-4D4F-8E84-FB8C562D229C}" type="pres">
      <dgm:prSet presAssocID="{2A5A3958-6EE4-4043-9219-00BCE68096E1}" presName="sibTrans" presStyleLbl="sibTrans1D1" presStyleIdx="0" presStyleCnt="5"/>
      <dgm:spPr/>
    </dgm:pt>
    <dgm:pt modelId="{E98966B4-E29C-4B5E-8FF2-94DE6F096737}" type="pres">
      <dgm:prSet presAssocID="{861DBF35-6433-4E33-BA3B-C8AA35833042}" presName="node" presStyleLbl="node1" presStyleIdx="1" presStyleCnt="5">
        <dgm:presLayoutVars>
          <dgm:bulletEnabled val="1"/>
        </dgm:presLayoutVars>
      </dgm:prSet>
      <dgm:spPr/>
    </dgm:pt>
    <dgm:pt modelId="{A1EE3690-C5D8-46A8-BCE6-08303ADE1233}" type="pres">
      <dgm:prSet presAssocID="{861DBF35-6433-4E33-BA3B-C8AA35833042}" presName="spNode" presStyleCnt="0"/>
      <dgm:spPr/>
    </dgm:pt>
    <dgm:pt modelId="{F498A059-BAA1-4778-A841-534C557C1A9E}" type="pres">
      <dgm:prSet presAssocID="{497F4713-51FD-43F2-A00E-22C6132A89C1}" presName="sibTrans" presStyleLbl="sibTrans1D1" presStyleIdx="1" presStyleCnt="5"/>
      <dgm:spPr/>
    </dgm:pt>
    <dgm:pt modelId="{AF56FB0D-0060-4DF4-8673-C5AD556A9FDA}" type="pres">
      <dgm:prSet presAssocID="{30805332-D298-4828-B1B7-06D871A84723}" presName="node" presStyleLbl="node1" presStyleIdx="2" presStyleCnt="5">
        <dgm:presLayoutVars>
          <dgm:bulletEnabled val="1"/>
        </dgm:presLayoutVars>
      </dgm:prSet>
      <dgm:spPr/>
    </dgm:pt>
    <dgm:pt modelId="{724DAD08-0097-46EB-BCAA-F5B432A60FA2}" type="pres">
      <dgm:prSet presAssocID="{30805332-D298-4828-B1B7-06D871A84723}" presName="spNode" presStyleCnt="0"/>
      <dgm:spPr/>
    </dgm:pt>
    <dgm:pt modelId="{EE302A12-DD02-426E-B223-83898DDF1DBC}" type="pres">
      <dgm:prSet presAssocID="{00F0E117-BB0B-4C7A-8A2F-9328E59CCAE8}" presName="sibTrans" presStyleLbl="sibTrans1D1" presStyleIdx="2" presStyleCnt="5"/>
      <dgm:spPr/>
    </dgm:pt>
    <dgm:pt modelId="{04752809-A48D-408D-9969-A70BEFE8D0A4}" type="pres">
      <dgm:prSet presAssocID="{03FD3DB0-92F5-4DBA-8BF3-BF201B734F5D}" presName="node" presStyleLbl="node1" presStyleIdx="3" presStyleCnt="5">
        <dgm:presLayoutVars>
          <dgm:bulletEnabled val="1"/>
        </dgm:presLayoutVars>
      </dgm:prSet>
      <dgm:spPr/>
    </dgm:pt>
    <dgm:pt modelId="{AFD4E1CE-A6C0-42F5-BE01-AB6FF365A490}" type="pres">
      <dgm:prSet presAssocID="{03FD3DB0-92F5-4DBA-8BF3-BF201B734F5D}" presName="spNode" presStyleCnt="0"/>
      <dgm:spPr/>
    </dgm:pt>
    <dgm:pt modelId="{0364A37C-7BB4-4FBE-B28B-562070E81D80}" type="pres">
      <dgm:prSet presAssocID="{7285F853-E32E-4FDF-8E50-9B7EFF9EE0FA}" presName="sibTrans" presStyleLbl="sibTrans1D1" presStyleIdx="3" presStyleCnt="5"/>
      <dgm:spPr/>
    </dgm:pt>
    <dgm:pt modelId="{2B09567D-E8D5-4CE1-9C25-5E9B47C12A4F}" type="pres">
      <dgm:prSet presAssocID="{1983B3C8-5718-4A17-8317-1F5A5716AFC5}" presName="node" presStyleLbl="node1" presStyleIdx="4" presStyleCnt="5">
        <dgm:presLayoutVars>
          <dgm:bulletEnabled val="1"/>
        </dgm:presLayoutVars>
      </dgm:prSet>
      <dgm:spPr/>
    </dgm:pt>
    <dgm:pt modelId="{221BB496-D055-4C08-A45B-76CFD6D5D4C6}" type="pres">
      <dgm:prSet presAssocID="{1983B3C8-5718-4A17-8317-1F5A5716AFC5}" presName="spNode" presStyleCnt="0"/>
      <dgm:spPr/>
    </dgm:pt>
    <dgm:pt modelId="{BAB06203-06C7-413F-BB4B-D38F47B8EED5}" type="pres">
      <dgm:prSet presAssocID="{59B83ED6-C5A0-46C1-9392-04B0C0F87D6F}" presName="sibTrans" presStyleLbl="sibTrans1D1" presStyleIdx="4" presStyleCnt="5"/>
      <dgm:spPr/>
    </dgm:pt>
  </dgm:ptLst>
  <dgm:cxnLst>
    <dgm:cxn modelId="{3E92010D-49EA-4F93-B0DF-18CB78E19CC1}" type="presOf" srcId="{CD10A51D-D40F-4B0A-9AB5-502C7CBB4ABC}" destId="{2DF189A2-3EC3-4BC8-B570-E2BB1C8EE67E}" srcOrd="0" destOrd="0" presId="urn:microsoft.com/office/officeart/2005/8/layout/cycle6"/>
    <dgm:cxn modelId="{29F57D0D-42E9-4E91-BD77-065310FAAAB3}" type="presOf" srcId="{861DBF35-6433-4E33-BA3B-C8AA35833042}" destId="{E98966B4-E29C-4B5E-8FF2-94DE6F096737}" srcOrd="0" destOrd="0" presId="urn:microsoft.com/office/officeart/2005/8/layout/cycle6"/>
    <dgm:cxn modelId="{612A4B0E-BEB8-4C98-B65D-36F710F1640B}" type="presOf" srcId="{03FD3DB0-92F5-4DBA-8BF3-BF201B734F5D}" destId="{04752809-A48D-408D-9969-A70BEFE8D0A4}" srcOrd="0" destOrd="0" presId="urn:microsoft.com/office/officeart/2005/8/layout/cycle6"/>
    <dgm:cxn modelId="{2AAA6B0F-4C11-4DC4-9D42-EA7523668E0E}" type="presOf" srcId="{00F0E117-BB0B-4C7A-8A2F-9328E59CCAE8}" destId="{EE302A12-DD02-426E-B223-83898DDF1DBC}" srcOrd="0" destOrd="0" presId="urn:microsoft.com/office/officeart/2005/8/layout/cycle6"/>
    <dgm:cxn modelId="{89023816-332D-4560-8178-0961013DBB11}" srcId="{5D6E883D-5CE4-41F4-B5CE-E27F1EC8C01B}" destId="{30805332-D298-4828-B1B7-06D871A84723}" srcOrd="2" destOrd="0" parTransId="{E48D203E-FF4E-4B06-8D65-D27CF5CCBEBC}" sibTransId="{00F0E117-BB0B-4C7A-8A2F-9328E59CCAE8}"/>
    <dgm:cxn modelId="{FBB59718-60D3-4A8B-98BD-E8EDCBC90690}" type="presOf" srcId="{1983B3C8-5718-4A17-8317-1F5A5716AFC5}" destId="{2B09567D-E8D5-4CE1-9C25-5E9B47C12A4F}" srcOrd="0" destOrd="0" presId="urn:microsoft.com/office/officeart/2005/8/layout/cycle6"/>
    <dgm:cxn modelId="{331A9F23-3B25-451C-81DD-2D956966A300}" type="presOf" srcId="{7285F853-E32E-4FDF-8E50-9B7EFF9EE0FA}" destId="{0364A37C-7BB4-4FBE-B28B-562070E81D80}" srcOrd="0" destOrd="0" presId="urn:microsoft.com/office/officeart/2005/8/layout/cycle6"/>
    <dgm:cxn modelId="{08EF3E2A-3A15-45F4-9B13-84D53ED487C1}" srcId="{5D6E883D-5CE4-41F4-B5CE-E27F1EC8C01B}" destId="{861DBF35-6433-4E33-BA3B-C8AA35833042}" srcOrd="1" destOrd="0" parTransId="{5C590404-851F-48A7-BCC6-98A4493E1F69}" sibTransId="{497F4713-51FD-43F2-A00E-22C6132A89C1}"/>
    <dgm:cxn modelId="{F6869041-74DD-461C-A305-EDDE7EAC1209}" type="presOf" srcId="{2A5A3958-6EE4-4043-9219-00BCE68096E1}" destId="{DCB77E37-4526-4D4F-8E84-FB8C562D229C}" srcOrd="0" destOrd="0" presId="urn:microsoft.com/office/officeart/2005/8/layout/cycle6"/>
    <dgm:cxn modelId="{3D92A877-C6AF-4D91-A602-632C680736E3}" type="presOf" srcId="{30805332-D298-4828-B1B7-06D871A84723}" destId="{AF56FB0D-0060-4DF4-8673-C5AD556A9FDA}" srcOrd="0" destOrd="0" presId="urn:microsoft.com/office/officeart/2005/8/layout/cycle6"/>
    <dgm:cxn modelId="{47B8CA57-BB2A-4FB1-92DB-9B50473DE40A}" srcId="{5D6E883D-5CE4-41F4-B5CE-E27F1EC8C01B}" destId="{1983B3C8-5718-4A17-8317-1F5A5716AFC5}" srcOrd="4" destOrd="0" parTransId="{6358D4D3-C8D0-407B-B8C0-1DF50726984C}" sibTransId="{59B83ED6-C5A0-46C1-9392-04B0C0F87D6F}"/>
    <dgm:cxn modelId="{42727CB7-8E77-499F-8AA7-F587BC06441E}" srcId="{5D6E883D-5CE4-41F4-B5CE-E27F1EC8C01B}" destId="{CD10A51D-D40F-4B0A-9AB5-502C7CBB4ABC}" srcOrd="0" destOrd="0" parTransId="{7F761811-3FD7-4088-AE0C-9C7ACB407556}" sibTransId="{2A5A3958-6EE4-4043-9219-00BCE68096E1}"/>
    <dgm:cxn modelId="{D9F266BF-0A08-4E18-9671-016983E6F2B0}" type="presOf" srcId="{497F4713-51FD-43F2-A00E-22C6132A89C1}" destId="{F498A059-BAA1-4778-A841-534C557C1A9E}" srcOrd="0" destOrd="0" presId="urn:microsoft.com/office/officeart/2005/8/layout/cycle6"/>
    <dgm:cxn modelId="{445217C7-DD4E-4D0C-BD8F-3EF02567C305}" type="presOf" srcId="{5D6E883D-5CE4-41F4-B5CE-E27F1EC8C01B}" destId="{F22E5B23-9949-481C-AFFF-3A696CE577DC}" srcOrd="0" destOrd="0" presId="urn:microsoft.com/office/officeart/2005/8/layout/cycle6"/>
    <dgm:cxn modelId="{F4292DD4-2BF8-4BF2-857E-C632794B6F52}" type="presOf" srcId="{59B83ED6-C5A0-46C1-9392-04B0C0F87D6F}" destId="{BAB06203-06C7-413F-BB4B-D38F47B8EED5}" srcOrd="0" destOrd="0" presId="urn:microsoft.com/office/officeart/2005/8/layout/cycle6"/>
    <dgm:cxn modelId="{3DE7D8EB-FC3D-4544-AD7D-13E3C00AC172}" srcId="{5D6E883D-5CE4-41F4-B5CE-E27F1EC8C01B}" destId="{03FD3DB0-92F5-4DBA-8BF3-BF201B734F5D}" srcOrd="3" destOrd="0" parTransId="{FF1F72B8-8B97-4F6D-9EEB-390474080522}" sibTransId="{7285F853-E32E-4FDF-8E50-9B7EFF9EE0FA}"/>
    <dgm:cxn modelId="{DA3E871F-FB36-4928-A341-B241F1DC3338}" type="presParOf" srcId="{F22E5B23-9949-481C-AFFF-3A696CE577DC}" destId="{2DF189A2-3EC3-4BC8-B570-E2BB1C8EE67E}" srcOrd="0" destOrd="0" presId="urn:microsoft.com/office/officeart/2005/8/layout/cycle6"/>
    <dgm:cxn modelId="{7361B110-4232-4E4C-BCB3-ECE592F73D8A}" type="presParOf" srcId="{F22E5B23-9949-481C-AFFF-3A696CE577DC}" destId="{4DCAEDB4-9887-4185-8289-9EAD975E7C64}" srcOrd="1" destOrd="0" presId="urn:microsoft.com/office/officeart/2005/8/layout/cycle6"/>
    <dgm:cxn modelId="{A04D45AC-C0DE-43FA-859F-78E918A3AA5F}" type="presParOf" srcId="{F22E5B23-9949-481C-AFFF-3A696CE577DC}" destId="{DCB77E37-4526-4D4F-8E84-FB8C562D229C}" srcOrd="2" destOrd="0" presId="urn:microsoft.com/office/officeart/2005/8/layout/cycle6"/>
    <dgm:cxn modelId="{D4AB6634-E24A-4DBE-9584-05912911562B}" type="presParOf" srcId="{F22E5B23-9949-481C-AFFF-3A696CE577DC}" destId="{E98966B4-E29C-4B5E-8FF2-94DE6F096737}" srcOrd="3" destOrd="0" presId="urn:microsoft.com/office/officeart/2005/8/layout/cycle6"/>
    <dgm:cxn modelId="{4DD69615-4FEB-4641-AD56-D4036B040C55}" type="presParOf" srcId="{F22E5B23-9949-481C-AFFF-3A696CE577DC}" destId="{A1EE3690-C5D8-46A8-BCE6-08303ADE1233}" srcOrd="4" destOrd="0" presId="urn:microsoft.com/office/officeart/2005/8/layout/cycle6"/>
    <dgm:cxn modelId="{C6D80760-4C90-442E-8E62-092CA47342B5}" type="presParOf" srcId="{F22E5B23-9949-481C-AFFF-3A696CE577DC}" destId="{F498A059-BAA1-4778-A841-534C557C1A9E}" srcOrd="5" destOrd="0" presId="urn:microsoft.com/office/officeart/2005/8/layout/cycle6"/>
    <dgm:cxn modelId="{BFFC6689-9F83-4582-AB63-7CAD3AD618A7}" type="presParOf" srcId="{F22E5B23-9949-481C-AFFF-3A696CE577DC}" destId="{AF56FB0D-0060-4DF4-8673-C5AD556A9FDA}" srcOrd="6" destOrd="0" presId="urn:microsoft.com/office/officeart/2005/8/layout/cycle6"/>
    <dgm:cxn modelId="{54370FDE-4F07-4B35-8526-608E18DFB60C}" type="presParOf" srcId="{F22E5B23-9949-481C-AFFF-3A696CE577DC}" destId="{724DAD08-0097-46EB-BCAA-F5B432A60FA2}" srcOrd="7" destOrd="0" presId="urn:microsoft.com/office/officeart/2005/8/layout/cycle6"/>
    <dgm:cxn modelId="{5A313C0E-622D-4E25-9CEF-4E1C17EFDF39}" type="presParOf" srcId="{F22E5B23-9949-481C-AFFF-3A696CE577DC}" destId="{EE302A12-DD02-426E-B223-83898DDF1DBC}" srcOrd="8" destOrd="0" presId="urn:microsoft.com/office/officeart/2005/8/layout/cycle6"/>
    <dgm:cxn modelId="{32E09F60-C599-4215-A8F1-56926F73ED98}" type="presParOf" srcId="{F22E5B23-9949-481C-AFFF-3A696CE577DC}" destId="{04752809-A48D-408D-9969-A70BEFE8D0A4}" srcOrd="9" destOrd="0" presId="urn:microsoft.com/office/officeart/2005/8/layout/cycle6"/>
    <dgm:cxn modelId="{E0343545-42B7-4F75-BC54-DB2EF88D66BD}" type="presParOf" srcId="{F22E5B23-9949-481C-AFFF-3A696CE577DC}" destId="{AFD4E1CE-A6C0-42F5-BE01-AB6FF365A490}" srcOrd="10" destOrd="0" presId="urn:microsoft.com/office/officeart/2005/8/layout/cycle6"/>
    <dgm:cxn modelId="{E4E85005-5E62-4F75-AD66-3F2A998CAB22}" type="presParOf" srcId="{F22E5B23-9949-481C-AFFF-3A696CE577DC}" destId="{0364A37C-7BB4-4FBE-B28B-562070E81D80}" srcOrd="11" destOrd="0" presId="urn:microsoft.com/office/officeart/2005/8/layout/cycle6"/>
    <dgm:cxn modelId="{E56E9125-E112-44ED-AFD9-EA8F1DF1D015}" type="presParOf" srcId="{F22E5B23-9949-481C-AFFF-3A696CE577DC}" destId="{2B09567D-E8D5-4CE1-9C25-5E9B47C12A4F}" srcOrd="12" destOrd="0" presId="urn:microsoft.com/office/officeart/2005/8/layout/cycle6"/>
    <dgm:cxn modelId="{389F50D1-20A3-4330-A198-8DCD0827D21C}" type="presParOf" srcId="{F22E5B23-9949-481C-AFFF-3A696CE577DC}" destId="{221BB496-D055-4C08-A45B-76CFD6D5D4C6}" srcOrd="13" destOrd="0" presId="urn:microsoft.com/office/officeart/2005/8/layout/cycle6"/>
    <dgm:cxn modelId="{CAB771CD-19C6-43AE-B9EB-C4F511E51FEA}" type="presParOf" srcId="{F22E5B23-9949-481C-AFFF-3A696CE577DC}" destId="{BAB06203-06C7-413F-BB4B-D38F47B8EED5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6E883D-5CE4-41F4-B5CE-E27F1EC8C01B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10A51D-D40F-4B0A-9AB5-502C7CBB4ABC}">
      <dgm:prSet phldrT="[Text]"/>
      <dgm:spPr/>
      <dgm:t>
        <a:bodyPr/>
        <a:lstStyle/>
        <a:p>
          <a:r>
            <a:rPr lang="en-US" dirty="0"/>
            <a:t>Accelerated learning</a:t>
          </a:r>
        </a:p>
      </dgm:t>
    </dgm:pt>
    <dgm:pt modelId="{7F761811-3FD7-4088-AE0C-9C7ACB407556}" type="parTrans" cxnId="{42727CB7-8E77-499F-8AA7-F587BC06441E}">
      <dgm:prSet/>
      <dgm:spPr/>
      <dgm:t>
        <a:bodyPr/>
        <a:lstStyle/>
        <a:p>
          <a:endParaRPr lang="en-US"/>
        </a:p>
      </dgm:t>
    </dgm:pt>
    <dgm:pt modelId="{2A5A3958-6EE4-4043-9219-00BCE68096E1}" type="sibTrans" cxnId="{42727CB7-8E77-499F-8AA7-F587BC06441E}">
      <dgm:prSet/>
      <dgm:spPr/>
      <dgm:t>
        <a:bodyPr/>
        <a:lstStyle/>
        <a:p>
          <a:endParaRPr lang="en-US"/>
        </a:p>
      </dgm:t>
    </dgm:pt>
    <dgm:pt modelId="{861DBF35-6433-4E33-BA3B-C8AA35833042}">
      <dgm:prSet phldrT="[Text]"/>
      <dgm:spPr/>
      <dgm:t>
        <a:bodyPr/>
        <a:lstStyle/>
        <a:p>
          <a:r>
            <a:rPr lang="en-US" dirty="0"/>
            <a:t>Action learning</a:t>
          </a:r>
        </a:p>
      </dgm:t>
    </dgm:pt>
    <dgm:pt modelId="{5C590404-851F-48A7-BCC6-98A4493E1F69}" type="parTrans" cxnId="{08EF3E2A-3A15-45F4-9B13-84D53ED487C1}">
      <dgm:prSet/>
      <dgm:spPr/>
      <dgm:t>
        <a:bodyPr/>
        <a:lstStyle/>
        <a:p>
          <a:endParaRPr lang="en-US"/>
        </a:p>
      </dgm:t>
    </dgm:pt>
    <dgm:pt modelId="{497F4713-51FD-43F2-A00E-22C6132A89C1}" type="sibTrans" cxnId="{08EF3E2A-3A15-45F4-9B13-84D53ED487C1}">
      <dgm:prSet/>
      <dgm:spPr/>
      <dgm:t>
        <a:bodyPr/>
        <a:lstStyle/>
        <a:p>
          <a:endParaRPr lang="en-US"/>
        </a:p>
      </dgm:t>
    </dgm:pt>
    <dgm:pt modelId="{30805332-D298-4828-B1B7-06D871A84723}">
      <dgm:prSet phldrT="[Text]"/>
      <dgm:spPr/>
      <dgm:t>
        <a:bodyPr/>
        <a:lstStyle/>
        <a:p>
          <a:r>
            <a:rPr lang="en-US" dirty="0"/>
            <a:t>Peer-to-peer</a:t>
          </a:r>
        </a:p>
      </dgm:t>
    </dgm:pt>
    <dgm:pt modelId="{E48D203E-FF4E-4B06-8D65-D27CF5CCBEBC}" type="parTrans" cxnId="{89023816-332D-4560-8178-0961013DBB11}">
      <dgm:prSet/>
      <dgm:spPr/>
      <dgm:t>
        <a:bodyPr/>
        <a:lstStyle/>
        <a:p>
          <a:endParaRPr lang="en-US"/>
        </a:p>
      </dgm:t>
    </dgm:pt>
    <dgm:pt modelId="{00F0E117-BB0B-4C7A-8A2F-9328E59CCAE8}" type="sibTrans" cxnId="{89023816-332D-4560-8178-0961013DBB11}">
      <dgm:prSet/>
      <dgm:spPr/>
      <dgm:t>
        <a:bodyPr/>
        <a:lstStyle/>
        <a:p>
          <a:endParaRPr lang="en-US"/>
        </a:p>
      </dgm:t>
    </dgm:pt>
    <dgm:pt modelId="{03FD3DB0-92F5-4DBA-8BF3-BF201B734F5D}">
      <dgm:prSet phldrT="[Text]"/>
      <dgm:spPr/>
      <dgm:t>
        <a:bodyPr/>
        <a:lstStyle/>
        <a:p>
          <a:r>
            <a:rPr lang="en-US" dirty="0"/>
            <a:t>Growth mindset</a:t>
          </a:r>
        </a:p>
      </dgm:t>
    </dgm:pt>
    <dgm:pt modelId="{FF1F72B8-8B97-4F6D-9EEB-390474080522}" type="parTrans" cxnId="{3DE7D8EB-FC3D-4544-AD7D-13E3C00AC172}">
      <dgm:prSet/>
      <dgm:spPr/>
      <dgm:t>
        <a:bodyPr/>
        <a:lstStyle/>
        <a:p>
          <a:endParaRPr lang="en-US"/>
        </a:p>
      </dgm:t>
    </dgm:pt>
    <dgm:pt modelId="{7285F853-E32E-4FDF-8E50-9B7EFF9EE0FA}" type="sibTrans" cxnId="{3DE7D8EB-FC3D-4544-AD7D-13E3C00AC172}">
      <dgm:prSet/>
      <dgm:spPr/>
      <dgm:t>
        <a:bodyPr/>
        <a:lstStyle/>
        <a:p>
          <a:endParaRPr lang="en-US"/>
        </a:p>
      </dgm:t>
    </dgm:pt>
    <dgm:pt modelId="{1983B3C8-5718-4A17-8317-1F5A5716AFC5}">
      <dgm:prSet phldrT="[Text]"/>
      <dgm:spPr/>
      <dgm:t>
        <a:bodyPr/>
        <a:lstStyle/>
        <a:p>
          <a:r>
            <a:rPr lang="en-US" dirty="0"/>
            <a:t>Lifelong learning</a:t>
          </a:r>
        </a:p>
      </dgm:t>
    </dgm:pt>
    <dgm:pt modelId="{6358D4D3-C8D0-407B-B8C0-1DF50726984C}" type="parTrans" cxnId="{47B8CA57-BB2A-4FB1-92DB-9B50473DE40A}">
      <dgm:prSet/>
      <dgm:spPr/>
      <dgm:t>
        <a:bodyPr/>
        <a:lstStyle/>
        <a:p>
          <a:endParaRPr lang="en-US"/>
        </a:p>
      </dgm:t>
    </dgm:pt>
    <dgm:pt modelId="{59B83ED6-C5A0-46C1-9392-04B0C0F87D6F}" type="sibTrans" cxnId="{47B8CA57-BB2A-4FB1-92DB-9B50473DE40A}">
      <dgm:prSet/>
      <dgm:spPr/>
      <dgm:t>
        <a:bodyPr/>
        <a:lstStyle/>
        <a:p>
          <a:endParaRPr lang="en-US"/>
        </a:p>
      </dgm:t>
    </dgm:pt>
    <dgm:pt modelId="{F22E5B23-9949-481C-AFFF-3A696CE577DC}" type="pres">
      <dgm:prSet presAssocID="{5D6E883D-5CE4-41F4-B5CE-E27F1EC8C01B}" presName="cycle" presStyleCnt="0">
        <dgm:presLayoutVars>
          <dgm:dir/>
          <dgm:resizeHandles val="exact"/>
        </dgm:presLayoutVars>
      </dgm:prSet>
      <dgm:spPr/>
    </dgm:pt>
    <dgm:pt modelId="{2DF189A2-3EC3-4BC8-B570-E2BB1C8EE67E}" type="pres">
      <dgm:prSet presAssocID="{CD10A51D-D40F-4B0A-9AB5-502C7CBB4ABC}" presName="node" presStyleLbl="node1" presStyleIdx="0" presStyleCnt="5">
        <dgm:presLayoutVars>
          <dgm:bulletEnabled val="1"/>
        </dgm:presLayoutVars>
      </dgm:prSet>
      <dgm:spPr/>
    </dgm:pt>
    <dgm:pt modelId="{4DCAEDB4-9887-4185-8289-9EAD975E7C64}" type="pres">
      <dgm:prSet presAssocID="{CD10A51D-D40F-4B0A-9AB5-502C7CBB4ABC}" presName="spNode" presStyleCnt="0"/>
      <dgm:spPr/>
    </dgm:pt>
    <dgm:pt modelId="{DCB77E37-4526-4D4F-8E84-FB8C562D229C}" type="pres">
      <dgm:prSet presAssocID="{2A5A3958-6EE4-4043-9219-00BCE68096E1}" presName="sibTrans" presStyleLbl="sibTrans1D1" presStyleIdx="0" presStyleCnt="5"/>
      <dgm:spPr/>
    </dgm:pt>
    <dgm:pt modelId="{E98966B4-E29C-4B5E-8FF2-94DE6F096737}" type="pres">
      <dgm:prSet presAssocID="{861DBF35-6433-4E33-BA3B-C8AA35833042}" presName="node" presStyleLbl="node1" presStyleIdx="1" presStyleCnt="5">
        <dgm:presLayoutVars>
          <dgm:bulletEnabled val="1"/>
        </dgm:presLayoutVars>
      </dgm:prSet>
      <dgm:spPr/>
    </dgm:pt>
    <dgm:pt modelId="{A1EE3690-C5D8-46A8-BCE6-08303ADE1233}" type="pres">
      <dgm:prSet presAssocID="{861DBF35-6433-4E33-BA3B-C8AA35833042}" presName="spNode" presStyleCnt="0"/>
      <dgm:spPr/>
    </dgm:pt>
    <dgm:pt modelId="{F498A059-BAA1-4778-A841-534C557C1A9E}" type="pres">
      <dgm:prSet presAssocID="{497F4713-51FD-43F2-A00E-22C6132A89C1}" presName="sibTrans" presStyleLbl="sibTrans1D1" presStyleIdx="1" presStyleCnt="5"/>
      <dgm:spPr/>
    </dgm:pt>
    <dgm:pt modelId="{AF56FB0D-0060-4DF4-8673-C5AD556A9FDA}" type="pres">
      <dgm:prSet presAssocID="{30805332-D298-4828-B1B7-06D871A84723}" presName="node" presStyleLbl="node1" presStyleIdx="2" presStyleCnt="5">
        <dgm:presLayoutVars>
          <dgm:bulletEnabled val="1"/>
        </dgm:presLayoutVars>
      </dgm:prSet>
      <dgm:spPr/>
    </dgm:pt>
    <dgm:pt modelId="{724DAD08-0097-46EB-BCAA-F5B432A60FA2}" type="pres">
      <dgm:prSet presAssocID="{30805332-D298-4828-B1B7-06D871A84723}" presName="spNode" presStyleCnt="0"/>
      <dgm:spPr/>
    </dgm:pt>
    <dgm:pt modelId="{EE302A12-DD02-426E-B223-83898DDF1DBC}" type="pres">
      <dgm:prSet presAssocID="{00F0E117-BB0B-4C7A-8A2F-9328E59CCAE8}" presName="sibTrans" presStyleLbl="sibTrans1D1" presStyleIdx="2" presStyleCnt="5"/>
      <dgm:spPr/>
    </dgm:pt>
    <dgm:pt modelId="{04752809-A48D-408D-9969-A70BEFE8D0A4}" type="pres">
      <dgm:prSet presAssocID="{03FD3DB0-92F5-4DBA-8BF3-BF201B734F5D}" presName="node" presStyleLbl="node1" presStyleIdx="3" presStyleCnt="5">
        <dgm:presLayoutVars>
          <dgm:bulletEnabled val="1"/>
        </dgm:presLayoutVars>
      </dgm:prSet>
      <dgm:spPr/>
    </dgm:pt>
    <dgm:pt modelId="{AFD4E1CE-A6C0-42F5-BE01-AB6FF365A490}" type="pres">
      <dgm:prSet presAssocID="{03FD3DB0-92F5-4DBA-8BF3-BF201B734F5D}" presName="spNode" presStyleCnt="0"/>
      <dgm:spPr/>
    </dgm:pt>
    <dgm:pt modelId="{0364A37C-7BB4-4FBE-B28B-562070E81D80}" type="pres">
      <dgm:prSet presAssocID="{7285F853-E32E-4FDF-8E50-9B7EFF9EE0FA}" presName="sibTrans" presStyleLbl="sibTrans1D1" presStyleIdx="3" presStyleCnt="5"/>
      <dgm:spPr/>
    </dgm:pt>
    <dgm:pt modelId="{2B09567D-E8D5-4CE1-9C25-5E9B47C12A4F}" type="pres">
      <dgm:prSet presAssocID="{1983B3C8-5718-4A17-8317-1F5A5716AFC5}" presName="node" presStyleLbl="node1" presStyleIdx="4" presStyleCnt="5">
        <dgm:presLayoutVars>
          <dgm:bulletEnabled val="1"/>
        </dgm:presLayoutVars>
      </dgm:prSet>
      <dgm:spPr/>
    </dgm:pt>
    <dgm:pt modelId="{221BB496-D055-4C08-A45B-76CFD6D5D4C6}" type="pres">
      <dgm:prSet presAssocID="{1983B3C8-5718-4A17-8317-1F5A5716AFC5}" presName="spNode" presStyleCnt="0"/>
      <dgm:spPr/>
    </dgm:pt>
    <dgm:pt modelId="{BAB06203-06C7-413F-BB4B-D38F47B8EED5}" type="pres">
      <dgm:prSet presAssocID="{59B83ED6-C5A0-46C1-9392-04B0C0F87D6F}" presName="sibTrans" presStyleLbl="sibTrans1D1" presStyleIdx="4" presStyleCnt="5"/>
      <dgm:spPr/>
    </dgm:pt>
  </dgm:ptLst>
  <dgm:cxnLst>
    <dgm:cxn modelId="{3E92010D-49EA-4F93-B0DF-18CB78E19CC1}" type="presOf" srcId="{CD10A51D-D40F-4B0A-9AB5-502C7CBB4ABC}" destId="{2DF189A2-3EC3-4BC8-B570-E2BB1C8EE67E}" srcOrd="0" destOrd="0" presId="urn:microsoft.com/office/officeart/2005/8/layout/cycle6"/>
    <dgm:cxn modelId="{29F57D0D-42E9-4E91-BD77-065310FAAAB3}" type="presOf" srcId="{861DBF35-6433-4E33-BA3B-C8AA35833042}" destId="{E98966B4-E29C-4B5E-8FF2-94DE6F096737}" srcOrd="0" destOrd="0" presId="urn:microsoft.com/office/officeart/2005/8/layout/cycle6"/>
    <dgm:cxn modelId="{612A4B0E-BEB8-4C98-B65D-36F710F1640B}" type="presOf" srcId="{03FD3DB0-92F5-4DBA-8BF3-BF201B734F5D}" destId="{04752809-A48D-408D-9969-A70BEFE8D0A4}" srcOrd="0" destOrd="0" presId="urn:microsoft.com/office/officeart/2005/8/layout/cycle6"/>
    <dgm:cxn modelId="{2AAA6B0F-4C11-4DC4-9D42-EA7523668E0E}" type="presOf" srcId="{00F0E117-BB0B-4C7A-8A2F-9328E59CCAE8}" destId="{EE302A12-DD02-426E-B223-83898DDF1DBC}" srcOrd="0" destOrd="0" presId="urn:microsoft.com/office/officeart/2005/8/layout/cycle6"/>
    <dgm:cxn modelId="{89023816-332D-4560-8178-0961013DBB11}" srcId="{5D6E883D-5CE4-41F4-B5CE-E27F1EC8C01B}" destId="{30805332-D298-4828-B1B7-06D871A84723}" srcOrd="2" destOrd="0" parTransId="{E48D203E-FF4E-4B06-8D65-D27CF5CCBEBC}" sibTransId="{00F0E117-BB0B-4C7A-8A2F-9328E59CCAE8}"/>
    <dgm:cxn modelId="{FBB59718-60D3-4A8B-98BD-E8EDCBC90690}" type="presOf" srcId="{1983B3C8-5718-4A17-8317-1F5A5716AFC5}" destId="{2B09567D-E8D5-4CE1-9C25-5E9B47C12A4F}" srcOrd="0" destOrd="0" presId="urn:microsoft.com/office/officeart/2005/8/layout/cycle6"/>
    <dgm:cxn modelId="{331A9F23-3B25-451C-81DD-2D956966A300}" type="presOf" srcId="{7285F853-E32E-4FDF-8E50-9B7EFF9EE0FA}" destId="{0364A37C-7BB4-4FBE-B28B-562070E81D80}" srcOrd="0" destOrd="0" presId="urn:microsoft.com/office/officeart/2005/8/layout/cycle6"/>
    <dgm:cxn modelId="{08EF3E2A-3A15-45F4-9B13-84D53ED487C1}" srcId="{5D6E883D-5CE4-41F4-B5CE-E27F1EC8C01B}" destId="{861DBF35-6433-4E33-BA3B-C8AA35833042}" srcOrd="1" destOrd="0" parTransId="{5C590404-851F-48A7-BCC6-98A4493E1F69}" sibTransId="{497F4713-51FD-43F2-A00E-22C6132A89C1}"/>
    <dgm:cxn modelId="{F6869041-74DD-461C-A305-EDDE7EAC1209}" type="presOf" srcId="{2A5A3958-6EE4-4043-9219-00BCE68096E1}" destId="{DCB77E37-4526-4D4F-8E84-FB8C562D229C}" srcOrd="0" destOrd="0" presId="urn:microsoft.com/office/officeart/2005/8/layout/cycle6"/>
    <dgm:cxn modelId="{3D92A877-C6AF-4D91-A602-632C680736E3}" type="presOf" srcId="{30805332-D298-4828-B1B7-06D871A84723}" destId="{AF56FB0D-0060-4DF4-8673-C5AD556A9FDA}" srcOrd="0" destOrd="0" presId="urn:microsoft.com/office/officeart/2005/8/layout/cycle6"/>
    <dgm:cxn modelId="{47B8CA57-BB2A-4FB1-92DB-9B50473DE40A}" srcId="{5D6E883D-5CE4-41F4-B5CE-E27F1EC8C01B}" destId="{1983B3C8-5718-4A17-8317-1F5A5716AFC5}" srcOrd="4" destOrd="0" parTransId="{6358D4D3-C8D0-407B-B8C0-1DF50726984C}" sibTransId="{59B83ED6-C5A0-46C1-9392-04B0C0F87D6F}"/>
    <dgm:cxn modelId="{42727CB7-8E77-499F-8AA7-F587BC06441E}" srcId="{5D6E883D-5CE4-41F4-B5CE-E27F1EC8C01B}" destId="{CD10A51D-D40F-4B0A-9AB5-502C7CBB4ABC}" srcOrd="0" destOrd="0" parTransId="{7F761811-3FD7-4088-AE0C-9C7ACB407556}" sibTransId="{2A5A3958-6EE4-4043-9219-00BCE68096E1}"/>
    <dgm:cxn modelId="{D9F266BF-0A08-4E18-9671-016983E6F2B0}" type="presOf" srcId="{497F4713-51FD-43F2-A00E-22C6132A89C1}" destId="{F498A059-BAA1-4778-A841-534C557C1A9E}" srcOrd="0" destOrd="0" presId="urn:microsoft.com/office/officeart/2005/8/layout/cycle6"/>
    <dgm:cxn modelId="{445217C7-DD4E-4D0C-BD8F-3EF02567C305}" type="presOf" srcId="{5D6E883D-5CE4-41F4-B5CE-E27F1EC8C01B}" destId="{F22E5B23-9949-481C-AFFF-3A696CE577DC}" srcOrd="0" destOrd="0" presId="urn:microsoft.com/office/officeart/2005/8/layout/cycle6"/>
    <dgm:cxn modelId="{F4292DD4-2BF8-4BF2-857E-C632794B6F52}" type="presOf" srcId="{59B83ED6-C5A0-46C1-9392-04B0C0F87D6F}" destId="{BAB06203-06C7-413F-BB4B-D38F47B8EED5}" srcOrd="0" destOrd="0" presId="urn:microsoft.com/office/officeart/2005/8/layout/cycle6"/>
    <dgm:cxn modelId="{3DE7D8EB-FC3D-4544-AD7D-13E3C00AC172}" srcId="{5D6E883D-5CE4-41F4-B5CE-E27F1EC8C01B}" destId="{03FD3DB0-92F5-4DBA-8BF3-BF201B734F5D}" srcOrd="3" destOrd="0" parTransId="{FF1F72B8-8B97-4F6D-9EEB-390474080522}" sibTransId="{7285F853-E32E-4FDF-8E50-9B7EFF9EE0FA}"/>
    <dgm:cxn modelId="{DA3E871F-FB36-4928-A341-B241F1DC3338}" type="presParOf" srcId="{F22E5B23-9949-481C-AFFF-3A696CE577DC}" destId="{2DF189A2-3EC3-4BC8-B570-E2BB1C8EE67E}" srcOrd="0" destOrd="0" presId="urn:microsoft.com/office/officeart/2005/8/layout/cycle6"/>
    <dgm:cxn modelId="{7361B110-4232-4E4C-BCB3-ECE592F73D8A}" type="presParOf" srcId="{F22E5B23-9949-481C-AFFF-3A696CE577DC}" destId="{4DCAEDB4-9887-4185-8289-9EAD975E7C64}" srcOrd="1" destOrd="0" presId="urn:microsoft.com/office/officeart/2005/8/layout/cycle6"/>
    <dgm:cxn modelId="{A04D45AC-C0DE-43FA-859F-78E918A3AA5F}" type="presParOf" srcId="{F22E5B23-9949-481C-AFFF-3A696CE577DC}" destId="{DCB77E37-4526-4D4F-8E84-FB8C562D229C}" srcOrd="2" destOrd="0" presId="urn:microsoft.com/office/officeart/2005/8/layout/cycle6"/>
    <dgm:cxn modelId="{D4AB6634-E24A-4DBE-9584-05912911562B}" type="presParOf" srcId="{F22E5B23-9949-481C-AFFF-3A696CE577DC}" destId="{E98966B4-E29C-4B5E-8FF2-94DE6F096737}" srcOrd="3" destOrd="0" presId="urn:microsoft.com/office/officeart/2005/8/layout/cycle6"/>
    <dgm:cxn modelId="{4DD69615-4FEB-4641-AD56-D4036B040C55}" type="presParOf" srcId="{F22E5B23-9949-481C-AFFF-3A696CE577DC}" destId="{A1EE3690-C5D8-46A8-BCE6-08303ADE1233}" srcOrd="4" destOrd="0" presId="urn:microsoft.com/office/officeart/2005/8/layout/cycle6"/>
    <dgm:cxn modelId="{C6D80760-4C90-442E-8E62-092CA47342B5}" type="presParOf" srcId="{F22E5B23-9949-481C-AFFF-3A696CE577DC}" destId="{F498A059-BAA1-4778-A841-534C557C1A9E}" srcOrd="5" destOrd="0" presId="urn:microsoft.com/office/officeart/2005/8/layout/cycle6"/>
    <dgm:cxn modelId="{BFFC6689-9F83-4582-AB63-7CAD3AD618A7}" type="presParOf" srcId="{F22E5B23-9949-481C-AFFF-3A696CE577DC}" destId="{AF56FB0D-0060-4DF4-8673-C5AD556A9FDA}" srcOrd="6" destOrd="0" presId="urn:microsoft.com/office/officeart/2005/8/layout/cycle6"/>
    <dgm:cxn modelId="{54370FDE-4F07-4B35-8526-608E18DFB60C}" type="presParOf" srcId="{F22E5B23-9949-481C-AFFF-3A696CE577DC}" destId="{724DAD08-0097-46EB-BCAA-F5B432A60FA2}" srcOrd="7" destOrd="0" presId="urn:microsoft.com/office/officeart/2005/8/layout/cycle6"/>
    <dgm:cxn modelId="{5A313C0E-622D-4E25-9CEF-4E1C17EFDF39}" type="presParOf" srcId="{F22E5B23-9949-481C-AFFF-3A696CE577DC}" destId="{EE302A12-DD02-426E-B223-83898DDF1DBC}" srcOrd="8" destOrd="0" presId="urn:microsoft.com/office/officeart/2005/8/layout/cycle6"/>
    <dgm:cxn modelId="{32E09F60-C599-4215-A8F1-56926F73ED98}" type="presParOf" srcId="{F22E5B23-9949-481C-AFFF-3A696CE577DC}" destId="{04752809-A48D-408D-9969-A70BEFE8D0A4}" srcOrd="9" destOrd="0" presId="urn:microsoft.com/office/officeart/2005/8/layout/cycle6"/>
    <dgm:cxn modelId="{E0343545-42B7-4F75-BC54-DB2EF88D66BD}" type="presParOf" srcId="{F22E5B23-9949-481C-AFFF-3A696CE577DC}" destId="{AFD4E1CE-A6C0-42F5-BE01-AB6FF365A490}" srcOrd="10" destOrd="0" presId="urn:microsoft.com/office/officeart/2005/8/layout/cycle6"/>
    <dgm:cxn modelId="{E4E85005-5E62-4F75-AD66-3F2A998CAB22}" type="presParOf" srcId="{F22E5B23-9949-481C-AFFF-3A696CE577DC}" destId="{0364A37C-7BB4-4FBE-B28B-562070E81D80}" srcOrd="11" destOrd="0" presId="urn:microsoft.com/office/officeart/2005/8/layout/cycle6"/>
    <dgm:cxn modelId="{E56E9125-E112-44ED-AFD9-EA8F1DF1D015}" type="presParOf" srcId="{F22E5B23-9949-481C-AFFF-3A696CE577DC}" destId="{2B09567D-E8D5-4CE1-9C25-5E9B47C12A4F}" srcOrd="12" destOrd="0" presId="urn:microsoft.com/office/officeart/2005/8/layout/cycle6"/>
    <dgm:cxn modelId="{389F50D1-20A3-4330-A198-8DCD0827D21C}" type="presParOf" srcId="{F22E5B23-9949-481C-AFFF-3A696CE577DC}" destId="{221BB496-D055-4C08-A45B-76CFD6D5D4C6}" srcOrd="13" destOrd="0" presId="urn:microsoft.com/office/officeart/2005/8/layout/cycle6"/>
    <dgm:cxn modelId="{CAB771CD-19C6-43AE-B9EB-C4F511E51FEA}" type="presParOf" srcId="{F22E5B23-9949-481C-AFFF-3A696CE577DC}" destId="{BAB06203-06C7-413F-BB4B-D38F47B8EED5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013C91-9A78-41C1-A4C4-BEE8C85ACBAF}">
      <dsp:nvSpPr>
        <dsp:cNvPr id="0" name=""/>
        <dsp:cNvSpPr/>
      </dsp:nvSpPr>
      <dsp:spPr>
        <a:xfrm>
          <a:off x="0" y="34559"/>
          <a:ext cx="7732710" cy="82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Wir</a:t>
          </a:r>
          <a:r>
            <a:rPr lang="en-US" sz="3200" kern="1200" dirty="0"/>
            <a:t> </a:t>
          </a:r>
          <a:r>
            <a:rPr lang="en-US" sz="3200" kern="1200" dirty="0" err="1"/>
            <a:t>wollen</a:t>
          </a:r>
          <a:r>
            <a:rPr lang="en-US" sz="3200" kern="1200" dirty="0"/>
            <a:t> </a:t>
          </a:r>
          <a:r>
            <a:rPr lang="en-US" sz="3200" kern="1200" dirty="0" err="1"/>
            <a:t>lernen</a:t>
          </a:r>
          <a:endParaRPr lang="en-US" sz="3200" kern="1200" dirty="0"/>
        </a:p>
      </dsp:txBody>
      <dsp:txXfrm>
        <a:off x="40209" y="74768"/>
        <a:ext cx="7652292" cy="743262"/>
      </dsp:txXfrm>
    </dsp:sp>
    <dsp:sp modelId="{60AF562C-1875-42B9-9693-5B238D1E8AF3}">
      <dsp:nvSpPr>
        <dsp:cNvPr id="0" name=""/>
        <dsp:cNvSpPr/>
      </dsp:nvSpPr>
      <dsp:spPr>
        <a:xfrm>
          <a:off x="0" y="984959"/>
          <a:ext cx="7732710" cy="82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Zeitengpass</a:t>
          </a:r>
          <a:r>
            <a:rPr lang="en-US" sz="3200" kern="1200" dirty="0"/>
            <a:t> vs. </a:t>
          </a:r>
          <a:r>
            <a:rPr lang="en-US" sz="3200" kern="1200" dirty="0" err="1"/>
            <a:t>Anforderungen</a:t>
          </a:r>
          <a:endParaRPr lang="en-US" sz="3200" kern="1200" dirty="0"/>
        </a:p>
      </dsp:txBody>
      <dsp:txXfrm>
        <a:off x="40209" y="1025168"/>
        <a:ext cx="7652292" cy="743262"/>
      </dsp:txXfrm>
    </dsp:sp>
    <dsp:sp modelId="{6FB7A6AF-F089-4DBC-A205-1BB6A2EFB6F9}">
      <dsp:nvSpPr>
        <dsp:cNvPr id="0" name=""/>
        <dsp:cNvSpPr/>
      </dsp:nvSpPr>
      <dsp:spPr>
        <a:xfrm>
          <a:off x="0" y="1935360"/>
          <a:ext cx="7732710" cy="82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Frust</a:t>
          </a:r>
          <a:r>
            <a:rPr lang="en-US" sz="3200" kern="1200" dirty="0"/>
            <a:t> &amp; </a:t>
          </a:r>
          <a:r>
            <a:rPr lang="en-US" sz="3200" kern="1200" dirty="0" err="1"/>
            <a:t>Spannungen</a:t>
          </a:r>
          <a:r>
            <a:rPr lang="en-US" sz="3200" kern="1200" dirty="0"/>
            <a:t> in der Gruppe</a:t>
          </a:r>
        </a:p>
      </dsp:txBody>
      <dsp:txXfrm>
        <a:off x="40209" y="1975569"/>
        <a:ext cx="7652292" cy="743262"/>
      </dsp:txXfrm>
    </dsp:sp>
    <dsp:sp modelId="{1DEF68C3-3958-4EAC-8E0C-872B02A2A38D}">
      <dsp:nvSpPr>
        <dsp:cNvPr id="0" name=""/>
        <dsp:cNvSpPr/>
      </dsp:nvSpPr>
      <dsp:spPr>
        <a:xfrm>
          <a:off x="0" y="2885760"/>
          <a:ext cx="7732710" cy="82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Missverständliche</a:t>
          </a:r>
          <a:r>
            <a:rPr lang="en-US" sz="3200" kern="1200" dirty="0"/>
            <a:t> </a:t>
          </a:r>
          <a:r>
            <a:rPr lang="en-US" sz="3200" kern="1200" dirty="0" err="1"/>
            <a:t>Kommunikation</a:t>
          </a:r>
          <a:endParaRPr lang="en-US" sz="3200" kern="1200" dirty="0"/>
        </a:p>
      </dsp:txBody>
      <dsp:txXfrm>
        <a:off x="40209" y="2925969"/>
        <a:ext cx="7652292" cy="7432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F189A2-3EC3-4BC8-B570-E2BB1C8EE67E}">
      <dsp:nvSpPr>
        <dsp:cNvPr id="0" name=""/>
        <dsp:cNvSpPr/>
      </dsp:nvSpPr>
      <dsp:spPr>
        <a:xfrm>
          <a:off x="1584499" y="184128"/>
          <a:ext cx="1282379" cy="8335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Accelerated learning</a:t>
          </a:r>
        </a:p>
      </dsp:txBody>
      <dsp:txXfrm>
        <a:off x="1625189" y="224818"/>
        <a:ext cx="1200999" cy="752166"/>
      </dsp:txXfrm>
    </dsp:sp>
    <dsp:sp modelId="{DCB77E37-4526-4D4F-8E84-FB8C562D229C}">
      <dsp:nvSpPr>
        <dsp:cNvPr id="0" name=""/>
        <dsp:cNvSpPr/>
      </dsp:nvSpPr>
      <dsp:spPr>
        <a:xfrm>
          <a:off x="560620" y="600902"/>
          <a:ext cx="3330137" cy="3330137"/>
        </a:xfrm>
        <a:custGeom>
          <a:avLst/>
          <a:gdLst/>
          <a:ahLst/>
          <a:cxnLst/>
          <a:rect l="0" t="0" r="0" b="0"/>
          <a:pathLst>
            <a:path>
              <a:moveTo>
                <a:pt x="2315064" y="132111"/>
              </a:moveTo>
              <a:arcTo wR="1665068" hR="1665068" stAng="17578658" swAng="196108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8966B4-E29C-4B5E-8FF2-94DE6F096737}">
      <dsp:nvSpPr>
        <dsp:cNvPr id="0" name=""/>
        <dsp:cNvSpPr/>
      </dsp:nvSpPr>
      <dsp:spPr>
        <a:xfrm>
          <a:off x="3168073" y="1334663"/>
          <a:ext cx="1282379" cy="8335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Action learning</a:t>
          </a:r>
        </a:p>
      </dsp:txBody>
      <dsp:txXfrm>
        <a:off x="3208763" y="1375353"/>
        <a:ext cx="1200999" cy="752166"/>
      </dsp:txXfrm>
    </dsp:sp>
    <dsp:sp modelId="{F498A059-BAA1-4778-A841-534C557C1A9E}">
      <dsp:nvSpPr>
        <dsp:cNvPr id="0" name=""/>
        <dsp:cNvSpPr/>
      </dsp:nvSpPr>
      <dsp:spPr>
        <a:xfrm>
          <a:off x="560620" y="600902"/>
          <a:ext cx="3330137" cy="3330137"/>
        </a:xfrm>
        <a:custGeom>
          <a:avLst/>
          <a:gdLst/>
          <a:ahLst/>
          <a:cxnLst/>
          <a:rect l="0" t="0" r="0" b="0"/>
          <a:pathLst>
            <a:path>
              <a:moveTo>
                <a:pt x="3327856" y="1577949"/>
              </a:moveTo>
              <a:arcTo wR="1665068" hR="1665068" stAng="21420049" swAng="219595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56FB0D-0060-4DF4-8673-C5AD556A9FDA}">
      <dsp:nvSpPr>
        <dsp:cNvPr id="0" name=""/>
        <dsp:cNvSpPr/>
      </dsp:nvSpPr>
      <dsp:spPr>
        <a:xfrm>
          <a:off x="2563202" y="3196266"/>
          <a:ext cx="1282379" cy="8335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Peer-to-peer</a:t>
          </a:r>
        </a:p>
      </dsp:txBody>
      <dsp:txXfrm>
        <a:off x="2603892" y="3236956"/>
        <a:ext cx="1200999" cy="752166"/>
      </dsp:txXfrm>
    </dsp:sp>
    <dsp:sp modelId="{EE302A12-DD02-426E-B223-83898DDF1DBC}">
      <dsp:nvSpPr>
        <dsp:cNvPr id="0" name=""/>
        <dsp:cNvSpPr/>
      </dsp:nvSpPr>
      <dsp:spPr>
        <a:xfrm>
          <a:off x="560620" y="600902"/>
          <a:ext cx="3330137" cy="3330137"/>
        </a:xfrm>
        <a:custGeom>
          <a:avLst/>
          <a:gdLst/>
          <a:ahLst/>
          <a:cxnLst/>
          <a:rect l="0" t="0" r="0" b="0"/>
          <a:pathLst>
            <a:path>
              <a:moveTo>
                <a:pt x="1995968" y="3296925"/>
              </a:moveTo>
              <a:arcTo wR="1665068" hR="1665068" stAng="4712236" swAng="137552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752809-A48D-408D-9969-A70BEFE8D0A4}">
      <dsp:nvSpPr>
        <dsp:cNvPr id="0" name=""/>
        <dsp:cNvSpPr/>
      </dsp:nvSpPr>
      <dsp:spPr>
        <a:xfrm>
          <a:off x="605796" y="3196266"/>
          <a:ext cx="1282379" cy="8335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Growth mindset</a:t>
          </a:r>
        </a:p>
      </dsp:txBody>
      <dsp:txXfrm>
        <a:off x="646486" y="3236956"/>
        <a:ext cx="1200999" cy="752166"/>
      </dsp:txXfrm>
    </dsp:sp>
    <dsp:sp modelId="{0364A37C-7BB4-4FBE-B28B-562070E81D80}">
      <dsp:nvSpPr>
        <dsp:cNvPr id="0" name=""/>
        <dsp:cNvSpPr/>
      </dsp:nvSpPr>
      <dsp:spPr>
        <a:xfrm>
          <a:off x="560620" y="600902"/>
          <a:ext cx="3330137" cy="3330137"/>
        </a:xfrm>
        <a:custGeom>
          <a:avLst/>
          <a:gdLst/>
          <a:ahLst/>
          <a:cxnLst/>
          <a:rect l="0" t="0" r="0" b="0"/>
          <a:pathLst>
            <a:path>
              <a:moveTo>
                <a:pt x="278198" y="2586505"/>
              </a:moveTo>
              <a:arcTo wR="1665068" hR="1665068" stAng="8783995" swAng="219595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09567D-E8D5-4CE1-9C25-5E9B47C12A4F}">
      <dsp:nvSpPr>
        <dsp:cNvPr id="0" name=""/>
        <dsp:cNvSpPr/>
      </dsp:nvSpPr>
      <dsp:spPr>
        <a:xfrm>
          <a:off x="925" y="1334663"/>
          <a:ext cx="1282379" cy="8335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Lifelong learning</a:t>
          </a:r>
        </a:p>
      </dsp:txBody>
      <dsp:txXfrm>
        <a:off x="41615" y="1375353"/>
        <a:ext cx="1200999" cy="752166"/>
      </dsp:txXfrm>
    </dsp:sp>
    <dsp:sp modelId="{BAB06203-06C7-413F-BB4B-D38F47B8EED5}">
      <dsp:nvSpPr>
        <dsp:cNvPr id="0" name=""/>
        <dsp:cNvSpPr/>
      </dsp:nvSpPr>
      <dsp:spPr>
        <a:xfrm>
          <a:off x="560620" y="600902"/>
          <a:ext cx="3330137" cy="3330137"/>
        </a:xfrm>
        <a:custGeom>
          <a:avLst/>
          <a:gdLst/>
          <a:ahLst/>
          <a:cxnLst/>
          <a:rect l="0" t="0" r="0" b="0"/>
          <a:pathLst>
            <a:path>
              <a:moveTo>
                <a:pt x="290174" y="725856"/>
              </a:moveTo>
              <a:arcTo wR="1665068" hR="1665068" stAng="12860256" swAng="196108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F189A2-3EC3-4BC8-B570-E2BB1C8EE67E}">
      <dsp:nvSpPr>
        <dsp:cNvPr id="0" name=""/>
        <dsp:cNvSpPr/>
      </dsp:nvSpPr>
      <dsp:spPr>
        <a:xfrm>
          <a:off x="1584499" y="184128"/>
          <a:ext cx="1282379" cy="8335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Accelerated learning</a:t>
          </a:r>
        </a:p>
      </dsp:txBody>
      <dsp:txXfrm>
        <a:off x="1625189" y="224818"/>
        <a:ext cx="1200999" cy="752166"/>
      </dsp:txXfrm>
    </dsp:sp>
    <dsp:sp modelId="{DCB77E37-4526-4D4F-8E84-FB8C562D229C}">
      <dsp:nvSpPr>
        <dsp:cNvPr id="0" name=""/>
        <dsp:cNvSpPr/>
      </dsp:nvSpPr>
      <dsp:spPr>
        <a:xfrm>
          <a:off x="560620" y="600902"/>
          <a:ext cx="3330137" cy="3330137"/>
        </a:xfrm>
        <a:custGeom>
          <a:avLst/>
          <a:gdLst/>
          <a:ahLst/>
          <a:cxnLst/>
          <a:rect l="0" t="0" r="0" b="0"/>
          <a:pathLst>
            <a:path>
              <a:moveTo>
                <a:pt x="2315064" y="132111"/>
              </a:moveTo>
              <a:arcTo wR="1665068" hR="1665068" stAng="17578658" swAng="196108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8966B4-E29C-4B5E-8FF2-94DE6F096737}">
      <dsp:nvSpPr>
        <dsp:cNvPr id="0" name=""/>
        <dsp:cNvSpPr/>
      </dsp:nvSpPr>
      <dsp:spPr>
        <a:xfrm>
          <a:off x="3168073" y="1334663"/>
          <a:ext cx="1282379" cy="8335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Action learning</a:t>
          </a:r>
        </a:p>
      </dsp:txBody>
      <dsp:txXfrm>
        <a:off x="3208763" y="1375353"/>
        <a:ext cx="1200999" cy="752166"/>
      </dsp:txXfrm>
    </dsp:sp>
    <dsp:sp modelId="{F498A059-BAA1-4778-A841-534C557C1A9E}">
      <dsp:nvSpPr>
        <dsp:cNvPr id="0" name=""/>
        <dsp:cNvSpPr/>
      </dsp:nvSpPr>
      <dsp:spPr>
        <a:xfrm>
          <a:off x="560620" y="600902"/>
          <a:ext cx="3330137" cy="3330137"/>
        </a:xfrm>
        <a:custGeom>
          <a:avLst/>
          <a:gdLst/>
          <a:ahLst/>
          <a:cxnLst/>
          <a:rect l="0" t="0" r="0" b="0"/>
          <a:pathLst>
            <a:path>
              <a:moveTo>
                <a:pt x="3327856" y="1577949"/>
              </a:moveTo>
              <a:arcTo wR="1665068" hR="1665068" stAng="21420049" swAng="219595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56FB0D-0060-4DF4-8673-C5AD556A9FDA}">
      <dsp:nvSpPr>
        <dsp:cNvPr id="0" name=""/>
        <dsp:cNvSpPr/>
      </dsp:nvSpPr>
      <dsp:spPr>
        <a:xfrm>
          <a:off x="2563202" y="3196266"/>
          <a:ext cx="1282379" cy="8335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Peer-to-peer</a:t>
          </a:r>
        </a:p>
      </dsp:txBody>
      <dsp:txXfrm>
        <a:off x="2603892" y="3236956"/>
        <a:ext cx="1200999" cy="752166"/>
      </dsp:txXfrm>
    </dsp:sp>
    <dsp:sp modelId="{EE302A12-DD02-426E-B223-83898DDF1DBC}">
      <dsp:nvSpPr>
        <dsp:cNvPr id="0" name=""/>
        <dsp:cNvSpPr/>
      </dsp:nvSpPr>
      <dsp:spPr>
        <a:xfrm>
          <a:off x="560620" y="600902"/>
          <a:ext cx="3330137" cy="3330137"/>
        </a:xfrm>
        <a:custGeom>
          <a:avLst/>
          <a:gdLst/>
          <a:ahLst/>
          <a:cxnLst/>
          <a:rect l="0" t="0" r="0" b="0"/>
          <a:pathLst>
            <a:path>
              <a:moveTo>
                <a:pt x="1995968" y="3296925"/>
              </a:moveTo>
              <a:arcTo wR="1665068" hR="1665068" stAng="4712236" swAng="137552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752809-A48D-408D-9969-A70BEFE8D0A4}">
      <dsp:nvSpPr>
        <dsp:cNvPr id="0" name=""/>
        <dsp:cNvSpPr/>
      </dsp:nvSpPr>
      <dsp:spPr>
        <a:xfrm>
          <a:off x="605796" y="3196266"/>
          <a:ext cx="1282379" cy="8335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Growth mindset</a:t>
          </a:r>
        </a:p>
      </dsp:txBody>
      <dsp:txXfrm>
        <a:off x="646486" y="3236956"/>
        <a:ext cx="1200999" cy="752166"/>
      </dsp:txXfrm>
    </dsp:sp>
    <dsp:sp modelId="{0364A37C-7BB4-4FBE-B28B-562070E81D80}">
      <dsp:nvSpPr>
        <dsp:cNvPr id="0" name=""/>
        <dsp:cNvSpPr/>
      </dsp:nvSpPr>
      <dsp:spPr>
        <a:xfrm>
          <a:off x="560620" y="600902"/>
          <a:ext cx="3330137" cy="3330137"/>
        </a:xfrm>
        <a:custGeom>
          <a:avLst/>
          <a:gdLst/>
          <a:ahLst/>
          <a:cxnLst/>
          <a:rect l="0" t="0" r="0" b="0"/>
          <a:pathLst>
            <a:path>
              <a:moveTo>
                <a:pt x="278198" y="2586505"/>
              </a:moveTo>
              <a:arcTo wR="1665068" hR="1665068" stAng="8783995" swAng="219595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09567D-E8D5-4CE1-9C25-5E9B47C12A4F}">
      <dsp:nvSpPr>
        <dsp:cNvPr id="0" name=""/>
        <dsp:cNvSpPr/>
      </dsp:nvSpPr>
      <dsp:spPr>
        <a:xfrm>
          <a:off x="925" y="1334663"/>
          <a:ext cx="1282379" cy="8335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Lifelong learning</a:t>
          </a:r>
        </a:p>
      </dsp:txBody>
      <dsp:txXfrm>
        <a:off x="41615" y="1375353"/>
        <a:ext cx="1200999" cy="752166"/>
      </dsp:txXfrm>
    </dsp:sp>
    <dsp:sp modelId="{BAB06203-06C7-413F-BB4B-D38F47B8EED5}">
      <dsp:nvSpPr>
        <dsp:cNvPr id="0" name=""/>
        <dsp:cNvSpPr/>
      </dsp:nvSpPr>
      <dsp:spPr>
        <a:xfrm>
          <a:off x="560620" y="600902"/>
          <a:ext cx="3330137" cy="3330137"/>
        </a:xfrm>
        <a:custGeom>
          <a:avLst/>
          <a:gdLst/>
          <a:ahLst/>
          <a:cxnLst/>
          <a:rect l="0" t="0" r="0" b="0"/>
          <a:pathLst>
            <a:path>
              <a:moveTo>
                <a:pt x="290174" y="725856"/>
              </a:moveTo>
              <a:arcTo wR="1665068" hR="1665068" stAng="12860256" swAng="196108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94F21F0E-C2EF-4E5A-BB81-E16FD40E6AE8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F81BAA81-B532-4A07-A171-2093B949E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38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BAA81-B532-4A07-A171-2093B949E575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9043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BAA81-B532-4A07-A171-2093B949E5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65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BAA81-B532-4A07-A171-2093B949E5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5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b="1" dirty="0" err="1"/>
              <a:t>Accelerated</a:t>
            </a:r>
            <a:r>
              <a:rPr lang="de-DE" b="1" dirty="0"/>
              <a:t> Learning </a:t>
            </a:r>
            <a:endParaRPr lang="de-DE" dirty="0"/>
          </a:p>
          <a:p>
            <a:pPr marL="285750" indent="-285750">
              <a:buFont typeface="Arial,Sans-Serif"/>
              <a:buChar char="•"/>
            </a:pPr>
            <a:r>
              <a:rPr lang="de-DE" dirty="0"/>
              <a:t>Intensivtraining (Inhalte in kürzester Zeit vermitteln)</a:t>
            </a:r>
          </a:p>
          <a:p>
            <a:pPr marL="285750" indent="-285750">
              <a:buFont typeface="Arial,Sans-Serif"/>
              <a:buChar char="•"/>
            </a:pPr>
            <a:r>
              <a:rPr lang="de-DE" dirty="0"/>
              <a:t>Praxisbezogenes Lernen in hohem Tempo (Bootcamp Format)</a:t>
            </a:r>
          </a:p>
          <a:p>
            <a:pPr marL="285750" indent="-285750">
              <a:buFont typeface="Arial,Sans-Serif"/>
              <a:buChar char="•"/>
            </a:pPr>
            <a:r>
              <a:rPr lang="de-DE" dirty="0"/>
              <a:t>Kontinuierliche Teamarbeit (Zusammenarbeit fördert Lernen) </a:t>
            </a:r>
          </a:p>
          <a:p>
            <a:pPr marL="285750" indent="-285750">
              <a:buFont typeface="Arial,Sans-Serif"/>
              <a:buChar char="•"/>
            </a:pPr>
            <a:r>
              <a:rPr lang="de-DE" dirty="0"/>
              <a:t>Ständige Feedback-Gespräche</a:t>
            </a:r>
          </a:p>
          <a:p>
            <a:pPr marL="285750" indent="-285750">
              <a:buFont typeface="Arial,Sans-Serif"/>
              <a:buChar char="•"/>
            </a:pPr>
            <a:r>
              <a:rPr lang="de-DE" dirty="0"/>
              <a:t>Ausgerichtet auf die spätere berufliche Rolle </a:t>
            </a:r>
          </a:p>
          <a:p>
            <a:pPr marL="285750" indent="-285750">
              <a:buFont typeface="Arial,Sans-Serif"/>
              <a:buChar char="•"/>
            </a:pPr>
            <a:r>
              <a:rPr lang="de-DE" dirty="0"/>
              <a:t>Effektive Methode für die Erlernung von Fach und Soft Skills </a:t>
            </a:r>
          </a:p>
          <a:p>
            <a:r>
              <a:rPr lang="de-DE" dirty="0"/>
              <a:t> </a:t>
            </a:r>
          </a:p>
          <a:p>
            <a:r>
              <a:rPr lang="de-DE" b="1" dirty="0"/>
              <a:t>Growth Mindset </a:t>
            </a:r>
            <a:endParaRPr lang="de-DE" dirty="0"/>
          </a:p>
          <a:p>
            <a:pPr marL="285750" indent="-285750">
              <a:buFont typeface="Arial,Sans-Serif"/>
              <a:buChar char="•"/>
            </a:pPr>
            <a:r>
              <a:rPr lang="de-DE" dirty="0"/>
              <a:t>Ist eine Einstellung: Individuen entwickeln sich durch Lernen stets weiter</a:t>
            </a:r>
          </a:p>
          <a:p>
            <a:pPr marL="285750" indent="-285750">
              <a:buFont typeface="Arial,Sans-Serif"/>
              <a:buChar char="•"/>
            </a:pPr>
            <a:r>
              <a:rPr lang="de-DE" dirty="0"/>
              <a:t>Growth Mindset fördert Motivation und Leistung </a:t>
            </a:r>
          </a:p>
          <a:p>
            <a:pPr marL="285750" indent="-285750">
              <a:buFont typeface="Arial,Sans-Serif"/>
              <a:buChar char="•"/>
            </a:pPr>
            <a:r>
              <a:rPr lang="de-DE" dirty="0"/>
              <a:t>Jeder ist für seinen Lernfortschritt selbst verantwortlich </a:t>
            </a:r>
          </a:p>
          <a:p>
            <a:pPr marL="285750" indent="-285750">
              <a:buFont typeface="Arial,Sans-Serif"/>
              <a:buChar char="•"/>
            </a:pPr>
            <a:r>
              <a:rPr lang="de-DE" dirty="0"/>
              <a:t>Lernen ist etwas, das entwickelt werden kann. Übung macht den Meister. (Praktische Fähigkeiten durch Übung)</a:t>
            </a:r>
          </a:p>
          <a:p>
            <a:pPr marL="285750" indent="-285750">
              <a:buFont typeface="Arial,Sans-Serif"/>
              <a:buChar char="•"/>
            </a:pPr>
            <a:r>
              <a:rPr lang="de-DE" dirty="0"/>
              <a:t>"Meine Ziele kann ich durch harte Arbeit eigenverantwortlich erreichen"</a:t>
            </a:r>
          </a:p>
          <a:p>
            <a:pPr marL="285750" indent="-285750">
              <a:buFont typeface="Arial,Sans-Serif"/>
              <a:buChar char="•"/>
            </a:pPr>
            <a:r>
              <a:rPr lang="de-DE" dirty="0"/>
              <a:t>"Probleme" sind interessante Herausforderungen, denen man sich stellt .</a:t>
            </a:r>
          </a:p>
          <a:p>
            <a:pPr marL="285750" indent="-285750">
              <a:buFont typeface="Arial,Sans-Serif"/>
              <a:buChar char="•"/>
            </a:pPr>
            <a:endParaRPr lang="de-DE" dirty="0">
              <a:cs typeface="Calibri"/>
            </a:endParaRPr>
          </a:p>
          <a:p>
            <a:r>
              <a:rPr lang="de-DE" b="1" dirty="0">
                <a:cs typeface="Calibri"/>
              </a:rPr>
              <a:t>Action Learning = </a:t>
            </a:r>
            <a:r>
              <a:rPr lang="de-DE" dirty="0"/>
              <a:t>konkretes und relevanten Projekt und reflektiert gleichzeitig den Lernprozess </a:t>
            </a:r>
            <a:endParaRPr lang="de-DE" dirty="0">
              <a:cs typeface="Calibri"/>
            </a:endParaRPr>
          </a:p>
          <a:p>
            <a:pPr marL="171450" indent="-171450">
              <a:buFont typeface="Arial,Sans-Serif"/>
              <a:buChar char="•"/>
            </a:pPr>
            <a:r>
              <a:rPr lang="de-DE" dirty="0"/>
              <a:t>alle Beteiligten verstehen sich als Lernende, die nicht über absolute Wahrheiten verfügen und daher eine offene Haltung einnehmen </a:t>
            </a:r>
            <a:endParaRPr lang="en-US" dirty="0"/>
          </a:p>
          <a:p>
            <a:pPr marL="171450" indent="-171450">
              <a:buFont typeface="Arial,Sans-Serif"/>
              <a:buChar char="•"/>
            </a:pPr>
            <a:r>
              <a:rPr lang="de-DE" dirty="0"/>
              <a:t>Verbindung von Expertenwissen und explorativem Erkunden von Neuland, wobei tendenziell der explorative Anteil steuert, welches Expertenwissen benötigt wird </a:t>
            </a:r>
            <a:endParaRPr lang="en-US" dirty="0"/>
          </a:p>
          <a:p>
            <a:pPr marL="171450" indent="-171450">
              <a:buFont typeface="Arial,Sans-Serif"/>
              <a:buChar char="•"/>
            </a:pPr>
            <a:r>
              <a:rPr lang="de-DE" dirty="0"/>
              <a:t>das Action-Learning-Team als Medium für Reflexion, Erproben neuer Lösungen und persönliche Entwicklung </a:t>
            </a:r>
            <a:endParaRPr lang="en-US" dirty="0"/>
          </a:p>
          <a:p>
            <a:pPr marL="171450" indent="-171450">
              <a:buFont typeface="Arial,Sans-Serif"/>
              <a:buChar char="•"/>
            </a:pPr>
            <a:r>
              <a:rPr lang="de-DE" dirty="0"/>
              <a:t>die Simultanität gleichzeitig Probleme zu lösen und davon zu lernen bzw. von persönlicher und organisationaler Entwicklung </a:t>
            </a:r>
            <a:endParaRPr lang="de-DE" dirty="0">
              <a:cs typeface="Calibri"/>
            </a:endParaRPr>
          </a:p>
          <a:p>
            <a:pPr marL="171450" indent="-171450">
              <a:buFont typeface="Arial,Sans-Serif"/>
              <a:buChar char="•"/>
            </a:pPr>
            <a:r>
              <a:rPr lang="de-DE" dirty="0"/>
              <a:t>Menschen aus verschiedenen Bereichen zusammenarbeiten und kritische Fragen aus ihren unterschiedlichen Perspektiven stellen</a:t>
            </a:r>
            <a:endParaRPr lang="de-DE" dirty="0">
              <a:cs typeface="Calibri"/>
            </a:endParaRPr>
          </a:p>
          <a:p>
            <a:pPr marL="171450" indent="-171450">
              <a:buFont typeface="Arial,Sans-Serif"/>
              <a:buChar char="•"/>
            </a:pPr>
            <a:r>
              <a:rPr lang="de-DE" dirty="0"/>
              <a:t>Bedürfnis der Organisation befriedigt und andererseits werden Individuen und Gruppen weiterentwickelt </a:t>
            </a:r>
            <a:endParaRPr lang="de-DE" dirty="0">
              <a:cs typeface="Calibri" panose="020F0502020204030204"/>
            </a:endParaRPr>
          </a:p>
          <a:p>
            <a:pPr marL="171450" indent="-171450">
              <a:buFont typeface="Arial,Sans-Serif"/>
              <a:buChar char="•"/>
            </a:pPr>
            <a:r>
              <a:rPr lang="de-DE" dirty="0"/>
              <a:t>Die Teilnehmer müssen den Willen haben, Neues zu lernen: sie sind aufgefordert, sowohl im eigenen Verhalten als Führungspersönlichkeit beziehungsweise im Team effektiver zu werden als auch ihr Umfeld besser zu verstehen und persönliche Möglichkeiten der Einflussnahme zu entdecken.</a:t>
            </a:r>
            <a:endParaRPr lang="de-DE" dirty="0">
              <a:cs typeface="Calibri"/>
            </a:endParaRPr>
          </a:p>
          <a:p>
            <a:pPr marL="171450" indent="-171450">
              <a:buFont typeface="Arial,Sans-Serif"/>
              <a:buChar char="•"/>
            </a:pPr>
            <a:endParaRPr lang="de-DE" dirty="0"/>
          </a:p>
          <a:p>
            <a:r>
              <a:rPr lang="de-DE" b="1" dirty="0"/>
              <a:t>Warum &amp; Wichtig: </a:t>
            </a:r>
            <a:r>
              <a:rPr lang="de-DE" dirty="0"/>
              <a:t> </a:t>
            </a:r>
            <a:endParaRPr lang="de-DE" dirty="0">
              <a:cs typeface="Calibri" panose="020F0502020204030204"/>
            </a:endParaRPr>
          </a:p>
          <a:p>
            <a:pPr marL="171450" indent="-171450">
              <a:buFont typeface="Arial,Sans-Serif"/>
              <a:buChar char="•"/>
            </a:pPr>
            <a:r>
              <a:rPr lang="de-DE" dirty="0"/>
              <a:t>Ein </a:t>
            </a:r>
            <a:r>
              <a:rPr lang="de-DE" i="1" dirty="0"/>
              <a:t>Prozess des Fragens und Reflektierens</a:t>
            </a:r>
            <a:r>
              <a:rPr lang="de-DE" dirty="0"/>
              <a:t> befördert unterstützt Austausch und gemeinsames Lernen der Gruppe. </a:t>
            </a:r>
            <a:endParaRPr lang="de-DE" dirty="0">
              <a:cs typeface="Calibri"/>
            </a:endParaRPr>
          </a:p>
          <a:p>
            <a:r>
              <a:rPr lang="de-DE" dirty="0"/>
              <a:t>eine neuartige Situation zu erforschen – und sich dann gegebenenfalls nötiges Theoriewissen anzueignen. </a:t>
            </a:r>
          </a:p>
          <a:p>
            <a:pPr marL="171450" indent="-171450">
              <a:buFont typeface="Arial,Sans-Serif"/>
              <a:buChar char="•"/>
            </a:pPr>
            <a:r>
              <a:rPr lang="de-DE" dirty="0"/>
              <a:t>Wesentlich ist das Stellen von kritischen Fragen aus unterschiedlichen Perspektiven </a:t>
            </a:r>
            <a:endParaRPr lang="de-DE" dirty="0">
              <a:cs typeface="Calibri"/>
            </a:endParaRPr>
          </a:p>
          <a:p>
            <a:r>
              <a:rPr lang="de-DE" dirty="0"/>
              <a:t>  </a:t>
            </a:r>
            <a:endParaRPr lang="de-DE" dirty="0">
              <a:cs typeface="Calibri"/>
            </a:endParaRPr>
          </a:p>
          <a:p>
            <a:r>
              <a:rPr lang="en-US" b="1" dirty="0"/>
              <a:t>Peer-To-Peer</a:t>
            </a:r>
            <a:endParaRPr lang="de-DE" dirty="0"/>
          </a:p>
          <a:p>
            <a:pPr marL="171450" indent="-171450">
              <a:buFont typeface="Arial"/>
              <a:buChar char="•"/>
            </a:pPr>
            <a:r>
              <a:rPr lang="de-DE" dirty="0"/>
              <a:t>Der Trainer ist nicht der Wissensvermittler / der Allwissende, sondern Coach / Lernunterstützer</a:t>
            </a:r>
            <a:endParaRPr lang="en-US" dirty="0"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de-DE" dirty="0"/>
              <a:t>Fokus auf Action Learning </a:t>
            </a:r>
            <a:endParaRPr lang="en-US" dirty="0"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de-DE" dirty="0"/>
              <a:t>Vorstellung &amp; Diskussion verschiedener Lösungsansätze und Denkweisen</a:t>
            </a:r>
            <a:endParaRPr lang="en-US" dirty="0">
              <a:cs typeface="Calibri" panose="020F0502020204030204"/>
            </a:endParaRPr>
          </a:p>
          <a:p>
            <a:r>
              <a:rPr lang="de-DE" dirty="0"/>
              <a:t> 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de-DE" dirty="0"/>
              <a:t>Auch Consultants können und sollen in diese Rolle des Coaches schlüpfen</a:t>
            </a:r>
            <a:endParaRPr lang="en-US" dirty="0"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de-DE" dirty="0"/>
              <a:t>Bspw. Trainer ist krank, Consultants müssen selber Verantwortung übernehmen </a:t>
            </a:r>
            <a:endParaRPr lang="en-US" dirty="0"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de-DE" dirty="0"/>
              <a:t>Gruppenübungen &amp; Projekte </a:t>
            </a:r>
            <a:endParaRPr lang="en-US" dirty="0"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de-DE" dirty="0"/>
              <a:t>Heterogenität der Gruppe ermöglicht Perspektivenwechsel: Heute bin ich der „Erklärende“ morgen der „Zuhörer“</a:t>
            </a:r>
            <a:endParaRPr lang="en-US" dirty="0"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de-DE" dirty="0"/>
              <a:t>Sitzplatzwechsel jeden Tag </a:t>
            </a:r>
            <a:r>
              <a:rPr lang="en-US" dirty="0"/>
              <a:t></a:t>
            </a:r>
            <a:r>
              <a:rPr lang="de-DE" dirty="0"/>
              <a:t> Eigenverantwortung der Consultants</a:t>
            </a:r>
            <a:endParaRPr lang="en-US" dirty="0">
              <a:cs typeface="Calibri" panose="020F0502020204030204"/>
            </a:endParaRPr>
          </a:p>
          <a:p>
            <a:r>
              <a:rPr lang="de-DE" dirty="0"/>
              <a:t> </a:t>
            </a:r>
            <a:endParaRPr lang="en-US" dirty="0"/>
          </a:p>
          <a:p>
            <a:r>
              <a:rPr lang="en-US" dirty="0" err="1"/>
              <a:t>Entwicklung</a:t>
            </a:r>
            <a:r>
              <a:rPr lang="en-US" dirty="0"/>
              <a:t> von </a:t>
            </a:r>
            <a:r>
              <a:rPr lang="en-US" dirty="0" err="1"/>
              <a:t>Softskills</a:t>
            </a:r>
            <a:r>
              <a:rPr lang="en-US" dirty="0"/>
              <a:t>: </a:t>
            </a:r>
          </a:p>
          <a:p>
            <a:pPr lvl="1"/>
            <a:r>
              <a:rPr lang="de-DE" dirty="0"/>
              <a:t>In der Praxis wird in Teams Software entwickelt &amp; </a:t>
            </a:r>
            <a:r>
              <a:rPr lang="de-DE" dirty="0" err="1"/>
              <a:t>gearbeitetFeedback</a:t>
            </a:r>
            <a:r>
              <a:rPr lang="de-DE" dirty="0"/>
              <a:t> geben und nehmen</a:t>
            </a:r>
            <a:endParaRPr lang="en-US" dirty="0"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de-DE" dirty="0"/>
              <a:t>Kommunikationsfähigkeit &amp; Konfliktmanagement</a:t>
            </a:r>
            <a:endParaRPr lang="en-US" dirty="0"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de-DE" dirty="0"/>
              <a:t>Arbeiten in heterogenen Teams </a:t>
            </a:r>
            <a:r>
              <a:rPr lang="en-US" dirty="0"/>
              <a:t></a:t>
            </a:r>
            <a:r>
              <a:rPr lang="de-DE" dirty="0"/>
              <a:t> In verschiedenen Projektkonstellationen </a:t>
            </a:r>
            <a:endParaRPr lang="en-US" dirty="0">
              <a:cs typeface="Calibri" panose="020F0502020204030204"/>
            </a:endParaRPr>
          </a:p>
          <a:p>
            <a:r>
              <a:rPr lang="de-DE" dirty="0"/>
              <a:t> </a:t>
            </a:r>
            <a:endParaRPr lang="en-US" dirty="0"/>
          </a:p>
          <a:p>
            <a:r>
              <a:rPr lang="de-DE" dirty="0"/>
              <a:t>Dafür brauchen wir folgende Lernkultur:</a:t>
            </a:r>
            <a:endParaRPr lang="en-US" dirty="0"/>
          </a:p>
          <a:p>
            <a:pPr marL="342900" indent="-171450">
              <a:buFont typeface="Arial"/>
              <a:buChar char="•"/>
            </a:pPr>
            <a:r>
              <a:rPr lang="de-DE" dirty="0"/>
              <a:t>Offenheit gegenüber unterschiedlichen Perspektiven und Denkweisen</a:t>
            </a:r>
            <a:endParaRPr lang="en-US" dirty="0">
              <a:cs typeface="Calibri" panose="020F0502020204030204"/>
            </a:endParaRPr>
          </a:p>
          <a:p>
            <a:pPr marL="342900" indent="-171450">
              <a:buFont typeface="Arial"/>
              <a:buChar char="•"/>
            </a:pPr>
            <a:r>
              <a:rPr lang="de-DE" dirty="0"/>
              <a:t>Offenheit gegenüber Menschen anderer Kulturen </a:t>
            </a:r>
            <a:endParaRPr lang="en-US" dirty="0">
              <a:cs typeface="Calibri" panose="020F0502020204030204"/>
            </a:endParaRPr>
          </a:p>
          <a:p>
            <a:pPr marL="342900" indent="-171450">
              <a:buFont typeface="Arial"/>
              <a:buChar char="•"/>
            </a:pPr>
            <a:r>
              <a:rPr lang="de-DE" dirty="0"/>
              <a:t>Positivität </a:t>
            </a:r>
            <a:endParaRPr lang="en-US" dirty="0">
              <a:cs typeface="Calibri" panose="020F0502020204030204"/>
            </a:endParaRPr>
          </a:p>
          <a:p>
            <a:pPr marL="342900" indent="-171450">
              <a:buFont typeface="Arial"/>
              <a:buChar char="•"/>
            </a:pPr>
            <a:r>
              <a:rPr lang="de-DE" dirty="0"/>
              <a:t>Growth </a:t>
            </a:r>
            <a:r>
              <a:rPr lang="de-DE" dirty="0" err="1"/>
              <a:t>Mindset</a:t>
            </a:r>
            <a:r>
              <a:rPr lang="de-DE" dirty="0"/>
              <a:t> </a:t>
            </a:r>
            <a:endParaRPr lang="en-US" dirty="0">
              <a:cs typeface="Calibri" panose="020F0502020204030204"/>
            </a:endParaRPr>
          </a:p>
          <a:p>
            <a:pPr marL="342900" indent="-171450">
              <a:buFont typeface="Arial"/>
              <a:buChar char="•"/>
            </a:pPr>
            <a:r>
              <a:rPr lang="de-DE" dirty="0"/>
              <a:t>Andere Motivieren &amp; Unterstützen</a:t>
            </a:r>
            <a:endParaRPr lang="en-US" dirty="0">
              <a:cs typeface="Calibri" panose="020F0502020204030204"/>
            </a:endParaRPr>
          </a:p>
          <a:p>
            <a:pPr marL="342900" indent="-171450">
              <a:buFont typeface="Arial"/>
              <a:buChar char="•"/>
            </a:pPr>
            <a:r>
              <a:rPr lang="de-DE" dirty="0"/>
              <a:t>Rücksichtnahme</a:t>
            </a:r>
            <a:endParaRPr lang="en-US" dirty="0">
              <a:cs typeface="Calibri" panose="020F0502020204030204"/>
            </a:endParaRPr>
          </a:p>
          <a:p>
            <a:pPr marL="342900" indent="-171450">
              <a:buFont typeface="Arial"/>
              <a:buChar char="•"/>
            </a:pPr>
            <a:r>
              <a:rPr lang="de-DE" dirty="0"/>
              <a:t>Respekt</a:t>
            </a:r>
            <a:endParaRPr lang="en-US" dirty="0">
              <a:cs typeface="Calibri" panose="020F0502020204030204"/>
            </a:endParaRPr>
          </a:p>
          <a:p>
            <a:pPr marL="342900" indent="-171450">
              <a:buFont typeface="Arial"/>
              <a:buChar char="•"/>
            </a:pPr>
            <a:r>
              <a:rPr lang="de-DE" dirty="0"/>
              <a:t>Eigenverantwortung</a:t>
            </a:r>
            <a:endParaRPr lang="en-US" dirty="0">
              <a:cs typeface="Calibri" panose="020F0502020204030204"/>
            </a:endParaRPr>
          </a:p>
          <a:p>
            <a:r>
              <a:rPr lang="de-DE" b="1" dirty="0"/>
              <a:t> </a:t>
            </a:r>
            <a:endParaRPr lang="en-US" dirty="0"/>
          </a:p>
          <a:p>
            <a:r>
              <a:rPr lang="de-DE" b="1" dirty="0"/>
              <a:t>Life-Long-Learning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de-DE" dirty="0"/>
              <a:t>Vorbereitung auf den späteren Job: IT Branche entwickelt sich immer weiter. Wissen veraltet schnell, man muss immer neues Lernen</a:t>
            </a:r>
            <a:endParaRPr lang="de-DE" dirty="0"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de-DE" dirty="0"/>
              <a:t>Lernen </a:t>
            </a:r>
            <a:r>
              <a:rPr lang="de-DE" dirty="0" err="1"/>
              <a:t>lernen</a:t>
            </a:r>
            <a:r>
              <a:rPr lang="de-DE" dirty="0"/>
              <a:t>: Wie erarbeite ich mir neue Themen &amp; Technologien</a:t>
            </a:r>
            <a:endParaRPr lang="en-US" dirty="0"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de-DE" dirty="0"/>
              <a:t>Nach Academy ist das Lernen nicht vorbei, Academy gibt den Kick-Start</a:t>
            </a:r>
            <a:endParaRPr lang="en-US" dirty="0"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de-DE" dirty="0"/>
              <a:t>Fachliche, Softskill UND persönliche Entwicklung</a:t>
            </a:r>
            <a:endParaRPr lang="en-US" dirty="0"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de-DE" dirty="0"/>
              <a:t>Selbstreflexion &amp; Stecken von persönlichen Zielen</a:t>
            </a:r>
            <a:endParaRPr lang="en-US" dirty="0"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de-DE" dirty="0"/>
              <a:t>Lerntagebuch??</a:t>
            </a:r>
            <a:endParaRPr lang="en-US" dirty="0"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de-DE" dirty="0"/>
              <a:t>Fokus auf Academy: Nimm alles mit und nutze die Zeit! Du wirst nie mehr so viel Zeit haben dich auf ein Thema zu fokussieren. Nutze die Ressourcen: Trainer &amp; andere </a:t>
            </a:r>
            <a:r>
              <a:rPr lang="de-DE" dirty="0" err="1"/>
              <a:t>Cosultants</a:t>
            </a:r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BAA81-B532-4A07-A171-2093B949E5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31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GitLab % (GitHub </a:t>
            </a:r>
            <a:r>
              <a:rPr lang="en-US" dirty="0" err="1"/>
              <a:t>gelernt</a:t>
            </a:r>
            <a:r>
              <a:rPr lang="en-US" dirty="0"/>
              <a:t> und GitLab </a:t>
            </a:r>
            <a:r>
              <a:rPr lang="en-US" dirty="0" err="1"/>
              <a:t>Unterschiede</a:t>
            </a:r>
            <a:r>
              <a:rPr lang="en-US" dirty="0"/>
              <a:t> </a:t>
            </a:r>
            <a:r>
              <a:rPr lang="en-US" dirty="0" err="1"/>
              <a:t>erklärt</a:t>
            </a:r>
            <a:r>
              <a:rPr lang="en-US" dirty="0"/>
              <a:t>)</a:t>
            </a:r>
          </a:p>
          <a:p>
            <a:r>
              <a:rPr lang="en-US" dirty="0"/>
              <a:t>Selenium % (</a:t>
            </a:r>
            <a:r>
              <a:rPr lang="en-US" dirty="0" err="1"/>
              <a:t>lediglich</a:t>
            </a:r>
            <a:r>
              <a:rPr lang="en-US" dirty="0"/>
              <a:t> 2 Std. </a:t>
            </a:r>
            <a:r>
              <a:rPr lang="en-US" dirty="0" err="1"/>
              <a:t>abgehandelt</a:t>
            </a:r>
            <a:r>
              <a:rPr lang="en-US" dirty="0"/>
              <a:t>; </a:t>
            </a:r>
            <a:r>
              <a:rPr lang="en-US" dirty="0" err="1"/>
              <a:t>bekannt</a:t>
            </a:r>
            <a:r>
              <a:rPr lang="en-US" dirty="0"/>
              <a:t>; Testing </a:t>
            </a:r>
            <a:r>
              <a:rPr lang="en-US" dirty="0" err="1"/>
              <a:t>anhand</a:t>
            </a:r>
            <a:r>
              <a:rPr lang="en-US" dirty="0"/>
              <a:t> von </a:t>
            </a:r>
            <a:r>
              <a:rPr lang="en-US" dirty="0" err="1"/>
              <a:t>jUnit</a:t>
            </a:r>
            <a:r>
              <a:rPr lang="en-US" dirty="0"/>
              <a:t> Tests </a:t>
            </a:r>
            <a:r>
              <a:rPr lang="en-US" dirty="0" err="1"/>
              <a:t>kennengelernt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Tabelle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durchgeführt</a:t>
            </a:r>
            <a:r>
              <a:rPr lang="en-US" dirty="0"/>
              <a:t>?  </a:t>
            </a:r>
          </a:p>
          <a:p>
            <a:pPr marL="171450" indent="-171450">
              <a:buFontTx/>
              <a:buChar char="-"/>
            </a:pPr>
            <a:r>
              <a:rPr lang="en-US" dirty="0"/>
              <a:t>Module 4: Cloud Services Basics, Nexus, Sonar </a:t>
            </a:r>
            <a:r>
              <a:rPr lang="en-US" dirty="0" err="1"/>
              <a:t>Qube</a:t>
            </a:r>
            <a:r>
              <a:rPr lang="en-US" dirty="0"/>
              <a:t> (?)</a:t>
            </a:r>
          </a:p>
          <a:p>
            <a:pPr marL="171450" indent="-171450">
              <a:buFontTx/>
              <a:buChar char="-"/>
            </a:pPr>
            <a:r>
              <a:rPr lang="en-US" dirty="0"/>
              <a:t>Module 5: </a:t>
            </a:r>
            <a:r>
              <a:rPr lang="en-US" dirty="0" err="1"/>
              <a:t>vieles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ausgefüllt</a:t>
            </a:r>
            <a:r>
              <a:rPr lang="en-US" dirty="0"/>
              <a:t> (Tomcat </a:t>
            </a:r>
            <a:r>
              <a:rPr lang="en-US" dirty="0" err="1"/>
              <a:t>fehlt</a:t>
            </a:r>
            <a:r>
              <a:rPr lang="en-US" dirty="0"/>
              <a:t>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z.B</a:t>
            </a:r>
            <a:r>
              <a:rPr lang="en-US" dirty="0"/>
              <a:t>.)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BAA81-B532-4A07-A171-2093B949E5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65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BAA81-B532-4A07-A171-2093B949E5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91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b="1" dirty="0" err="1"/>
              <a:t>Accelerated</a:t>
            </a:r>
            <a:r>
              <a:rPr lang="de-DE" b="1" dirty="0"/>
              <a:t> Learning </a:t>
            </a:r>
            <a:endParaRPr lang="de-DE" dirty="0"/>
          </a:p>
          <a:p>
            <a:pPr marL="285750" indent="-285750">
              <a:buFont typeface="Arial,Sans-Serif"/>
              <a:buChar char="•"/>
            </a:pPr>
            <a:r>
              <a:rPr lang="de-DE" dirty="0"/>
              <a:t>Intensivtraining (Inhalte in kürzester Zeit vermitteln)</a:t>
            </a:r>
          </a:p>
          <a:p>
            <a:pPr marL="285750" indent="-285750">
              <a:buFont typeface="Arial,Sans-Serif"/>
              <a:buChar char="•"/>
            </a:pPr>
            <a:r>
              <a:rPr lang="de-DE" dirty="0"/>
              <a:t>Praxisbezogenes Lernen in hohem Tempo (Bootcamp Format)</a:t>
            </a:r>
          </a:p>
          <a:p>
            <a:pPr marL="285750" indent="-285750">
              <a:buFont typeface="Arial,Sans-Serif"/>
              <a:buChar char="•"/>
            </a:pPr>
            <a:r>
              <a:rPr lang="de-DE" dirty="0"/>
              <a:t>Kontinuierliche Teamarbeit (Zusammenarbeit fördert Lernen) </a:t>
            </a:r>
          </a:p>
          <a:p>
            <a:pPr marL="285750" indent="-285750">
              <a:buFont typeface="Arial,Sans-Serif"/>
              <a:buChar char="•"/>
            </a:pPr>
            <a:r>
              <a:rPr lang="de-DE" dirty="0"/>
              <a:t>Ständige Feedback-Gespräche</a:t>
            </a:r>
          </a:p>
          <a:p>
            <a:pPr marL="285750" indent="-285750">
              <a:buFont typeface="Arial,Sans-Serif"/>
              <a:buChar char="•"/>
            </a:pPr>
            <a:r>
              <a:rPr lang="de-DE" dirty="0"/>
              <a:t>Ausgerichtet auf die spätere berufliche Rolle </a:t>
            </a:r>
          </a:p>
          <a:p>
            <a:pPr marL="285750" indent="-285750">
              <a:buFont typeface="Arial,Sans-Serif"/>
              <a:buChar char="•"/>
            </a:pPr>
            <a:r>
              <a:rPr lang="de-DE" dirty="0"/>
              <a:t>Effektive Methode für die Erlernung von Fach und Soft Skills </a:t>
            </a:r>
          </a:p>
          <a:p>
            <a:r>
              <a:rPr lang="de-DE" dirty="0"/>
              <a:t> </a:t>
            </a:r>
          </a:p>
          <a:p>
            <a:r>
              <a:rPr lang="de-DE" b="1" dirty="0"/>
              <a:t>Growth Mindset </a:t>
            </a:r>
            <a:endParaRPr lang="de-DE" dirty="0"/>
          </a:p>
          <a:p>
            <a:pPr marL="285750" indent="-285750">
              <a:buFont typeface="Arial,Sans-Serif"/>
              <a:buChar char="•"/>
            </a:pPr>
            <a:r>
              <a:rPr lang="de-DE" dirty="0"/>
              <a:t>Ist eine Einstellung: Individuen entwickeln sich durch Lernen stets weiter</a:t>
            </a:r>
          </a:p>
          <a:p>
            <a:pPr marL="285750" indent="-285750">
              <a:buFont typeface="Arial,Sans-Serif"/>
              <a:buChar char="•"/>
            </a:pPr>
            <a:r>
              <a:rPr lang="de-DE" dirty="0"/>
              <a:t>Growth Mindset fördert Motivation und Leistung </a:t>
            </a:r>
          </a:p>
          <a:p>
            <a:pPr marL="285750" indent="-285750">
              <a:buFont typeface="Arial,Sans-Serif"/>
              <a:buChar char="•"/>
            </a:pPr>
            <a:r>
              <a:rPr lang="de-DE" dirty="0"/>
              <a:t>Jeder ist für seinen Lernfortschritt selbst verantwortlich </a:t>
            </a:r>
          </a:p>
          <a:p>
            <a:pPr marL="285750" indent="-285750">
              <a:buFont typeface="Arial,Sans-Serif"/>
              <a:buChar char="•"/>
            </a:pPr>
            <a:r>
              <a:rPr lang="de-DE" dirty="0"/>
              <a:t>Lernen ist etwas, das entwickelt werden kann. Übung macht den Meister. (Praktische Fähigkeiten durch Übung)</a:t>
            </a:r>
          </a:p>
          <a:p>
            <a:pPr marL="285750" indent="-285750">
              <a:buFont typeface="Arial,Sans-Serif"/>
              <a:buChar char="•"/>
            </a:pPr>
            <a:r>
              <a:rPr lang="de-DE" dirty="0"/>
              <a:t>"Meine Ziele kann ich durch harte Arbeit eigenverantwortlich erreichen"</a:t>
            </a:r>
          </a:p>
          <a:p>
            <a:pPr marL="285750" indent="-285750">
              <a:buFont typeface="Arial,Sans-Serif"/>
              <a:buChar char="•"/>
            </a:pPr>
            <a:r>
              <a:rPr lang="de-DE" dirty="0"/>
              <a:t>"Probleme" sind interessante Herausforderungen, denen man sich stellt .</a:t>
            </a:r>
          </a:p>
          <a:p>
            <a:pPr marL="285750" indent="-285750">
              <a:buFont typeface="Arial,Sans-Serif"/>
              <a:buChar char="•"/>
            </a:pPr>
            <a:endParaRPr lang="de-DE" dirty="0">
              <a:cs typeface="Calibri"/>
            </a:endParaRPr>
          </a:p>
          <a:p>
            <a:r>
              <a:rPr lang="de-DE" b="1" dirty="0">
                <a:cs typeface="Calibri"/>
              </a:rPr>
              <a:t>Action Learning = </a:t>
            </a:r>
            <a:r>
              <a:rPr lang="de-DE" dirty="0"/>
              <a:t>konkretes und relevanten Projekt und reflektiert gleichzeitig den Lernprozess </a:t>
            </a:r>
            <a:endParaRPr lang="de-DE" dirty="0">
              <a:cs typeface="Calibri"/>
            </a:endParaRPr>
          </a:p>
          <a:p>
            <a:pPr marL="171450" indent="-171450">
              <a:buFont typeface="Arial,Sans-Serif"/>
              <a:buChar char="•"/>
            </a:pPr>
            <a:r>
              <a:rPr lang="de-DE" dirty="0"/>
              <a:t>alle Beteiligten verstehen sich als Lernende, die nicht über absolute Wahrheiten verfügen und daher eine offene Haltung einnehmen </a:t>
            </a:r>
            <a:endParaRPr lang="en-US" dirty="0"/>
          </a:p>
          <a:p>
            <a:pPr marL="171450" indent="-171450">
              <a:buFont typeface="Arial,Sans-Serif"/>
              <a:buChar char="•"/>
            </a:pPr>
            <a:r>
              <a:rPr lang="de-DE" dirty="0"/>
              <a:t>Verbindung von Expertenwissen und explorativem Erkunden von Neuland, wobei tendenziell der explorative Anteil steuert, welches Expertenwissen benötigt wird </a:t>
            </a:r>
            <a:endParaRPr lang="en-US" dirty="0"/>
          </a:p>
          <a:p>
            <a:pPr marL="171450" indent="-171450">
              <a:buFont typeface="Arial,Sans-Serif"/>
              <a:buChar char="•"/>
            </a:pPr>
            <a:r>
              <a:rPr lang="de-DE" dirty="0"/>
              <a:t>das Action-Learning-Team als Medium für Reflexion, Erproben neuer Lösungen und persönliche Entwicklung </a:t>
            </a:r>
            <a:endParaRPr lang="en-US" dirty="0"/>
          </a:p>
          <a:p>
            <a:pPr marL="171450" indent="-171450">
              <a:buFont typeface="Arial,Sans-Serif"/>
              <a:buChar char="•"/>
            </a:pPr>
            <a:r>
              <a:rPr lang="de-DE" dirty="0"/>
              <a:t>die Simultanität gleichzeitig Probleme zu lösen und davon zu lernen bzw. von persönlicher und organisationaler Entwicklung </a:t>
            </a:r>
            <a:endParaRPr lang="de-DE" dirty="0">
              <a:cs typeface="Calibri"/>
            </a:endParaRPr>
          </a:p>
          <a:p>
            <a:pPr marL="171450" indent="-171450">
              <a:buFont typeface="Arial,Sans-Serif"/>
              <a:buChar char="•"/>
            </a:pPr>
            <a:r>
              <a:rPr lang="de-DE" dirty="0"/>
              <a:t>Menschen aus verschiedenen Bereichen zusammenarbeiten und kritische Fragen aus ihren unterschiedlichen Perspektiven stellen</a:t>
            </a:r>
            <a:endParaRPr lang="de-DE" dirty="0">
              <a:cs typeface="Calibri"/>
            </a:endParaRPr>
          </a:p>
          <a:p>
            <a:pPr marL="171450" indent="-171450">
              <a:buFont typeface="Arial,Sans-Serif"/>
              <a:buChar char="•"/>
            </a:pPr>
            <a:r>
              <a:rPr lang="de-DE" dirty="0"/>
              <a:t>Bedürfnis der Organisation befriedigt und andererseits werden Individuen und Gruppen weiterentwickelt </a:t>
            </a:r>
            <a:endParaRPr lang="de-DE" dirty="0">
              <a:cs typeface="Calibri" panose="020F0502020204030204"/>
            </a:endParaRPr>
          </a:p>
          <a:p>
            <a:pPr marL="171450" indent="-171450">
              <a:buFont typeface="Arial,Sans-Serif"/>
              <a:buChar char="•"/>
            </a:pPr>
            <a:r>
              <a:rPr lang="de-DE" dirty="0"/>
              <a:t>Die Teilnehmer müssen den Willen haben, Neues zu lernen: sie sind aufgefordert, sowohl im eigenen Verhalten als Führungspersönlichkeit beziehungsweise im Team effektiver zu werden als auch ihr Umfeld besser zu verstehen und persönliche Möglichkeiten der Einflussnahme zu entdecken.</a:t>
            </a:r>
            <a:endParaRPr lang="de-DE" dirty="0">
              <a:cs typeface="Calibri"/>
            </a:endParaRPr>
          </a:p>
          <a:p>
            <a:pPr marL="171450" indent="-171450">
              <a:buFont typeface="Arial,Sans-Serif"/>
              <a:buChar char="•"/>
            </a:pPr>
            <a:endParaRPr lang="de-DE" dirty="0"/>
          </a:p>
          <a:p>
            <a:r>
              <a:rPr lang="de-DE" b="1" dirty="0"/>
              <a:t>Warum &amp; Wichtig: </a:t>
            </a:r>
            <a:r>
              <a:rPr lang="de-DE" dirty="0"/>
              <a:t> </a:t>
            </a:r>
            <a:endParaRPr lang="de-DE" dirty="0">
              <a:cs typeface="Calibri" panose="020F0502020204030204"/>
            </a:endParaRPr>
          </a:p>
          <a:p>
            <a:pPr marL="171450" indent="-171450">
              <a:buFont typeface="Arial,Sans-Serif"/>
              <a:buChar char="•"/>
            </a:pPr>
            <a:r>
              <a:rPr lang="de-DE" dirty="0"/>
              <a:t>Ein </a:t>
            </a:r>
            <a:r>
              <a:rPr lang="de-DE" i="1" dirty="0"/>
              <a:t>Prozess des Fragens und Reflektierens</a:t>
            </a:r>
            <a:r>
              <a:rPr lang="de-DE" dirty="0"/>
              <a:t> befördert unterstützt Austausch und gemeinsames Lernen der Gruppe. </a:t>
            </a:r>
            <a:endParaRPr lang="de-DE" dirty="0">
              <a:cs typeface="Calibri"/>
            </a:endParaRPr>
          </a:p>
          <a:p>
            <a:r>
              <a:rPr lang="de-DE" dirty="0"/>
              <a:t>eine neuartige Situation zu erforschen – und sich dann gegebenenfalls nötiges Theoriewissen anzueignen. </a:t>
            </a:r>
          </a:p>
          <a:p>
            <a:pPr marL="171450" indent="-171450">
              <a:buFont typeface="Arial,Sans-Serif"/>
              <a:buChar char="•"/>
            </a:pPr>
            <a:r>
              <a:rPr lang="de-DE" dirty="0"/>
              <a:t>Wesentlich ist das Stellen von kritischen Fragen aus unterschiedlichen Perspektiven </a:t>
            </a:r>
            <a:endParaRPr lang="de-DE" dirty="0">
              <a:cs typeface="Calibri"/>
            </a:endParaRPr>
          </a:p>
          <a:p>
            <a:r>
              <a:rPr lang="de-DE" dirty="0"/>
              <a:t>  </a:t>
            </a:r>
            <a:endParaRPr lang="de-DE" dirty="0">
              <a:cs typeface="Calibri"/>
            </a:endParaRPr>
          </a:p>
          <a:p>
            <a:r>
              <a:rPr lang="en-US" b="1" dirty="0"/>
              <a:t>Peer-To-Peer</a:t>
            </a:r>
            <a:endParaRPr lang="de-DE" dirty="0"/>
          </a:p>
          <a:p>
            <a:pPr marL="171450" indent="-171450">
              <a:buFont typeface="Arial"/>
              <a:buChar char="•"/>
            </a:pPr>
            <a:r>
              <a:rPr lang="de-DE" dirty="0"/>
              <a:t>Der Trainer ist nicht der Wissensvermittler / der Allwissende, sondern Coach / Lernunterstützer</a:t>
            </a:r>
            <a:endParaRPr lang="en-US" dirty="0"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de-DE" dirty="0"/>
              <a:t>Fokus auf Action Learning </a:t>
            </a:r>
            <a:endParaRPr lang="en-US" dirty="0"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de-DE" dirty="0"/>
              <a:t>Vorstellung &amp; Diskussion verschiedener Lösungsansätze und Denkweisen</a:t>
            </a:r>
            <a:endParaRPr lang="en-US" dirty="0">
              <a:cs typeface="Calibri" panose="020F0502020204030204"/>
            </a:endParaRPr>
          </a:p>
          <a:p>
            <a:r>
              <a:rPr lang="de-DE" dirty="0"/>
              <a:t> 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de-DE" dirty="0"/>
              <a:t>Auch Consultants können und sollen in diese Rolle des Coaches schlüpfen</a:t>
            </a:r>
            <a:endParaRPr lang="en-US" dirty="0"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de-DE" dirty="0"/>
              <a:t>Bspw. Trainer ist krank, Consultants müssen selber Verantwortung übernehmen </a:t>
            </a:r>
            <a:endParaRPr lang="en-US" dirty="0"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de-DE" dirty="0"/>
              <a:t>Gruppenübungen &amp; Projekte </a:t>
            </a:r>
            <a:endParaRPr lang="en-US" dirty="0"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de-DE" dirty="0"/>
              <a:t>Heterogenität der Gruppe ermöglicht Perspektivenwechsel: Heute bin ich der „Erklärende“ morgen der „Zuhörer“</a:t>
            </a:r>
            <a:endParaRPr lang="en-US" dirty="0"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de-DE" dirty="0"/>
              <a:t>Sitzplatzwechsel jeden Tag </a:t>
            </a:r>
            <a:r>
              <a:rPr lang="en-US" dirty="0"/>
              <a:t></a:t>
            </a:r>
            <a:r>
              <a:rPr lang="de-DE" dirty="0"/>
              <a:t> Eigenverantwortung der Consultants</a:t>
            </a:r>
            <a:endParaRPr lang="en-US" dirty="0">
              <a:cs typeface="Calibri" panose="020F0502020204030204"/>
            </a:endParaRPr>
          </a:p>
          <a:p>
            <a:r>
              <a:rPr lang="de-DE" dirty="0"/>
              <a:t> </a:t>
            </a:r>
            <a:endParaRPr lang="en-US" dirty="0"/>
          </a:p>
          <a:p>
            <a:r>
              <a:rPr lang="en-US" dirty="0" err="1"/>
              <a:t>Entwicklung</a:t>
            </a:r>
            <a:r>
              <a:rPr lang="en-US" dirty="0"/>
              <a:t> von </a:t>
            </a:r>
            <a:r>
              <a:rPr lang="en-US" dirty="0" err="1"/>
              <a:t>Softskills</a:t>
            </a:r>
            <a:r>
              <a:rPr lang="en-US" dirty="0"/>
              <a:t>: </a:t>
            </a:r>
          </a:p>
          <a:p>
            <a:pPr lvl="1"/>
            <a:r>
              <a:rPr lang="de-DE" dirty="0"/>
              <a:t>In der Praxis wird in Teams Software entwickelt &amp; </a:t>
            </a:r>
            <a:r>
              <a:rPr lang="de-DE" dirty="0" err="1"/>
              <a:t>gearbeitetFeedback</a:t>
            </a:r>
            <a:r>
              <a:rPr lang="de-DE" dirty="0"/>
              <a:t> geben und nehmen</a:t>
            </a:r>
            <a:endParaRPr lang="en-US" dirty="0"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de-DE" dirty="0"/>
              <a:t>Kommunikationsfähigkeit &amp; Konfliktmanagement</a:t>
            </a:r>
            <a:endParaRPr lang="en-US" dirty="0"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de-DE" dirty="0"/>
              <a:t>Arbeiten in heterogenen Teams </a:t>
            </a:r>
            <a:r>
              <a:rPr lang="en-US" dirty="0"/>
              <a:t></a:t>
            </a:r>
            <a:r>
              <a:rPr lang="de-DE" dirty="0"/>
              <a:t> In verschiedenen Projektkonstellationen </a:t>
            </a:r>
            <a:endParaRPr lang="en-US" dirty="0">
              <a:cs typeface="Calibri" panose="020F0502020204030204"/>
            </a:endParaRPr>
          </a:p>
          <a:p>
            <a:r>
              <a:rPr lang="de-DE" dirty="0"/>
              <a:t> </a:t>
            </a:r>
            <a:endParaRPr lang="en-US" dirty="0"/>
          </a:p>
          <a:p>
            <a:r>
              <a:rPr lang="de-DE" dirty="0"/>
              <a:t>Dafür brauchen wir folgende Lernkultur:</a:t>
            </a:r>
            <a:endParaRPr lang="en-US" dirty="0"/>
          </a:p>
          <a:p>
            <a:pPr marL="342900" indent="-171450">
              <a:buFont typeface="Arial"/>
              <a:buChar char="•"/>
            </a:pPr>
            <a:r>
              <a:rPr lang="de-DE" dirty="0"/>
              <a:t>Offenheit gegenüber unterschiedlichen Perspektiven und Denkweisen</a:t>
            </a:r>
            <a:endParaRPr lang="en-US" dirty="0">
              <a:cs typeface="Calibri" panose="020F0502020204030204"/>
            </a:endParaRPr>
          </a:p>
          <a:p>
            <a:pPr marL="342900" indent="-171450">
              <a:buFont typeface="Arial"/>
              <a:buChar char="•"/>
            </a:pPr>
            <a:r>
              <a:rPr lang="de-DE" dirty="0"/>
              <a:t>Offenheit gegenüber Menschen anderer Kulturen </a:t>
            </a:r>
            <a:endParaRPr lang="en-US" dirty="0">
              <a:cs typeface="Calibri" panose="020F0502020204030204"/>
            </a:endParaRPr>
          </a:p>
          <a:p>
            <a:pPr marL="342900" indent="-171450">
              <a:buFont typeface="Arial"/>
              <a:buChar char="•"/>
            </a:pPr>
            <a:r>
              <a:rPr lang="de-DE" dirty="0"/>
              <a:t>Positivität </a:t>
            </a:r>
            <a:endParaRPr lang="en-US" dirty="0">
              <a:cs typeface="Calibri" panose="020F0502020204030204"/>
            </a:endParaRPr>
          </a:p>
          <a:p>
            <a:pPr marL="342900" indent="-171450">
              <a:buFont typeface="Arial"/>
              <a:buChar char="•"/>
            </a:pPr>
            <a:r>
              <a:rPr lang="de-DE" dirty="0"/>
              <a:t>Growth </a:t>
            </a:r>
            <a:r>
              <a:rPr lang="de-DE" dirty="0" err="1"/>
              <a:t>Mindset</a:t>
            </a:r>
            <a:r>
              <a:rPr lang="de-DE" dirty="0"/>
              <a:t> </a:t>
            </a:r>
            <a:endParaRPr lang="en-US" dirty="0">
              <a:cs typeface="Calibri" panose="020F0502020204030204"/>
            </a:endParaRPr>
          </a:p>
          <a:p>
            <a:pPr marL="342900" indent="-171450">
              <a:buFont typeface="Arial"/>
              <a:buChar char="•"/>
            </a:pPr>
            <a:r>
              <a:rPr lang="de-DE" dirty="0"/>
              <a:t>Andere Motivieren &amp; Unterstützen</a:t>
            </a:r>
            <a:endParaRPr lang="en-US" dirty="0">
              <a:cs typeface="Calibri" panose="020F0502020204030204"/>
            </a:endParaRPr>
          </a:p>
          <a:p>
            <a:pPr marL="342900" indent="-171450">
              <a:buFont typeface="Arial"/>
              <a:buChar char="•"/>
            </a:pPr>
            <a:r>
              <a:rPr lang="de-DE" dirty="0"/>
              <a:t>Rücksichtnahme</a:t>
            </a:r>
            <a:endParaRPr lang="en-US" dirty="0">
              <a:cs typeface="Calibri" panose="020F0502020204030204"/>
            </a:endParaRPr>
          </a:p>
          <a:p>
            <a:pPr marL="342900" indent="-171450">
              <a:buFont typeface="Arial"/>
              <a:buChar char="•"/>
            </a:pPr>
            <a:r>
              <a:rPr lang="de-DE" dirty="0"/>
              <a:t>Respekt</a:t>
            </a:r>
            <a:endParaRPr lang="en-US" dirty="0">
              <a:cs typeface="Calibri" panose="020F0502020204030204"/>
            </a:endParaRPr>
          </a:p>
          <a:p>
            <a:pPr marL="342900" indent="-171450">
              <a:buFont typeface="Arial"/>
              <a:buChar char="•"/>
            </a:pPr>
            <a:r>
              <a:rPr lang="de-DE" dirty="0"/>
              <a:t>Eigenverantwortung</a:t>
            </a:r>
            <a:endParaRPr lang="en-US" dirty="0">
              <a:cs typeface="Calibri" panose="020F0502020204030204"/>
            </a:endParaRPr>
          </a:p>
          <a:p>
            <a:r>
              <a:rPr lang="de-DE" b="1" dirty="0"/>
              <a:t> </a:t>
            </a:r>
            <a:endParaRPr lang="en-US" dirty="0"/>
          </a:p>
          <a:p>
            <a:r>
              <a:rPr lang="de-DE" b="1" dirty="0"/>
              <a:t>Life-Long-Learning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de-DE" dirty="0"/>
              <a:t>Vorbereitung auf den späteren Job: IT Branche entwickelt sich immer weiter. Wissen veraltet schnell, man muss immer neues Lernen</a:t>
            </a:r>
            <a:endParaRPr lang="de-DE" dirty="0"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de-DE" dirty="0"/>
              <a:t>Lernen </a:t>
            </a:r>
            <a:r>
              <a:rPr lang="de-DE" dirty="0" err="1"/>
              <a:t>lernen</a:t>
            </a:r>
            <a:r>
              <a:rPr lang="de-DE" dirty="0"/>
              <a:t>: Wie erarbeite ich mir neue Themen &amp; Technologien</a:t>
            </a:r>
            <a:endParaRPr lang="en-US" dirty="0"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de-DE" dirty="0"/>
              <a:t>Nach Academy ist das Lernen nicht vorbei, Academy gibt den Kick-Start</a:t>
            </a:r>
            <a:endParaRPr lang="en-US" dirty="0"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de-DE" dirty="0"/>
              <a:t>Fachliche, Softskill UND persönliche Entwicklung</a:t>
            </a:r>
            <a:endParaRPr lang="en-US" dirty="0"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de-DE" dirty="0"/>
              <a:t>Selbstreflexion &amp; Stecken von persönlichen Zielen</a:t>
            </a:r>
            <a:endParaRPr lang="en-US" dirty="0"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de-DE" dirty="0"/>
              <a:t>Lerntagebuch??</a:t>
            </a:r>
            <a:endParaRPr lang="en-US" dirty="0"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de-DE" dirty="0"/>
              <a:t>Fokus auf Academy: Nimm alles mit und nutze die Zeit! Du wirst nie mehr so viel Zeit haben dich auf ein Thema zu fokussieren. Nutze die Ressourcen: Trainer &amp; andere </a:t>
            </a:r>
            <a:r>
              <a:rPr lang="de-DE" dirty="0" err="1"/>
              <a:t>Cosultants</a:t>
            </a:r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BAA81-B532-4A07-A171-2093B949E5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70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Unsere</a:t>
            </a:r>
            <a:r>
              <a:rPr lang="en-US" dirty="0"/>
              <a:t> und </a:t>
            </a:r>
            <a:r>
              <a:rPr lang="en-US" dirty="0" err="1"/>
              <a:t>eure</a:t>
            </a:r>
            <a:r>
              <a:rPr lang="en-US" dirty="0"/>
              <a:t> </a:t>
            </a:r>
            <a:r>
              <a:rPr lang="en-US" dirty="0" err="1"/>
              <a:t>Erwartungen</a:t>
            </a:r>
            <a:r>
              <a:rPr lang="en-US" dirty="0"/>
              <a:t> (</a:t>
            </a:r>
            <a:r>
              <a:rPr lang="en-US" dirty="0" err="1"/>
              <a:t>Abgleich</a:t>
            </a:r>
            <a:r>
              <a:rPr lang="en-US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BAA81-B532-4A07-A171-2093B949E5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90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Philipps Worte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BAA81-B532-4A07-A171-2093B949E5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63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xx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773" y="412125"/>
            <a:ext cx="1828804" cy="4632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8813" y="1122363"/>
            <a:ext cx="10117137" cy="2625389"/>
          </a:xfrm>
        </p:spPr>
        <p:txBody>
          <a:bodyPr anchor="b"/>
          <a:lstStyle>
            <a:lvl1pPr algn="l">
              <a:lnSpc>
                <a:spcPct val="82000"/>
              </a:lnSpc>
              <a:defRPr sz="6800" spc="-80" baseline="0">
                <a:solidFill>
                  <a:schemeClr val="bg1"/>
                </a:solidFill>
              </a:defRPr>
            </a:lvl1pPr>
          </a:lstStyle>
          <a:p>
            <a:r>
              <a:rPr lang="nb-NO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813" y="4146996"/>
            <a:ext cx="10117137" cy="10592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326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bIns="36000"/>
          <a:lstStyle/>
          <a:p>
            <a:r>
              <a:rPr lang="nb-NO"/>
              <a:t>Click to add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2D62-2304-4CC7-AFC4-BF8E26F79B19}" type="datetime1">
              <a:rPr lang="de-DE" smtClean="0"/>
              <a:t>21.09.2020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2536-0979-4352-A1C4-768983101040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658811" y="2286267"/>
            <a:ext cx="7732800" cy="3393316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nb-NO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911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 Dark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bIns="36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/>
              <a:t>Click to add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CDCE94-E663-4809-ACA3-1D1CC1791CFC}" type="datetime1">
              <a:rPr lang="de-DE" smtClean="0"/>
              <a:t>21.09.2020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8C2536-0979-4352-A1C4-768983101040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658811" y="2286267"/>
            <a:ext cx="7732800" cy="3393316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nb-NO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834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 Light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bIns="36000"/>
          <a:lstStyle/>
          <a:p>
            <a:r>
              <a:rPr lang="nb-NO"/>
              <a:t>Click to add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19C5-DE36-49CC-B664-2C214D409026}" type="datetime1">
              <a:rPr lang="de-DE" smtClean="0"/>
              <a:t>21.09.2020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2536-0979-4352-A1C4-768983101040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658811" y="2286267"/>
            <a:ext cx="7732800" cy="3393316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nb-NO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5400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814" y="2106000"/>
            <a:ext cx="3256364" cy="3744000"/>
          </a:xfrm>
        </p:spPr>
        <p:txBody>
          <a:bodyPr/>
          <a:lstStyle/>
          <a:p>
            <a:pPr lvl="0"/>
            <a:r>
              <a:rPr lang="nb-NO"/>
              <a:t>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29FB-08E1-447F-A234-C0C56F0498AF}" type="datetime1">
              <a:rPr lang="de-DE" smtClean="0"/>
              <a:t>21.09.2020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2536-0979-4352-A1C4-768983101040}" type="slidenum">
              <a:rPr lang="nb-NO" smtClean="0"/>
              <a:t>‹#›</a:t>
            </a:fld>
            <a:endParaRPr lang="nb-NO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 hasCustomPrompt="1"/>
          </p:nvPr>
        </p:nvSpPr>
        <p:spPr>
          <a:xfrm>
            <a:off x="4365625" y="1483200"/>
            <a:ext cx="7167563" cy="43668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nb-NO"/>
              <a:t>Mark the placeholder and select image from content slide images in image gallery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7917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814" y="2106000"/>
            <a:ext cx="4932000" cy="3744000"/>
          </a:xfrm>
        </p:spPr>
        <p:txBody>
          <a:bodyPr/>
          <a:lstStyle/>
          <a:p>
            <a:pPr lvl="0"/>
            <a:r>
              <a:rPr lang="nb-NO"/>
              <a:t>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A83C-DC61-486F-9D95-6F57227A2AE0}" type="datetime1">
              <a:rPr lang="de-DE" smtClean="0"/>
              <a:t>21.09.2020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2536-0979-4352-A1C4-768983101040}" type="slidenum">
              <a:rPr lang="nb-NO" smtClean="0"/>
              <a:t>‹#›</a:t>
            </a:fld>
            <a:endParaRPr lang="nb-NO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 hasCustomPrompt="1"/>
          </p:nvPr>
        </p:nvSpPr>
        <p:spPr>
          <a:xfrm>
            <a:off x="6210000" y="2106000"/>
            <a:ext cx="5324400" cy="37440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nb-NO"/>
              <a:t>Mark the placeholder and select image from content slide images in image gallery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27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-2147"/>
            <a:ext cx="12192000" cy="6859718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nb-NO"/>
              <a:t>Mark the placeholder and select image from large picture images in image gallery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D06610-1A32-4BBD-8D5C-7EF1F729A394}" type="datetime1">
              <a:rPr lang="de-DE" smtClean="0"/>
              <a:t>21.09.2020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8C2536-0979-4352-A1C4-768983101040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58813" y="2106000"/>
            <a:ext cx="4932000" cy="374400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/>
              <a:t>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8813" y="576000"/>
            <a:ext cx="4932000" cy="9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301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4BD0553-B098-4FAC-B0AB-649594BFFA5C}" type="datetime1">
              <a:rPr lang="de-DE" smtClean="0"/>
              <a:t>21.09.2020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8C2536-0979-4352-A1C4-768983101040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58813" y="944563"/>
            <a:ext cx="10874374" cy="3196424"/>
          </a:xfrm>
        </p:spPr>
        <p:txBody>
          <a:bodyPr anchor="b">
            <a:noAutofit/>
          </a:bodyPr>
          <a:lstStyle>
            <a:lvl1pPr marL="0" indent="0" algn="ctr">
              <a:lnSpc>
                <a:spcPct val="82000"/>
              </a:lnSpc>
              <a:spcBef>
                <a:spcPts val="0"/>
              </a:spcBef>
              <a:buNone/>
              <a:defRPr sz="6600" i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nb-NO"/>
              <a:t>“Add quote”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398745" y="4507606"/>
            <a:ext cx="3394512" cy="1189932"/>
          </a:xfrm>
        </p:spPr>
        <p:txBody>
          <a:bodyPr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nb-NO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782606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ed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CC2E4-FD22-4366-AB92-9DF704E2D2CF}" type="datetime1">
              <a:rPr lang="de-DE" smtClean="0"/>
              <a:t>21.09.2020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8C2536-0979-4352-A1C4-768983101040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58814" y="2106000"/>
            <a:ext cx="7732800" cy="3744000"/>
          </a:xfrm>
        </p:spPr>
        <p:txBody>
          <a:bodyPr/>
          <a:lstStyle>
            <a:lvl1pPr>
              <a:spcBef>
                <a:spcPts val="140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/>
              <a:t>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9642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05018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2000" y="1252800"/>
            <a:ext cx="10108800" cy="2653200"/>
          </a:xfrm>
        </p:spPr>
        <p:txBody>
          <a:bodyPr anchor="b" anchorCtr="0"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nb-NO"/>
              <a:t>Type text</a:t>
            </a:r>
          </a:p>
        </p:txBody>
      </p:sp>
    </p:spTree>
    <p:extLst>
      <p:ext uri="{BB962C8B-B14F-4D97-AF65-F5344CB8AC3E}">
        <p14:creationId xmlns:p14="http://schemas.microsoft.com/office/powerpoint/2010/main" val="349579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imag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nb-NO"/>
              <a:t>Mark the placeholder and select image from title slide images in image gallery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8813" y="1122363"/>
            <a:ext cx="10117137" cy="2625389"/>
          </a:xfrm>
        </p:spPr>
        <p:txBody>
          <a:bodyPr anchor="b"/>
          <a:lstStyle>
            <a:lvl1pPr algn="l">
              <a:lnSpc>
                <a:spcPct val="82000"/>
              </a:lnSpc>
              <a:defRPr sz="6800" spc="-80" baseline="0">
                <a:solidFill>
                  <a:schemeClr val="bg1"/>
                </a:solidFill>
              </a:defRPr>
            </a:lvl1pPr>
          </a:lstStyle>
          <a:p>
            <a:r>
              <a:rPr lang="nb-NO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813" y="4146996"/>
            <a:ext cx="10117137" cy="10592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Click to add subtitle</a:t>
            </a:r>
          </a:p>
        </p:txBody>
      </p:sp>
      <p:pic>
        <p:nvPicPr>
          <p:cNvPr id="7" name="xx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773" y="412125"/>
            <a:ext cx="1828804" cy="46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4405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976" y="2949347"/>
            <a:ext cx="4130048" cy="104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643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Anpassad layout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07988" y="620714"/>
            <a:ext cx="5543550" cy="648250"/>
          </a:xfrm>
          <a:prstGeom prst="rect">
            <a:avLst/>
          </a:prstGeom>
        </p:spPr>
        <p:txBody>
          <a:bodyPr lIns="90000" tIns="0" rIns="90000" bIns="90000"/>
          <a:lstStyle>
            <a:lvl1pPr>
              <a:defRPr sz="1600" b="1" i="0">
                <a:latin typeface="+mj-lt"/>
                <a:ea typeface="Gotham" charset="0"/>
                <a:cs typeface="Gotha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79082235-2658-4F41-8A49-158B269C70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7327" y="3830891"/>
            <a:ext cx="11124000" cy="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99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Empt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8433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814" y="2852738"/>
            <a:ext cx="4930618" cy="28268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8382-17A5-47AB-984C-FF2263044748}" type="datetime1">
              <a:rPr lang="de-DE" smtClean="0"/>
              <a:t>21.09.2020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2536-0979-4352-A1C4-76898310104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58812" y="944563"/>
            <a:ext cx="10107925" cy="78480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1" y="2276475"/>
            <a:ext cx="4930621" cy="323850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836118" y="2852738"/>
            <a:ext cx="4930618" cy="28268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845329" y="2276475"/>
            <a:ext cx="4930621" cy="323850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728777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bIns="36000"/>
          <a:lstStyle/>
          <a:p>
            <a:r>
              <a:rPr lang="en-US"/>
              <a:t>Click to add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B91D-9C08-4601-889C-C7AF33E2D0E7}" type="datetime1">
              <a:rPr lang="de-DE" smtClean="0"/>
              <a:t>21.09.2020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2536-0979-4352-A1C4-76898310104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58812" y="944563"/>
            <a:ext cx="10107925" cy="78480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658812" y="2286267"/>
            <a:ext cx="7274573" cy="3393316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871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pattern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74255" y="1122363"/>
            <a:ext cx="8843490" cy="2625389"/>
          </a:xfrm>
        </p:spPr>
        <p:txBody>
          <a:bodyPr anchor="b"/>
          <a:lstStyle>
            <a:lvl1pPr algn="ctr">
              <a:lnSpc>
                <a:spcPct val="82000"/>
              </a:lnSpc>
              <a:defRPr sz="6800" spc="-80" baseline="0">
                <a:solidFill>
                  <a:schemeClr val="bg1"/>
                </a:solidFill>
              </a:defRPr>
            </a:lvl1pPr>
          </a:lstStyle>
          <a:p>
            <a:r>
              <a:rPr lang="nb-NO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74255" y="4146996"/>
            <a:ext cx="8843490" cy="10592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662323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814" y="2286000"/>
            <a:ext cx="4930618" cy="3403108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nb-NO"/>
              <a:t>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3C4086-0984-4EAF-8944-40511DE091DF}" type="datetime1">
              <a:rPr lang="de-DE" smtClean="0"/>
              <a:t>21.09.2020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8C2536-0979-4352-A1C4-768983101040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836118" y="2286000"/>
            <a:ext cx="4930618" cy="3403108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nb-NO"/>
              <a:t>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/>
              <a:t>Type your agenda title</a:t>
            </a:r>
          </a:p>
        </p:txBody>
      </p:sp>
    </p:spTree>
    <p:extLst>
      <p:ext uri="{BB962C8B-B14F-4D97-AF65-F5344CB8AC3E}">
        <p14:creationId xmlns:p14="http://schemas.microsoft.com/office/powerpoint/2010/main" val="140956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bIns="3600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nb-NO"/>
              <a:t>Chapter number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68025" y="2145762"/>
            <a:ext cx="10107925" cy="355177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b-NO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84964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bIns="36000"/>
          <a:lstStyle>
            <a:lvl1pPr>
              <a:defRPr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nb-NO"/>
              <a:t>Chapter number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68025" y="2145762"/>
            <a:ext cx="10107925" cy="355177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b-NO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1682793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814" y="2106000"/>
            <a:ext cx="7732710" cy="3744000"/>
          </a:xfrm>
        </p:spPr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nb-NO"/>
              <a:t>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C6E286-5D22-449C-B093-F51E16457C6A}" type="datetime1">
              <a:rPr lang="de-DE" smtClean="0"/>
              <a:t>21.09.2020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2536-0979-4352-A1C4-768983101040}" type="slidenum">
              <a:rPr lang="nb-NO" smtClean="0"/>
              <a:t>‹#›</a:t>
            </a:fld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603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814" y="2106000"/>
            <a:ext cx="4930618" cy="3744000"/>
          </a:xfrm>
        </p:spPr>
        <p:txBody>
          <a:bodyPr/>
          <a:lstStyle/>
          <a:p>
            <a:pPr lvl="0"/>
            <a:r>
              <a:rPr lang="nb-NO"/>
              <a:t>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62074F-F9CC-4763-BF54-6F37A0AECE2B}" type="datetime1">
              <a:rPr lang="de-DE" smtClean="0"/>
              <a:t>21.09.2020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2536-0979-4352-A1C4-768983101040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836118" y="2106000"/>
            <a:ext cx="4930618" cy="3744000"/>
          </a:xfrm>
        </p:spPr>
        <p:txBody>
          <a:bodyPr/>
          <a:lstStyle/>
          <a:p>
            <a:pPr lvl="0"/>
            <a:r>
              <a:rPr lang="nb-NO"/>
              <a:t>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2607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813" y="2106000"/>
            <a:ext cx="3101817" cy="3744000"/>
          </a:xfrm>
        </p:spPr>
        <p:txBody>
          <a:bodyPr/>
          <a:lstStyle/>
          <a:p>
            <a:pPr lvl="0"/>
            <a:r>
              <a:rPr lang="nb-NO"/>
              <a:t>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C53A-77DE-4167-88B3-61772E778786}" type="datetime1">
              <a:rPr lang="de-DE" smtClean="0"/>
              <a:t>21.09.2020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2536-0979-4352-A1C4-768983101040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Content Placeholder 2"/>
          <p:cNvSpPr>
            <a:spLocks noGrp="1"/>
          </p:cNvSpPr>
          <p:nvPr>
            <p:ph idx="15"/>
          </p:nvPr>
        </p:nvSpPr>
        <p:spPr>
          <a:xfrm>
            <a:off x="4185787" y="2106000"/>
            <a:ext cx="3101817" cy="3744000"/>
          </a:xfrm>
        </p:spPr>
        <p:txBody>
          <a:bodyPr/>
          <a:lstStyle/>
          <a:p>
            <a:pPr lvl="0"/>
            <a:r>
              <a:rPr lang="nb-NO"/>
              <a:t>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8"/>
          </p:nvPr>
        </p:nvSpPr>
        <p:spPr>
          <a:xfrm>
            <a:off x="7662703" y="2106000"/>
            <a:ext cx="3101817" cy="3744000"/>
          </a:xfrm>
        </p:spPr>
        <p:txBody>
          <a:bodyPr/>
          <a:lstStyle/>
          <a:p>
            <a:pPr lvl="0"/>
            <a:r>
              <a:rPr lang="nb-NO"/>
              <a:t>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418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813" y="576000"/>
            <a:ext cx="7732800" cy="900000"/>
          </a:xfrm>
          <a:prstGeom prst="rect">
            <a:avLst/>
          </a:prstGeom>
        </p:spPr>
        <p:txBody>
          <a:bodyPr vert="horz" lIns="0" tIns="0" rIns="0" bIns="36000" rtlCol="0" anchor="t" anchorCtr="0">
            <a:noAutofit/>
          </a:bodyPr>
          <a:lstStyle/>
          <a:p>
            <a:r>
              <a:rPr lang="nb-NO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813" y="2106000"/>
            <a:ext cx="10874375" cy="374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b-NO"/>
              <a:t>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813" y="6188925"/>
            <a:ext cx="1800000" cy="3020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fld id="{C74B231E-3B6A-422E-9C9D-BE4CA235DDD7}" type="datetime1">
              <a:rPr lang="de-DE" smtClean="0"/>
              <a:t>21.09.2020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56391" y="6188925"/>
            <a:ext cx="4114800" cy="3020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05151" y="6188925"/>
            <a:ext cx="540000" cy="3020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248C2536-0979-4352-A1C4-768983101040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8" name="xxLanguageTextBox">
            <a:extLst>
              <a:ext uri="{FF2B5EF4-FFF2-40B4-BE49-F238E27FC236}">
                <a16:creationId xmlns:a16="http://schemas.microsoft.com/office/drawing/2014/main" id="{E260B6A3-42BC-4662-9554-E4CB556C6497}"/>
              </a:ext>
            </a:extLst>
          </p:cNvPr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700"/>
          </a:p>
        </p:txBody>
      </p:sp>
    </p:spTree>
    <p:extLst>
      <p:ext uri="{BB962C8B-B14F-4D97-AF65-F5344CB8AC3E}">
        <p14:creationId xmlns:p14="http://schemas.microsoft.com/office/powerpoint/2010/main" val="141827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71" r:id="rId3"/>
    <p:sldLayoutId id="2147483674" r:id="rId4"/>
    <p:sldLayoutId id="2147483667" r:id="rId5"/>
    <p:sldLayoutId id="2147483668" r:id="rId6"/>
    <p:sldLayoutId id="2147483650" r:id="rId7"/>
    <p:sldLayoutId id="2147483660" r:id="rId8"/>
    <p:sldLayoutId id="2147483661" r:id="rId9"/>
    <p:sldLayoutId id="2147483673" r:id="rId10"/>
    <p:sldLayoutId id="2147483677" r:id="rId11"/>
    <p:sldLayoutId id="2147483678" r:id="rId12"/>
    <p:sldLayoutId id="2147483662" r:id="rId13"/>
    <p:sldLayoutId id="2147483675" r:id="rId14"/>
    <p:sldLayoutId id="2147483664" r:id="rId15"/>
    <p:sldLayoutId id="2147483665" r:id="rId16"/>
    <p:sldLayoutId id="2147483666" r:id="rId17"/>
    <p:sldLayoutId id="2147483676" r:id="rId18"/>
    <p:sldLayoutId id="2147483670" r:id="rId19"/>
    <p:sldLayoutId id="2147483669" r:id="rId20"/>
    <p:sldLayoutId id="2147483679" r:id="rId21"/>
    <p:sldLayoutId id="2147483680" r:id="rId22"/>
    <p:sldLayoutId id="2147483681" r:id="rId23"/>
    <p:sldLayoutId id="2147483682" r:id="rId2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1400"/>
        </a:spcBef>
        <a:buClr>
          <a:schemeClr val="bg2"/>
        </a:buClr>
        <a:buSzPct val="100000"/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358775" indent="-177800" algn="l" defTabSz="914400" rtl="0" eaLnBrk="1" latinLnBrk="0" hangingPunct="1">
        <a:lnSpc>
          <a:spcPct val="90000"/>
        </a:lnSpc>
        <a:spcBef>
          <a:spcPts val="500"/>
        </a:spcBef>
        <a:buClr>
          <a:srgbClr val="012D28"/>
        </a:buClr>
        <a:buFont typeface="Awesome" panose="00000500000000000000" pitchFamily="50" charset="0"/>
        <a:buChar char="−"/>
        <a:defRPr sz="16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539750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12D28"/>
        </a:buClr>
        <a:buFont typeface="Awesome" panose="00000500000000000000" pitchFamily="50" charset="0"/>
        <a:buChar char="−"/>
        <a:defRPr sz="1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715963" indent="-176213" algn="l" defTabSz="914400" rtl="0" eaLnBrk="1" latinLnBrk="0" hangingPunct="1">
        <a:lnSpc>
          <a:spcPct val="90000"/>
        </a:lnSpc>
        <a:spcBef>
          <a:spcPts val="500"/>
        </a:spcBef>
        <a:buClr>
          <a:srgbClr val="012D28"/>
        </a:buClr>
        <a:buFont typeface="Awesome" panose="00000500000000000000" pitchFamily="50" charset="0"/>
        <a:buChar char="−"/>
        <a:defRPr sz="12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898525" indent="-182563" algn="l" defTabSz="914400" rtl="0" eaLnBrk="1" latinLnBrk="0" hangingPunct="1">
        <a:lnSpc>
          <a:spcPct val="90000"/>
        </a:lnSpc>
        <a:spcBef>
          <a:spcPts val="500"/>
        </a:spcBef>
        <a:buClr>
          <a:srgbClr val="012D28"/>
        </a:buClr>
        <a:buFont typeface="Awesome" panose="00000500000000000000" pitchFamily="50" charset="0"/>
        <a:buChar char="−"/>
        <a:defRPr sz="12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8.pn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8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7330" y="2825407"/>
            <a:ext cx="10257340" cy="1207187"/>
          </a:xfrm>
        </p:spPr>
        <p:txBody>
          <a:bodyPr/>
          <a:lstStyle/>
          <a:p>
            <a:pPr algn="ctr"/>
            <a:r>
              <a:rPr lang="nb-NO" sz="3600" dirty="0"/>
              <a:t>AW Academy </a:t>
            </a:r>
            <a:r>
              <a:rPr lang="nb-NO" sz="3600" dirty="0" err="1"/>
              <a:t>Reflexion</a:t>
            </a:r>
            <a:r>
              <a:rPr lang="nb-NO" sz="3600" dirty="0"/>
              <a:t> 21.09.2020</a:t>
            </a:r>
            <a:br>
              <a:rPr lang="nb-NO" sz="3600" dirty="0"/>
            </a:br>
            <a:br>
              <a:rPr lang="nb-NO" sz="3600" dirty="0"/>
            </a:br>
            <a:r>
              <a:rPr lang="nb-NO" sz="6000" dirty="0"/>
              <a:t>Capgemini </a:t>
            </a:r>
            <a:r>
              <a:rPr lang="nb-NO" sz="6000" dirty="0" err="1"/>
              <a:t>DevOps</a:t>
            </a:r>
            <a:r>
              <a:rPr lang="nb-NO" sz="6000" dirty="0"/>
              <a:t> Academy Herbst 2020</a:t>
            </a:r>
            <a:endParaRPr lang="nb-NO" sz="3600" dirty="0"/>
          </a:p>
        </p:txBody>
      </p:sp>
    </p:spTree>
    <p:extLst>
      <p:ext uri="{BB962C8B-B14F-4D97-AF65-F5344CB8AC3E}">
        <p14:creationId xmlns:p14="http://schemas.microsoft.com/office/powerpoint/2010/main" val="2541733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D1D4F-47D3-445C-83E7-1309F2D57FB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58813" y="2471882"/>
            <a:ext cx="4748886" cy="375126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err="1">
                <a:ea typeface="+mn-lt"/>
                <a:cs typeface="+mn-lt"/>
              </a:rPr>
              <a:t>Lerntempo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zu</a:t>
            </a:r>
            <a:r>
              <a:rPr lang="en-US" dirty="0">
                <a:ea typeface="+mn-lt"/>
                <a:cs typeface="+mn-lt"/>
              </a:rPr>
              <a:t> schnell 	                   (</a:t>
            </a:r>
            <a:r>
              <a:rPr lang="en-US" dirty="0" err="1">
                <a:ea typeface="+mn-lt"/>
                <a:cs typeface="+mn-lt"/>
              </a:rPr>
              <a:t>Orientierung</a:t>
            </a:r>
            <a:r>
              <a:rPr lang="en-US" dirty="0">
                <a:ea typeface="+mn-lt"/>
                <a:cs typeface="+mn-lt"/>
              </a:rPr>
              <a:t> an den </a:t>
            </a:r>
            <a:r>
              <a:rPr lang="en-US" dirty="0" err="1">
                <a:ea typeface="+mn-lt"/>
                <a:cs typeface="+mn-lt"/>
              </a:rPr>
              <a:t>Stärksten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Unsicherheiten</a:t>
            </a:r>
            <a:r>
              <a:rPr lang="en-US" dirty="0">
                <a:ea typeface="+mn-lt"/>
                <a:cs typeface="+mn-lt"/>
              </a:rPr>
              <a:t> und </a:t>
            </a:r>
            <a:r>
              <a:rPr lang="en-US" dirty="0" err="1">
                <a:ea typeface="+mn-lt"/>
                <a:cs typeface="+mn-lt"/>
              </a:rPr>
              <a:t>Wissenslücken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groß</a:t>
            </a:r>
            <a:r>
              <a:rPr lang="en-US" dirty="0">
                <a:ea typeface="+mn-lt"/>
                <a:cs typeface="+mn-lt"/>
              </a:rPr>
              <a:t>?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46BC8-88E7-40AE-9B4A-3CA6BF749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Konkrete</a:t>
            </a:r>
            <a:r>
              <a:rPr lang="en-US" dirty="0"/>
              <a:t> </a:t>
            </a:r>
            <a:r>
              <a:rPr lang="en-US" dirty="0" err="1"/>
              <a:t>Herausforderungen</a:t>
            </a:r>
            <a:r>
              <a:rPr lang="en-US" dirty="0"/>
              <a:t>: </a:t>
            </a:r>
            <a:r>
              <a:rPr lang="en-US" dirty="0" err="1"/>
              <a:t>Fachlichkeit</a:t>
            </a:r>
            <a:r>
              <a:rPr lang="en-US" dirty="0"/>
              <a:t> des Trainings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0B6BB49-D7AF-4747-8D25-9A8BFAE75180}"/>
              </a:ext>
            </a:extLst>
          </p:cNvPr>
          <p:cNvSpPr txBox="1">
            <a:spLocks/>
          </p:cNvSpPr>
          <p:nvPr/>
        </p:nvSpPr>
        <p:spPr>
          <a:xfrm>
            <a:off x="658813" y="2103438"/>
            <a:ext cx="4748886" cy="36844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358775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12D28"/>
              </a:buClr>
              <a:buFont typeface="Awesome" panose="00000500000000000000" pitchFamily="50" charset="0"/>
              <a:buChar char="−"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539750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12D28"/>
              </a:buClr>
              <a:buFont typeface="Awesome" panose="00000500000000000000" pitchFamily="50" charset="0"/>
              <a:buChar char="−"/>
              <a:defRPr sz="1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71596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12D28"/>
              </a:buClr>
              <a:buFont typeface="Awesome" panose="00000500000000000000" pitchFamily="50" charset="0"/>
              <a:buChar char="−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12D28"/>
              </a:buClr>
              <a:buFont typeface="Awesome" panose="00000500000000000000" pitchFamily="50" charset="0"/>
              <a:buChar char="−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sz="2000" dirty="0" err="1">
                <a:solidFill>
                  <a:schemeClr val="accent1"/>
                </a:solidFill>
                <a:latin typeface="+mj-lt"/>
              </a:rPr>
              <a:t>Fachlichkeit</a:t>
            </a:r>
            <a:r>
              <a:rPr lang="en-US" sz="2000" dirty="0">
                <a:solidFill>
                  <a:schemeClr val="accent1"/>
                </a:solidFill>
                <a:latin typeface="+mj-lt"/>
              </a:rPr>
              <a:t> des Trainings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1242476-0D65-478B-9D37-7DC25A2A62AE}"/>
              </a:ext>
            </a:extLst>
          </p:cNvPr>
          <p:cNvSpPr txBox="1">
            <a:spLocks/>
          </p:cNvSpPr>
          <p:nvPr/>
        </p:nvSpPr>
        <p:spPr>
          <a:xfrm>
            <a:off x="6107029" y="2471882"/>
            <a:ext cx="4748886" cy="338281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358775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12D28"/>
              </a:buClr>
              <a:buFont typeface="Awesome" panose="00000500000000000000" pitchFamily="50" charset="0"/>
              <a:buChar char="−"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539750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12D28"/>
              </a:buClr>
              <a:buFont typeface="Awesome" panose="00000500000000000000" pitchFamily="50" charset="0"/>
              <a:buChar char="−"/>
              <a:defRPr sz="1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71596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12D28"/>
              </a:buClr>
              <a:buFont typeface="Awesome" panose="00000500000000000000" pitchFamily="50" charset="0"/>
              <a:buChar char="−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12D28"/>
              </a:buClr>
              <a:buFont typeface="Awesome" panose="00000500000000000000" pitchFamily="50" charset="0"/>
              <a:buChar char="−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Was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geht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wann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genau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zu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schnell? </a:t>
            </a:r>
            <a:endParaRPr lang="en-US" dirty="0">
              <a:solidFill>
                <a:schemeClr val="accent1"/>
              </a:solidFill>
            </a:endParaRPr>
          </a:p>
          <a:p>
            <a:pPr marL="358775" indent="-358775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Welche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gibt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es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konkret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für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Lücken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? 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1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BF088FD-E546-4FD7-A110-CCC412A343CA}"/>
              </a:ext>
            </a:extLst>
          </p:cNvPr>
          <p:cNvSpPr/>
          <p:nvPr/>
        </p:nvSpPr>
        <p:spPr>
          <a:xfrm>
            <a:off x="6159518" y="4760828"/>
            <a:ext cx="5107948" cy="1461079"/>
          </a:xfrm>
          <a:prstGeom prst="roundRect">
            <a:avLst/>
          </a:prstGeom>
          <a:solidFill>
            <a:srgbClr val="049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 Bold" panose="00000500000000000000" pitchFamily="50" charset="0"/>
                <a:ea typeface="+mn-ea"/>
                <a:cs typeface="+mn-cs"/>
              </a:rPr>
              <a:t>Woche</a:t>
            </a:r>
            <a:r>
              <a:rPr kumimoji="0" lang="en-AU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 Bold" panose="00000500000000000000" pitchFamily="50" charset="0"/>
                <a:ea typeface="+mn-ea"/>
                <a:cs typeface="+mn-cs"/>
              </a:rPr>
              <a:t> 11 &amp; 12: </a:t>
            </a:r>
            <a:r>
              <a:rPr kumimoji="0" lang="en-AU" sz="14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 Bold" panose="00000500000000000000" pitchFamily="50" charset="0"/>
                <a:ea typeface="+mn-ea"/>
                <a:cs typeface="+mn-cs"/>
              </a:rPr>
              <a:t>Abschlussprojekt</a:t>
            </a:r>
            <a:endParaRPr kumimoji="0" lang="en-AU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wesome Bold" panose="00000500000000000000" pitchFamily="50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wesome Bold" panose="00000500000000000000" pitchFamily="50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sz="1400">
              <a:solidFill>
                <a:srgbClr val="FFFFFF"/>
              </a:solidFill>
              <a:latin typeface="Awesome" panose="00000500000000000000" pitchFamily="50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AU" sz="1400">
                <a:solidFill>
                  <a:srgbClr val="FFFFFF"/>
                </a:solidFill>
                <a:latin typeface="Awesome" panose="00000500000000000000" pitchFamily="50" charset="0"/>
              </a:rPr>
              <a:t>Agile, </a:t>
            </a:r>
            <a:r>
              <a:rPr lang="en-AU" sz="1400" err="1">
                <a:solidFill>
                  <a:srgbClr val="FFFFFF"/>
                </a:solidFill>
                <a:latin typeface="Awesome" panose="00000500000000000000" pitchFamily="50" charset="0"/>
              </a:rPr>
              <a:t>selbstorganisierte</a:t>
            </a:r>
            <a:r>
              <a:rPr lang="en-AU" sz="1400">
                <a:solidFill>
                  <a:srgbClr val="FFFFFF"/>
                </a:solidFill>
                <a:latin typeface="Awesome" panose="00000500000000000000" pitchFamily="50" charset="0"/>
              </a:rPr>
              <a:t> 3 - 4er Teams</a:t>
            </a:r>
            <a:endParaRPr kumimoji="0" lang="en-AU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wesome" panose="00000500000000000000" pitchFamily="50" charset="0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F45685-51B3-4D38-AD15-CC1D5941F7EE}"/>
              </a:ext>
            </a:extLst>
          </p:cNvPr>
          <p:cNvCxnSpPr>
            <a:cxnSpLocks/>
          </p:cNvCxnSpPr>
          <p:nvPr/>
        </p:nvCxnSpPr>
        <p:spPr>
          <a:xfrm>
            <a:off x="928105" y="1287630"/>
            <a:ext cx="10343412" cy="0"/>
          </a:xfrm>
          <a:prstGeom prst="line">
            <a:avLst/>
          </a:prstGeom>
          <a:ln w="2095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3C15864-D267-4B7F-9B91-3FDDAF4AF343}"/>
              </a:ext>
            </a:extLst>
          </p:cNvPr>
          <p:cNvGrpSpPr/>
          <p:nvPr/>
        </p:nvGrpSpPr>
        <p:grpSpPr>
          <a:xfrm>
            <a:off x="508393" y="267306"/>
            <a:ext cx="381609" cy="190222"/>
            <a:chOff x="508393" y="267306"/>
            <a:chExt cx="381609" cy="190222"/>
          </a:xfrm>
          <a:solidFill>
            <a:srgbClr val="047364"/>
          </a:solidFill>
        </p:grpSpPr>
        <p:sp>
          <p:nvSpPr>
            <p:cNvPr id="17" name="object 6">
              <a:extLst>
                <a:ext uri="{FF2B5EF4-FFF2-40B4-BE49-F238E27FC236}">
                  <a16:creationId xmlns:a16="http://schemas.microsoft.com/office/drawing/2014/main" id="{A7C9CCA9-EC2B-4AB7-8252-98F6B3EEB573}"/>
                </a:ext>
              </a:extLst>
            </p:cNvPr>
            <p:cNvSpPr/>
            <p:nvPr/>
          </p:nvSpPr>
          <p:spPr>
            <a:xfrm>
              <a:off x="508393" y="267306"/>
              <a:ext cx="140164" cy="190222"/>
            </a:xfrm>
            <a:custGeom>
              <a:avLst/>
              <a:gdLst/>
              <a:ahLst/>
              <a:cxnLst/>
              <a:rect l="l" t="t" r="r" b="b"/>
              <a:pathLst>
                <a:path w="231140" h="313690">
                  <a:moveTo>
                    <a:pt x="125744" y="0"/>
                  </a:moveTo>
                  <a:lnTo>
                    <a:pt x="105064" y="0"/>
                  </a:lnTo>
                  <a:lnTo>
                    <a:pt x="36470" y="204129"/>
                  </a:lnTo>
                  <a:lnTo>
                    <a:pt x="133011" y="204129"/>
                  </a:lnTo>
                  <a:lnTo>
                    <a:pt x="139514" y="223501"/>
                  </a:lnTo>
                  <a:lnTo>
                    <a:pt x="30061" y="223501"/>
                  </a:lnTo>
                  <a:lnTo>
                    <a:pt x="0" y="313100"/>
                  </a:lnTo>
                  <a:lnTo>
                    <a:pt x="20679" y="313100"/>
                  </a:lnTo>
                  <a:lnTo>
                    <a:pt x="44040" y="243469"/>
                  </a:lnTo>
                  <a:lnTo>
                    <a:pt x="166889" y="243469"/>
                  </a:lnTo>
                  <a:lnTo>
                    <a:pt x="146991" y="184172"/>
                  </a:lnTo>
                  <a:lnTo>
                    <a:pt x="63851" y="184172"/>
                  </a:lnTo>
                  <a:lnTo>
                    <a:pt x="95107" y="91169"/>
                  </a:lnTo>
                  <a:lnTo>
                    <a:pt x="115782" y="91169"/>
                  </a:lnTo>
                  <a:lnTo>
                    <a:pt x="105452" y="60385"/>
                  </a:lnTo>
                  <a:lnTo>
                    <a:pt x="115399" y="30784"/>
                  </a:lnTo>
                  <a:lnTo>
                    <a:pt x="136075" y="30784"/>
                  </a:lnTo>
                  <a:lnTo>
                    <a:pt x="125744" y="0"/>
                  </a:lnTo>
                  <a:close/>
                </a:path>
                <a:path w="231140" h="313690">
                  <a:moveTo>
                    <a:pt x="166889" y="243469"/>
                  </a:moveTo>
                  <a:lnTo>
                    <a:pt x="146215" y="243469"/>
                  </a:lnTo>
                  <a:lnTo>
                    <a:pt x="169575" y="313100"/>
                  </a:lnTo>
                  <a:lnTo>
                    <a:pt x="190255" y="313100"/>
                  </a:lnTo>
                  <a:lnTo>
                    <a:pt x="166889" y="243469"/>
                  </a:lnTo>
                  <a:close/>
                </a:path>
                <a:path w="231140" h="313690">
                  <a:moveTo>
                    <a:pt x="136075" y="30784"/>
                  </a:moveTo>
                  <a:lnTo>
                    <a:pt x="115399" y="30784"/>
                  </a:lnTo>
                  <a:lnTo>
                    <a:pt x="210140" y="313100"/>
                  </a:lnTo>
                  <a:lnTo>
                    <a:pt x="230820" y="313100"/>
                  </a:lnTo>
                  <a:lnTo>
                    <a:pt x="136075" y="30784"/>
                  </a:lnTo>
                  <a:close/>
                </a:path>
                <a:path w="231140" h="313690">
                  <a:moveTo>
                    <a:pt x="115782" y="91169"/>
                  </a:moveTo>
                  <a:lnTo>
                    <a:pt x="95107" y="91169"/>
                  </a:lnTo>
                  <a:lnTo>
                    <a:pt x="126320" y="184172"/>
                  </a:lnTo>
                  <a:lnTo>
                    <a:pt x="146991" y="184172"/>
                  </a:lnTo>
                  <a:lnTo>
                    <a:pt x="115782" y="9116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wesome"/>
                <a:ea typeface="+mn-ea"/>
                <a:cs typeface="+mn-cs"/>
              </a:endParaRPr>
            </a:p>
          </p:txBody>
        </p:sp>
        <p:sp>
          <p:nvSpPr>
            <p:cNvPr id="18" name="object 7">
              <a:extLst>
                <a:ext uri="{FF2B5EF4-FFF2-40B4-BE49-F238E27FC236}">
                  <a16:creationId xmlns:a16="http://schemas.microsoft.com/office/drawing/2014/main" id="{BA0CB93D-0D4A-4F43-8D97-94B3F853063F}"/>
                </a:ext>
              </a:extLst>
            </p:cNvPr>
            <p:cNvSpPr/>
            <p:nvPr/>
          </p:nvSpPr>
          <p:spPr>
            <a:xfrm>
              <a:off x="612900" y="267306"/>
              <a:ext cx="227573" cy="190222"/>
            </a:xfrm>
            <a:custGeom>
              <a:avLst/>
              <a:gdLst/>
              <a:ahLst/>
              <a:cxnLst/>
              <a:rect l="l" t="t" r="r" b="b"/>
              <a:pathLst>
                <a:path w="375284" h="313690">
                  <a:moveTo>
                    <a:pt x="20679" y="0"/>
                  </a:moveTo>
                  <a:lnTo>
                    <a:pt x="0" y="0"/>
                  </a:lnTo>
                  <a:lnTo>
                    <a:pt x="105064" y="313100"/>
                  </a:lnTo>
                  <a:lnTo>
                    <a:pt x="122331" y="313100"/>
                  </a:lnTo>
                  <a:lnTo>
                    <a:pt x="134377" y="277206"/>
                  </a:lnTo>
                  <a:lnTo>
                    <a:pt x="113703" y="277206"/>
                  </a:lnTo>
                  <a:lnTo>
                    <a:pt x="20679" y="0"/>
                  </a:lnTo>
                  <a:close/>
                </a:path>
                <a:path w="375284" h="313690">
                  <a:moveTo>
                    <a:pt x="208292" y="118572"/>
                  </a:moveTo>
                  <a:lnTo>
                    <a:pt x="187617" y="118572"/>
                  </a:lnTo>
                  <a:lnTo>
                    <a:pt x="197554" y="148194"/>
                  </a:lnTo>
                  <a:lnTo>
                    <a:pt x="142215" y="313100"/>
                  </a:lnTo>
                  <a:lnTo>
                    <a:pt x="162895" y="313100"/>
                  </a:lnTo>
                  <a:lnTo>
                    <a:pt x="207888" y="178999"/>
                  </a:lnTo>
                  <a:lnTo>
                    <a:pt x="228572" y="178999"/>
                  </a:lnTo>
                  <a:lnTo>
                    <a:pt x="208292" y="118572"/>
                  </a:lnTo>
                  <a:close/>
                </a:path>
                <a:path w="375284" h="313690">
                  <a:moveTo>
                    <a:pt x="228572" y="178999"/>
                  </a:moveTo>
                  <a:lnTo>
                    <a:pt x="207888" y="178999"/>
                  </a:lnTo>
                  <a:lnTo>
                    <a:pt x="252903" y="313100"/>
                  </a:lnTo>
                  <a:lnTo>
                    <a:pt x="270169" y="313100"/>
                  </a:lnTo>
                  <a:lnTo>
                    <a:pt x="282214" y="277206"/>
                  </a:lnTo>
                  <a:lnTo>
                    <a:pt x="261531" y="277206"/>
                  </a:lnTo>
                  <a:lnTo>
                    <a:pt x="228572" y="178999"/>
                  </a:lnTo>
                  <a:close/>
                </a:path>
                <a:path w="375284" h="313690">
                  <a:moveTo>
                    <a:pt x="61233" y="0"/>
                  </a:moveTo>
                  <a:lnTo>
                    <a:pt x="40553" y="0"/>
                  </a:lnTo>
                  <a:lnTo>
                    <a:pt x="123640" y="247594"/>
                  </a:lnTo>
                  <a:lnTo>
                    <a:pt x="113703" y="277206"/>
                  </a:lnTo>
                  <a:lnTo>
                    <a:pt x="134377" y="277206"/>
                  </a:lnTo>
                  <a:lnTo>
                    <a:pt x="154654" y="216789"/>
                  </a:lnTo>
                  <a:lnTo>
                    <a:pt x="133985" y="216789"/>
                  </a:lnTo>
                  <a:lnTo>
                    <a:pt x="61233" y="0"/>
                  </a:lnTo>
                  <a:close/>
                </a:path>
                <a:path w="375284" h="313690">
                  <a:moveTo>
                    <a:pt x="240212" y="92845"/>
                  </a:moveTo>
                  <a:lnTo>
                    <a:pt x="219543" y="92845"/>
                  </a:lnTo>
                  <a:lnTo>
                    <a:pt x="271478" y="247594"/>
                  </a:lnTo>
                  <a:lnTo>
                    <a:pt x="261531" y="277206"/>
                  </a:lnTo>
                  <a:lnTo>
                    <a:pt x="282214" y="277206"/>
                  </a:lnTo>
                  <a:lnTo>
                    <a:pt x="302488" y="216789"/>
                  </a:lnTo>
                  <a:lnTo>
                    <a:pt x="281813" y="216789"/>
                  </a:lnTo>
                  <a:lnTo>
                    <a:pt x="240212" y="92845"/>
                  </a:lnTo>
                  <a:close/>
                </a:path>
                <a:path w="375284" h="313690">
                  <a:moveTo>
                    <a:pt x="199658" y="92845"/>
                  </a:moveTo>
                  <a:lnTo>
                    <a:pt x="175575" y="92845"/>
                  </a:lnTo>
                  <a:lnTo>
                    <a:pt x="133985" y="216789"/>
                  </a:lnTo>
                  <a:lnTo>
                    <a:pt x="154654" y="216789"/>
                  </a:lnTo>
                  <a:lnTo>
                    <a:pt x="187617" y="118572"/>
                  </a:lnTo>
                  <a:lnTo>
                    <a:pt x="208292" y="118572"/>
                  </a:lnTo>
                  <a:lnTo>
                    <a:pt x="199658" y="92845"/>
                  </a:lnTo>
                  <a:close/>
                </a:path>
                <a:path w="375284" h="313690">
                  <a:moveTo>
                    <a:pt x="375234" y="0"/>
                  </a:moveTo>
                  <a:lnTo>
                    <a:pt x="354554" y="0"/>
                  </a:lnTo>
                  <a:lnTo>
                    <a:pt x="281813" y="216789"/>
                  </a:lnTo>
                  <a:lnTo>
                    <a:pt x="302488" y="216789"/>
                  </a:lnTo>
                  <a:lnTo>
                    <a:pt x="37523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wesome"/>
                <a:ea typeface="+mn-ea"/>
                <a:cs typeface="+mn-cs"/>
              </a:endParaRPr>
            </a:p>
          </p:txBody>
        </p:sp>
        <p:sp>
          <p:nvSpPr>
            <p:cNvPr id="19" name="object 8">
              <a:extLst>
                <a:ext uri="{FF2B5EF4-FFF2-40B4-BE49-F238E27FC236}">
                  <a16:creationId xmlns:a16="http://schemas.microsoft.com/office/drawing/2014/main" id="{5AC68394-BC90-45D9-8679-6160B0346102}"/>
                </a:ext>
              </a:extLst>
            </p:cNvPr>
            <p:cNvSpPr/>
            <p:nvPr/>
          </p:nvSpPr>
          <p:spPr>
            <a:xfrm>
              <a:off x="788786" y="267306"/>
              <a:ext cx="76627" cy="190222"/>
            </a:xfrm>
            <a:custGeom>
              <a:avLst/>
              <a:gdLst/>
              <a:ahLst/>
              <a:cxnLst/>
              <a:rect l="l" t="t" r="r" b="b"/>
              <a:pathLst>
                <a:path w="126365" h="313690">
                  <a:moveTo>
                    <a:pt x="125744" y="0"/>
                  </a:moveTo>
                  <a:lnTo>
                    <a:pt x="105064" y="0"/>
                  </a:lnTo>
                  <a:lnTo>
                    <a:pt x="0" y="313100"/>
                  </a:lnTo>
                  <a:lnTo>
                    <a:pt x="20679" y="313100"/>
                  </a:lnTo>
                  <a:lnTo>
                    <a:pt x="1257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wesome"/>
                <a:ea typeface="+mn-ea"/>
                <a:cs typeface="+mn-cs"/>
              </a:endParaRPr>
            </a:p>
          </p:txBody>
        </p:sp>
        <p:sp>
          <p:nvSpPr>
            <p:cNvPr id="20" name="object 9">
              <a:extLst>
                <a:ext uri="{FF2B5EF4-FFF2-40B4-BE49-F238E27FC236}">
                  <a16:creationId xmlns:a16="http://schemas.microsoft.com/office/drawing/2014/main" id="{A070D8FD-6061-4C3B-9782-8EB227618332}"/>
                </a:ext>
              </a:extLst>
            </p:cNvPr>
            <p:cNvSpPr/>
            <p:nvPr/>
          </p:nvSpPr>
          <p:spPr>
            <a:xfrm>
              <a:off x="813375" y="267306"/>
              <a:ext cx="76627" cy="190222"/>
            </a:xfrm>
            <a:custGeom>
              <a:avLst/>
              <a:gdLst/>
              <a:ahLst/>
              <a:cxnLst/>
              <a:rect l="l" t="t" r="r" b="b"/>
              <a:pathLst>
                <a:path w="126365" h="313690">
                  <a:moveTo>
                    <a:pt x="125755" y="0"/>
                  </a:moveTo>
                  <a:lnTo>
                    <a:pt x="105075" y="0"/>
                  </a:lnTo>
                  <a:lnTo>
                    <a:pt x="0" y="313100"/>
                  </a:lnTo>
                  <a:lnTo>
                    <a:pt x="20679" y="313100"/>
                  </a:lnTo>
                  <a:lnTo>
                    <a:pt x="12575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wesome"/>
                <a:ea typeface="+mn-ea"/>
                <a:cs typeface="+mn-cs"/>
              </a:endParaRPr>
            </a:p>
          </p:txBody>
        </p:sp>
      </p:grpSp>
      <p:sp>
        <p:nvSpPr>
          <p:cNvPr id="21" name="object 21">
            <a:extLst>
              <a:ext uri="{FF2B5EF4-FFF2-40B4-BE49-F238E27FC236}">
                <a16:creationId xmlns:a16="http://schemas.microsoft.com/office/drawing/2014/main" id="{423BDFC6-8129-4D0E-8000-F99BF564E295}"/>
              </a:ext>
            </a:extLst>
          </p:cNvPr>
          <p:cNvSpPr/>
          <p:nvPr/>
        </p:nvSpPr>
        <p:spPr>
          <a:xfrm>
            <a:off x="428" y="631781"/>
            <a:ext cx="12191144" cy="0"/>
          </a:xfrm>
          <a:custGeom>
            <a:avLst/>
            <a:gdLst/>
            <a:ahLst/>
            <a:cxnLst/>
            <a:rect l="l" t="t" r="r" b="b"/>
            <a:pathLst>
              <a:path w="20104100">
                <a:moveTo>
                  <a:pt x="0" y="0"/>
                </a:moveTo>
                <a:lnTo>
                  <a:pt x="20104099" y="0"/>
                </a:lnTo>
              </a:path>
            </a:pathLst>
          </a:custGeom>
          <a:ln w="10470">
            <a:solidFill>
              <a:srgbClr val="04736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wesome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80A95F3-FB6F-490A-8D15-8E103BEF294B}"/>
              </a:ext>
            </a:extLst>
          </p:cNvPr>
          <p:cNvGrpSpPr/>
          <p:nvPr/>
        </p:nvGrpSpPr>
        <p:grpSpPr>
          <a:xfrm>
            <a:off x="928105" y="1952516"/>
            <a:ext cx="10343412" cy="4273703"/>
            <a:chOff x="523981" y="1712621"/>
            <a:chExt cx="10343412" cy="4273703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7F0EA5C-7B20-4379-B9D2-F3F6F74FE52E}"/>
                </a:ext>
              </a:extLst>
            </p:cNvPr>
            <p:cNvSpPr/>
            <p:nvPr/>
          </p:nvSpPr>
          <p:spPr>
            <a:xfrm>
              <a:off x="523981" y="1712621"/>
              <a:ext cx="2544224" cy="1322395"/>
            </a:xfrm>
            <a:prstGeom prst="roundRect">
              <a:avLst/>
            </a:prstGeom>
            <a:solidFill>
              <a:srgbClr val="047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sz="1400">
                  <a:solidFill>
                    <a:srgbClr val="FFFFFF"/>
                  </a:solidFill>
                  <a:latin typeface="Awesome Bold" panose="00000500000000000000" pitchFamily="50" charset="0"/>
                </a:rPr>
                <a:t>1. </a:t>
              </a:r>
              <a:r>
                <a:rPr kumimoji="0" lang="en-AU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wesome Bold" panose="00000500000000000000" pitchFamily="50" charset="0"/>
                  <a:ea typeface="+mn-ea"/>
                  <a:cs typeface="+mn-cs"/>
                </a:rPr>
                <a:t>DevOps Mindset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 Bold" panose="00000500000000000000" pitchFamily="50" charset="0"/>
                <a:ea typeface="+mn-ea"/>
                <a:cs typeface="+mn-cs"/>
              </a:endParaRPr>
            </a:p>
            <a:p>
              <a:pPr lvl="0" algn="ctr" fontAlgn="base">
                <a:defRPr/>
              </a:pPr>
              <a:r>
                <a:rPr lang="de-DE" sz="1200">
                  <a:solidFill>
                    <a:srgbClr val="FFFFFF"/>
                  </a:solidFill>
                  <a:latin typeface="Awesome" panose="00000500000000000000" pitchFamily="50" charset="0"/>
                </a:rPr>
                <a:t>Kulturworkshop, </a:t>
              </a:r>
              <a:r>
                <a:rPr lang="de-DE" sz="1200" err="1">
                  <a:solidFill>
                    <a:srgbClr val="FFFFFF"/>
                  </a:solidFill>
                  <a:latin typeface="Awesome" panose="00000500000000000000" pitchFamily="50" charset="0"/>
                </a:rPr>
                <a:t>DevOps</a:t>
              </a:r>
              <a:r>
                <a:rPr lang="de-DE" sz="1200">
                  <a:solidFill>
                    <a:srgbClr val="FFFFFF"/>
                  </a:solidFill>
                  <a:latin typeface="Awesome" panose="00000500000000000000" pitchFamily="50" charset="0"/>
                </a:rPr>
                <a:t> Approach, Software Engineering, Docker, </a:t>
              </a:r>
              <a:r>
                <a:rPr lang="de-DE" sz="1200" err="1">
                  <a:solidFill>
                    <a:srgbClr val="FFFFFF"/>
                  </a:solidFill>
                  <a:latin typeface="Awesome" panose="00000500000000000000" pitchFamily="50" charset="0"/>
                </a:rPr>
                <a:t>Operations</a:t>
              </a:r>
              <a:r>
                <a:rPr lang="de-DE" sz="1200">
                  <a:solidFill>
                    <a:srgbClr val="FFFFFF"/>
                  </a:solidFill>
                  <a:latin typeface="Awesome" panose="00000500000000000000" pitchFamily="50" charset="0"/>
                </a:rPr>
                <a:t>, Agile Methoden,</a:t>
              </a:r>
            </a:p>
            <a:p>
              <a:pPr lvl="0" algn="ctr" fontAlgn="base">
                <a:defRPr/>
              </a:pPr>
              <a:r>
                <a:rPr lang="de-DE" sz="1200" err="1">
                  <a:solidFill>
                    <a:srgbClr val="FFFFFF"/>
                  </a:solidFill>
                  <a:latin typeface="Awesome" panose="00000500000000000000" pitchFamily="50" charset="0"/>
                </a:rPr>
                <a:t>Prestudies</a:t>
              </a:r>
              <a:r>
                <a:rPr lang="de-DE" sz="1200">
                  <a:solidFill>
                    <a:srgbClr val="FFFFFF"/>
                  </a:solidFill>
                  <a:latin typeface="Awesome" panose="00000500000000000000" pitchFamily="50" charset="0"/>
                </a:rPr>
                <a:t> Wiederholung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894D916-DED2-4B74-BE52-F4DF1C1FEDB7}"/>
                </a:ext>
              </a:extLst>
            </p:cNvPr>
            <p:cNvSpPr/>
            <p:nvPr/>
          </p:nvSpPr>
          <p:spPr>
            <a:xfrm>
              <a:off x="523982" y="3121088"/>
              <a:ext cx="5112000" cy="1322395"/>
            </a:xfrm>
            <a:prstGeom prst="roundRect">
              <a:avLst/>
            </a:prstGeom>
            <a:solidFill>
              <a:srgbClr val="047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sz="1400">
                  <a:solidFill>
                    <a:srgbClr val="FFFFFF"/>
                  </a:solidFill>
                  <a:latin typeface="Awesome Bold" panose="00000500000000000000" pitchFamily="50" charset="0"/>
                </a:rPr>
                <a:t>4. </a:t>
              </a:r>
              <a:r>
                <a:rPr kumimoji="0" lang="en-AU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wesome Bold" panose="00000500000000000000" pitchFamily="50" charset="0"/>
                  <a:ea typeface="+mn-ea"/>
                  <a:cs typeface="+mn-cs"/>
                </a:rPr>
                <a:t>Infrastructure as a Code and as a Service</a:t>
              </a:r>
            </a:p>
            <a:p>
              <a:pPr lvl="0" algn="ctr" fontAlgn="base">
                <a:defRPr/>
              </a:pPr>
              <a:endParaRPr lang="en-US" sz="1200">
                <a:solidFill>
                  <a:srgbClr val="FFFFFF"/>
                </a:solidFill>
                <a:latin typeface="Awesome" panose="00000500000000000000" pitchFamily="50" charset="0"/>
              </a:endParaRPr>
            </a:p>
            <a:p>
              <a:pPr lvl="0" algn="ctr" fontAlgn="base">
                <a:defRPr/>
              </a:pPr>
              <a:r>
                <a:rPr lang="en-US" sz="1200">
                  <a:solidFill>
                    <a:srgbClr val="FFFFFF"/>
                  </a:solidFill>
                  <a:latin typeface="Awesome" panose="00000500000000000000" pitchFamily="50" charset="0"/>
                </a:rPr>
                <a:t>Jenkins Basics, SonarQube, Nexus/Artifactory, Hypervisor, Docker, </a:t>
              </a:r>
            </a:p>
            <a:p>
              <a:pPr lvl="0" algn="ctr" fontAlgn="base">
                <a:defRPr/>
              </a:pPr>
              <a:r>
                <a:rPr lang="en-US" sz="1200">
                  <a:solidFill>
                    <a:srgbClr val="FFFFFF"/>
                  </a:solidFill>
                  <a:latin typeface="Awesome" panose="00000500000000000000" pitchFamily="50" charset="0"/>
                </a:rPr>
                <a:t>Container Platforms, Cloud IaaS and PaaS, MySQL, Webserver, </a:t>
              </a:r>
            </a:p>
            <a:p>
              <a:pPr lvl="0" algn="ctr" fontAlgn="base">
                <a:defRPr/>
              </a:pPr>
              <a:r>
                <a:rPr lang="en-US" sz="1200" err="1">
                  <a:solidFill>
                    <a:srgbClr val="FFFFFF"/>
                  </a:solidFill>
                  <a:latin typeface="Awesome" panose="00000500000000000000" pitchFamily="50" charset="0"/>
                </a:rPr>
                <a:t>Wiederholung</a:t>
              </a:r>
              <a:r>
                <a:rPr lang="en-US" sz="1200">
                  <a:solidFill>
                    <a:srgbClr val="FFFFFF"/>
                  </a:solidFill>
                  <a:latin typeface="Awesome" panose="00000500000000000000" pitchFamily="50" charset="0"/>
                </a:rPr>
                <a:t> &amp; Assessment #2</a:t>
              </a:r>
              <a:endParaRPr lang="de-DE" sz="1200">
                <a:solidFill>
                  <a:srgbClr val="FFFFFF"/>
                </a:solidFill>
                <a:latin typeface="Awesome" panose="00000500000000000000" pitchFamily="50" charset="0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8D2CEF77-70C7-4CC4-B289-6C0AE8CDDCF0}"/>
                </a:ext>
              </a:extLst>
            </p:cNvPr>
            <p:cNvSpPr/>
            <p:nvPr/>
          </p:nvSpPr>
          <p:spPr>
            <a:xfrm>
              <a:off x="523981" y="4520933"/>
              <a:ext cx="2538248" cy="1456769"/>
            </a:xfrm>
            <a:prstGeom prst="roundRect">
              <a:avLst/>
            </a:prstGeom>
            <a:solidFill>
              <a:srgbClr val="049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AU" sz="1400">
                  <a:solidFill>
                    <a:srgbClr val="FFFFFF"/>
                  </a:solidFill>
                  <a:latin typeface="Awesome Bold"/>
                </a:rPr>
                <a:t>6. Continuous Integration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 Bold" panose="00000500000000000000" pitchFamily="50" charset="0"/>
                <a:ea typeface="+mn-ea"/>
                <a:cs typeface="+mn-cs"/>
              </a:endParaRPr>
            </a:p>
            <a:p>
              <a:pPr algn="ctr" fontAlgn="base">
                <a:defRPr/>
              </a:pPr>
              <a:r>
                <a:rPr lang="en-US" sz="1200" err="1">
                  <a:solidFill>
                    <a:srgbClr val="FFFFFF"/>
                  </a:solidFill>
                  <a:latin typeface="Awesome"/>
                </a:rPr>
                <a:t>Buildmanagement</a:t>
              </a:r>
              <a:r>
                <a:rPr lang="en-US" sz="1200">
                  <a:solidFill>
                    <a:srgbClr val="FFFFFF"/>
                  </a:solidFill>
                  <a:latin typeface="Awesome"/>
                </a:rPr>
                <a:t>, CI Pipelines Advanced, Jenkins Advanced I, SonarQube, Groovy, </a:t>
              </a:r>
              <a:endParaRPr lang="de-DE" sz="1200">
                <a:solidFill>
                  <a:srgbClr val="FFFFFF"/>
                </a:solidFill>
                <a:latin typeface="Awesome"/>
              </a:endParaRPr>
            </a:p>
            <a:p>
              <a:pPr lvl="0" algn="ctr">
                <a:defRPr/>
              </a:pPr>
              <a:r>
                <a:rPr lang="en-US" sz="1200" err="1">
                  <a:solidFill>
                    <a:srgbClr val="FFFFFF"/>
                  </a:solidFill>
                  <a:latin typeface="Awesome"/>
                </a:rPr>
                <a:t>Wiederholung</a:t>
              </a:r>
              <a:endParaRPr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0E7A765-4672-4B44-B4EC-CD07AB9ABEB4}"/>
                </a:ext>
              </a:extLst>
            </p:cNvPr>
            <p:cNvSpPr/>
            <p:nvPr/>
          </p:nvSpPr>
          <p:spPr>
            <a:xfrm>
              <a:off x="3151871" y="1712621"/>
              <a:ext cx="5076000" cy="1322395"/>
            </a:xfrm>
            <a:prstGeom prst="roundRect">
              <a:avLst/>
            </a:prstGeom>
            <a:solidFill>
              <a:srgbClr val="047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t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sz="1400" dirty="0">
                  <a:solidFill>
                    <a:srgbClr val="FFFFFF"/>
                  </a:solidFill>
                  <a:latin typeface="Awesome Bold"/>
                </a:rPr>
                <a:t>2. </a:t>
              </a:r>
              <a:r>
                <a:rPr kumimoji="0" lang="en-AU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wesome Bold"/>
                </a:rPr>
                <a:t>Programming &amp; DevOps Basics</a:t>
              </a:r>
            </a:p>
            <a:p>
              <a:pPr lvl="0" algn="ctr" fontAlgn="base">
                <a:defRPr/>
              </a:pPr>
              <a:endParaRPr lang="en-US" sz="1200" dirty="0">
                <a:solidFill>
                  <a:schemeClr val="bg1"/>
                </a:solidFill>
                <a:latin typeface="Awesome" panose="00000500000000000000" pitchFamily="50" charset="0"/>
              </a:endParaRPr>
            </a:p>
            <a:p>
              <a:pPr lvl="0" algn="ctr" fontAlgn="base">
                <a:defRPr/>
              </a:pPr>
              <a:r>
                <a:rPr lang="en-US" sz="1200" dirty="0">
                  <a:solidFill>
                    <a:schemeClr val="bg1"/>
                  </a:solidFill>
                  <a:latin typeface="Awesome"/>
                </a:rPr>
                <a:t>Java, Unit Test, Hibernate, Eclipse, SonarQube, SQL, GIT, </a:t>
              </a:r>
              <a:r>
                <a:rPr lang="en-US" sz="1200" dirty="0" err="1">
                  <a:solidFill>
                    <a:schemeClr val="bg1"/>
                  </a:solidFill>
                  <a:latin typeface="Awesome"/>
                </a:rPr>
                <a:t>GitFlow</a:t>
              </a:r>
              <a:r>
                <a:rPr lang="en-US" sz="1200" dirty="0">
                  <a:solidFill>
                    <a:schemeClr val="bg1"/>
                  </a:solidFill>
                  <a:latin typeface="Awesome"/>
                </a:rPr>
                <a:t>,</a:t>
              </a:r>
              <a:r>
                <a:rPr lang="en-US" sz="1200" dirty="0">
                  <a:solidFill>
                    <a:srgbClr val="FF0000"/>
                  </a:solidFill>
                  <a:latin typeface="Awesome"/>
                </a:rPr>
                <a:t> </a:t>
              </a:r>
              <a:r>
                <a:rPr lang="en-US" sz="1200" dirty="0">
                  <a:solidFill>
                    <a:srgbClr val="FF0000"/>
                  </a:solidFill>
                  <a:highlight>
                    <a:srgbClr val="FFFF00"/>
                  </a:highlight>
                  <a:latin typeface="Awesome"/>
                </a:rPr>
                <a:t>GitLab,</a:t>
              </a:r>
              <a:r>
                <a:rPr lang="en-US" sz="1200" dirty="0">
                  <a:solidFill>
                    <a:schemeClr val="bg1"/>
                  </a:solidFill>
                  <a:highlight>
                    <a:srgbClr val="FFFF00"/>
                  </a:highlight>
                  <a:latin typeface="Awesome"/>
                </a:rPr>
                <a:t> </a:t>
              </a:r>
              <a:r>
                <a:rPr lang="en-US" sz="1200" dirty="0">
                  <a:solidFill>
                    <a:schemeClr val="bg1"/>
                  </a:solidFill>
                  <a:latin typeface="Awesome"/>
                </a:rPr>
                <a:t>Maven, Static Code Verification, Nexus/Artifactory, Database, </a:t>
              </a:r>
              <a:r>
                <a:rPr lang="en-US" sz="1200" dirty="0">
                  <a:solidFill>
                    <a:srgbClr val="FF0000"/>
                  </a:solidFill>
                  <a:highlight>
                    <a:srgbClr val="FFFF00"/>
                  </a:highlight>
                  <a:latin typeface="Awesome"/>
                </a:rPr>
                <a:t>Selenium,</a:t>
              </a:r>
              <a:r>
                <a:rPr lang="en-US" sz="1200" dirty="0">
                  <a:solidFill>
                    <a:schemeClr val="bg1"/>
                  </a:solidFill>
                  <a:highlight>
                    <a:srgbClr val="FFFF00"/>
                  </a:highlight>
                  <a:latin typeface="Awesome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Awesome"/>
                </a:rPr>
                <a:t>Testautomation</a:t>
              </a:r>
              <a:r>
                <a:rPr lang="en-US" sz="1200" dirty="0">
                  <a:solidFill>
                    <a:schemeClr val="bg1"/>
                  </a:solidFill>
                  <a:latin typeface="Awesome"/>
                </a:rPr>
                <a:t>, </a:t>
              </a:r>
              <a:r>
                <a:rPr lang="en-US" sz="1200" dirty="0" err="1">
                  <a:solidFill>
                    <a:schemeClr val="bg1"/>
                  </a:solidFill>
                  <a:latin typeface="Awesome"/>
                </a:rPr>
                <a:t>Wiederholung</a:t>
              </a:r>
              <a:r>
                <a:rPr lang="en-US" sz="1200" dirty="0">
                  <a:solidFill>
                    <a:schemeClr val="bg1"/>
                  </a:solidFill>
                  <a:latin typeface="Awesome"/>
                </a:rPr>
                <a:t> &amp; Assessment #1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wesome"/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139FAEF-5F01-4F12-945B-6997329A611C}"/>
                </a:ext>
              </a:extLst>
            </p:cNvPr>
            <p:cNvSpPr/>
            <p:nvPr/>
          </p:nvSpPr>
          <p:spPr>
            <a:xfrm>
              <a:off x="3151871" y="4529555"/>
              <a:ext cx="2484111" cy="1456769"/>
            </a:xfrm>
            <a:prstGeom prst="roundRect">
              <a:avLst/>
            </a:prstGeom>
            <a:solidFill>
              <a:srgbClr val="049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sz="1400">
                  <a:solidFill>
                    <a:srgbClr val="FFFFFF"/>
                  </a:solidFill>
                  <a:latin typeface="Awesome Bold"/>
                </a:rPr>
                <a:t>7. </a:t>
              </a:r>
              <a:r>
                <a:rPr kumimoji="0" lang="en-AU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wesome Bold"/>
                </a:rPr>
                <a:t>Continuous Deployment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" panose="00000500000000000000" pitchFamily="50" charset="0"/>
                <a:ea typeface="+mn-ea"/>
                <a:cs typeface="+mn-cs"/>
              </a:endParaRPr>
            </a:p>
            <a:p>
              <a:pPr algn="ctr" fontAlgn="base">
                <a:defRPr/>
              </a:pPr>
              <a:r>
                <a:rPr lang="en-US" sz="1200">
                  <a:solidFill>
                    <a:srgbClr val="FFFFFF"/>
                  </a:solidFill>
                  <a:latin typeface="Awesome"/>
                </a:rPr>
                <a:t>Runtime Environments, CD Pipelines Advanced, Jenkins Advanced II, Monitoring/Logging,</a:t>
              </a:r>
              <a:endParaRPr lang="de-DE" sz="1200">
                <a:solidFill>
                  <a:srgbClr val="FFFFFF"/>
                </a:solidFill>
                <a:latin typeface="Awesome"/>
              </a:endParaRPr>
            </a:p>
            <a:p>
              <a:pPr algn="ctr">
                <a:defRPr/>
              </a:pPr>
              <a:r>
                <a:rPr lang="de-DE" sz="1200">
                  <a:solidFill>
                    <a:srgbClr val="FFFFFF"/>
                  </a:solidFill>
                  <a:latin typeface="Awesome" panose="00000500000000000000" pitchFamily="50" charset="0"/>
                </a:rPr>
                <a:t>Wiederholung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93142C9-507C-4E0D-8484-5B21C3D01950}"/>
                </a:ext>
              </a:extLst>
            </p:cNvPr>
            <p:cNvSpPr/>
            <p:nvPr/>
          </p:nvSpPr>
          <p:spPr>
            <a:xfrm>
              <a:off x="5755393" y="3121087"/>
              <a:ext cx="5112000" cy="1322395"/>
            </a:xfrm>
            <a:prstGeom prst="roundRect">
              <a:avLst/>
            </a:prstGeom>
            <a:solidFill>
              <a:srgbClr val="047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sz="1400">
                  <a:solidFill>
                    <a:srgbClr val="FFFFFF"/>
                  </a:solidFill>
                  <a:latin typeface="Awesome Bold" panose="00000500000000000000" pitchFamily="50" charset="0"/>
                </a:rPr>
                <a:t>5. Deployment and Delivery</a:t>
              </a:r>
              <a:endParaRPr kumimoji="0" lang="en-AU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 Bold" panose="00000500000000000000" pitchFamily="50" charset="0"/>
                <a:ea typeface="+mn-ea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" panose="00000500000000000000" pitchFamily="50" charset="0"/>
                <a:ea typeface="+mn-ea"/>
                <a:cs typeface="+mn-cs"/>
              </a:endParaRPr>
            </a:p>
            <a:p>
              <a:pPr algn="ctr" fontAlgn="base">
                <a:defRPr/>
              </a:pPr>
              <a:r>
                <a:rPr lang="en-US" sz="1200">
                  <a:solidFill>
                    <a:srgbClr val="FFFFFF"/>
                  </a:solidFill>
                  <a:latin typeface="Awesome" panose="00000500000000000000" pitchFamily="50" charset="0"/>
                </a:rPr>
                <a:t>CI Pipelines Basics, Spring Boot, Nexus/Artifactory, </a:t>
              </a:r>
            </a:p>
            <a:p>
              <a:pPr algn="ctr" fontAlgn="base">
                <a:defRPr/>
              </a:pPr>
              <a:r>
                <a:rPr lang="en-US" sz="1200">
                  <a:solidFill>
                    <a:srgbClr val="FFFFFF"/>
                  </a:solidFill>
                  <a:latin typeface="Awesome" panose="00000500000000000000" pitchFamily="50" charset="0"/>
                </a:rPr>
                <a:t>CD Pipelines Basics, Ansible, 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wesome" panose="00000500000000000000" pitchFamily="50" charset="0"/>
                  <a:ea typeface="+mn-ea"/>
                  <a:cs typeface="+mn-cs"/>
                </a:rPr>
                <a:t>Appl</a:t>
              </a:r>
              <a:r>
                <a:rPr lang="en-US" sz="1200" err="1">
                  <a:solidFill>
                    <a:srgbClr val="FFFFFF"/>
                  </a:solidFill>
                  <a:latin typeface="Awesome" panose="00000500000000000000" pitchFamily="50" charset="0"/>
                </a:rPr>
                <a:t>ication</a:t>
              </a:r>
              <a:r>
                <a:rPr lang="en-US" sz="1200">
                  <a:solidFill>
                    <a:srgbClr val="FFFFFF"/>
                  </a:solidFill>
                  <a:latin typeface="Awesome" panose="00000500000000000000" pitchFamily="50" charset="0"/>
                </a:rPr>
                <a:t> Server (Tomcat),</a:t>
              </a:r>
            </a:p>
            <a:p>
              <a:pPr algn="ctr" fontAlgn="base">
                <a:defRPr/>
              </a:pPr>
              <a:r>
                <a:rPr kumimoji="0" lang="en-US" sz="120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wesome" panose="00000500000000000000" pitchFamily="50" charset="0"/>
                  <a:ea typeface="+mn-ea"/>
                  <a:cs typeface="+mn-cs"/>
                </a:rPr>
                <a:t>Wiederholung</a:t>
              </a:r>
              <a:endPara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" panose="00000500000000000000" pitchFamily="50" charset="0"/>
                <a:ea typeface="+mn-ea"/>
                <a:cs typeface="+mn-cs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D33F52EB-EB02-42C1-9440-2C54C5EFFC0E}"/>
                </a:ext>
              </a:extLst>
            </p:cNvPr>
            <p:cNvSpPr/>
            <p:nvPr/>
          </p:nvSpPr>
          <p:spPr>
            <a:xfrm>
              <a:off x="8311393" y="1721659"/>
              <a:ext cx="2548376" cy="1322395"/>
            </a:xfrm>
            <a:prstGeom prst="roundRect">
              <a:avLst/>
            </a:prstGeom>
            <a:solidFill>
              <a:srgbClr val="047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t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AU" sz="1400" dirty="0">
                  <a:solidFill>
                    <a:srgbClr val="FFFFFF"/>
                  </a:solidFill>
                  <a:latin typeface="Awesome Bold"/>
                </a:rPr>
                <a:t>3. </a:t>
              </a:r>
              <a:r>
                <a:rPr kumimoji="0" lang="en-AU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wesome Bold"/>
                </a:rPr>
                <a:t>Engineering Process</a:t>
              </a:r>
              <a:r>
                <a:rPr lang="en-AU" sz="1400" dirty="0">
                  <a:solidFill>
                    <a:srgbClr val="FFFFFF"/>
                  </a:solidFill>
                  <a:latin typeface="Awesome Bold"/>
                </a:rPr>
                <a:t> </a:t>
              </a:r>
              <a:endParaRPr lang="en-US" dirty="0">
                <a:ea typeface="+mn-ea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wesome Bold"/>
                </a:rPr>
                <a:t>&amp; </a:t>
              </a:r>
              <a:r>
                <a:rPr kumimoji="0" lang="en-AU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wesome Bold"/>
                </a:rPr>
                <a:t>SoftSkills</a:t>
              </a:r>
              <a:endParaRPr lang="en-A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 Bold" panose="00000500000000000000" pitchFamily="50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sz="500" dirty="0">
                <a:solidFill>
                  <a:srgbClr val="FFFFFF"/>
                </a:solidFill>
                <a:latin typeface="Awesome" panose="00000500000000000000" pitchFamily="50" charset="0"/>
              </a:endParaRPr>
            </a:p>
            <a:p>
              <a:pPr algn="ctr" fontAlgn="base">
                <a:defRPr/>
              </a:pPr>
              <a:r>
                <a:rPr lang="en-US" sz="1200" dirty="0">
                  <a:solidFill>
                    <a:srgbClr val="FFFFFF"/>
                  </a:solidFill>
                  <a:latin typeface="Awesome"/>
                </a:rPr>
                <a:t>Scrum, </a:t>
              </a:r>
              <a:r>
                <a:rPr lang="en-US" sz="1200" dirty="0" err="1">
                  <a:solidFill>
                    <a:srgbClr val="FFFFFF"/>
                  </a:solidFill>
                  <a:latin typeface="Awesome"/>
                </a:rPr>
                <a:t>SoftSkills</a:t>
              </a:r>
              <a:r>
                <a:rPr lang="en-US" sz="1200" dirty="0">
                  <a:solidFill>
                    <a:srgbClr val="FFFFFF"/>
                  </a:solidFill>
                  <a:latin typeface="Awesome"/>
                </a:rPr>
                <a:t>, Project Manage., Issue Management, Data Privacy, Security</a:t>
              </a:r>
              <a:r>
                <a:rPr lang="en-US" sz="1200" dirty="0">
                  <a:solidFill>
                    <a:srgbClr val="FFFFFF"/>
                  </a:solidFill>
                  <a:highlight>
                    <a:srgbClr val="FFFF00"/>
                  </a:highlight>
                  <a:latin typeface="Awesome"/>
                </a:rPr>
                <a:t>,</a:t>
              </a:r>
              <a:r>
                <a:rPr lang="en-US" sz="1200" dirty="0">
                  <a:solidFill>
                    <a:srgbClr val="FF0000"/>
                  </a:solidFill>
                  <a:highlight>
                    <a:srgbClr val="FFFF00"/>
                  </a:highlight>
                  <a:latin typeface="Awesome"/>
                </a:rPr>
                <a:t> Jira</a:t>
              </a:r>
              <a:r>
                <a:rPr lang="en-US" sz="1200" dirty="0">
                  <a:solidFill>
                    <a:srgbClr val="FFFFFF"/>
                  </a:solidFill>
                  <a:highlight>
                    <a:srgbClr val="FFFF00"/>
                  </a:highlight>
                  <a:latin typeface="Awesome"/>
                </a:rPr>
                <a:t>, </a:t>
              </a:r>
              <a:r>
                <a:rPr lang="en-US" sz="1200" dirty="0" err="1">
                  <a:solidFill>
                    <a:srgbClr val="FFFFFF"/>
                  </a:solidFill>
                  <a:latin typeface="Awesome"/>
                </a:rPr>
                <a:t>Wiederholung</a:t>
              </a:r>
              <a:endParaRPr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" panose="00000500000000000000" pitchFamily="50" charset="0"/>
              </a:endParaRPr>
            </a:p>
          </p:txBody>
        </p:sp>
      </p:grpSp>
      <p:sp>
        <p:nvSpPr>
          <p:cNvPr id="14" name="Title 5">
            <a:extLst>
              <a:ext uri="{FF2B5EF4-FFF2-40B4-BE49-F238E27FC236}">
                <a16:creationId xmlns:a16="http://schemas.microsoft.com/office/drawing/2014/main" id="{EB4D9F9A-90E0-49CA-9805-4FD6DD2D8FCF}"/>
              </a:ext>
            </a:extLst>
          </p:cNvPr>
          <p:cNvSpPr txBox="1">
            <a:spLocks/>
          </p:cNvSpPr>
          <p:nvPr/>
        </p:nvSpPr>
        <p:spPr>
          <a:xfrm>
            <a:off x="2427811" y="1097563"/>
            <a:ext cx="7344000" cy="380134"/>
          </a:xfrm>
          <a:prstGeom prst="rect">
            <a:avLst/>
          </a:prstGeom>
          <a:solidFill>
            <a:schemeClr val="bg1"/>
          </a:solidFill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AU">
                <a:solidFill>
                  <a:srgbClr val="047364"/>
                </a:solidFill>
                <a:latin typeface="Awesome Semibold"/>
                <a:sym typeface="Arial"/>
              </a:rPr>
              <a:t>Capgemini DevOps</a:t>
            </a:r>
            <a:r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47364"/>
                </a:solidFill>
                <a:effectLst/>
                <a:uLnTx/>
                <a:uFillTx/>
                <a:latin typeface="Awesome Semibold"/>
                <a:ea typeface="+mj-ea"/>
                <a:cs typeface="+mj-cs"/>
                <a:sym typeface="Arial"/>
              </a:rPr>
              <a:t> Academy Herbst 2020 </a:t>
            </a: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rgbClr val="047364"/>
                </a:solidFill>
                <a:effectLst/>
                <a:uLnTx/>
                <a:uFillTx/>
                <a:latin typeface="Awesome Semibold"/>
                <a:ea typeface="+mj-ea"/>
                <a:cs typeface="+mj-cs"/>
              </a:rPr>
              <a:t>– Curriculum</a:t>
            </a:r>
            <a:endParaRPr kumimoji="0" lang="de-DE" sz="1800" b="1" u="none" strike="noStrike" kern="1200" cap="none" spc="0" normalizeH="0" baseline="0" noProof="0">
              <a:ln>
                <a:noFill/>
              </a:ln>
              <a:solidFill>
                <a:srgbClr val="047364"/>
              </a:solidFill>
              <a:effectLst/>
              <a:uLnTx/>
              <a:uFillTx/>
              <a:latin typeface="Awesome Semibold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78053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D1D4F-47D3-445C-83E7-1309F2D57FB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58813" y="2471882"/>
            <a:ext cx="4748886" cy="375126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err="1">
                <a:ea typeface="+mn-lt"/>
                <a:cs typeface="+mn-lt"/>
              </a:rPr>
              <a:t>Lerntempo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zu</a:t>
            </a:r>
            <a:r>
              <a:rPr lang="en-US" dirty="0">
                <a:ea typeface="+mn-lt"/>
                <a:cs typeface="+mn-lt"/>
              </a:rPr>
              <a:t> schnell 	                    (</a:t>
            </a:r>
            <a:r>
              <a:rPr lang="en-US" dirty="0" err="1">
                <a:ea typeface="+mn-lt"/>
                <a:cs typeface="+mn-lt"/>
              </a:rPr>
              <a:t>Orientierung</a:t>
            </a:r>
            <a:r>
              <a:rPr lang="en-US" dirty="0">
                <a:ea typeface="+mn-lt"/>
                <a:cs typeface="+mn-lt"/>
              </a:rPr>
              <a:t> an den </a:t>
            </a:r>
            <a:r>
              <a:rPr lang="en-US" dirty="0" err="1">
                <a:ea typeface="+mn-lt"/>
                <a:cs typeface="+mn-lt"/>
              </a:rPr>
              <a:t>Stärksten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Unsicherheiten</a:t>
            </a:r>
            <a:r>
              <a:rPr lang="en-US" dirty="0">
                <a:ea typeface="+mn-lt"/>
                <a:cs typeface="+mn-lt"/>
              </a:rPr>
              <a:t> und </a:t>
            </a:r>
            <a:r>
              <a:rPr lang="en-US" dirty="0" err="1">
                <a:ea typeface="+mn-lt"/>
                <a:cs typeface="+mn-lt"/>
              </a:rPr>
              <a:t>Wissenslücken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groß</a:t>
            </a:r>
            <a:r>
              <a:rPr lang="en-US" dirty="0">
                <a:ea typeface="+mn-lt"/>
                <a:cs typeface="+mn-lt"/>
              </a:rPr>
              <a:t>? 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Zu </a:t>
            </a:r>
            <a:r>
              <a:rPr lang="en-US" dirty="0" err="1">
                <a:ea typeface="+mn-lt"/>
                <a:cs typeface="+mn-lt"/>
              </a:rPr>
              <a:t>viele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Fachausdrücke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bringen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sprachliche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Barriere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Bessere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Vorbereitung</a:t>
            </a:r>
            <a:r>
              <a:rPr lang="en-US" dirty="0">
                <a:ea typeface="+mn-lt"/>
                <a:cs typeface="+mn-lt"/>
              </a:rPr>
              <a:t> des Trainers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Klare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Aufgabenstellungen</a:t>
            </a:r>
            <a:r>
              <a:rPr lang="en-US" dirty="0">
                <a:ea typeface="+mn-lt"/>
                <a:cs typeface="+mn-lt"/>
              </a:rPr>
              <a:t> in Canvas </a:t>
            </a:r>
            <a:r>
              <a:rPr lang="en-US" dirty="0" err="1">
                <a:ea typeface="+mn-lt"/>
                <a:cs typeface="+mn-lt"/>
              </a:rPr>
              <a:t>zum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Nacharbeiten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fehlen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aktuell</a:t>
            </a:r>
            <a:r>
              <a:rPr lang="en-US" dirty="0">
                <a:ea typeface="+mn-lt"/>
                <a:cs typeface="+mn-lt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46BC8-88E7-40AE-9B4A-3CA6BF749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Konkrete</a:t>
            </a:r>
            <a:r>
              <a:rPr lang="en-US" dirty="0"/>
              <a:t> </a:t>
            </a:r>
            <a:r>
              <a:rPr lang="en-US" dirty="0" err="1"/>
              <a:t>Herausforderungen</a:t>
            </a:r>
            <a:r>
              <a:rPr lang="en-US" dirty="0"/>
              <a:t>: </a:t>
            </a:r>
            <a:r>
              <a:rPr lang="en-US" dirty="0" err="1"/>
              <a:t>Fachlichkeit</a:t>
            </a:r>
            <a:r>
              <a:rPr lang="en-US" dirty="0"/>
              <a:t> des Trainings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0B6BB49-D7AF-4747-8D25-9A8BFAE75180}"/>
              </a:ext>
            </a:extLst>
          </p:cNvPr>
          <p:cNvSpPr txBox="1">
            <a:spLocks/>
          </p:cNvSpPr>
          <p:nvPr/>
        </p:nvSpPr>
        <p:spPr>
          <a:xfrm>
            <a:off x="658813" y="2103438"/>
            <a:ext cx="4748886" cy="36844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358775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12D28"/>
              </a:buClr>
              <a:buFont typeface="Awesome" panose="00000500000000000000" pitchFamily="50" charset="0"/>
              <a:buChar char="−"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539750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12D28"/>
              </a:buClr>
              <a:buFont typeface="Awesome" panose="00000500000000000000" pitchFamily="50" charset="0"/>
              <a:buChar char="−"/>
              <a:defRPr sz="1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71596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12D28"/>
              </a:buClr>
              <a:buFont typeface="Awesome" panose="00000500000000000000" pitchFamily="50" charset="0"/>
              <a:buChar char="−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12D28"/>
              </a:buClr>
              <a:buFont typeface="Awesome" panose="00000500000000000000" pitchFamily="50" charset="0"/>
              <a:buChar char="−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sz="2000" dirty="0" err="1">
                <a:solidFill>
                  <a:schemeClr val="accent1"/>
                </a:solidFill>
                <a:latin typeface="+mj-lt"/>
              </a:rPr>
              <a:t>Fachlichkeit</a:t>
            </a:r>
            <a:r>
              <a:rPr lang="en-US" sz="2000" dirty="0">
                <a:solidFill>
                  <a:schemeClr val="accent1"/>
                </a:solidFill>
                <a:latin typeface="+mj-lt"/>
              </a:rPr>
              <a:t> des Trainings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1242476-0D65-478B-9D37-7DC25A2A62AE}"/>
              </a:ext>
            </a:extLst>
          </p:cNvPr>
          <p:cNvSpPr txBox="1">
            <a:spLocks/>
          </p:cNvSpPr>
          <p:nvPr/>
        </p:nvSpPr>
        <p:spPr>
          <a:xfrm>
            <a:off x="6107029" y="2471882"/>
            <a:ext cx="4748886" cy="338281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358775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12D28"/>
              </a:buClr>
              <a:buFont typeface="Awesome" panose="00000500000000000000" pitchFamily="50" charset="0"/>
              <a:buChar char="−"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539750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12D28"/>
              </a:buClr>
              <a:buFont typeface="Awesome" panose="00000500000000000000" pitchFamily="50" charset="0"/>
              <a:buChar char="−"/>
              <a:defRPr sz="1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71596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12D28"/>
              </a:buClr>
              <a:buFont typeface="Awesome" panose="00000500000000000000" pitchFamily="50" charset="0"/>
              <a:buChar char="−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12D28"/>
              </a:buClr>
              <a:buFont typeface="Awesome" panose="00000500000000000000" pitchFamily="50" charset="0"/>
              <a:buChar char="−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Was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geht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wann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genau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zu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schnell? </a:t>
            </a:r>
            <a:endParaRPr lang="en-US" dirty="0">
              <a:solidFill>
                <a:schemeClr val="tx1"/>
              </a:solidFill>
            </a:endParaRPr>
          </a:p>
          <a:p>
            <a:pPr marL="358775" indent="-358775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Welche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gibt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es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konkret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für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Lücken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? 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 marL="358775" indent="-358775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Was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ist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unser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Ziel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des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Programms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? Was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könnt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ihr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konkret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tun? </a:t>
            </a:r>
            <a:endParaRPr lang="en-US" dirty="0">
              <a:solidFill>
                <a:schemeClr val="accent1"/>
              </a:solidFill>
            </a:endParaRPr>
          </a:p>
          <a:p>
            <a:pPr marL="358775" indent="-358775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Wie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zeigt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sich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eine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gute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Vorbereitung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in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euren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Augen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? </a:t>
            </a:r>
          </a:p>
          <a:p>
            <a:pPr marL="358775" indent="-358775">
              <a:buFont typeface="Wingdings" panose="05000000000000000000" pitchFamily="2" charset="2"/>
              <a:buChar char="Ø"/>
            </a:pPr>
            <a:endParaRPr lang="en-US" sz="100" dirty="0">
              <a:solidFill>
                <a:schemeClr val="accent1"/>
              </a:solidFill>
            </a:endParaRPr>
          </a:p>
          <a:p>
            <a:pPr marL="358775" indent="-358775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Bitte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nennt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Johannes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hilfreiche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Beispiele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für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gute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Aufgabenstellungen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60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6C3A-335C-45F6-BF29-82875F93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AW Academy Way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416283E-F123-4231-B22B-B8D05B078552}"/>
              </a:ext>
            </a:extLst>
          </p:cNvPr>
          <p:cNvGraphicFramePr/>
          <p:nvPr/>
        </p:nvGraphicFramePr>
        <p:xfrm>
          <a:off x="3834590" y="1342255"/>
          <a:ext cx="4451379" cy="4269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D7D5D09-4ECE-40FC-9DD4-89405E668B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9511" y="640472"/>
            <a:ext cx="852977" cy="8529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907F2B-4AF0-4263-ACC4-D1F9B47DD1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1146" y="5611309"/>
            <a:ext cx="703951" cy="6947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F4AFDA-BBB4-406C-9997-3AEB77866D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79767" y="2694443"/>
            <a:ext cx="802796" cy="8027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3D59FA-8736-4A0F-9861-E356E56C4F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37996" y="2714321"/>
            <a:ext cx="712305" cy="71467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0E00881-73C1-4139-AD17-4D7D7EEBB74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53529" y="5592216"/>
            <a:ext cx="703951" cy="69459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5B10B-71E6-46D7-B312-386B5DC48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6634-36FD-4D2E-8FE1-3F8C50CAC79D}" type="datetime1">
              <a:rPr lang="de-DE" smtClean="0"/>
              <a:t>21.09.2020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DC467B-892A-417A-A5F3-6741EE95B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2536-0979-4352-A1C4-76898310104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19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52F5DA-B133-42E1-969C-B06CB40EDA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sz="8800" i="0" dirty="0"/>
              <a:t>Vertrauen und Erwartungen</a:t>
            </a:r>
          </a:p>
        </p:txBody>
      </p:sp>
    </p:spTree>
    <p:extLst>
      <p:ext uri="{BB962C8B-B14F-4D97-AF65-F5344CB8AC3E}">
        <p14:creationId xmlns:p14="http://schemas.microsoft.com/office/powerpoint/2010/main" val="3644631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09B9C-59E5-4E33-A20C-0BC3BFC3F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E2D12-0142-4E41-9AC5-9AA35C559274}" type="datetime1">
              <a:rPr lang="de-DE" smtClean="0"/>
              <a:t>21.09.2020</a:t>
            </a:fld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7CA3C-FAF0-42C8-B910-F4FF24AB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2536-0979-4352-A1C4-768983101040}" type="slidenum">
              <a:rPr lang="nb-NO" smtClean="0"/>
              <a:t>15</a:t>
            </a:fld>
            <a:endParaRPr lang="nb-NO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7C4614C5-F1D6-4D95-B443-36560085BDB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t="23" b="23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25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098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52F5DA-B133-42E1-969C-B06CB40EDA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sz="8800" i="0" dirty="0"/>
              <a:t>Vertrauen &amp; Angst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6129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52F5DA-B133-42E1-969C-B06CB40EDA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„Die einzige Limitierung deines Einflusses ist deine Vorstellungskraft und dein Wille.“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8B9D99A-0A4F-4444-91A2-C35780CC96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Tony Robbins</a:t>
            </a:r>
          </a:p>
        </p:txBody>
      </p:sp>
    </p:spTree>
    <p:extLst>
      <p:ext uri="{BB962C8B-B14F-4D97-AF65-F5344CB8AC3E}">
        <p14:creationId xmlns:p14="http://schemas.microsoft.com/office/powerpoint/2010/main" val="1537093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8A0BD1-5FDD-4176-9882-DA0C0FB0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813" y="6188925"/>
            <a:ext cx="1800000" cy="30202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C6E286-5D22-449C-B093-F51E16457C6A}" type="datetime1">
              <a:rPr lang="de-DE" smtClean="0"/>
              <a:pPr>
                <a:spcAft>
                  <a:spcPts val="600"/>
                </a:spcAft>
              </a:pPr>
              <a:t>21.09.2020</a:t>
            </a:fld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BBA25-72EC-4BC0-B113-19C29FFC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5151" y="6188925"/>
            <a:ext cx="540000" cy="30202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48C2536-0979-4352-A1C4-768983101040}" type="slidenum">
              <a:rPr lang="nb-NO" smtClean="0"/>
              <a:pPr>
                <a:spcAft>
                  <a:spcPts val="600"/>
                </a:spcAft>
              </a:pPr>
              <a:t>4</a:t>
            </a:fld>
            <a:endParaRPr lang="nb-NO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125712A-2ECF-4CF2-B3EE-343BC319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3" y="576000"/>
            <a:ext cx="7732800" cy="900000"/>
          </a:xfrm>
        </p:spPr>
        <p:txBody>
          <a:bodyPr anchor="t">
            <a:normAutofit/>
          </a:bodyPr>
          <a:lstStyle/>
          <a:p>
            <a:r>
              <a:rPr lang="de-DE" dirty="0"/>
              <a:t>Appell: Wir brauchen Hilfe. </a:t>
            </a:r>
            <a:r>
              <a:rPr lang="de-DE" sz="1600" dirty="0"/>
              <a:t>[So. 18.09.2020 ca. 18.00 Uhr]</a:t>
            </a:r>
            <a:endParaRPr lang="de-DE" dirty="0"/>
          </a:p>
        </p:txBody>
      </p:sp>
      <p:graphicFrame>
        <p:nvGraphicFramePr>
          <p:cNvPr id="9" name="Text Placeholder 6">
            <a:extLst>
              <a:ext uri="{FF2B5EF4-FFF2-40B4-BE49-F238E27FC236}">
                <a16:creationId xmlns:a16="http://schemas.microsoft.com/office/drawing/2014/main" id="{47D0F44B-12A2-4B16-A03F-435D0A1F32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8284973"/>
              </p:ext>
            </p:extLst>
          </p:nvPr>
        </p:nvGraphicFramePr>
        <p:xfrm>
          <a:off x="658814" y="2106000"/>
          <a:ext cx="7732710" cy="374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0109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D1D4F-47D3-445C-83E7-1309F2D57FB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58813" y="2471882"/>
            <a:ext cx="4748886" cy="375126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err="1">
                <a:ea typeface="+mn-lt"/>
                <a:cs typeface="+mn-lt"/>
              </a:rPr>
              <a:t>Spannungen</a:t>
            </a:r>
            <a:r>
              <a:rPr lang="en-US" dirty="0">
                <a:ea typeface="+mn-lt"/>
                <a:cs typeface="+mn-lt"/>
              </a:rPr>
              <a:t> in der Gruppe / </a:t>
            </a:r>
            <a:r>
              <a:rPr lang="en-US" dirty="0" err="1">
                <a:ea typeface="+mn-lt"/>
                <a:cs typeface="+mn-lt"/>
              </a:rPr>
              <a:t>unausgesprochene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Streitigkeiten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Frustration, </a:t>
            </a:r>
            <a:r>
              <a:rPr lang="en-US" dirty="0" err="1">
                <a:ea typeface="+mn-lt"/>
                <a:cs typeface="+mn-lt"/>
              </a:rPr>
              <a:t>schlechte</a:t>
            </a:r>
            <a:r>
              <a:rPr lang="en-US" dirty="0">
                <a:ea typeface="+mn-lt"/>
                <a:cs typeface="+mn-lt"/>
              </a:rPr>
              <a:t> Stimmung (Motivation </a:t>
            </a:r>
            <a:r>
              <a:rPr lang="en-US" dirty="0" err="1">
                <a:ea typeface="+mn-lt"/>
                <a:cs typeface="+mn-lt"/>
              </a:rPr>
              <a:t>gesunken</a:t>
            </a:r>
            <a:r>
              <a:rPr lang="en-US" dirty="0">
                <a:ea typeface="+mn-lt"/>
                <a:cs typeface="+mn-lt"/>
              </a:rPr>
              <a:t>) </a:t>
            </a:r>
          </a:p>
          <a:p>
            <a:r>
              <a:rPr lang="en-US" dirty="0" err="1">
                <a:ea typeface="+mn-lt"/>
                <a:cs typeface="+mn-lt"/>
              </a:rPr>
              <a:t>Regelmäßiger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Verständnisabgleich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innerhalb</a:t>
            </a:r>
            <a:r>
              <a:rPr lang="en-US" dirty="0">
                <a:ea typeface="+mn-lt"/>
                <a:cs typeface="+mn-lt"/>
              </a:rPr>
              <a:t> des </a:t>
            </a:r>
            <a:r>
              <a:rPr lang="en-US" dirty="0" err="1">
                <a:ea typeface="+mn-lt"/>
                <a:cs typeface="+mn-lt"/>
              </a:rPr>
              <a:t>Trainingstages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Hilfestellungen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durch</a:t>
            </a:r>
            <a:r>
              <a:rPr lang="en-US" dirty="0">
                <a:ea typeface="+mn-lt"/>
                <a:cs typeface="+mn-lt"/>
              </a:rPr>
              <a:t> Trainer teils </a:t>
            </a:r>
            <a:r>
              <a:rPr lang="en-US" dirty="0" err="1">
                <a:ea typeface="+mn-lt"/>
                <a:cs typeface="+mn-lt"/>
              </a:rPr>
              <a:t>vermisst</a:t>
            </a:r>
            <a:endParaRPr lang="en-US" dirty="0" err="1"/>
          </a:p>
          <a:p>
            <a:r>
              <a:rPr lang="en-US" dirty="0">
                <a:ea typeface="+mn-lt"/>
                <a:cs typeface="+mn-lt"/>
              </a:rPr>
              <a:t>Feedback/</a:t>
            </a:r>
            <a:r>
              <a:rPr lang="en-US" dirty="0" err="1">
                <a:ea typeface="+mn-lt"/>
                <a:cs typeface="+mn-lt"/>
              </a:rPr>
              <a:t>Fragen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ungehört</a:t>
            </a:r>
            <a:endParaRPr lang="en-US" dirty="0" err="1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46BC8-88E7-40AE-9B4A-3CA6BF749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Konkrete</a:t>
            </a:r>
            <a:r>
              <a:rPr lang="en-US" dirty="0"/>
              <a:t> </a:t>
            </a:r>
            <a:r>
              <a:rPr lang="en-US" dirty="0" err="1"/>
              <a:t>Herausforderungen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Training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0B6BB49-D7AF-4747-8D25-9A8BFAE75180}"/>
              </a:ext>
            </a:extLst>
          </p:cNvPr>
          <p:cNvSpPr txBox="1">
            <a:spLocks/>
          </p:cNvSpPr>
          <p:nvPr/>
        </p:nvSpPr>
        <p:spPr>
          <a:xfrm>
            <a:off x="658813" y="2103438"/>
            <a:ext cx="4748886" cy="36844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358775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12D28"/>
              </a:buClr>
              <a:buFont typeface="Awesome" panose="00000500000000000000" pitchFamily="50" charset="0"/>
              <a:buChar char="−"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539750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12D28"/>
              </a:buClr>
              <a:buFont typeface="Awesome" panose="00000500000000000000" pitchFamily="50" charset="0"/>
              <a:buChar char="−"/>
              <a:defRPr sz="1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71596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12D28"/>
              </a:buClr>
              <a:buFont typeface="Awesome" panose="00000500000000000000" pitchFamily="50" charset="0"/>
              <a:buChar char="−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12D28"/>
              </a:buClr>
              <a:buFont typeface="Awesome" panose="00000500000000000000" pitchFamily="50" charset="0"/>
              <a:buChar char="−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Lernumfeld</a:t>
            </a:r>
            <a:r>
              <a:rPr lang="en-US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&amp; </a:t>
            </a:r>
            <a:r>
              <a:rPr lang="en-US" sz="24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Pädagogik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1242476-0D65-478B-9D37-7DC25A2A62AE}"/>
              </a:ext>
            </a:extLst>
          </p:cNvPr>
          <p:cNvSpPr txBox="1">
            <a:spLocks/>
          </p:cNvSpPr>
          <p:nvPr/>
        </p:nvSpPr>
        <p:spPr>
          <a:xfrm>
            <a:off x="6107029" y="2471882"/>
            <a:ext cx="4748886" cy="338281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358775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12D28"/>
              </a:buClr>
              <a:buFont typeface="Awesome" panose="00000500000000000000" pitchFamily="50" charset="0"/>
              <a:buChar char="−"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539750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12D28"/>
              </a:buClr>
              <a:buFont typeface="Awesome" panose="00000500000000000000" pitchFamily="50" charset="0"/>
              <a:buChar char="−"/>
              <a:defRPr sz="1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71596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12D28"/>
              </a:buClr>
              <a:buFont typeface="Awesome" panose="00000500000000000000" pitchFamily="50" charset="0"/>
              <a:buChar char="−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12D28"/>
              </a:buClr>
              <a:buFont typeface="Awesome" panose="00000500000000000000" pitchFamily="50" charset="0"/>
              <a:buChar char="−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ea typeface="+mn-lt"/>
                <a:cs typeface="+mn-lt"/>
              </a:rPr>
              <a:t>Lerntempo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zu</a:t>
            </a:r>
            <a:r>
              <a:rPr lang="en-US" dirty="0">
                <a:ea typeface="+mn-lt"/>
                <a:cs typeface="+mn-lt"/>
              </a:rPr>
              <a:t> schnell 	                     (</a:t>
            </a:r>
            <a:r>
              <a:rPr lang="en-US" dirty="0" err="1">
                <a:ea typeface="+mn-lt"/>
                <a:cs typeface="+mn-lt"/>
              </a:rPr>
              <a:t>Orientierung</a:t>
            </a:r>
            <a:r>
              <a:rPr lang="en-US" dirty="0">
                <a:ea typeface="+mn-lt"/>
                <a:cs typeface="+mn-lt"/>
              </a:rPr>
              <a:t> an den </a:t>
            </a:r>
            <a:r>
              <a:rPr lang="en-US" dirty="0" err="1">
                <a:ea typeface="+mn-lt"/>
                <a:cs typeface="+mn-lt"/>
              </a:rPr>
              <a:t>Stärksten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Unsicherheiten</a:t>
            </a:r>
            <a:r>
              <a:rPr lang="en-US" dirty="0">
                <a:ea typeface="+mn-lt"/>
                <a:cs typeface="+mn-lt"/>
              </a:rPr>
              <a:t> und </a:t>
            </a:r>
            <a:r>
              <a:rPr lang="en-US" dirty="0" err="1">
                <a:ea typeface="+mn-lt"/>
                <a:cs typeface="+mn-lt"/>
              </a:rPr>
              <a:t>Wissenslücken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groß</a:t>
            </a:r>
            <a:r>
              <a:rPr lang="en-US" dirty="0">
                <a:ea typeface="+mn-lt"/>
                <a:cs typeface="+mn-lt"/>
              </a:rPr>
              <a:t>? </a:t>
            </a:r>
          </a:p>
          <a:p>
            <a:r>
              <a:rPr lang="en-US" dirty="0">
                <a:ea typeface="+mn-lt"/>
                <a:cs typeface="+mn-lt"/>
              </a:rPr>
              <a:t>Zu </a:t>
            </a:r>
            <a:r>
              <a:rPr lang="en-US" dirty="0" err="1">
                <a:ea typeface="+mn-lt"/>
                <a:cs typeface="+mn-lt"/>
              </a:rPr>
              <a:t>viele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Fachausdrücke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bringen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sprachliche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Barriere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Bessere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Vorbereitung</a:t>
            </a:r>
            <a:r>
              <a:rPr lang="en-US" dirty="0">
                <a:ea typeface="+mn-lt"/>
                <a:cs typeface="+mn-lt"/>
              </a:rPr>
              <a:t> des Trainers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Klare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Aufgabenstellungen</a:t>
            </a:r>
            <a:r>
              <a:rPr lang="en-US" dirty="0">
                <a:ea typeface="+mn-lt"/>
                <a:cs typeface="+mn-lt"/>
              </a:rPr>
              <a:t> in Canvas </a:t>
            </a:r>
            <a:r>
              <a:rPr lang="en-US" dirty="0" err="1">
                <a:ea typeface="+mn-lt"/>
                <a:cs typeface="+mn-lt"/>
              </a:rPr>
              <a:t>zum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Nacharbeiten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fehlen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aktuell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8F6A042-5348-462E-8361-B10F00EE0EEC}"/>
              </a:ext>
            </a:extLst>
          </p:cNvPr>
          <p:cNvSpPr txBox="1">
            <a:spLocks/>
          </p:cNvSpPr>
          <p:nvPr/>
        </p:nvSpPr>
        <p:spPr>
          <a:xfrm>
            <a:off x="6096000" y="2104130"/>
            <a:ext cx="4748886" cy="36844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358775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12D28"/>
              </a:buClr>
              <a:buFont typeface="Awesome" panose="00000500000000000000" pitchFamily="50" charset="0"/>
              <a:buChar char="−"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539750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12D28"/>
              </a:buClr>
              <a:buFont typeface="Awesome" panose="00000500000000000000" pitchFamily="50" charset="0"/>
              <a:buChar char="−"/>
              <a:defRPr sz="1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71596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12D28"/>
              </a:buClr>
              <a:buFont typeface="Awesome" panose="00000500000000000000" pitchFamily="50" charset="0"/>
              <a:buChar char="−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12D28"/>
              </a:buClr>
              <a:buFont typeface="Awesome" panose="00000500000000000000" pitchFamily="50" charset="0"/>
              <a:buChar char="−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sz="24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Fachlichkeit</a:t>
            </a:r>
            <a:r>
              <a:rPr lang="en-US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des Trainings</a:t>
            </a:r>
          </a:p>
        </p:txBody>
      </p:sp>
    </p:spTree>
    <p:extLst>
      <p:ext uri="{BB962C8B-B14F-4D97-AF65-F5344CB8AC3E}">
        <p14:creationId xmlns:p14="http://schemas.microsoft.com/office/powerpoint/2010/main" val="388131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17D34A1-EF25-4470-B29A-496FD17F6F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Lernumfeld &amp; Pädagogik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A6D08CC-6AC5-43E5-828A-A04D3ED295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041D03-2AA2-4036-A70A-66D9BBAEEBA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189663"/>
            <a:ext cx="1800225" cy="301625"/>
          </a:xfrm>
        </p:spPr>
        <p:txBody>
          <a:bodyPr/>
          <a:lstStyle/>
          <a:p>
            <a:fld id="{65C6E286-5D22-449C-B093-F51E16457C6A}" type="datetime1">
              <a:rPr lang="de-DE" smtClean="0"/>
              <a:t>21.09.2020</a:t>
            </a:fld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6CBBF-7F11-41B6-BE8E-7FF99435A3B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50663" y="6189663"/>
            <a:ext cx="541337" cy="301625"/>
          </a:xfrm>
        </p:spPr>
        <p:txBody>
          <a:bodyPr/>
          <a:lstStyle/>
          <a:p>
            <a:fld id="{248C2536-0979-4352-A1C4-768983101040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39829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6C3A-335C-45F6-BF29-82875F93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AW Academy Way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416283E-F123-4231-B22B-B8D05B078552}"/>
              </a:ext>
            </a:extLst>
          </p:cNvPr>
          <p:cNvGraphicFramePr/>
          <p:nvPr/>
        </p:nvGraphicFramePr>
        <p:xfrm>
          <a:off x="3834590" y="1342255"/>
          <a:ext cx="4451379" cy="4269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D7D5D09-4ECE-40FC-9DD4-89405E668B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9511" y="640472"/>
            <a:ext cx="852977" cy="8529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907F2B-4AF0-4263-ACC4-D1F9B47DD1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1146" y="5611309"/>
            <a:ext cx="703951" cy="6947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F4AFDA-BBB4-406C-9997-3AEB77866D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79767" y="2694443"/>
            <a:ext cx="802796" cy="8027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3D59FA-8736-4A0F-9861-E356E56C4F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37996" y="2714321"/>
            <a:ext cx="712305" cy="71467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0E00881-73C1-4139-AD17-4D7D7EEBB74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53529" y="5592216"/>
            <a:ext cx="703951" cy="69459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5B10B-71E6-46D7-B312-386B5DC48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6634-36FD-4D2E-8FE1-3F8C50CAC79D}" type="datetime1">
              <a:rPr lang="de-DE" smtClean="0"/>
              <a:t>21.09.2020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DC467B-892A-417A-A5F3-6741EE95B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2536-0979-4352-A1C4-76898310104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72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D1D4F-47D3-445C-83E7-1309F2D57FB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58813" y="2471882"/>
            <a:ext cx="4748886" cy="375126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err="1">
                <a:ea typeface="+mn-lt"/>
                <a:cs typeface="+mn-lt"/>
              </a:rPr>
              <a:t>Spannungen</a:t>
            </a:r>
            <a:r>
              <a:rPr lang="en-US" dirty="0">
                <a:ea typeface="+mn-lt"/>
                <a:cs typeface="+mn-lt"/>
              </a:rPr>
              <a:t> in der Gruppe und   </a:t>
            </a:r>
            <a:r>
              <a:rPr lang="en-US" dirty="0" err="1">
                <a:ea typeface="+mn-lt"/>
                <a:cs typeface="+mn-lt"/>
              </a:rPr>
              <a:t>unausgesprochene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Streitigkeiten</a:t>
            </a:r>
            <a:r>
              <a:rPr lang="en-US" dirty="0">
                <a:ea typeface="+mn-lt"/>
                <a:cs typeface="+mn-lt"/>
              </a:rPr>
              <a:t> </a:t>
            </a:r>
          </a:p>
          <a:p>
            <a:r>
              <a:rPr lang="en-US" dirty="0">
                <a:ea typeface="+mn-lt"/>
                <a:cs typeface="+mn-lt"/>
              </a:rPr>
              <a:t>Frustration, </a:t>
            </a:r>
            <a:r>
              <a:rPr lang="en-US" dirty="0" err="1">
                <a:ea typeface="+mn-lt"/>
                <a:cs typeface="+mn-lt"/>
              </a:rPr>
              <a:t>schlechte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Stimmung</a:t>
            </a:r>
            <a:r>
              <a:rPr lang="en-US" dirty="0">
                <a:ea typeface="+mn-lt"/>
                <a:cs typeface="+mn-lt"/>
              </a:rPr>
              <a:t> 	     (Motivation </a:t>
            </a:r>
            <a:r>
              <a:rPr lang="en-US" dirty="0" err="1">
                <a:ea typeface="+mn-lt"/>
                <a:cs typeface="+mn-lt"/>
              </a:rPr>
              <a:t>gesunken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Feedback/</a:t>
            </a:r>
            <a:r>
              <a:rPr lang="en-US" dirty="0" err="1">
                <a:ea typeface="+mn-lt"/>
                <a:cs typeface="+mn-lt"/>
              </a:rPr>
              <a:t>Fragen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ungehört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Hilfestellungen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durch</a:t>
            </a:r>
            <a:r>
              <a:rPr lang="en-US" dirty="0">
                <a:ea typeface="+mn-lt"/>
                <a:cs typeface="+mn-lt"/>
              </a:rPr>
              <a:t> Trainer </a:t>
            </a:r>
            <a:r>
              <a:rPr lang="en-US" dirty="0" err="1">
                <a:ea typeface="+mn-lt"/>
                <a:cs typeface="+mn-lt"/>
              </a:rPr>
              <a:t>teils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vermisst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Regelmäßiger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Verständnisabgleich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innerhalb</a:t>
            </a:r>
            <a:r>
              <a:rPr lang="en-US" dirty="0">
                <a:ea typeface="+mn-lt"/>
                <a:cs typeface="+mn-lt"/>
              </a:rPr>
              <a:t> des </a:t>
            </a:r>
            <a:r>
              <a:rPr lang="en-US" dirty="0" err="1">
                <a:ea typeface="+mn-lt"/>
                <a:cs typeface="+mn-lt"/>
              </a:rPr>
              <a:t>Trainingstages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46BC8-88E7-40AE-9B4A-3CA6BF749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Konkrete</a:t>
            </a:r>
            <a:r>
              <a:rPr lang="en-US" dirty="0"/>
              <a:t> </a:t>
            </a:r>
            <a:r>
              <a:rPr lang="en-US" dirty="0" err="1"/>
              <a:t>Herausforderungen</a:t>
            </a:r>
            <a:r>
              <a:rPr lang="en-US" dirty="0"/>
              <a:t>: </a:t>
            </a:r>
            <a:r>
              <a:rPr lang="en-US" dirty="0" err="1"/>
              <a:t>Lernumfeld</a:t>
            </a:r>
            <a:r>
              <a:rPr lang="en-US" dirty="0"/>
              <a:t> &amp; </a:t>
            </a:r>
            <a:r>
              <a:rPr lang="en-US" dirty="0" err="1"/>
              <a:t>Pädagogik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0B6BB49-D7AF-4747-8D25-9A8BFAE75180}"/>
              </a:ext>
            </a:extLst>
          </p:cNvPr>
          <p:cNvSpPr txBox="1">
            <a:spLocks/>
          </p:cNvSpPr>
          <p:nvPr/>
        </p:nvSpPr>
        <p:spPr>
          <a:xfrm>
            <a:off x="658813" y="2103438"/>
            <a:ext cx="4748886" cy="36844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358775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12D28"/>
              </a:buClr>
              <a:buFont typeface="Awesome" panose="00000500000000000000" pitchFamily="50" charset="0"/>
              <a:buChar char="−"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539750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12D28"/>
              </a:buClr>
              <a:buFont typeface="Awesome" panose="00000500000000000000" pitchFamily="50" charset="0"/>
              <a:buChar char="−"/>
              <a:defRPr sz="1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71596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12D28"/>
              </a:buClr>
              <a:buFont typeface="Awesome" panose="00000500000000000000" pitchFamily="50" charset="0"/>
              <a:buChar char="−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12D28"/>
              </a:buClr>
              <a:buFont typeface="Awesome" panose="00000500000000000000" pitchFamily="50" charset="0"/>
              <a:buChar char="−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Lernumfeld</a:t>
            </a:r>
            <a:r>
              <a:rPr 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&amp; </a:t>
            </a:r>
            <a:r>
              <a:rPr lang="en-US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Pädagogik</a:t>
            </a:r>
            <a:endParaRPr lang="en-US" sz="1600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1242476-0D65-478B-9D37-7DC25A2A62AE}"/>
              </a:ext>
            </a:extLst>
          </p:cNvPr>
          <p:cNvSpPr txBox="1">
            <a:spLocks/>
          </p:cNvSpPr>
          <p:nvPr/>
        </p:nvSpPr>
        <p:spPr>
          <a:xfrm>
            <a:off x="6107029" y="2471882"/>
            <a:ext cx="4748886" cy="338281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358775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12D28"/>
              </a:buClr>
              <a:buFont typeface="Awesome" panose="00000500000000000000" pitchFamily="50" charset="0"/>
              <a:buChar char="−"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539750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12D28"/>
              </a:buClr>
              <a:buFont typeface="Awesome" panose="00000500000000000000" pitchFamily="50" charset="0"/>
              <a:buChar char="−"/>
              <a:defRPr sz="1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71596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12D28"/>
              </a:buClr>
              <a:buFont typeface="Awesome" panose="00000500000000000000" pitchFamily="50" charset="0"/>
              <a:buChar char="−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12D28"/>
              </a:buClr>
              <a:buFont typeface="Awesome" panose="00000500000000000000" pitchFamily="50" charset="0"/>
              <a:buChar char="−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accent1"/>
                </a:solidFill>
                <a:ea typeface="+mn-lt"/>
                <a:cs typeface="+mn-lt"/>
              </a:rPr>
              <a:t>Was belastet euch? 		                  Bitte offene und ehrliche Benennung. </a:t>
            </a:r>
          </a:p>
          <a:p>
            <a:pPr marL="358775" indent="-358775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Was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kann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jeder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einzelne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dagegen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tun?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ea typeface="+mn-lt"/>
              <a:cs typeface="+mn-lt"/>
            </a:endParaRPr>
          </a:p>
          <a:p>
            <a:pPr marL="358775" indent="-358775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Guiding Stars.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Zuhören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. Was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können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wir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tun? </a:t>
            </a:r>
          </a:p>
          <a:p>
            <a:pPr marL="358775" indent="-358775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Feedback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einholen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. </a:t>
            </a:r>
          </a:p>
          <a:p>
            <a:pPr marL="358775" indent="-358775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Welche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Hilfestellung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wird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konkret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benötigt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?</a:t>
            </a:r>
          </a:p>
          <a:p>
            <a:pPr marL="358775" indent="-358775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1"/>
              </a:solidFill>
              <a:ea typeface="+mn-lt"/>
              <a:cs typeface="+mn-lt"/>
            </a:endParaRPr>
          </a:p>
          <a:p>
            <a:pPr marL="358775" indent="-358775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Fist of Five?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Alles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Verstanden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?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Trainerrückfrage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.                  Was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können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wir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gemeinsam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besser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machen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?   </a:t>
            </a:r>
          </a:p>
          <a:p>
            <a:pPr marL="358775" indent="-358775">
              <a:buFont typeface="Wingdings" panose="05000000000000000000" pitchFamily="2" charset="2"/>
              <a:buChar char="Ø"/>
            </a:pPr>
            <a:endParaRPr lang="de-DE" dirty="0">
              <a:solidFill>
                <a:schemeClr val="accent1"/>
              </a:solidFill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99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17D34A1-EF25-4470-B29A-496FD17F6F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Fachlichkeit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A6D08CC-6AC5-43E5-828A-A04D3ED295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041D03-2AA2-4036-A70A-66D9BBAEEBA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189663"/>
            <a:ext cx="1800225" cy="301625"/>
          </a:xfrm>
        </p:spPr>
        <p:txBody>
          <a:bodyPr/>
          <a:lstStyle/>
          <a:p>
            <a:fld id="{65C6E286-5D22-449C-B093-F51E16457C6A}" type="datetime1">
              <a:rPr lang="de-DE" smtClean="0"/>
              <a:t>21.09.2020</a:t>
            </a:fld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6CBBF-7F11-41B6-BE8E-7FF99435A3B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50663" y="6189663"/>
            <a:ext cx="541337" cy="301625"/>
          </a:xfrm>
        </p:spPr>
        <p:txBody>
          <a:bodyPr/>
          <a:lstStyle/>
          <a:p>
            <a:fld id="{248C2536-0979-4352-A1C4-768983101040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067387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"/>
</p:tagLst>
</file>

<file path=ppt/theme/theme1.xml><?xml version="1.0" encoding="utf-8"?>
<a:theme xmlns:a="http://schemas.openxmlformats.org/drawingml/2006/main" name="AW Academy">
  <a:themeElements>
    <a:clrScheme name="AW Academy ny">
      <a:dk1>
        <a:sysClr val="windowText" lastClr="000000"/>
      </a:dk1>
      <a:lt1>
        <a:sysClr val="window" lastClr="FFFFFF"/>
      </a:lt1>
      <a:dk2>
        <a:srgbClr val="CDFFE2"/>
      </a:dk2>
      <a:lt2>
        <a:srgbClr val="049A78"/>
      </a:lt2>
      <a:accent1>
        <a:srgbClr val="047364"/>
      </a:accent1>
      <a:accent2>
        <a:srgbClr val="05D48E"/>
      </a:accent2>
      <a:accent3>
        <a:srgbClr val="012D28"/>
      </a:accent3>
      <a:accent4>
        <a:srgbClr val="0072CE"/>
      </a:accent4>
      <a:accent5>
        <a:srgbClr val="13E0E0"/>
      </a:accent5>
      <a:accent6>
        <a:srgbClr val="7005D1"/>
      </a:accent6>
      <a:hlink>
        <a:srgbClr val="012D28"/>
      </a:hlink>
      <a:folHlink>
        <a:srgbClr val="012D28"/>
      </a:folHlink>
    </a:clrScheme>
    <a:fontScheme name="Awsome">
      <a:majorFont>
        <a:latin typeface="Awesome Semibold"/>
        <a:ea typeface=""/>
        <a:cs typeface=""/>
      </a:majorFont>
      <a:minorFont>
        <a:latin typeface="Awesom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7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700" dirty="0" smtClean="0">
            <a:solidFill>
              <a:schemeClr val="accent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W Academy.potx" id="{C8A0FDBB-2889-4C5E-A59A-C4EBC4ED8506}" vid="{6A9052DC-7077-46F2-911E-BD9436C4FA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243027C2B9514C88AEFEBA8C2CE227" ma:contentTypeVersion="13" ma:contentTypeDescription="Create a new document." ma:contentTypeScope="" ma:versionID="2984844edf5840f45a942568d48c7734">
  <xsd:schema xmlns:xsd="http://www.w3.org/2001/XMLSchema" xmlns:xs="http://www.w3.org/2001/XMLSchema" xmlns:p="http://schemas.microsoft.com/office/2006/metadata/properties" xmlns:ns2="1449b873-b1e1-449a-8c56-3f6c3c13d44d" xmlns:ns3="34daa377-c9a1-4f3d-adb8-cc549c92f471" targetNamespace="http://schemas.microsoft.com/office/2006/metadata/properties" ma:root="true" ma:fieldsID="7769acef334b4c33289228ef87f609d7" ns2:_="" ns3:_="">
    <xsd:import namespace="1449b873-b1e1-449a-8c56-3f6c3c13d44d"/>
    <xsd:import namespace="34daa377-c9a1-4f3d-adb8-cc549c92f4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49b873-b1e1-449a-8c56-3f6c3c13d4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daa377-c9a1-4f3d-adb8-cc549c92f47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4daa377-c9a1-4f3d-adb8-cc549c92f471">
      <UserInfo>
        <DisplayName>Suzanne Kell</DisplayName>
        <AccountId>34</AccountId>
        <AccountType/>
      </UserInfo>
      <UserInfo>
        <DisplayName>Tobias Schlotterbeck</DisplayName>
        <AccountId>186</AccountId>
        <AccountType/>
      </UserInfo>
      <UserInfo>
        <DisplayName>Romina Rottgardt</DisplayName>
        <AccountId>33</AccountId>
        <AccountType/>
      </UserInfo>
      <UserInfo>
        <DisplayName>Philipp Leipold</DisplayName>
        <AccountId>12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47817E-3544-42A4-9689-500324E105BD}"/>
</file>

<file path=customXml/itemProps2.xml><?xml version="1.0" encoding="utf-8"?>
<ds:datastoreItem xmlns:ds="http://schemas.openxmlformats.org/officeDocument/2006/customXml" ds:itemID="{7D06A2F6-6399-4087-893C-4E9AAF27DC41}">
  <ds:schemaRefs>
    <ds:schemaRef ds:uri="http://schemas.microsoft.com/office/2006/metadata/properties"/>
    <ds:schemaRef ds:uri="http://schemas.microsoft.com/office/infopath/2007/PartnerControls"/>
    <ds:schemaRef ds:uri="34daa377-c9a1-4f3d-adb8-cc549c92f471"/>
  </ds:schemaRefs>
</ds:datastoreItem>
</file>

<file path=customXml/itemProps3.xml><?xml version="1.0" encoding="utf-8"?>
<ds:datastoreItem xmlns:ds="http://schemas.openxmlformats.org/officeDocument/2006/customXml" ds:itemID="{8543677C-4159-43CC-B5E7-3C421FBE66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1774</Words>
  <Application>Microsoft Office PowerPoint</Application>
  <PresentationFormat>Widescreen</PresentationFormat>
  <Paragraphs>269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Arial,Sans-Serif</vt:lpstr>
      <vt:lpstr>Awesome</vt:lpstr>
      <vt:lpstr>Awesome Bold</vt:lpstr>
      <vt:lpstr>Awesome Semibold</vt:lpstr>
      <vt:lpstr>Calibri</vt:lpstr>
      <vt:lpstr>Wingdings</vt:lpstr>
      <vt:lpstr>AW Academy</vt:lpstr>
      <vt:lpstr>AW Academy Reflexion 21.09.2020  Capgemini DevOps Academy Herbst 2020</vt:lpstr>
      <vt:lpstr>PowerPoint Presentation</vt:lpstr>
      <vt:lpstr>PowerPoint Presentation</vt:lpstr>
      <vt:lpstr>Appell: Wir brauchen Hilfe. [So. 18.09.2020 ca. 18.00 Uhr]</vt:lpstr>
      <vt:lpstr>Konkrete Herausforderungen im Training</vt:lpstr>
      <vt:lpstr>Lernumfeld &amp; Pädagogik</vt:lpstr>
      <vt:lpstr>The AW Academy Way</vt:lpstr>
      <vt:lpstr>Konkrete Herausforderungen: Lernumfeld &amp; Pädagogik</vt:lpstr>
      <vt:lpstr>Fachlichkeit</vt:lpstr>
      <vt:lpstr>Konkrete Herausforderungen: Fachlichkeit des Trainings</vt:lpstr>
      <vt:lpstr>PowerPoint Presentation</vt:lpstr>
      <vt:lpstr>Konkrete Herausforderungen: Fachlichkeit des Trainings</vt:lpstr>
      <vt:lpstr>The AW Academy Way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 Academy Reflexion 21.09.2020  Capgemini DevOps Academy Herbst 2020</dc:title>
  <dc:creator>Caroline Bender</dc:creator>
  <cp:lastModifiedBy>Caroline Bender</cp:lastModifiedBy>
  <cp:revision>5</cp:revision>
  <dcterms:created xsi:type="dcterms:W3CDTF">2020-09-21T04:39:48Z</dcterms:created>
  <dcterms:modified xsi:type="dcterms:W3CDTF">2020-09-21T06:21:23Z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0x0101001F243027C2B9514C88AEFEBA8C2CE227</vt:lpwstr>
  </property>
</Properties>
</file>