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14" r:id="rId5"/>
    <p:sldId id="2501" r:id="rId6"/>
    <p:sldId id="2506" r:id="rId7"/>
    <p:sldId id="2502" r:id="rId8"/>
    <p:sldId id="2503" r:id="rId9"/>
    <p:sldId id="2507" r:id="rId10"/>
    <p:sldId id="2504" r:id="rId11"/>
    <p:sldId id="2508" r:id="rId12"/>
    <p:sldId id="2509" r:id="rId13"/>
    <p:sldId id="2510" r:id="rId14"/>
    <p:sldId id="2511" r:id="rId15"/>
    <p:sldId id="2505" r:id="rId16"/>
    <p:sldId id="2512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364"/>
    <a:srgbClr val="049A78"/>
    <a:srgbClr val="012D28"/>
    <a:srgbClr val="A0FFCB"/>
    <a:srgbClr val="D0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3FF27-7393-4C78-8FBF-458A865CF905}" v="7" dt="2022-03-14T16:14:49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Klose" userId="S::susan.klose@awacademy.de::588df7ec-a2d7-4f58-90f4-87ca9a93495c" providerId="AD" clId="Web-{0854BEF3-8A1A-C774-C7BC-0127F0F25944}"/>
    <pc:docChg chg="modSld">
      <pc:chgData name="Susan Klose" userId="S::susan.klose@awacademy.de::588df7ec-a2d7-4f58-90f4-87ca9a93495c" providerId="AD" clId="Web-{0854BEF3-8A1A-C774-C7BC-0127F0F25944}" dt="2022-02-14T15:45:03.076" v="449" actId="20577"/>
      <pc:docMkLst>
        <pc:docMk/>
      </pc:docMkLst>
      <pc:sldChg chg="addSp modSp">
        <pc:chgData name="Susan Klose" userId="S::susan.klose@awacademy.de::588df7ec-a2d7-4f58-90f4-87ca9a93495c" providerId="AD" clId="Web-{0854BEF3-8A1A-C774-C7BC-0127F0F25944}" dt="2022-02-14T15:45:03.076" v="449" actId="20577"/>
        <pc:sldMkLst>
          <pc:docMk/>
          <pc:sldMk cId="3130190703" sldId="459"/>
        </pc:sldMkLst>
        <pc:spChg chg="add mod">
          <ac:chgData name="Susan Klose" userId="S::susan.klose@awacademy.de::588df7ec-a2d7-4f58-90f4-87ca9a93495c" providerId="AD" clId="Web-{0854BEF3-8A1A-C774-C7BC-0127F0F25944}" dt="2022-02-14T15:44:56.075" v="448" actId="20577"/>
          <ac:spMkLst>
            <pc:docMk/>
            <pc:sldMk cId="3130190703" sldId="459"/>
            <ac:spMk id="3" creationId="{1E5F6887-D702-42FA-9422-6C2A2D720D54}"/>
          </ac:spMkLst>
        </pc:spChg>
        <pc:spChg chg="mod">
          <ac:chgData name="Susan Klose" userId="S::susan.klose@awacademy.de::588df7ec-a2d7-4f58-90f4-87ca9a93495c" providerId="AD" clId="Web-{0854BEF3-8A1A-C774-C7BC-0127F0F25944}" dt="2022-02-14T15:01:46.850" v="23" actId="20577"/>
          <ac:spMkLst>
            <pc:docMk/>
            <pc:sldMk cId="3130190703" sldId="459"/>
            <ac:spMk id="17" creationId="{48842EBA-9535-4F97-843E-6B3A9F6248C6}"/>
          </ac:spMkLst>
        </pc:spChg>
        <pc:spChg chg="mod">
          <ac:chgData name="Susan Klose" userId="S::susan.klose@awacademy.de::588df7ec-a2d7-4f58-90f4-87ca9a93495c" providerId="AD" clId="Web-{0854BEF3-8A1A-C774-C7BC-0127F0F25944}" dt="2022-02-14T15:03:31.805" v="83" actId="20577"/>
          <ac:spMkLst>
            <pc:docMk/>
            <pc:sldMk cId="3130190703" sldId="459"/>
            <ac:spMk id="22" creationId="{47F0EA5C-7B20-4379-B9D2-F3F6F74FE52E}"/>
          </ac:spMkLst>
        </pc:spChg>
        <pc:spChg chg="mod">
          <ac:chgData name="Susan Klose" userId="S::susan.klose@awacademy.de::588df7ec-a2d7-4f58-90f4-87ca9a93495c" providerId="AD" clId="Web-{0854BEF3-8A1A-C774-C7BC-0127F0F25944}" dt="2022-02-14T15:07:55.748" v="187" actId="20577"/>
          <ac:spMkLst>
            <pc:docMk/>
            <pc:sldMk cId="3130190703" sldId="459"/>
            <ac:spMk id="23" creationId="{E894D916-DED2-4B74-BE52-F4DF1C1FEDB7}"/>
          </ac:spMkLst>
        </pc:spChg>
        <pc:spChg chg="mod">
          <ac:chgData name="Susan Klose" userId="S::susan.klose@awacademy.de::588df7ec-a2d7-4f58-90f4-87ca9a93495c" providerId="AD" clId="Web-{0854BEF3-8A1A-C774-C7BC-0127F0F25944}" dt="2022-02-14T15:13:01.972" v="344" actId="14100"/>
          <ac:spMkLst>
            <pc:docMk/>
            <pc:sldMk cId="3130190703" sldId="459"/>
            <ac:spMk id="25" creationId="{8D2CEF77-70C7-4CC4-B289-6C0AE8CDDCF0}"/>
          </ac:spMkLst>
        </pc:spChg>
        <pc:spChg chg="mod">
          <ac:chgData name="Susan Klose" userId="S::susan.klose@awacademy.de::588df7ec-a2d7-4f58-90f4-87ca9a93495c" providerId="AD" clId="Web-{0854BEF3-8A1A-C774-C7BC-0127F0F25944}" dt="2022-02-14T15:05:39.510" v="154" actId="20577"/>
          <ac:spMkLst>
            <pc:docMk/>
            <pc:sldMk cId="3130190703" sldId="459"/>
            <ac:spMk id="26" creationId="{50E7A765-4672-4B44-B4EC-CD07AB9ABEB4}"/>
          </ac:spMkLst>
        </pc:spChg>
        <pc:spChg chg="mod">
          <ac:chgData name="Susan Klose" userId="S::susan.klose@awacademy.de::588df7ec-a2d7-4f58-90f4-87ca9a93495c" providerId="AD" clId="Web-{0854BEF3-8A1A-C774-C7BC-0127F0F25944}" dt="2022-02-14T15:45:03.076" v="449" actId="20577"/>
          <ac:spMkLst>
            <pc:docMk/>
            <pc:sldMk cId="3130190703" sldId="459"/>
            <ac:spMk id="27" creationId="{FCCDADD5-E82A-4862-96A5-26F373F1017D}"/>
          </ac:spMkLst>
        </pc:spChg>
        <pc:spChg chg="mod">
          <ac:chgData name="Susan Klose" userId="S::susan.klose@awacademy.de::588df7ec-a2d7-4f58-90f4-87ca9a93495c" providerId="AD" clId="Web-{0854BEF3-8A1A-C774-C7BC-0127F0F25944}" dt="2022-02-14T15:11:23.330" v="264" actId="20577"/>
          <ac:spMkLst>
            <pc:docMk/>
            <pc:sldMk cId="3130190703" sldId="459"/>
            <ac:spMk id="29" creationId="{A68B8BEC-11AA-4A85-84D1-14B9020E3818}"/>
          </ac:spMkLst>
        </pc:spChg>
        <pc:spChg chg="mod">
          <ac:chgData name="Susan Klose" userId="S::susan.klose@awacademy.de::588df7ec-a2d7-4f58-90f4-87ca9a93495c" providerId="AD" clId="Web-{0854BEF3-8A1A-C774-C7BC-0127F0F25944}" dt="2022-02-14T15:10:19.860" v="243" actId="20577"/>
          <ac:spMkLst>
            <pc:docMk/>
            <pc:sldMk cId="3130190703" sldId="459"/>
            <ac:spMk id="30" creationId="{C93142C9-507C-4E0D-8484-5B21C3D01950}"/>
          </ac:spMkLst>
        </pc:spChg>
        <pc:spChg chg="mod">
          <ac:chgData name="Susan Klose" userId="S::susan.klose@awacademy.de::588df7ec-a2d7-4f58-90f4-87ca9a93495c" providerId="AD" clId="Web-{0854BEF3-8A1A-C774-C7BC-0127F0F25944}" dt="2022-02-14T15:15:27.413" v="434" actId="20577"/>
          <ac:spMkLst>
            <pc:docMk/>
            <pc:sldMk cId="3130190703" sldId="459"/>
            <ac:spMk id="35" creationId="{ABF088FD-E546-4FD7-A110-CCC412A343CA}"/>
          </ac:spMkLst>
        </pc:spChg>
        <pc:spChg chg="mod">
          <ac:chgData name="Susan Klose" userId="S::susan.klose@awacademy.de::588df7ec-a2d7-4f58-90f4-87ca9a93495c" providerId="AD" clId="Web-{0854BEF3-8A1A-C774-C7BC-0127F0F25944}" dt="2022-02-14T15:02:15.913" v="44" actId="1076"/>
          <ac:spMkLst>
            <pc:docMk/>
            <pc:sldMk cId="3130190703" sldId="459"/>
            <ac:spMk id="42" creationId="{028E4FF7-F740-4CB2-8567-847DE85757D7}"/>
          </ac:spMkLst>
        </pc:spChg>
      </pc:sldChg>
    </pc:docChg>
  </pc:docChgLst>
  <pc:docChgLst>
    <pc:chgData name="Susan Klose" userId="S::susan.klose@awacademy.de::588df7ec-a2d7-4f58-90f4-87ca9a93495c" providerId="AD" clId="Web-{D1C4430C-809C-45C3-AEC8-94CAD492BF42}"/>
    <pc:docChg chg="modSld">
      <pc:chgData name="Susan Klose" userId="S::susan.klose@awacademy.de::588df7ec-a2d7-4f58-90f4-87ca9a93495c" providerId="AD" clId="Web-{D1C4430C-809C-45C3-AEC8-94CAD492BF42}" dt="2022-02-18T16:14:51.649" v="10" actId="20577"/>
      <pc:docMkLst>
        <pc:docMk/>
      </pc:docMkLst>
      <pc:sldChg chg="modSp">
        <pc:chgData name="Susan Klose" userId="S::susan.klose@awacademy.de::588df7ec-a2d7-4f58-90f4-87ca9a93495c" providerId="AD" clId="Web-{D1C4430C-809C-45C3-AEC8-94CAD492BF42}" dt="2022-02-18T16:14:51.649" v="10" actId="20577"/>
        <pc:sldMkLst>
          <pc:docMk/>
          <pc:sldMk cId="3130190703" sldId="459"/>
        </pc:sldMkLst>
        <pc:spChg chg="mod">
          <ac:chgData name="Susan Klose" userId="S::susan.klose@awacademy.de::588df7ec-a2d7-4f58-90f4-87ca9a93495c" providerId="AD" clId="Web-{D1C4430C-809C-45C3-AEC8-94CAD492BF42}" dt="2022-02-18T16:14:21.242" v="6" actId="20577"/>
          <ac:spMkLst>
            <pc:docMk/>
            <pc:sldMk cId="3130190703" sldId="459"/>
            <ac:spMk id="17" creationId="{48842EBA-9535-4F97-843E-6B3A9F6248C6}"/>
          </ac:spMkLst>
        </pc:spChg>
        <pc:spChg chg="mod">
          <ac:chgData name="Susan Klose" userId="S::susan.klose@awacademy.de::588df7ec-a2d7-4f58-90f4-87ca9a93495c" providerId="AD" clId="Web-{D1C4430C-809C-45C3-AEC8-94CAD492BF42}" dt="2022-02-18T16:12:59.599" v="1" actId="20577"/>
          <ac:spMkLst>
            <pc:docMk/>
            <pc:sldMk cId="3130190703" sldId="459"/>
            <ac:spMk id="22" creationId="{47F0EA5C-7B20-4379-B9D2-F3F6F74FE52E}"/>
          </ac:spMkLst>
        </pc:spChg>
        <pc:spChg chg="mod">
          <ac:chgData name="Susan Klose" userId="S::susan.klose@awacademy.de::588df7ec-a2d7-4f58-90f4-87ca9a93495c" providerId="AD" clId="Web-{D1C4430C-809C-45C3-AEC8-94CAD492BF42}" dt="2022-02-18T16:13:13.865" v="3" actId="20577"/>
          <ac:spMkLst>
            <pc:docMk/>
            <pc:sldMk cId="3130190703" sldId="459"/>
            <ac:spMk id="25" creationId="{8D2CEF77-70C7-4CC4-B289-6C0AE8CDDCF0}"/>
          </ac:spMkLst>
        </pc:spChg>
        <pc:spChg chg="mod">
          <ac:chgData name="Susan Klose" userId="S::susan.klose@awacademy.de::588df7ec-a2d7-4f58-90f4-87ca9a93495c" providerId="AD" clId="Web-{D1C4430C-809C-45C3-AEC8-94CAD492BF42}" dt="2022-02-18T16:14:51.649" v="10" actId="20577"/>
          <ac:spMkLst>
            <pc:docMk/>
            <pc:sldMk cId="3130190703" sldId="459"/>
            <ac:spMk id="29" creationId="{A68B8BEC-11AA-4A85-84D1-14B9020E3818}"/>
          </ac:spMkLst>
        </pc:spChg>
      </pc:sldChg>
    </pc:docChg>
  </pc:docChgLst>
  <pc:docChgLst>
    <pc:chgData name="Susan Klose" userId="S::susan.klose@awacademy.de::588df7ec-a2d7-4f58-90f4-87ca9a93495c" providerId="AD" clId="Web-{75D2706C-DC56-370E-0A84-5DD817EF0E34}"/>
    <pc:docChg chg="modSld">
      <pc:chgData name="Susan Klose" userId="S::susan.klose@awacademy.de::588df7ec-a2d7-4f58-90f4-87ca9a93495c" providerId="AD" clId="Web-{75D2706C-DC56-370E-0A84-5DD817EF0E34}" dt="2022-02-14T14:57:16.328" v="174" actId="20577"/>
      <pc:docMkLst>
        <pc:docMk/>
      </pc:docMkLst>
      <pc:sldChg chg="modSp">
        <pc:chgData name="Susan Klose" userId="S::susan.klose@awacademy.de::588df7ec-a2d7-4f58-90f4-87ca9a93495c" providerId="AD" clId="Web-{75D2706C-DC56-370E-0A84-5DD817EF0E34}" dt="2022-02-14T14:57:16.328" v="174" actId="20577"/>
        <pc:sldMkLst>
          <pc:docMk/>
          <pc:sldMk cId="3130190703" sldId="459"/>
        </pc:sldMkLst>
        <pc:spChg chg="mod">
          <ac:chgData name="Susan Klose" userId="S::susan.klose@awacademy.de::588df7ec-a2d7-4f58-90f4-87ca9a93495c" providerId="AD" clId="Web-{75D2706C-DC56-370E-0A84-5DD817EF0E34}" dt="2022-02-14T14:57:16.328" v="174" actId="20577"/>
          <ac:spMkLst>
            <pc:docMk/>
            <pc:sldMk cId="3130190703" sldId="459"/>
            <ac:spMk id="17" creationId="{48842EBA-9535-4F97-843E-6B3A9F6248C6}"/>
          </ac:spMkLst>
        </pc:spChg>
      </pc:sldChg>
    </pc:docChg>
  </pc:docChgLst>
  <pc:docChgLst>
    <pc:chgData name="Susan Klose" userId="588df7ec-a2d7-4f58-90f4-87ca9a93495c" providerId="ADAL" clId="{B9A3FF27-7393-4C78-8FBF-458A865CF905}"/>
    <pc:docChg chg="undo custSel addSld delSld modSld sldOrd">
      <pc:chgData name="Susan Klose" userId="588df7ec-a2d7-4f58-90f4-87ca9a93495c" providerId="ADAL" clId="{B9A3FF27-7393-4C78-8FBF-458A865CF905}" dt="2022-03-14T16:16:21.019" v="222" actId="20577"/>
      <pc:docMkLst>
        <pc:docMk/>
      </pc:docMkLst>
      <pc:sldChg chg="del">
        <pc:chgData name="Susan Klose" userId="588df7ec-a2d7-4f58-90f4-87ca9a93495c" providerId="ADAL" clId="{B9A3FF27-7393-4C78-8FBF-458A865CF905}" dt="2022-03-14T16:03:23.908" v="1" actId="47"/>
        <pc:sldMkLst>
          <pc:docMk/>
          <pc:sldMk cId="1620895776" sldId="460"/>
        </pc:sldMkLst>
      </pc:sldChg>
      <pc:sldChg chg="modSp add mod">
        <pc:chgData name="Susan Klose" userId="588df7ec-a2d7-4f58-90f4-87ca9a93495c" providerId="ADAL" clId="{B9A3FF27-7393-4C78-8FBF-458A865CF905}" dt="2022-03-14T16:16:21.019" v="222" actId="20577"/>
        <pc:sldMkLst>
          <pc:docMk/>
          <pc:sldMk cId="2355506250" sldId="2501"/>
        </pc:sldMkLst>
        <pc:spChg chg="mod">
          <ac:chgData name="Susan Klose" userId="588df7ec-a2d7-4f58-90f4-87ca9a93495c" providerId="ADAL" clId="{B9A3FF27-7393-4C78-8FBF-458A865CF905}" dt="2022-03-14T16:16:21.019" v="222" actId="20577"/>
          <ac:spMkLst>
            <pc:docMk/>
            <pc:sldMk cId="2355506250" sldId="2501"/>
            <ac:spMk id="14" creationId="{EB4D9F9A-90E0-49CA-9805-4FD6DD2D8FCF}"/>
          </ac:spMkLst>
        </pc:spChg>
      </pc:sldChg>
      <pc:sldChg chg="addSp modSp new mod ord modClrScheme chgLayout">
        <pc:chgData name="Susan Klose" userId="588df7ec-a2d7-4f58-90f4-87ca9a93495c" providerId="ADAL" clId="{B9A3FF27-7393-4C78-8FBF-458A865CF905}" dt="2022-03-14T16:09:44.826" v="76" actId="113"/>
        <pc:sldMkLst>
          <pc:docMk/>
          <pc:sldMk cId="1503808403" sldId="2502"/>
        </pc:sldMkLst>
        <pc:spChg chg="add mod">
          <ac:chgData name="Susan Klose" userId="588df7ec-a2d7-4f58-90f4-87ca9a93495c" providerId="ADAL" clId="{B9A3FF27-7393-4C78-8FBF-458A865CF905}" dt="2022-03-14T16:09:44.826" v="76" actId="113"/>
          <ac:spMkLst>
            <pc:docMk/>
            <pc:sldMk cId="1503808403" sldId="2502"/>
            <ac:spMk id="2" creationId="{9E0C9FCB-4E24-4CB3-BD37-ED9C63D816FB}"/>
          </ac:spMkLst>
        </pc:spChg>
        <pc:spChg chg="add mod">
          <ac:chgData name="Susan Klose" userId="588df7ec-a2d7-4f58-90f4-87ca9a93495c" providerId="ADAL" clId="{B9A3FF27-7393-4C78-8FBF-458A865CF905}" dt="2022-03-14T16:07:46.530" v="59" actId="21"/>
          <ac:spMkLst>
            <pc:docMk/>
            <pc:sldMk cId="1503808403" sldId="2502"/>
            <ac:spMk id="3" creationId="{9D726EF9-E899-44FB-B89F-52F38001B778}"/>
          </ac:spMkLst>
        </pc:spChg>
      </pc:sldChg>
      <pc:sldChg chg="addSp modSp new mod modClrScheme chgLayout">
        <pc:chgData name="Susan Klose" userId="588df7ec-a2d7-4f58-90f4-87ca9a93495c" providerId="ADAL" clId="{B9A3FF27-7393-4C78-8FBF-458A865CF905}" dt="2022-03-14T16:09:50.985" v="78" actId="113"/>
        <pc:sldMkLst>
          <pc:docMk/>
          <pc:sldMk cId="3269262865" sldId="2503"/>
        </pc:sldMkLst>
        <pc:spChg chg="add mod">
          <ac:chgData name="Susan Klose" userId="588df7ec-a2d7-4f58-90f4-87ca9a93495c" providerId="ADAL" clId="{B9A3FF27-7393-4C78-8FBF-458A865CF905}" dt="2022-03-14T16:09:50.985" v="78" actId="113"/>
          <ac:spMkLst>
            <pc:docMk/>
            <pc:sldMk cId="3269262865" sldId="2503"/>
            <ac:spMk id="2" creationId="{E30E9375-7E65-4FC7-A2DD-92E57517DA4B}"/>
          </ac:spMkLst>
        </pc:spChg>
        <pc:spChg chg="add mod">
          <ac:chgData name="Susan Klose" userId="588df7ec-a2d7-4f58-90f4-87ca9a93495c" providerId="ADAL" clId="{B9A3FF27-7393-4C78-8FBF-458A865CF905}" dt="2022-03-14T16:07:39.793" v="58" actId="20577"/>
          <ac:spMkLst>
            <pc:docMk/>
            <pc:sldMk cId="3269262865" sldId="2503"/>
            <ac:spMk id="3" creationId="{67749A34-7F9E-4B51-BF19-413D0308AA17}"/>
          </ac:spMkLst>
        </pc:spChg>
      </pc:sldChg>
      <pc:sldChg chg="addSp modSp new mod ord modClrScheme chgLayout">
        <pc:chgData name="Susan Klose" userId="588df7ec-a2d7-4f58-90f4-87ca9a93495c" providerId="ADAL" clId="{B9A3FF27-7393-4C78-8FBF-458A865CF905}" dt="2022-03-14T16:14:41.978" v="135" actId="5793"/>
        <pc:sldMkLst>
          <pc:docMk/>
          <pc:sldMk cId="1784005746" sldId="2504"/>
        </pc:sldMkLst>
        <pc:spChg chg="add mod">
          <ac:chgData name="Susan Klose" userId="588df7ec-a2d7-4f58-90f4-87ca9a93495c" providerId="ADAL" clId="{B9A3FF27-7393-4C78-8FBF-458A865CF905}" dt="2022-03-14T16:11:24.316" v="96" actId="113"/>
          <ac:spMkLst>
            <pc:docMk/>
            <pc:sldMk cId="1784005746" sldId="2504"/>
            <ac:spMk id="2" creationId="{21387516-A1BF-406D-B1E4-99E0F83B3493}"/>
          </ac:spMkLst>
        </pc:spChg>
        <pc:spChg chg="add mod">
          <ac:chgData name="Susan Klose" userId="588df7ec-a2d7-4f58-90f4-87ca9a93495c" providerId="ADAL" clId="{B9A3FF27-7393-4C78-8FBF-458A865CF905}" dt="2022-03-14T16:14:41.978" v="135" actId="5793"/>
          <ac:spMkLst>
            <pc:docMk/>
            <pc:sldMk cId="1784005746" sldId="2504"/>
            <ac:spMk id="3" creationId="{3249020E-AE1F-4F41-BB37-B55170549FB2}"/>
          </ac:spMkLst>
        </pc:spChg>
      </pc:sldChg>
      <pc:sldChg chg="addSp modSp new mod modClrScheme chgLayout">
        <pc:chgData name="Susan Klose" userId="588df7ec-a2d7-4f58-90f4-87ca9a93495c" providerId="ADAL" clId="{B9A3FF27-7393-4C78-8FBF-458A865CF905}" dt="2022-03-14T16:10:19.408" v="84" actId="700"/>
        <pc:sldMkLst>
          <pc:docMk/>
          <pc:sldMk cId="2023110228" sldId="2505"/>
        </pc:sldMkLst>
        <pc:spChg chg="add mod">
          <ac:chgData name="Susan Klose" userId="588df7ec-a2d7-4f58-90f4-87ca9a93495c" providerId="ADAL" clId="{B9A3FF27-7393-4C78-8FBF-458A865CF905}" dt="2022-03-14T16:10:19.408" v="84" actId="700"/>
          <ac:spMkLst>
            <pc:docMk/>
            <pc:sldMk cId="2023110228" sldId="2505"/>
            <ac:spMk id="2" creationId="{6964A282-547D-42C7-9477-FF33A7A0300F}"/>
          </ac:spMkLst>
        </pc:spChg>
        <pc:spChg chg="add mod">
          <ac:chgData name="Susan Klose" userId="588df7ec-a2d7-4f58-90f4-87ca9a93495c" providerId="ADAL" clId="{B9A3FF27-7393-4C78-8FBF-458A865CF905}" dt="2022-03-14T16:10:19.408" v="84" actId="700"/>
          <ac:spMkLst>
            <pc:docMk/>
            <pc:sldMk cId="2023110228" sldId="2505"/>
            <ac:spMk id="3" creationId="{F72688CB-26C1-48AB-854A-2E8709D3E6E1}"/>
          </ac:spMkLst>
        </pc:spChg>
      </pc:sldChg>
      <pc:sldChg chg="addSp modSp new mod modClrScheme chgLayout">
        <pc:chgData name="Susan Klose" userId="588df7ec-a2d7-4f58-90f4-87ca9a93495c" providerId="ADAL" clId="{B9A3FF27-7393-4C78-8FBF-458A865CF905}" dt="2022-03-14T16:08:17.025" v="64" actId="2711"/>
        <pc:sldMkLst>
          <pc:docMk/>
          <pc:sldMk cId="1223765006" sldId="2506"/>
        </pc:sldMkLst>
        <pc:spChg chg="add mod">
          <ac:chgData name="Susan Klose" userId="588df7ec-a2d7-4f58-90f4-87ca9a93495c" providerId="ADAL" clId="{B9A3FF27-7393-4C78-8FBF-458A865CF905}" dt="2022-03-14T16:08:17.025" v="64" actId="2711"/>
          <ac:spMkLst>
            <pc:docMk/>
            <pc:sldMk cId="1223765006" sldId="2506"/>
            <ac:spMk id="2" creationId="{75131565-DF6D-4F53-94E9-A2849EAD9E4C}"/>
          </ac:spMkLst>
        </pc:spChg>
        <pc:spChg chg="add mod">
          <ac:chgData name="Susan Klose" userId="588df7ec-a2d7-4f58-90f4-87ca9a93495c" providerId="ADAL" clId="{B9A3FF27-7393-4C78-8FBF-458A865CF905}" dt="2022-03-14T16:06:07.798" v="28" actId="5793"/>
          <ac:spMkLst>
            <pc:docMk/>
            <pc:sldMk cId="1223765006" sldId="2506"/>
            <ac:spMk id="3" creationId="{5803AB13-06DB-4A8F-9262-E34010A4A2FB}"/>
          </ac:spMkLst>
        </pc:spChg>
        <pc:spChg chg="add mod">
          <ac:chgData name="Susan Klose" userId="588df7ec-a2d7-4f58-90f4-87ca9a93495c" providerId="ADAL" clId="{B9A3FF27-7393-4C78-8FBF-458A865CF905}" dt="2022-03-14T16:06:02.508" v="26" actId="5793"/>
          <ac:spMkLst>
            <pc:docMk/>
            <pc:sldMk cId="1223765006" sldId="2506"/>
            <ac:spMk id="4" creationId="{575B8306-9B2D-4965-B03E-7F91D7298FD2}"/>
          </ac:spMkLst>
        </pc:spChg>
      </pc:sldChg>
      <pc:sldChg chg="modSp new mod">
        <pc:chgData name="Susan Klose" userId="588df7ec-a2d7-4f58-90f4-87ca9a93495c" providerId="ADAL" clId="{B9A3FF27-7393-4C78-8FBF-458A865CF905}" dt="2022-03-14T16:14:33.120" v="134" actId="5793"/>
        <pc:sldMkLst>
          <pc:docMk/>
          <pc:sldMk cId="883190305" sldId="2507"/>
        </pc:sldMkLst>
        <pc:spChg chg="mod">
          <ac:chgData name="Susan Klose" userId="588df7ec-a2d7-4f58-90f4-87ca9a93495c" providerId="ADAL" clId="{B9A3FF27-7393-4C78-8FBF-458A865CF905}" dt="2022-03-14T16:14:33.120" v="134" actId="5793"/>
          <ac:spMkLst>
            <pc:docMk/>
            <pc:sldMk cId="883190305" sldId="2507"/>
            <ac:spMk id="2" creationId="{78DD5F5A-B38E-4BAF-8657-993618486E9A}"/>
          </ac:spMkLst>
        </pc:spChg>
        <pc:spChg chg="mod">
          <ac:chgData name="Susan Klose" userId="588df7ec-a2d7-4f58-90f4-87ca9a93495c" providerId="ADAL" clId="{B9A3FF27-7393-4C78-8FBF-458A865CF905}" dt="2022-03-14T16:10:07.511" v="82" actId="2711"/>
          <ac:spMkLst>
            <pc:docMk/>
            <pc:sldMk cId="883190305" sldId="2507"/>
            <ac:spMk id="5" creationId="{2CC977F1-6C96-441A-A874-4A7CB5C442E7}"/>
          </ac:spMkLst>
        </pc:spChg>
      </pc:sldChg>
      <pc:sldChg chg="modSp add mod">
        <pc:chgData name="Susan Klose" userId="588df7ec-a2d7-4f58-90f4-87ca9a93495c" providerId="ADAL" clId="{B9A3FF27-7393-4C78-8FBF-458A865CF905}" dt="2022-03-14T16:14:19.892" v="131" actId="5793"/>
        <pc:sldMkLst>
          <pc:docMk/>
          <pc:sldMk cId="2403077336" sldId="2508"/>
        </pc:sldMkLst>
        <pc:spChg chg="mod">
          <ac:chgData name="Susan Klose" userId="588df7ec-a2d7-4f58-90f4-87ca9a93495c" providerId="ADAL" clId="{B9A3FF27-7393-4C78-8FBF-458A865CF905}" dt="2022-03-14T16:11:51.481" v="102" actId="113"/>
          <ac:spMkLst>
            <pc:docMk/>
            <pc:sldMk cId="2403077336" sldId="2508"/>
            <ac:spMk id="2" creationId="{21387516-A1BF-406D-B1E4-99E0F83B3493}"/>
          </ac:spMkLst>
        </pc:spChg>
        <pc:spChg chg="mod">
          <ac:chgData name="Susan Klose" userId="588df7ec-a2d7-4f58-90f4-87ca9a93495c" providerId="ADAL" clId="{B9A3FF27-7393-4C78-8FBF-458A865CF905}" dt="2022-03-14T16:14:19.892" v="131" actId="5793"/>
          <ac:spMkLst>
            <pc:docMk/>
            <pc:sldMk cId="2403077336" sldId="2508"/>
            <ac:spMk id="3" creationId="{3249020E-AE1F-4F41-BB37-B55170549FB2}"/>
          </ac:spMkLst>
        </pc:spChg>
      </pc:sldChg>
      <pc:sldChg chg="modSp add mod">
        <pc:chgData name="Susan Klose" userId="588df7ec-a2d7-4f58-90f4-87ca9a93495c" providerId="ADAL" clId="{B9A3FF27-7393-4C78-8FBF-458A865CF905}" dt="2022-03-14T16:14:15.746" v="130" actId="5793"/>
        <pc:sldMkLst>
          <pc:docMk/>
          <pc:sldMk cId="983221439" sldId="2509"/>
        </pc:sldMkLst>
        <pc:spChg chg="mod">
          <ac:chgData name="Susan Klose" userId="588df7ec-a2d7-4f58-90f4-87ca9a93495c" providerId="ADAL" clId="{B9A3FF27-7393-4C78-8FBF-458A865CF905}" dt="2022-03-14T16:12:44.904" v="113" actId="113"/>
          <ac:spMkLst>
            <pc:docMk/>
            <pc:sldMk cId="983221439" sldId="2509"/>
            <ac:spMk id="2" creationId="{21387516-A1BF-406D-B1E4-99E0F83B3493}"/>
          </ac:spMkLst>
        </pc:spChg>
        <pc:spChg chg="mod">
          <ac:chgData name="Susan Klose" userId="588df7ec-a2d7-4f58-90f4-87ca9a93495c" providerId="ADAL" clId="{B9A3FF27-7393-4C78-8FBF-458A865CF905}" dt="2022-03-14T16:14:15.746" v="130" actId="5793"/>
          <ac:spMkLst>
            <pc:docMk/>
            <pc:sldMk cId="983221439" sldId="2509"/>
            <ac:spMk id="3" creationId="{3249020E-AE1F-4F41-BB37-B55170549FB2}"/>
          </ac:spMkLst>
        </pc:spChg>
      </pc:sldChg>
      <pc:sldChg chg="modSp add mod">
        <pc:chgData name="Susan Klose" userId="588df7ec-a2d7-4f58-90f4-87ca9a93495c" providerId="ADAL" clId="{B9A3FF27-7393-4C78-8FBF-458A865CF905}" dt="2022-03-14T16:14:13.274" v="129" actId="5793"/>
        <pc:sldMkLst>
          <pc:docMk/>
          <pc:sldMk cId="3014676450" sldId="2510"/>
        </pc:sldMkLst>
        <pc:spChg chg="mod">
          <ac:chgData name="Susan Klose" userId="588df7ec-a2d7-4f58-90f4-87ca9a93495c" providerId="ADAL" clId="{B9A3FF27-7393-4C78-8FBF-458A865CF905}" dt="2022-03-14T16:13:23.570" v="121" actId="2711"/>
          <ac:spMkLst>
            <pc:docMk/>
            <pc:sldMk cId="3014676450" sldId="2510"/>
            <ac:spMk id="2" creationId="{21387516-A1BF-406D-B1E4-99E0F83B3493}"/>
          </ac:spMkLst>
        </pc:spChg>
        <pc:spChg chg="mod">
          <ac:chgData name="Susan Klose" userId="588df7ec-a2d7-4f58-90f4-87ca9a93495c" providerId="ADAL" clId="{B9A3FF27-7393-4C78-8FBF-458A865CF905}" dt="2022-03-14T16:14:13.274" v="129" actId="5793"/>
          <ac:spMkLst>
            <pc:docMk/>
            <pc:sldMk cId="3014676450" sldId="2510"/>
            <ac:spMk id="3" creationId="{3249020E-AE1F-4F41-BB37-B55170549FB2}"/>
          </ac:spMkLst>
        </pc:spChg>
      </pc:sldChg>
      <pc:sldChg chg="modSp add mod">
        <pc:chgData name="Susan Klose" userId="588df7ec-a2d7-4f58-90f4-87ca9a93495c" providerId="ADAL" clId="{B9A3FF27-7393-4C78-8FBF-458A865CF905}" dt="2022-03-14T16:14:10.318" v="128" actId="5793"/>
        <pc:sldMkLst>
          <pc:docMk/>
          <pc:sldMk cId="854596134" sldId="2511"/>
        </pc:sldMkLst>
        <pc:spChg chg="mod">
          <ac:chgData name="Susan Klose" userId="588df7ec-a2d7-4f58-90f4-87ca9a93495c" providerId="ADAL" clId="{B9A3FF27-7393-4C78-8FBF-458A865CF905}" dt="2022-03-14T16:13:47.797" v="126" actId="2711"/>
          <ac:spMkLst>
            <pc:docMk/>
            <pc:sldMk cId="854596134" sldId="2511"/>
            <ac:spMk id="2" creationId="{21387516-A1BF-406D-B1E4-99E0F83B3493}"/>
          </ac:spMkLst>
        </pc:spChg>
        <pc:spChg chg="mod">
          <ac:chgData name="Susan Klose" userId="588df7ec-a2d7-4f58-90f4-87ca9a93495c" providerId="ADAL" clId="{B9A3FF27-7393-4C78-8FBF-458A865CF905}" dt="2022-03-14T16:14:10.318" v="128" actId="5793"/>
          <ac:spMkLst>
            <pc:docMk/>
            <pc:sldMk cId="854596134" sldId="2511"/>
            <ac:spMk id="3" creationId="{3249020E-AE1F-4F41-BB37-B55170549FB2}"/>
          </ac:spMkLst>
        </pc:spChg>
      </pc:sldChg>
      <pc:sldChg chg="add">
        <pc:chgData name="Susan Klose" userId="588df7ec-a2d7-4f58-90f4-87ca9a93495c" providerId="ADAL" clId="{B9A3FF27-7393-4C78-8FBF-458A865CF905}" dt="2022-03-14T16:14:49.321" v="136"/>
        <pc:sldMkLst>
          <pc:docMk/>
          <pc:sldMk cId="1560790857" sldId="2512"/>
        </pc:sldMkLst>
      </pc:sldChg>
      <pc:sldChg chg="new del ord">
        <pc:chgData name="Susan Klose" userId="588df7ec-a2d7-4f58-90f4-87ca9a93495c" providerId="ADAL" clId="{B9A3FF27-7393-4C78-8FBF-458A865CF905}" dt="2022-03-14T16:16:11.360" v="221" actId="47"/>
        <pc:sldMkLst>
          <pc:docMk/>
          <pc:sldMk cId="1072790133" sldId="2513"/>
        </pc:sldMkLst>
      </pc:sldChg>
      <pc:sldChg chg="modSp new mod">
        <pc:chgData name="Susan Klose" userId="588df7ec-a2d7-4f58-90f4-87ca9a93495c" providerId="ADAL" clId="{B9A3FF27-7393-4C78-8FBF-458A865CF905}" dt="2022-03-14T16:16:07.328" v="220" actId="20577"/>
        <pc:sldMkLst>
          <pc:docMk/>
          <pc:sldMk cId="2957749618" sldId="2514"/>
        </pc:sldMkLst>
        <pc:spChg chg="mod">
          <ac:chgData name="Susan Klose" userId="588df7ec-a2d7-4f58-90f4-87ca9a93495c" providerId="ADAL" clId="{B9A3FF27-7393-4C78-8FBF-458A865CF905}" dt="2022-03-14T16:15:20.736" v="147" actId="20577"/>
          <ac:spMkLst>
            <pc:docMk/>
            <pc:sldMk cId="2957749618" sldId="2514"/>
            <ac:spMk id="2" creationId="{4A3583BE-4389-4A1B-84B2-B6010358D4A3}"/>
          </ac:spMkLst>
        </pc:spChg>
        <pc:spChg chg="mod">
          <ac:chgData name="Susan Klose" userId="588df7ec-a2d7-4f58-90f4-87ca9a93495c" providerId="ADAL" clId="{B9A3FF27-7393-4C78-8FBF-458A865CF905}" dt="2022-03-14T16:16:07.328" v="220" actId="20577"/>
          <ac:spMkLst>
            <pc:docMk/>
            <pc:sldMk cId="2957749618" sldId="2514"/>
            <ac:spMk id="3" creationId="{A93D0257-34C4-4847-9000-C9FE87359D03}"/>
          </ac:spMkLst>
        </pc:spChg>
      </pc:sldChg>
      <pc:sldMasterChg chg="delSldLayout">
        <pc:chgData name="Susan Klose" userId="588df7ec-a2d7-4f58-90f4-87ca9a93495c" providerId="ADAL" clId="{B9A3FF27-7393-4C78-8FBF-458A865CF905}" dt="2022-03-14T16:03:23.908" v="1" actId="47"/>
        <pc:sldMasterMkLst>
          <pc:docMk/>
          <pc:sldMasterMk cId="1418275506" sldId="2147483648"/>
        </pc:sldMasterMkLst>
        <pc:sldLayoutChg chg="del">
          <pc:chgData name="Susan Klose" userId="588df7ec-a2d7-4f58-90f4-87ca9a93495c" providerId="ADAL" clId="{B9A3FF27-7393-4C78-8FBF-458A865CF905}" dt="2022-03-14T16:03:23.908" v="1" actId="47"/>
          <pc:sldLayoutMkLst>
            <pc:docMk/>
            <pc:sldMasterMk cId="1418275506" sldId="2147483648"/>
            <pc:sldLayoutMk cId="2115557141" sldId="2147483677"/>
          </pc:sldLayoutMkLst>
        </pc:sldLayoutChg>
      </pc:sldMasterChg>
    </pc:docChg>
  </pc:docChgLst>
  <pc:docChgLst>
    <pc:chgData name="Susan Klose" userId="S::susan.klose@awacademy.de::588df7ec-a2d7-4f58-90f4-87ca9a93495c" providerId="AD" clId="Web-{FB62CB5A-39F0-46E7-E062-644B06C215FC}"/>
    <pc:docChg chg="modSld">
      <pc:chgData name="Susan Klose" userId="S::susan.klose@awacademy.de::588df7ec-a2d7-4f58-90f4-87ca9a93495c" providerId="AD" clId="Web-{FB62CB5A-39F0-46E7-E062-644B06C215FC}" dt="2022-02-28T14:25:05.427" v="11" actId="20577"/>
      <pc:docMkLst>
        <pc:docMk/>
      </pc:docMkLst>
      <pc:sldChg chg="modSp">
        <pc:chgData name="Susan Klose" userId="S::susan.klose@awacademy.de::588df7ec-a2d7-4f58-90f4-87ca9a93495c" providerId="AD" clId="Web-{FB62CB5A-39F0-46E7-E062-644B06C215FC}" dt="2022-02-28T14:25:05.427" v="11" actId="20577"/>
        <pc:sldMkLst>
          <pc:docMk/>
          <pc:sldMk cId="3130190703" sldId="459"/>
        </pc:sldMkLst>
        <pc:spChg chg="mod">
          <ac:chgData name="Susan Klose" userId="S::susan.klose@awacademy.de::588df7ec-a2d7-4f58-90f4-87ca9a93495c" providerId="AD" clId="Web-{FB62CB5A-39F0-46E7-E062-644B06C215FC}" dt="2022-02-28T14:25:05.427" v="11" actId="20577"/>
          <ac:spMkLst>
            <pc:docMk/>
            <pc:sldMk cId="3130190703" sldId="459"/>
            <ac:spMk id="3" creationId="{1E5F6887-D702-42FA-9422-6C2A2D720D54}"/>
          </ac:spMkLst>
        </pc:spChg>
        <pc:spChg chg="mod">
          <ac:chgData name="Susan Klose" userId="S::susan.klose@awacademy.de::588df7ec-a2d7-4f58-90f4-87ca9a93495c" providerId="AD" clId="Web-{FB62CB5A-39F0-46E7-E062-644B06C215FC}" dt="2022-02-28T14:24:08.613" v="1" actId="20577"/>
          <ac:spMkLst>
            <pc:docMk/>
            <pc:sldMk cId="3130190703" sldId="459"/>
            <ac:spMk id="22" creationId="{47F0EA5C-7B20-4379-B9D2-F3F6F74FE52E}"/>
          </ac:spMkLst>
        </pc:spChg>
        <pc:spChg chg="mod">
          <ac:chgData name="Susan Klose" userId="S::susan.klose@awacademy.de::588df7ec-a2d7-4f58-90f4-87ca9a93495c" providerId="AD" clId="Web-{FB62CB5A-39F0-46E7-E062-644B06C215FC}" dt="2022-02-28T14:24:34.395" v="6" actId="20577"/>
          <ac:spMkLst>
            <pc:docMk/>
            <pc:sldMk cId="3130190703" sldId="459"/>
            <ac:spMk id="25" creationId="{8D2CEF77-70C7-4CC4-B289-6C0AE8CDDCF0}"/>
          </ac:spMkLst>
        </pc:spChg>
        <pc:spChg chg="mod">
          <ac:chgData name="Susan Klose" userId="S::susan.klose@awacademy.de::588df7ec-a2d7-4f58-90f4-87ca9a93495c" providerId="AD" clId="Web-{FB62CB5A-39F0-46E7-E062-644B06C215FC}" dt="2022-02-28T14:24:28.536" v="4" actId="20577"/>
          <ac:spMkLst>
            <pc:docMk/>
            <pc:sldMk cId="3130190703" sldId="459"/>
            <ac:spMk id="27" creationId="{FCCDADD5-E82A-4862-96A5-26F373F1017D}"/>
          </ac:spMkLst>
        </pc:spChg>
      </pc:sldChg>
    </pc:docChg>
  </pc:docChgLst>
  <pc:docChgLst>
    <pc:chgData name="Romina Rottgardt" userId="c1c67b86-dbaa-4f37-a6d9-2a683707be49" providerId="ADAL" clId="{C013002E-7622-4DF0-BE1E-2063C459893A}"/>
    <pc:docChg chg="undo addSld delSld modSld">
      <pc:chgData name="Romina Rottgardt" userId="c1c67b86-dbaa-4f37-a6d9-2a683707be49" providerId="ADAL" clId="{C013002E-7622-4DF0-BE1E-2063C459893A}" dt="2020-07-29T09:35:46.626" v="102" actId="2696"/>
      <pc:docMkLst>
        <pc:docMk/>
      </pc:docMkLst>
      <pc:sldChg chg="add del">
        <pc:chgData name="Romina Rottgardt" userId="c1c67b86-dbaa-4f37-a6d9-2a683707be49" providerId="ADAL" clId="{C013002E-7622-4DF0-BE1E-2063C459893A}" dt="2020-07-29T09:35:46.626" v="102" actId="2696"/>
        <pc:sldMkLst>
          <pc:docMk/>
          <pc:sldMk cId="1432795353" sldId="258"/>
        </pc:sldMkLst>
      </pc:sldChg>
      <pc:sldChg chg="modSp">
        <pc:chgData name="Romina Rottgardt" userId="c1c67b86-dbaa-4f37-a6d9-2a683707be49" providerId="ADAL" clId="{C013002E-7622-4DF0-BE1E-2063C459893A}" dt="2020-07-29T09:35:43.572" v="101"/>
        <pc:sldMkLst>
          <pc:docMk/>
          <pc:sldMk cId="3130190703" sldId="459"/>
        </pc:sldMkLst>
        <pc:spChg chg="mod">
          <ac:chgData name="Romina Rottgardt" userId="c1c67b86-dbaa-4f37-a6d9-2a683707be49" providerId="ADAL" clId="{C013002E-7622-4DF0-BE1E-2063C459893A}" dt="2020-07-29T09:30:57.168" v="28"/>
          <ac:spMkLst>
            <pc:docMk/>
            <pc:sldMk cId="3130190703" sldId="459"/>
            <ac:spMk id="22" creationId="{47F0EA5C-7B20-4379-B9D2-F3F6F74FE52E}"/>
          </ac:spMkLst>
        </pc:spChg>
        <pc:spChg chg="mod">
          <ac:chgData name="Romina Rottgardt" userId="c1c67b86-dbaa-4f37-a6d9-2a683707be49" providerId="ADAL" clId="{C013002E-7622-4DF0-BE1E-2063C459893A}" dt="2020-07-29T09:34:17.721" v="59"/>
          <ac:spMkLst>
            <pc:docMk/>
            <pc:sldMk cId="3130190703" sldId="459"/>
            <ac:spMk id="23" creationId="{E894D916-DED2-4B74-BE52-F4DF1C1FEDB7}"/>
          </ac:spMkLst>
        </pc:spChg>
        <pc:spChg chg="mod">
          <ac:chgData name="Romina Rottgardt" userId="c1c67b86-dbaa-4f37-a6d9-2a683707be49" providerId="ADAL" clId="{C013002E-7622-4DF0-BE1E-2063C459893A}" dt="2020-07-29T09:30:13.662" v="0"/>
          <ac:spMkLst>
            <pc:docMk/>
            <pc:sldMk cId="3130190703" sldId="459"/>
            <ac:spMk id="25" creationId="{8D2CEF77-70C7-4CC4-B289-6C0AE8CDDCF0}"/>
          </ac:spMkLst>
        </pc:spChg>
        <pc:spChg chg="mod">
          <ac:chgData name="Romina Rottgardt" userId="c1c67b86-dbaa-4f37-a6d9-2a683707be49" providerId="ADAL" clId="{C013002E-7622-4DF0-BE1E-2063C459893A}" dt="2020-07-29T09:31:58.155" v="35" actId="20577"/>
          <ac:spMkLst>
            <pc:docMk/>
            <pc:sldMk cId="3130190703" sldId="459"/>
            <ac:spMk id="26" creationId="{50E7A765-4672-4B44-B4EC-CD07AB9ABEB4}"/>
          </ac:spMkLst>
        </pc:spChg>
        <pc:spChg chg="mod">
          <ac:chgData name="Romina Rottgardt" userId="c1c67b86-dbaa-4f37-a6d9-2a683707be49" providerId="ADAL" clId="{C013002E-7622-4DF0-BE1E-2063C459893A}" dt="2020-07-29T09:34:30.561" v="65" actId="20577"/>
          <ac:spMkLst>
            <pc:docMk/>
            <pc:sldMk cId="3130190703" sldId="459"/>
            <ac:spMk id="27" creationId="{FCCDADD5-E82A-4862-96A5-26F373F1017D}"/>
          </ac:spMkLst>
        </pc:spChg>
        <pc:spChg chg="mod">
          <ac:chgData name="Romina Rottgardt" userId="c1c67b86-dbaa-4f37-a6d9-2a683707be49" providerId="ADAL" clId="{C013002E-7622-4DF0-BE1E-2063C459893A}" dt="2020-07-29T09:30:13.662" v="0"/>
          <ac:spMkLst>
            <pc:docMk/>
            <pc:sldMk cId="3130190703" sldId="459"/>
            <ac:spMk id="28" creationId="{6139FAEF-5F01-4F12-945B-6997329A611C}"/>
          </ac:spMkLst>
        </pc:spChg>
        <pc:spChg chg="mod">
          <ac:chgData name="Romina Rottgardt" userId="c1c67b86-dbaa-4f37-a6d9-2a683707be49" providerId="ADAL" clId="{C013002E-7622-4DF0-BE1E-2063C459893A}" dt="2020-07-29T09:34:20.049" v="61" actId="20577"/>
          <ac:spMkLst>
            <pc:docMk/>
            <pc:sldMk cId="3130190703" sldId="459"/>
            <ac:spMk id="29" creationId="{A68B8BEC-11AA-4A85-84D1-14B9020E3818}"/>
          </ac:spMkLst>
        </pc:spChg>
        <pc:spChg chg="mod">
          <ac:chgData name="Romina Rottgardt" userId="c1c67b86-dbaa-4f37-a6d9-2a683707be49" providerId="ADAL" clId="{C013002E-7622-4DF0-BE1E-2063C459893A}" dt="2020-07-29T09:34:37.097" v="72" actId="20577"/>
          <ac:spMkLst>
            <pc:docMk/>
            <pc:sldMk cId="3130190703" sldId="459"/>
            <ac:spMk id="30" creationId="{C93142C9-507C-4E0D-8484-5B21C3D01950}"/>
          </ac:spMkLst>
        </pc:spChg>
        <pc:spChg chg="mod">
          <ac:chgData name="Romina Rottgardt" userId="c1c67b86-dbaa-4f37-a6d9-2a683707be49" providerId="ADAL" clId="{C013002E-7622-4DF0-BE1E-2063C459893A}" dt="2020-07-29T09:32:38.637" v="54" actId="20577"/>
          <ac:spMkLst>
            <pc:docMk/>
            <pc:sldMk cId="3130190703" sldId="459"/>
            <ac:spMk id="32" creationId="{D33F52EB-EB02-42C1-9440-2C54C5EFFC0E}"/>
          </ac:spMkLst>
        </pc:spChg>
        <pc:spChg chg="mod">
          <ac:chgData name="Romina Rottgardt" userId="c1c67b86-dbaa-4f37-a6d9-2a683707be49" providerId="ADAL" clId="{C013002E-7622-4DF0-BE1E-2063C459893A}" dt="2020-07-29T09:34:46.802" v="81" actId="20577"/>
          <ac:spMkLst>
            <pc:docMk/>
            <pc:sldMk cId="3130190703" sldId="459"/>
            <ac:spMk id="33" creationId="{1D3E6A44-1D41-40ED-9355-43DDA8C14B29}"/>
          </ac:spMkLst>
        </pc:spChg>
        <pc:spChg chg="mod">
          <ac:chgData name="Romina Rottgardt" userId="c1c67b86-dbaa-4f37-a6d9-2a683707be49" providerId="ADAL" clId="{C013002E-7622-4DF0-BE1E-2063C459893A}" dt="2020-07-29T09:35:43.572" v="101"/>
          <ac:spMkLst>
            <pc:docMk/>
            <pc:sldMk cId="3130190703" sldId="459"/>
            <ac:spMk id="35" creationId="{ABF088FD-E546-4FD7-A110-CCC412A343CA}"/>
          </ac:spMkLst>
        </pc:spChg>
      </pc:sldChg>
    </pc:docChg>
  </pc:docChgLst>
  <pc:docChgLst>
    <pc:chgData name="Susan Klose" userId="S::susan.klose@awacademy.de::588df7ec-a2d7-4f58-90f4-87ca9a93495c" providerId="AD" clId="Web-{23B861E1-4428-1FA5-E10C-DEE1B2CAE70D}"/>
    <pc:docChg chg="modSld">
      <pc:chgData name="Susan Klose" userId="S::susan.klose@awacademy.de::588df7ec-a2d7-4f58-90f4-87ca9a93495c" providerId="AD" clId="Web-{23B861E1-4428-1FA5-E10C-DEE1B2CAE70D}" dt="2022-02-14T18:19:48.788" v="0" actId="20577"/>
      <pc:docMkLst>
        <pc:docMk/>
      </pc:docMkLst>
      <pc:sldChg chg="modSp">
        <pc:chgData name="Susan Klose" userId="S::susan.klose@awacademy.de::588df7ec-a2d7-4f58-90f4-87ca9a93495c" providerId="AD" clId="Web-{23B861E1-4428-1FA5-E10C-DEE1B2CAE70D}" dt="2022-02-14T18:19:48.788" v="0" actId="20577"/>
        <pc:sldMkLst>
          <pc:docMk/>
          <pc:sldMk cId="3130190703" sldId="459"/>
        </pc:sldMkLst>
        <pc:spChg chg="mod">
          <ac:chgData name="Susan Klose" userId="S::susan.klose@awacademy.de::588df7ec-a2d7-4f58-90f4-87ca9a93495c" providerId="AD" clId="Web-{23B861E1-4428-1FA5-E10C-DEE1B2CAE70D}" dt="2022-02-14T18:19:48.788" v="0" actId="20577"/>
          <ac:spMkLst>
            <pc:docMk/>
            <pc:sldMk cId="3130190703" sldId="459"/>
            <ac:spMk id="30" creationId="{C93142C9-507C-4E0D-8484-5B21C3D01950}"/>
          </ac:spMkLst>
        </pc:spChg>
      </pc:sldChg>
    </pc:docChg>
  </pc:docChgLst>
  <pc:docChgLst>
    <pc:chgData name="Susan Klose" userId="588df7ec-a2d7-4f58-90f4-87ca9a93495c" providerId="ADAL" clId="{509F9444-E8ED-4599-B034-6DE4AF1F666D}"/>
    <pc:docChg chg="undo custSel addSld delSld modSld sldOrd">
      <pc:chgData name="Susan Klose" userId="588df7ec-a2d7-4f58-90f4-87ca9a93495c" providerId="ADAL" clId="{509F9444-E8ED-4599-B034-6DE4AF1F666D}" dt="2022-03-12T07:09:10.076" v="1088" actId="14100"/>
      <pc:docMkLst>
        <pc:docMk/>
      </pc:docMkLst>
      <pc:sldChg chg="modSp del mod ord">
        <pc:chgData name="Susan Klose" userId="588df7ec-a2d7-4f58-90f4-87ca9a93495c" providerId="ADAL" clId="{509F9444-E8ED-4599-B034-6DE4AF1F666D}" dt="2022-03-12T07:07:48.555" v="1073" actId="47"/>
        <pc:sldMkLst>
          <pc:docMk/>
          <pc:sldMk cId="3130190703" sldId="459"/>
        </pc:sldMkLst>
        <pc:spChg chg="mod">
          <ac:chgData name="Susan Klose" userId="588df7ec-a2d7-4f58-90f4-87ca9a93495c" providerId="ADAL" clId="{509F9444-E8ED-4599-B034-6DE4AF1F666D}" dt="2022-03-12T07:05:57.377" v="1011" actId="14100"/>
          <ac:spMkLst>
            <pc:docMk/>
            <pc:sldMk cId="3130190703" sldId="459"/>
            <ac:spMk id="5" creationId="{B165244F-0D8C-4975-8429-A3DCB256D166}"/>
          </ac:spMkLst>
        </pc:spChg>
        <pc:spChg chg="mod">
          <ac:chgData name="Susan Klose" userId="588df7ec-a2d7-4f58-90f4-87ca9a93495c" providerId="ADAL" clId="{509F9444-E8ED-4599-B034-6DE4AF1F666D}" dt="2022-03-12T07:01:08.322" v="965" actId="20577"/>
          <ac:spMkLst>
            <pc:docMk/>
            <pc:sldMk cId="3130190703" sldId="459"/>
            <ac:spMk id="17" creationId="{48842EBA-9535-4F97-843E-6B3A9F6248C6}"/>
          </ac:spMkLst>
        </pc:spChg>
        <pc:spChg chg="mod">
          <ac:chgData name="Susan Klose" userId="588df7ec-a2d7-4f58-90f4-87ca9a93495c" providerId="ADAL" clId="{509F9444-E8ED-4599-B034-6DE4AF1F666D}" dt="2022-03-12T07:02:30.131" v="1000" actId="20577"/>
          <ac:spMkLst>
            <pc:docMk/>
            <pc:sldMk cId="3130190703" sldId="459"/>
            <ac:spMk id="42" creationId="{028E4FF7-F740-4CB2-8567-847DE85757D7}"/>
          </ac:spMkLst>
        </pc:spChg>
      </pc:sldChg>
      <pc:sldChg chg="addSp modSp add mod">
        <pc:chgData name="Susan Klose" userId="588df7ec-a2d7-4f58-90f4-87ca9a93495c" providerId="ADAL" clId="{509F9444-E8ED-4599-B034-6DE4AF1F666D}" dt="2022-03-12T07:09:10.076" v="1088" actId="14100"/>
        <pc:sldMkLst>
          <pc:docMk/>
          <pc:sldMk cId="1620895776" sldId="460"/>
        </pc:sldMkLst>
        <pc:spChg chg="mod">
          <ac:chgData name="Susan Klose" userId="588df7ec-a2d7-4f58-90f4-87ca9a93495c" providerId="ADAL" clId="{509F9444-E8ED-4599-B034-6DE4AF1F666D}" dt="2022-03-12T07:09:04.335" v="1087" actId="14100"/>
          <ac:spMkLst>
            <pc:docMk/>
            <pc:sldMk cId="1620895776" sldId="460"/>
            <ac:spMk id="15" creationId="{013936FC-FFE9-49F4-9BB5-9F3EC2E75B86}"/>
          </ac:spMkLst>
        </pc:spChg>
        <pc:spChg chg="mod">
          <ac:chgData name="Susan Klose" userId="588df7ec-a2d7-4f58-90f4-87ca9a93495c" providerId="ADAL" clId="{509F9444-E8ED-4599-B034-6DE4AF1F666D}" dt="2022-03-12T07:08:43.516" v="1083" actId="14100"/>
          <ac:spMkLst>
            <pc:docMk/>
            <pc:sldMk cId="1620895776" sldId="460"/>
            <ac:spMk id="16" creationId="{42D79043-D436-4E1A-A2EA-78A4E311DBDE}"/>
          </ac:spMkLst>
        </pc:spChg>
        <pc:spChg chg="mod">
          <ac:chgData name="Susan Klose" userId="588df7ec-a2d7-4f58-90f4-87ca9a93495c" providerId="ADAL" clId="{509F9444-E8ED-4599-B034-6DE4AF1F666D}" dt="2022-03-12T07:07:59.724" v="1075" actId="20577"/>
          <ac:spMkLst>
            <pc:docMk/>
            <pc:sldMk cId="1620895776" sldId="460"/>
            <ac:spMk id="17" creationId="{48842EBA-9535-4F97-843E-6B3A9F6248C6}"/>
          </ac:spMkLst>
        </pc:spChg>
        <pc:spChg chg="mod">
          <ac:chgData name="Susan Klose" userId="588df7ec-a2d7-4f58-90f4-87ca9a93495c" providerId="ADAL" clId="{509F9444-E8ED-4599-B034-6DE4AF1F666D}" dt="2022-03-12T07:08:55.029" v="1085" actId="14100"/>
          <ac:spMkLst>
            <pc:docMk/>
            <pc:sldMk cId="1620895776" sldId="460"/>
            <ac:spMk id="18" creationId="{C6267B29-F7F5-4DB2-A842-A9EE18F98223}"/>
          </ac:spMkLst>
        </pc:spChg>
        <pc:spChg chg="add mod">
          <ac:chgData name="Susan Klose" userId="588df7ec-a2d7-4f58-90f4-87ca9a93495c" providerId="ADAL" clId="{509F9444-E8ED-4599-B034-6DE4AF1F666D}" dt="2022-03-12T07:07:42.895" v="1072" actId="6549"/>
          <ac:spMkLst>
            <pc:docMk/>
            <pc:sldMk cId="1620895776" sldId="460"/>
            <ac:spMk id="19" creationId="{2D080E3B-E72E-4578-AA57-8A1CD3D22DE0}"/>
          </ac:spMkLst>
        </pc:spChg>
        <pc:spChg chg="add mod">
          <ac:chgData name="Susan Klose" userId="588df7ec-a2d7-4f58-90f4-87ca9a93495c" providerId="ADAL" clId="{509F9444-E8ED-4599-B034-6DE4AF1F666D}" dt="2022-03-12T07:07:00.559" v="1063" actId="20577"/>
          <ac:spMkLst>
            <pc:docMk/>
            <pc:sldMk cId="1620895776" sldId="460"/>
            <ac:spMk id="20" creationId="{EF1F6B65-2D47-49C5-BD9E-9DFE0CFEE908}"/>
          </ac:spMkLst>
        </pc:spChg>
        <pc:spChg chg="mod">
          <ac:chgData name="Susan Klose" userId="588df7ec-a2d7-4f58-90f4-87ca9a93495c" providerId="ADAL" clId="{509F9444-E8ED-4599-B034-6DE4AF1F666D}" dt="2022-03-12T07:08:32.325" v="1080" actId="14100"/>
          <ac:spMkLst>
            <pc:docMk/>
            <pc:sldMk cId="1620895776" sldId="460"/>
            <ac:spMk id="22" creationId="{47F0EA5C-7B20-4379-B9D2-F3F6F74FE52E}"/>
          </ac:spMkLst>
        </pc:spChg>
        <pc:spChg chg="mod">
          <ac:chgData name="Susan Klose" userId="588df7ec-a2d7-4f58-90f4-87ca9a93495c" providerId="ADAL" clId="{509F9444-E8ED-4599-B034-6DE4AF1F666D}" dt="2022-03-12T07:08:35.596" v="1081" actId="14100"/>
          <ac:spMkLst>
            <pc:docMk/>
            <pc:sldMk cId="1620895776" sldId="460"/>
            <ac:spMk id="23" creationId="{E894D916-DED2-4B74-BE52-F4DF1C1FEDB7}"/>
          </ac:spMkLst>
        </pc:spChg>
        <pc:spChg chg="mod">
          <ac:chgData name="Susan Klose" userId="588df7ec-a2d7-4f58-90f4-87ca9a93495c" providerId="ADAL" clId="{509F9444-E8ED-4599-B034-6DE4AF1F666D}" dt="2022-03-12T07:08:18.671" v="1077" actId="14100"/>
          <ac:spMkLst>
            <pc:docMk/>
            <pc:sldMk cId="1620895776" sldId="460"/>
            <ac:spMk id="26" creationId="{50E7A765-4672-4B44-B4EC-CD07AB9ABEB4}"/>
          </ac:spMkLst>
        </pc:spChg>
        <pc:spChg chg="mod">
          <ac:chgData name="Susan Klose" userId="588df7ec-a2d7-4f58-90f4-87ca9a93495c" providerId="ADAL" clId="{509F9444-E8ED-4599-B034-6DE4AF1F666D}" dt="2022-03-12T07:08:48.998" v="1084" actId="14100"/>
          <ac:spMkLst>
            <pc:docMk/>
            <pc:sldMk cId="1620895776" sldId="460"/>
            <ac:spMk id="27" creationId="{FCCDADD5-E82A-4862-96A5-26F373F1017D}"/>
          </ac:spMkLst>
        </pc:spChg>
        <pc:spChg chg="mod">
          <ac:chgData name="Susan Klose" userId="588df7ec-a2d7-4f58-90f4-87ca9a93495c" providerId="ADAL" clId="{509F9444-E8ED-4599-B034-6DE4AF1F666D}" dt="2022-03-12T07:08:22.170" v="1078" actId="14100"/>
          <ac:spMkLst>
            <pc:docMk/>
            <pc:sldMk cId="1620895776" sldId="460"/>
            <ac:spMk id="29" creationId="{A68B8BEC-11AA-4A85-84D1-14B9020E3818}"/>
          </ac:spMkLst>
        </pc:spChg>
        <pc:spChg chg="mod">
          <ac:chgData name="Susan Klose" userId="588df7ec-a2d7-4f58-90f4-87ca9a93495c" providerId="ADAL" clId="{509F9444-E8ED-4599-B034-6DE4AF1F666D}" dt="2022-03-12T07:09:01.002" v="1086" actId="14100"/>
          <ac:spMkLst>
            <pc:docMk/>
            <pc:sldMk cId="1620895776" sldId="460"/>
            <ac:spMk id="30" creationId="{C93142C9-507C-4E0D-8484-5B21C3D01950}"/>
          </ac:spMkLst>
        </pc:spChg>
        <pc:spChg chg="mod">
          <ac:chgData name="Susan Klose" userId="588df7ec-a2d7-4f58-90f4-87ca9a93495c" providerId="ADAL" clId="{509F9444-E8ED-4599-B034-6DE4AF1F666D}" dt="2022-03-12T07:08:28.300" v="1079" actId="14100"/>
          <ac:spMkLst>
            <pc:docMk/>
            <pc:sldMk cId="1620895776" sldId="460"/>
            <ac:spMk id="32" creationId="{D33F52EB-EB02-42C1-9440-2C54C5EFFC0E}"/>
          </ac:spMkLst>
        </pc:spChg>
        <pc:spChg chg="mod">
          <ac:chgData name="Susan Klose" userId="588df7ec-a2d7-4f58-90f4-87ca9a93495c" providerId="ADAL" clId="{509F9444-E8ED-4599-B034-6DE4AF1F666D}" dt="2022-03-12T07:09:10.076" v="1088" actId="14100"/>
          <ac:spMkLst>
            <pc:docMk/>
            <pc:sldMk cId="1620895776" sldId="460"/>
            <ac:spMk id="35" creationId="{ABF088FD-E546-4FD7-A110-CCC412A343CA}"/>
          </ac:spMkLst>
        </pc:spChg>
        <pc:spChg chg="mod">
          <ac:chgData name="Susan Klose" userId="588df7ec-a2d7-4f58-90f4-87ca9a93495c" providerId="ADAL" clId="{509F9444-E8ED-4599-B034-6DE4AF1F666D}" dt="2022-03-12T07:07:31.999" v="1071" actId="1036"/>
          <ac:spMkLst>
            <pc:docMk/>
            <pc:sldMk cId="1620895776" sldId="460"/>
            <ac:spMk id="42" creationId="{028E4FF7-F740-4CB2-8567-847DE85757D7}"/>
          </ac:spMkLst>
        </pc:spChg>
      </pc:sldChg>
      <pc:sldChg chg="delSp modSp del mod">
        <pc:chgData name="Susan Klose" userId="588df7ec-a2d7-4f58-90f4-87ca9a93495c" providerId="ADAL" clId="{509F9444-E8ED-4599-B034-6DE4AF1F666D}" dt="2022-03-12T07:00:45.970" v="948" actId="47"/>
        <pc:sldMkLst>
          <pc:docMk/>
          <pc:sldMk cId="3448640179" sldId="460"/>
        </pc:sldMkLst>
        <pc:spChg chg="mod">
          <ac:chgData name="Susan Klose" userId="588df7ec-a2d7-4f58-90f4-87ca9a93495c" providerId="ADAL" clId="{509F9444-E8ED-4599-B034-6DE4AF1F666D}" dt="2022-03-12T06:56:54.347" v="946" actId="255"/>
          <ac:spMkLst>
            <pc:docMk/>
            <pc:sldMk cId="3448640179" sldId="460"/>
            <ac:spMk id="2" creationId="{6E7010F1-2C46-4BAA-B4F4-04B3ABB205BF}"/>
          </ac:spMkLst>
        </pc:spChg>
        <pc:spChg chg="del mod">
          <ac:chgData name="Susan Klose" userId="588df7ec-a2d7-4f58-90f4-87ca9a93495c" providerId="ADAL" clId="{509F9444-E8ED-4599-B034-6DE4AF1F666D}" dt="2022-03-12T06:56:40.553" v="937" actId="478"/>
          <ac:spMkLst>
            <pc:docMk/>
            <pc:sldMk cId="3448640179" sldId="460"/>
            <ac:spMk id="7" creationId="{9353F285-B0B5-42F1-A8B4-4D5242D91B3B}"/>
          </ac:spMkLst>
        </pc:spChg>
        <pc:spChg chg="del mod">
          <ac:chgData name="Susan Klose" userId="588df7ec-a2d7-4f58-90f4-87ca9a93495c" providerId="ADAL" clId="{509F9444-E8ED-4599-B034-6DE4AF1F666D}" dt="2022-03-12T06:56:32.907" v="935" actId="478"/>
          <ac:spMkLst>
            <pc:docMk/>
            <pc:sldMk cId="3448640179" sldId="460"/>
            <ac:spMk id="9" creationId="{9140A4FB-B127-4D90-A68C-C1A095466763}"/>
          </ac:spMkLst>
        </pc:spChg>
      </pc:sldChg>
      <pc:sldChg chg="add del">
        <pc:chgData name="Susan Klose" userId="588df7ec-a2d7-4f58-90f4-87ca9a93495c" providerId="ADAL" clId="{509F9444-E8ED-4599-B034-6DE4AF1F666D}" dt="2022-03-12T07:05:43.020" v="1010"/>
        <pc:sldMkLst>
          <pc:docMk/>
          <pc:sldMk cId="119834593" sldId="461"/>
        </pc:sldMkLst>
      </pc:sldChg>
      <pc:sldChg chg="addSp delSp modSp add del mod ord">
        <pc:chgData name="Susan Klose" userId="588df7ec-a2d7-4f58-90f4-87ca9a93495c" providerId="ADAL" clId="{509F9444-E8ED-4599-B034-6DE4AF1F666D}" dt="2022-03-12T07:00:47.344" v="949" actId="47"/>
        <pc:sldMkLst>
          <pc:docMk/>
          <pc:sldMk cId="722777658" sldId="461"/>
        </pc:sldMkLst>
        <pc:spChg chg="del">
          <ac:chgData name="Susan Klose" userId="588df7ec-a2d7-4f58-90f4-87ca9a93495c" providerId="ADAL" clId="{509F9444-E8ED-4599-B034-6DE4AF1F666D}" dt="2022-03-12T06:33:26.094" v="196" actId="478"/>
          <ac:spMkLst>
            <pc:docMk/>
            <pc:sldMk cId="722777658" sldId="461"/>
            <ac:spMk id="3" creationId="{1E5F6887-D702-42FA-9422-6C2A2D720D54}"/>
          </ac:spMkLst>
        </pc:spChg>
        <pc:spChg chg="del mod">
          <ac:chgData name="Susan Klose" userId="588df7ec-a2d7-4f58-90f4-87ca9a93495c" providerId="ADAL" clId="{509F9444-E8ED-4599-B034-6DE4AF1F666D}" dt="2022-03-12T06:33:08.065" v="191" actId="478"/>
          <ac:spMkLst>
            <pc:docMk/>
            <pc:sldMk cId="722777658" sldId="461"/>
            <ac:spMk id="5" creationId="{B165244F-0D8C-4975-8429-A3DCB256D166}"/>
          </ac:spMkLst>
        </pc:spChg>
        <pc:spChg chg="add mod">
          <ac:chgData name="Susan Klose" userId="588df7ec-a2d7-4f58-90f4-87ca9a93495c" providerId="ADAL" clId="{509F9444-E8ED-4599-B034-6DE4AF1F666D}" dt="2022-03-12T06:54:18.106" v="764" actId="20577"/>
          <ac:spMkLst>
            <pc:docMk/>
            <pc:sldMk cId="722777658" sldId="461"/>
            <ac:spMk id="6" creationId="{A6DFCCB5-9F28-45C1-BF01-3C6F5FC73ACA}"/>
          </ac:spMkLst>
        </pc:spChg>
        <pc:spChg chg="del">
          <ac:chgData name="Susan Klose" userId="588df7ec-a2d7-4f58-90f4-87ca9a93495c" providerId="ADAL" clId="{509F9444-E8ED-4599-B034-6DE4AF1F666D}" dt="2022-03-12T06:32:43.035" v="185" actId="478"/>
          <ac:spMkLst>
            <pc:docMk/>
            <pc:sldMk cId="722777658" sldId="461"/>
            <ac:spMk id="17" creationId="{48842EBA-9535-4F97-843E-6B3A9F6248C6}"/>
          </ac:spMkLst>
        </pc:spChg>
        <pc:spChg chg="add mod">
          <ac:chgData name="Susan Klose" userId="588df7ec-a2d7-4f58-90f4-87ca9a93495c" providerId="ADAL" clId="{509F9444-E8ED-4599-B034-6DE4AF1F666D}" dt="2022-03-12T06:45:17.713" v="453" actId="14100"/>
          <ac:spMkLst>
            <pc:docMk/>
            <pc:sldMk cId="722777658" sldId="461"/>
            <ac:spMk id="18" creationId="{C6AA6A70-355C-4D6C-B807-D0FC8044ADD6}"/>
          </ac:spMkLst>
        </pc:spChg>
        <pc:spChg chg="mod">
          <ac:chgData name="Susan Klose" userId="588df7ec-a2d7-4f58-90f4-87ca9a93495c" providerId="ADAL" clId="{509F9444-E8ED-4599-B034-6DE4AF1F666D}" dt="2022-03-12T06:45:21.213" v="454" actId="14100"/>
          <ac:spMkLst>
            <pc:docMk/>
            <pc:sldMk cId="722777658" sldId="461"/>
            <ac:spMk id="19" creationId="{7BE06EFB-B273-41BB-990C-8C40D2F2FDFA}"/>
          </ac:spMkLst>
        </pc:spChg>
        <pc:spChg chg="add mod">
          <ac:chgData name="Susan Klose" userId="588df7ec-a2d7-4f58-90f4-87ca9a93495c" providerId="ADAL" clId="{509F9444-E8ED-4599-B034-6DE4AF1F666D}" dt="2022-03-12T06:45:37.989" v="457" actId="14100"/>
          <ac:spMkLst>
            <pc:docMk/>
            <pc:sldMk cId="722777658" sldId="461"/>
            <ac:spMk id="20" creationId="{C2D0F9A4-DB5A-4264-8C8D-A291B9A636F6}"/>
          </ac:spMkLst>
        </pc:spChg>
        <pc:spChg chg="add mod">
          <ac:chgData name="Susan Klose" userId="588df7ec-a2d7-4f58-90f4-87ca9a93495c" providerId="ADAL" clId="{509F9444-E8ED-4599-B034-6DE4AF1F666D}" dt="2022-03-12T06:50:06.767" v="553" actId="1036"/>
          <ac:spMkLst>
            <pc:docMk/>
            <pc:sldMk cId="722777658" sldId="461"/>
            <ac:spMk id="21" creationId="{AD0A5559-ADD5-4AAB-B42D-D1F3B0F60919}"/>
          </ac:spMkLst>
        </pc:spChg>
        <pc:spChg chg="mod">
          <ac:chgData name="Susan Klose" userId="588df7ec-a2d7-4f58-90f4-87ca9a93495c" providerId="ADAL" clId="{509F9444-E8ED-4599-B034-6DE4AF1F666D}" dt="2022-03-12T06:45:26.769" v="455" actId="14100"/>
          <ac:spMkLst>
            <pc:docMk/>
            <pc:sldMk cId="722777658" sldId="461"/>
            <ac:spMk id="22" creationId="{47F0EA5C-7B20-4379-B9D2-F3F6F74FE52E}"/>
          </ac:spMkLst>
        </pc:spChg>
        <pc:spChg chg="del">
          <ac:chgData name="Susan Klose" userId="588df7ec-a2d7-4f58-90f4-87ca9a93495c" providerId="ADAL" clId="{509F9444-E8ED-4599-B034-6DE4AF1F666D}" dt="2022-03-12T06:33:16.340" v="193" actId="478"/>
          <ac:spMkLst>
            <pc:docMk/>
            <pc:sldMk cId="722777658" sldId="461"/>
            <ac:spMk id="23" creationId="{E894D916-DED2-4B74-BE52-F4DF1C1FEDB7}"/>
          </ac:spMkLst>
        </pc:spChg>
        <pc:spChg chg="add mod">
          <ac:chgData name="Susan Klose" userId="588df7ec-a2d7-4f58-90f4-87ca9a93495c" providerId="ADAL" clId="{509F9444-E8ED-4599-B034-6DE4AF1F666D}" dt="2022-03-12T06:50:06.767" v="553" actId="1036"/>
          <ac:spMkLst>
            <pc:docMk/>
            <pc:sldMk cId="722777658" sldId="461"/>
            <ac:spMk id="24" creationId="{5C93ED1A-0DDB-4E7D-B5F7-A92A48FB3DE1}"/>
          </ac:spMkLst>
        </pc:spChg>
        <pc:spChg chg="del">
          <ac:chgData name="Susan Klose" userId="588df7ec-a2d7-4f58-90f4-87ca9a93495c" providerId="ADAL" clId="{509F9444-E8ED-4599-B034-6DE4AF1F666D}" dt="2022-03-12T06:33:23.735" v="195" actId="478"/>
          <ac:spMkLst>
            <pc:docMk/>
            <pc:sldMk cId="722777658" sldId="461"/>
            <ac:spMk id="25" creationId="{8D2CEF77-70C7-4CC4-B289-6C0AE8CDDCF0}"/>
          </ac:spMkLst>
        </pc:spChg>
        <pc:spChg chg="del">
          <ac:chgData name="Susan Klose" userId="588df7ec-a2d7-4f58-90f4-87ca9a93495c" providerId="ADAL" clId="{509F9444-E8ED-4599-B034-6DE4AF1F666D}" dt="2022-03-12T06:32:56.661" v="188" actId="478"/>
          <ac:spMkLst>
            <pc:docMk/>
            <pc:sldMk cId="722777658" sldId="461"/>
            <ac:spMk id="26" creationId="{50E7A765-4672-4B44-B4EC-CD07AB9ABEB4}"/>
          </ac:spMkLst>
        </pc:spChg>
        <pc:spChg chg="mod">
          <ac:chgData name="Susan Klose" userId="588df7ec-a2d7-4f58-90f4-87ca9a93495c" providerId="ADAL" clId="{509F9444-E8ED-4599-B034-6DE4AF1F666D}" dt="2022-03-12T06:55:46.776" v="900" actId="20577"/>
          <ac:spMkLst>
            <pc:docMk/>
            <pc:sldMk cId="722777658" sldId="461"/>
            <ac:spMk id="27" creationId="{FCCDADD5-E82A-4862-96A5-26F373F1017D}"/>
          </ac:spMkLst>
        </pc:spChg>
        <pc:spChg chg="add mod">
          <ac:chgData name="Susan Klose" userId="588df7ec-a2d7-4f58-90f4-87ca9a93495c" providerId="ADAL" clId="{509F9444-E8ED-4599-B034-6DE4AF1F666D}" dt="2022-03-12T06:56:20.709" v="930" actId="20577"/>
          <ac:spMkLst>
            <pc:docMk/>
            <pc:sldMk cId="722777658" sldId="461"/>
            <ac:spMk id="28" creationId="{D1618193-D05E-4BB0-A3D8-10BB912A32B4}"/>
          </ac:spMkLst>
        </pc:spChg>
        <pc:spChg chg="del mod">
          <ac:chgData name="Susan Klose" userId="588df7ec-a2d7-4f58-90f4-87ca9a93495c" providerId="ADAL" clId="{509F9444-E8ED-4599-B034-6DE4AF1F666D}" dt="2022-03-12T06:32:52.422" v="187" actId="478"/>
          <ac:spMkLst>
            <pc:docMk/>
            <pc:sldMk cId="722777658" sldId="461"/>
            <ac:spMk id="29" creationId="{A68B8BEC-11AA-4A85-84D1-14B9020E3818}"/>
          </ac:spMkLst>
        </pc:spChg>
        <pc:spChg chg="del">
          <ac:chgData name="Susan Klose" userId="588df7ec-a2d7-4f58-90f4-87ca9a93495c" providerId="ADAL" clId="{509F9444-E8ED-4599-B034-6DE4AF1F666D}" dt="2022-03-12T06:33:20.703" v="194" actId="478"/>
          <ac:spMkLst>
            <pc:docMk/>
            <pc:sldMk cId="722777658" sldId="461"/>
            <ac:spMk id="30" creationId="{C93142C9-507C-4E0D-8484-5B21C3D01950}"/>
          </ac:spMkLst>
        </pc:spChg>
        <pc:spChg chg="mod">
          <ac:chgData name="Susan Klose" userId="588df7ec-a2d7-4f58-90f4-87ca9a93495c" providerId="ADAL" clId="{509F9444-E8ED-4599-B034-6DE4AF1F666D}" dt="2022-03-12T06:45:33.309" v="456" actId="14100"/>
          <ac:spMkLst>
            <pc:docMk/>
            <pc:sldMk cId="722777658" sldId="461"/>
            <ac:spMk id="32" creationId="{D33F52EB-EB02-42C1-9440-2C54C5EFFC0E}"/>
          </ac:spMkLst>
        </pc:spChg>
        <pc:spChg chg="del">
          <ac:chgData name="Susan Klose" userId="588df7ec-a2d7-4f58-90f4-87ca9a93495c" providerId="ADAL" clId="{509F9444-E8ED-4599-B034-6DE4AF1F666D}" dt="2022-03-12T06:33:28.216" v="197" actId="478"/>
          <ac:spMkLst>
            <pc:docMk/>
            <pc:sldMk cId="722777658" sldId="461"/>
            <ac:spMk id="35" creationId="{ABF088FD-E546-4FD7-A110-CCC412A343CA}"/>
          </ac:spMkLst>
        </pc:spChg>
        <pc:spChg chg="mod">
          <ac:chgData name="Susan Klose" userId="588df7ec-a2d7-4f58-90f4-87ca9a93495c" providerId="ADAL" clId="{509F9444-E8ED-4599-B034-6DE4AF1F666D}" dt="2022-03-12T06:32:37.781" v="184" actId="20577"/>
          <ac:spMkLst>
            <pc:docMk/>
            <pc:sldMk cId="722777658" sldId="461"/>
            <ac:spMk id="42" creationId="{028E4FF7-F740-4CB2-8567-847DE85757D7}"/>
          </ac:spMkLst>
        </pc:spChg>
        <pc:grpChg chg="mod">
          <ac:chgData name="Susan Klose" userId="588df7ec-a2d7-4f58-90f4-87ca9a93495c" providerId="ADAL" clId="{509F9444-E8ED-4599-B034-6DE4AF1F666D}" dt="2022-03-12T06:40:22.770" v="374" actId="164"/>
          <ac:grpSpMkLst>
            <pc:docMk/>
            <pc:sldMk cId="722777658" sldId="461"/>
            <ac:grpSpMk id="2" creationId="{980A95F3-FB6F-490A-8D15-8E103BEF294B}"/>
          </ac:grpSpMkLst>
        </pc:grpChg>
        <pc:grpChg chg="add mod">
          <ac:chgData name="Susan Klose" userId="588df7ec-a2d7-4f58-90f4-87ca9a93495c" providerId="ADAL" clId="{509F9444-E8ED-4599-B034-6DE4AF1F666D}" dt="2022-03-12T06:50:06.767" v="553" actId="1036"/>
          <ac:grpSpMkLst>
            <pc:docMk/>
            <pc:sldMk cId="722777658" sldId="461"/>
            <ac:grpSpMk id="4" creationId="{7AAE7A27-533A-42F3-B1F7-043E179E3991}"/>
          </ac:grpSpMkLst>
        </pc:grpChg>
      </pc:sldChg>
    </pc:docChg>
  </pc:docChgLst>
  <pc:docChgLst>
    <pc:chgData name="Susan Klose" userId="S::susan.klose@awacademy.de::588df7ec-a2d7-4f58-90f4-87ca9a93495c" providerId="AD" clId="Web-{E7031568-27DA-61C4-9248-DE721BE18EA5}"/>
    <pc:docChg chg="modSld">
      <pc:chgData name="Susan Klose" userId="S::susan.klose@awacademy.de::588df7ec-a2d7-4f58-90f4-87ca9a93495c" providerId="AD" clId="Web-{E7031568-27DA-61C4-9248-DE721BE18EA5}" dt="2022-02-14T14:53:30.541" v="21" actId="20577"/>
      <pc:docMkLst>
        <pc:docMk/>
      </pc:docMkLst>
      <pc:sldChg chg="modSp">
        <pc:chgData name="Susan Klose" userId="S::susan.klose@awacademy.de::588df7ec-a2d7-4f58-90f4-87ca9a93495c" providerId="AD" clId="Web-{E7031568-27DA-61C4-9248-DE721BE18EA5}" dt="2022-02-14T14:53:30.541" v="21" actId="20577"/>
        <pc:sldMkLst>
          <pc:docMk/>
          <pc:sldMk cId="3130190703" sldId="459"/>
        </pc:sldMkLst>
        <pc:spChg chg="mod">
          <ac:chgData name="Susan Klose" userId="S::susan.klose@awacademy.de::588df7ec-a2d7-4f58-90f4-87ca9a93495c" providerId="AD" clId="Web-{E7031568-27DA-61C4-9248-DE721BE18EA5}" dt="2022-02-14T14:53:30.541" v="21" actId="20577"/>
          <ac:spMkLst>
            <pc:docMk/>
            <pc:sldMk cId="3130190703" sldId="459"/>
            <ac:spMk id="17" creationId="{48842EBA-9535-4F97-843E-6B3A9F6248C6}"/>
          </ac:spMkLst>
        </pc:spChg>
      </pc:sldChg>
    </pc:docChg>
  </pc:docChgLst>
  <pc:docChgLst>
    <pc:chgData name="Susan Klose" userId="S::susan.klose@awacademy.de::588df7ec-a2d7-4f58-90f4-87ca9a93495c" providerId="AD" clId="Web-{DA6B2AA5-3D14-8CDA-ED60-09C0075F62CA}"/>
    <pc:docChg chg="addSld modSld">
      <pc:chgData name="Susan Klose" userId="S::susan.klose@awacademy.de::588df7ec-a2d7-4f58-90f4-87ca9a93495c" providerId="AD" clId="Web-{DA6B2AA5-3D14-8CDA-ED60-09C0075F62CA}" dt="2022-03-11T11:50:45.357" v="66" actId="20577"/>
      <pc:docMkLst>
        <pc:docMk/>
      </pc:docMkLst>
      <pc:sldChg chg="addSp delSp modSp">
        <pc:chgData name="Susan Klose" userId="S::susan.klose@awacademy.de::588df7ec-a2d7-4f58-90f4-87ca9a93495c" providerId="AD" clId="Web-{DA6B2AA5-3D14-8CDA-ED60-09C0075F62CA}" dt="2022-03-11T11:50:45.357" v="66" actId="20577"/>
        <pc:sldMkLst>
          <pc:docMk/>
          <pc:sldMk cId="3130190703" sldId="459"/>
        </pc:sldMkLst>
        <pc:spChg chg="mod">
          <ac:chgData name="Susan Klose" userId="S::susan.klose@awacademy.de::588df7ec-a2d7-4f58-90f4-87ca9a93495c" providerId="AD" clId="Web-{DA6B2AA5-3D14-8CDA-ED60-09C0075F62CA}" dt="2022-03-11T11:48:32.104" v="43" actId="14100"/>
          <ac:spMkLst>
            <pc:docMk/>
            <pc:sldMk cId="3130190703" sldId="459"/>
            <ac:spMk id="3" creationId="{1E5F6887-D702-42FA-9422-6C2A2D720D54}"/>
          </ac:spMkLst>
        </pc:spChg>
        <pc:spChg chg="add mod">
          <ac:chgData name="Susan Klose" userId="S::susan.klose@awacademy.de::588df7ec-a2d7-4f58-90f4-87ca9a93495c" providerId="AD" clId="Web-{DA6B2AA5-3D14-8CDA-ED60-09C0075F62CA}" dt="2022-03-11T11:50:45.357" v="66" actId="20577"/>
          <ac:spMkLst>
            <pc:docMk/>
            <pc:sldMk cId="3130190703" sldId="459"/>
            <ac:spMk id="5" creationId="{B165244F-0D8C-4975-8429-A3DCB256D166}"/>
          </ac:spMkLst>
        </pc:spChg>
        <pc:spChg chg="mod">
          <ac:chgData name="Susan Klose" userId="S::susan.klose@awacademy.de::588df7ec-a2d7-4f58-90f4-87ca9a93495c" providerId="AD" clId="Web-{DA6B2AA5-3D14-8CDA-ED60-09C0075F62CA}" dt="2022-03-11T11:50:26.544" v="59"/>
          <ac:spMkLst>
            <pc:docMk/>
            <pc:sldMk cId="3130190703" sldId="459"/>
            <ac:spMk id="17" creationId="{48842EBA-9535-4F97-843E-6B3A9F6248C6}"/>
          </ac:spMkLst>
        </pc:spChg>
        <pc:spChg chg="add mod">
          <ac:chgData name="Susan Klose" userId="S::susan.klose@awacademy.de::588df7ec-a2d7-4f58-90f4-87ca9a93495c" providerId="AD" clId="Web-{DA6B2AA5-3D14-8CDA-ED60-09C0075F62CA}" dt="2022-03-11T11:50:38.623" v="62" actId="20577"/>
          <ac:spMkLst>
            <pc:docMk/>
            <pc:sldMk cId="3130190703" sldId="459"/>
            <ac:spMk id="19" creationId="{7BE06EFB-B273-41BB-990C-8C40D2F2FDFA}"/>
          </ac:spMkLst>
        </pc:spChg>
        <pc:spChg chg="mod">
          <ac:chgData name="Susan Klose" userId="S::susan.klose@awacademy.de::588df7ec-a2d7-4f58-90f4-87ca9a93495c" providerId="AD" clId="Web-{DA6B2AA5-3D14-8CDA-ED60-09C0075F62CA}" dt="2022-03-11T11:49:06.621" v="49" actId="14100"/>
          <ac:spMkLst>
            <pc:docMk/>
            <pc:sldMk cId="3130190703" sldId="459"/>
            <ac:spMk id="23" creationId="{E894D916-DED2-4B74-BE52-F4DF1C1FEDB7}"/>
          </ac:spMkLst>
        </pc:spChg>
        <pc:spChg chg="mod">
          <ac:chgData name="Susan Klose" userId="S::susan.klose@awacademy.de::588df7ec-a2d7-4f58-90f4-87ca9a93495c" providerId="AD" clId="Web-{DA6B2AA5-3D14-8CDA-ED60-09C0075F62CA}" dt="2022-03-11T11:49:23.449" v="52" actId="14100"/>
          <ac:spMkLst>
            <pc:docMk/>
            <pc:sldMk cId="3130190703" sldId="459"/>
            <ac:spMk id="25" creationId="{8D2CEF77-70C7-4CC4-B289-6C0AE8CDDCF0}"/>
          </ac:spMkLst>
        </pc:spChg>
        <pc:spChg chg="mod">
          <ac:chgData name="Susan Klose" userId="S::susan.klose@awacademy.de::588df7ec-a2d7-4f58-90f4-87ca9a93495c" providerId="AD" clId="Web-{DA6B2AA5-3D14-8CDA-ED60-09C0075F62CA}" dt="2022-03-11T11:48:48.136" v="46" actId="14100"/>
          <ac:spMkLst>
            <pc:docMk/>
            <pc:sldMk cId="3130190703" sldId="459"/>
            <ac:spMk id="27" creationId="{FCCDADD5-E82A-4862-96A5-26F373F1017D}"/>
          </ac:spMkLst>
        </pc:spChg>
        <pc:spChg chg="mod">
          <ac:chgData name="Susan Klose" userId="S::susan.klose@awacademy.de::588df7ec-a2d7-4f58-90f4-87ca9a93495c" providerId="AD" clId="Web-{DA6B2AA5-3D14-8CDA-ED60-09C0075F62CA}" dt="2022-03-11T11:43:21.582" v="2" actId="20577"/>
          <ac:spMkLst>
            <pc:docMk/>
            <pc:sldMk cId="3130190703" sldId="459"/>
            <ac:spMk id="29" creationId="{A68B8BEC-11AA-4A85-84D1-14B9020E3818}"/>
          </ac:spMkLst>
        </pc:spChg>
        <pc:spChg chg="mod">
          <ac:chgData name="Susan Klose" userId="S::susan.klose@awacademy.de::588df7ec-a2d7-4f58-90f4-87ca9a93495c" providerId="AD" clId="Web-{DA6B2AA5-3D14-8CDA-ED60-09C0075F62CA}" dt="2022-03-11T11:48:40.855" v="45" actId="14100"/>
          <ac:spMkLst>
            <pc:docMk/>
            <pc:sldMk cId="3130190703" sldId="459"/>
            <ac:spMk id="30" creationId="{C93142C9-507C-4E0D-8484-5B21C3D01950}"/>
          </ac:spMkLst>
        </pc:spChg>
        <pc:spChg chg="mod">
          <ac:chgData name="Susan Klose" userId="S::susan.klose@awacademy.de::588df7ec-a2d7-4f58-90f4-87ca9a93495c" providerId="AD" clId="Web-{DA6B2AA5-3D14-8CDA-ED60-09C0075F62CA}" dt="2022-03-11T11:48:27.198" v="42" actId="14100"/>
          <ac:spMkLst>
            <pc:docMk/>
            <pc:sldMk cId="3130190703" sldId="459"/>
            <ac:spMk id="35" creationId="{ABF088FD-E546-4FD7-A110-CCC412A343CA}"/>
          </ac:spMkLst>
        </pc:spChg>
        <pc:picChg chg="add del mod">
          <ac:chgData name="Susan Klose" userId="S::susan.klose@awacademy.de::588df7ec-a2d7-4f58-90f4-87ca9a93495c" providerId="AD" clId="Web-{DA6B2AA5-3D14-8CDA-ED60-09C0075F62CA}" dt="2022-03-11T11:43:39.301" v="5"/>
          <ac:picMkLst>
            <pc:docMk/>
            <pc:sldMk cId="3130190703" sldId="459"/>
            <ac:picMk id="4" creationId="{2D2E697C-BDF6-4DFD-B35E-0B9CDFDDC9F4}"/>
          </ac:picMkLst>
        </pc:picChg>
      </pc:sldChg>
      <pc:sldChg chg="addSp delSp modSp new">
        <pc:chgData name="Susan Klose" userId="S::susan.klose@awacademy.de::588df7ec-a2d7-4f58-90f4-87ca9a93495c" providerId="AD" clId="Web-{DA6B2AA5-3D14-8CDA-ED60-09C0075F62CA}" dt="2022-03-11T11:45:47.976" v="29"/>
        <pc:sldMkLst>
          <pc:docMk/>
          <pc:sldMk cId="3448640179" sldId="460"/>
        </pc:sldMkLst>
        <pc:spChg chg="add mod">
          <ac:chgData name="Susan Klose" userId="S::susan.klose@awacademy.de::588df7ec-a2d7-4f58-90f4-87ca9a93495c" providerId="AD" clId="Web-{DA6B2AA5-3D14-8CDA-ED60-09C0075F62CA}" dt="2022-03-11T11:45:38.210" v="26" actId="20577"/>
          <ac:spMkLst>
            <pc:docMk/>
            <pc:sldMk cId="3448640179" sldId="460"/>
            <ac:spMk id="7" creationId="{9353F285-B0B5-42F1-A8B4-4D5242D91B3B}"/>
          </ac:spMkLst>
        </pc:spChg>
        <pc:spChg chg="add del">
          <ac:chgData name="Susan Klose" userId="S::susan.klose@awacademy.de::588df7ec-a2d7-4f58-90f4-87ca9a93495c" providerId="AD" clId="Web-{DA6B2AA5-3D14-8CDA-ED60-09C0075F62CA}" dt="2022-03-11T11:45:44.585" v="28"/>
          <ac:spMkLst>
            <pc:docMk/>
            <pc:sldMk cId="3448640179" sldId="460"/>
            <ac:spMk id="8" creationId="{9353F285-B0B5-42F1-A8B4-4D5242D91B3B}"/>
          </ac:spMkLst>
        </pc:spChg>
        <pc:spChg chg="add">
          <ac:chgData name="Susan Klose" userId="S::susan.klose@awacademy.de::588df7ec-a2d7-4f58-90f4-87ca9a93495c" providerId="AD" clId="Web-{DA6B2AA5-3D14-8CDA-ED60-09C0075F62CA}" dt="2022-03-11T11:45:47.976" v="29"/>
          <ac:spMkLst>
            <pc:docMk/>
            <pc:sldMk cId="3448640179" sldId="460"/>
            <ac:spMk id="9" creationId="{9140A4FB-B127-4D90-A68C-C1A095466763}"/>
          </ac:spMkLst>
        </pc:spChg>
      </pc:sldChg>
    </pc:docChg>
  </pc:docChgLst>
  <pc:docChgLst>
    <pc:chgData name="Susan Klose" userId="588df7ec-a2d7-4f58-90f4-87ca9a93495c" providerId="ADAL" clId="{E395A7E4-859A-4683-95A4-8737BCA5A62E}"/>
    <pc:docChg chg="modSld">
      <pc:chgData name="Susan Klose" userId="588df7ec-a2d7-4f58-90f4-87ca9a93495c" providerId="ADAL" clId="{E395A7E4-859A-4683-95A4-8737BCA5A62E}" dt="2021-10-01T06:36:49.134" v="31" actId="20577"/>
      <pc:docMkLst>
        <pc:docMk/>
      </pc:docMkLst>
      <pc:sldChg chg="modSp mod">
        <pc:chgData name="Susan Klose" userId="588df7ec-a2d7-4f58-90f4-87ca9a93495c" providerId="ADAL" clId="{E395A7E4-859A-4683-95A4-8737BCA5A62E}" dt="2021-10-01T06:36:49.134" v="31" actId="20577"/>
        <pc:sldMkLst>
          <pc:docMk/>
          <pc:sldMk cId="3130190703" sldId="459"/>
        </pc:sldMkLst>
        <pc:spChg chg="mod">
          <ac:chgData name="Susan Klose" userId="588df7ec-a2d7-4f58-90f4-87ca9a93495c" providerId="ADAL" clId="{E395A7E4-859A-4683-95A4-8737BCA5A62E}" dt="2021-10-01T06:35:29.085" v="19" actId="207"/>
          <ac:spMkLst>
            <pc:docMk/>
            <pc:sldMk cId="3130190703" sldId="459"/>
            <ac:spMk id="17" creationId="{48842EBA-9535-4F97-843E-6B3A9F6248C6}"/>
          </ac:spMkLst>
        </pc:spChg>
        <pc:spChg chg="mod">
          <ac:chgData name="Susan Klose" userId="588df7ec-a2d7-4f58-90f4-87ca9a93495c" providerId="ADAL" clId="{E395A7E4-859A-4683-95A4-8737BCA5A62E}" dt="2021-09-27T16:23:15.994" v="8" actId="20577"/>
          <ac:spMkLst>
            <pc:docMk/>
            <pc:sldMk cId="3130190703" sldId="459"/>
            <ac:spMk id="23" creationId="{E894D916-DED2-4B74-BE52-F4DF1C1FEDB7}"/>
          </ac:spMkLst>
        </pc:spChg>
        <pc:spChg chg="mod">
          <ac:chgData name="Susan Klose" userId="588df7ec-a2d7-4f58-90f4-87ca9a93495c" providerId="ADAL" clId="{E395A7E4-859A-4683-95A4-8737BCA5A62E}" dt="2021-10-01T06:35:53.967" v="26" actId="20577"/>
          <ac:spMkLst>
            <pc:docMk/>
            <pc:sldMk cId="3130190703" sldId="459"/>
            <ac:spMk id="27" creationId="{FCCDADD5-E82A-4862-96A5-26F373F1017D}"/>
          </ac:spMkLst>
        </pc:spChg>
        <pc:spChg chg="mod">
          <ac:chgData name="Susan Klose" userId="588df7ec-a2d7-4f58-90f4-87ca9a93495c" providerId="ADAL" clId="{E395A7E4-859A-4683-95A4-8737BCA5A62E}" dt="2021-09-27T16:23:13.013" v="4" actId="20577"/>
          <ac:spMkLst>
            <pc:docMk/>
            <pc:sldMk cId="3130190703" sldId="459"/>
            <ac:spMk id="32" creationId="{D33F52EB-EB02-42C1-9440-2C54C5EFFC0E}"/>
          </ac:spMkLst>
        </pc:spChg>
        <pc:spChg chg="mod">
          <ac:chgData name="Susan Klose" userId="588df7ec-a2d7-4f58-90f4-87ca9a93495c" providerId="ADAL" clId="{E395A7E4-859A-4683-95A4-8737BCA5A62E}" dt="2021-10-01T06:35:41.686" v="25" actId="20577"/>
          <ac:spMkLst>
            <pc:docMk/>
            <pc:sldMk cId="3130190703" sldId="459"/>
            <ac:spMk id="35" creationId="{ABF088FD-E546-4FD7-A110-CCC412A343CA}"/>
          </ac:spMkLst>
        </pc:spChg>
        <pc:spChg chg="mod">
          <ac:chgData name="Susan Klose" userId="588df7ec-a2d7-4f58-90f4-87ca9a93495c" providerId="ADAL" clId="{E395A7E4-859A-4683-95A4-8737BCA5A62E}" dt="2021-10-01T06:36:49.134" v="31" actId="20577"/>
          <ac:spMkLst>
            <pc:docMk/>
            <pc:sldMk cId="3130190703" sldId="459"/>
            <ac:spMk id="42" creationId="{028E4FF7-F740-4CB2-8567-847DE85757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21F0E-C2EF-4E5A-BB81-E16FD40E6AE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BAA81-B532-4A07-A171-2093B949E5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Oliver Hock (Trainer)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BAA81-B532-4A07-A171-2093B949E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8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3" y="412125"/>
            <a:ext cx="1828804" cy="463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326009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/>
          <a:p>
            <a:r>
              <a:rPr lang="en-US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58811" y="2286267"/>
            <a:ext cx="7732800" cy="339331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11043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4" y="2106000"/>
            <a:ext cx="3256364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4365625" y="1483200"/>
            <a:ext cx="7167563" cy="43668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Mark the placeholder and select image from content slide images in image gallery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91762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4" y="2106000"/>
            <a:ext cx="4932000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210000" y="2106000"/>
            <a:ext cx="5324400" cy="3744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Mark the placeholder and select image from content slide images in image gallery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2760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-2147"/>
            <a:ext cx="12192000" cy="6859718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Mark the placeholder and select image from large picture images in image gallery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2106000"/>
            <a:ext cx="4932000" cy="374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813" y="576000"/>
            <a:ext cx="4932000" cy="9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0123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58813" y="944563"/>
            <a:ext cx="10874374" cy="3196424"/>
          </a:xfrm>
        </p:spPr>
        <p:txBody>
          <a:bodyPr anchor="b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66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“Add quote”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398745" y="4507606"/>
            <a:ext cx="3394512" cy="1189932"/>
          </a:xfr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8260603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ed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4" y="2106000"/>
            <a:ext cx="7732800" cy="3744000"/>
          </a:xfrm>
        </p:spPr>
        <p:txBody>
          <a:bodyPr/>
          <a:lstStyle>
            <a:lvl1pPr>
              <a:spcBef>
                <a:spcPts val="1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64260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0188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2000" y="1252800"/>
            <a:ext cx="10108800" cy="2653200"/>
          </a:xfrm>
        </p:spPr>
        <p:txBody>
          <a:bodyPr anchor="b" anchorCtr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Type text</a:t>
            </a:r>
          </a:p>
        </p:txBody>
      </p:sp>
    </p:spTree>
    <p:extLst>
      <p:ext uri="{BB962C8B-B14F-4D97-AF65-F5344CB8AC3E}">
        <p14:creationId xmlns:p14="http://schemas.microsoft.com/office/powerpoint/2010/main" val="3495795224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76" y="2949347"/>
            <a:ext cx="4130048" cy="10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4375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mpt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8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Mark the placeholder and select image from title slide images in image gallery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813" y="1122363"/>
            <a:ext cx="10117137" cy="2625389"/>
          </a:xfrm>
        </p:spPr>
        <p:txBody>
          <a:bodyPr anchor="b"/>
          <a:lstStyle>
            <a:lvl1pPr algn="l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813" y="4146996"/>
            <a:ext cx="10117137" cy="10592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7" name="xx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3" y="412125"/>
            <a:ext cx="1828804" cy="4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405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patter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4255" y="1122363"/>
            <a:ext cx="8843490" cy="2625389"/>
          </a:xfrm>
        </p:spPr>
        <p:txBody>
          <a:bodyPr anchor="b"/>
          <a:lstStyle>
            <a:lvl1pPr algn="ctr">
              <a:lnSpc>
                <a:spcPct val="82000"/>
              </a:lnSpc>
              <a:defRPr sz="6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4255" y="4146996"/>
            <a:ext cx="8843490" cy="10592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6232335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4" y="2286000"/>
            <a:ext cx="4930618" cy="340310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836118" y="2286000"/>
            <a:ext cx="4930618" cy="340310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Type your agenda title</a:t>
            </a:r>
          </a:p>
        </p:txBody>
      </p:sp>
    </p:spTree>
    <p:extLst>
      <p:ext uri="{BB962C8B-B14F-4D97-AF65-F5344CB8AC3E}">
        <p14:creationId xmlns:p14="http://schemas.microsoft.com/office/powerpoint/2010/main" val="140956348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84964628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bIns="36000"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Chapter number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8025" y="2145762"/>
            <a:ext cx="10107925" cy="355177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82793861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4" y="2106000"/>
            <a:ext cx="7732710" cy="3744000"/>
          </a:xfrm>
        </p:spPr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603355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4" y="2106000"/>
            <a:ext cx="4930618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836118" y="2106000"/>
            <a:ext cx="4930618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607820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813" y="2106000"/>
            <a:ext cx="3101817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5787" y="2106000"/>
            <a:ext cx="3101817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662703" y="2106000"/>
            <a:ext cx="3101817" cy="37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18630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576000"/>
            <a:ext cx="7732800" cy="900000"/>
          </a:xfrm>
          <a:prstGeom prst="rect">
            <a:avLst/>
          </a:prstGeom>
        </p:spPr>
        <p:txBody>
          <a:bodyPr vert="horz" lIns="0" tIns="0" rIns="0" bIns="3600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813" y="2106000"/>
            <a:ext cx="10874375" cy="37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813" y="6188925"/>
            <a:ext cx="180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7/29/2020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6391" y="6188925"/>
            <a:ext cx="41148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5151" y="6188925"/>
            <a:ext cx="540000" cy="3020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248C2536-0979-4352-A1C4-76898310104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xxLanguageTextBox">
            <a:extLst>
              <a:ext uri="{FF2B5EF4-FFF2-40B4-BE49-F238E27FC236}">
                <a16:creationId xmlns:a16="http://schemas.microsoft.com/office/drawing/2014/main" id="{CF29D14E-3D77-48B1-B463-F3BB7FE82527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182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74" r:id="rId4"/>
    <p:sldLayoutId id="2147483667" r:id="rId5"/>
    <p:sldLayoutId id="2147483668" r:id="rId6"/>
    <p:sldLayoutId id="2147483650" r:id="rId7"/>
    <p:sldLayoutId id="2147483660" r:id="rId8"/>
    <p:sldLayoutId id="2147483661" r:id="rId9"/>
    <p:sldLayoutId id="2147483673" r:id="rId10"/>
    <p:sldLayoutId id="2147483662" r:id="rId11"/>
    <p:sldLayoutId id="2147483675" r:id="rId12"/>
    <p:sldLayoutId id="2147483664" r:id="rId13"/>
    <p:sldLayoutId id="2147483665" r:id="rId14"/>
    <p:sldLayoutId id="2147483666" r:id="rId15"/>
    <p:sldLayoutId id="2147483676" r:id="rId16"/>
    <p:sldLayoutId id="2147483670" r:id="rId17"/>
    <p:sldLayoutId id="2147483669" r:id="rId18"/>
    <p:sldLayoutId id="2147483678" r:id="rId1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358775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39750" indent="-180975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15963" indent="-17621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90000"/>
        </a:lnSpc>
        <a:spcBef>
          <a:spcPts val="500"/>
        </a:spcBef>
        <a:buClr>
          <a:srgbClr val="012D28"/>
        </a:buClr>
        <a:buFont typeface="Awesome" panose="00000500000000000000" pitchFamily="50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-curriculum.com/#our-first-imag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583BE-4389-4A1B-84B2-B6010358D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Ops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3D0257-34C4-4847-9000-C9FE87359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Curriculum &amp; learning outcomes overview</a:t>
            </a:r>
          </a:p>
        </p:txBody>
      </p:sp>
    </p:spTree>
    <p:extLst>
      <p:ext uri="{BB962C8B-B14F-4D97-AF65-F5344CB8AC3E}">
        <p14:creationId xmlns:p14="http://schemas.microsoft.com/office/powerpoint/2010/main" val="29577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7516-A1BF-406D-B1E4-99E0F83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Module 7: Continuous Integration 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9020E-AE1F-4F41-BB37-B5517054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know typical steps of Continuous Integration (CI) and can create pipelines.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create a hello World Jenkins file and a CI Pipeline.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set up a Webhook to Jenkins.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validate code quality with SonarQube.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7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7516-A1BF-406D-B1E4-99E0F83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ffectLst/>
              </a:rPr>
              <a:t>Module 8: Continuous Deployment 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9020E-AE1F-4F41-BB37-B5517054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know typical steps of Continuous Deployment (CD) and can detect simple errors.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understand error messages in Jenkins or application logs and can fix the errors.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using a Jenkins file.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inspect log files of my application.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my application to an existing logging stack using the sidecar pattern.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monitor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api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 health and ready metrics using Prometheus and Grafana.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monitor CPU and memory usage.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9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4A282-547D-42C7-9477-FF33A7A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688CB-26C1-48AB-854A-2E8709D3E6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4A282-547D-42C7-9477-FF33A7A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688CB-26C1-48AB-854A-2E8709D3E6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F088FD-E546-4FD7-A110-CCC412A343CA}"/>
              </a:ext>
            </a:extLst>
          </p:cNvPr>
          <p:cNvSpPr/>
          <p:nvPr/>
        </p:nvSpPr>
        <p:spPr>
          <a:xfrm>
            <a:off x="6159518" y="4760828"/>
            <a:ext cx="5107948" cy="1461079"/>
          </a:xfrm>
          <a:prstGeom prst="roundRect">
            <a:avLst/>
          </a:prstGeom>
          <a:solidFill>
            <a:srgbClr val="047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Woche</a:t>
            </a: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 11 &amp; 12: </a:t>
            </a:r>
            <a:r>
              <a:rPr kumimoji="0" lang="en-AU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rPr>
              <a:t>Abschlussprojekt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 Bold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400">
              <a:solidFill>
                <a:srgbClr val="FFFFFF"/>
              </a:solidFill>
              <a:latin typeface="Awesome" panose="00000500000000000000" pitchFamily="50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400">
                <a:solidFill>
                  <a:srgbClr val="FFFFFF"/>
                </a:solidFill>
                <a:latin typeface="Awesome" panose="00000500000000000000" pitchFamily="50" charset="0"/>
              </a:rPr>
              <a:t>Agile, </a:t>
            </a:r>
            <a:r>
              <a:rPr lang="en-AU" sz="1400" err="1">
                <a:solidFill>
                  <a:srgbClr val="FFFFFF"/>
                </a:solidFill>
                <a:latin typeface="Awesome" panose="00000500000000000000" pitchFamily="50" charset="0"/>
              </a:rPr>
              <a:t>selbstorganisierte</a:t>
            </a:r>
            <a:r>
              <a:rPr lang="en-AU" sz="1400">
                <a:solidFill>
                  <a:srgbClr val="FFFFFF"/>
                </a:solidFill>
                <a:latin typeface="Awesome" panose="00000500000000000000" pitchFamily="50" charset="0"/>
              </a:rPr>
              <a:t> 3 - 4er Teams</a:t>
            </a:r>
            <a:endParaRPr kumimoji="0" lang="en-AU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wesome" panose="00000500000000000000" pitchFamily="50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45685-51B3-4D38-AD15-CC1D5941F7EE}"/>
              </a:ext>
            </a:extLst>
          </p:cNvPr>
          <p:cNvCxnSpPr>
            <a:cxnSpLocks/>
          </p:cNvCxnSpPr>
          <p:nvPr/>
        </p:nvCxnSpPr>
        <p:spPr>
          <a:xfrm>
            <a:off x="928105" y="1287630"/>
            <a:ext cx="10343412" cy="0"/>
          </a:xfrm>
          <a:prstGeom prst="line">
            <a:avLst/>
          </a:prstGeom>
          <a:ln w="2095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15864-D267-4B7F-9B91-3FDDAF4AF343}"/>
              </a:ext>
            </a:extLst>
          </p:cNvPr>
          <p:cNvGrpSpPr/>
          <p:nvPr/>
        </p:nvGrpSpPr>
        <p:grpSpPr>
          <a:xfrm>
            <a:off x="508393" y="267306"/>
            <a:ext cx="381609" cy="190222"/>
            <a:chOff x="508393" y="267306"/>
            <a:chExt cx="381609" cy="190222"/>
          </a:xfrm>
          <a:solidFill>
            <a:srgbClr val="047364"/>
          </a:solidFill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7C9CCA9-EC2B-4AB7-8252-98F6B3EEB573}"/>
                </a:ext>
              </a:extLst>
            </p:cNvPr>
            <p:cNvSpPr/>
            <p:nvPr/>
          </p:nvSpPr>
          <p:spPr>
            <a:xfrm>
              <a:off x="508393" y="267306"/>
              <a:ext cx="140164" cy="190222"/>
            </a:xfrm>
            <a:custGeom>
              <a:avLst/>
              <a:gdLst/>
              <a:ahLst/>
              <a:cxnLst/>
              <a:rect l="l" t="t" r="r" b="b"/>
              <a:pathLst>
                <a:path w="231140" h="313690">
                  <a:moveTo>
                    <a:pt x="125744" y="0"/>
                  </a:moveTo>
                  <a:lnTo>
                    <a:pt x="105064" y="0"/>
                  </a:lnTo>
                  <a:lnTo>
                    <a:pt x="36470" y="204129"/>
                  </a:lnTo>
                  <a:lnTo>
                    <a:pt x="133011" y="204129"/>
                  </a:lnTo>
                  <a:lnTo>
                    <a:pt x="139514" y="223501"/>
                  </a:lnTo>
                  <a:lnTo>
                    <a:pt x="30061" y="223501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44040" y="243469"/>
                  </a:lnTo>
                  <a:lnTo>
                    <a:pt x="166889" y="243469"/>
                  </a:lnTo>
                  <a:lnTo>
                    <a:pt x="146991" y="184172"/>
                  </a:lnTo>
                  <a:lnTo>
                    <a:pt x="63851" y="184172"/>
                  </a:lnTo>
                  <a:lnTo>
                    <a:pt x="95107" y="91169"/>
                  </a:lnTo>
                  <a:lnTo>
                    <a:pt x="115782" y="91169"/>
                  </a:lnTo>
                  <a:lnTo>
                    <a:pt x="105452" y="60385"/>
                  </a:lnTo>
                  <a:lnTo>
                    <a:pt x="115399" y="30784"/>
                  </a:lnTo>
                  <a:lnTo>
                    <a:pt x="136075" y="30784"/>
                  </a:lnTo>
                  <a:lnTo>
                    <a:pt x="125744" y="0"/>
                  </a:lnTo>
                  <a:close/>
                </a:path>
                <a:path w="231140" h="313690">
                  <a:moveTo>
                    <a:pt x="166889" y="243469"/>
                  </a:moveTo>
                  <a:lnTo>
                    <a:pt x="146215" y="243469"/>
                  </a:lnTo>
                  <a:lnTo>
                    <a:pt x="169575" y="313100"/>
                  </a:lnTo>
                  <a:lnTo>
                    <a:pt x="190255" y="313100"/>
                  </a:lnTo>
                  <a:lnTo>
                    <a:pt x="166889" y="243469"/>
                  </a:lnTo>
                  <a:close/>
                </a:path>
                <a:path w="231140" h="313690">
                  <a:moveTo>
                    <a:pt x="136075" y="30784"/>
                  </a:moveTo>
                  <a:lnTo>
                    <a:pt x="115399" y="30784"/>
                  </a:lnTo>
                  <a:lnTo>
                    <a:pt x="210140" y="313100"/>
                  </a:lnTo>
                  <a:lnTo>
                    <a:pt x="230820" y="313100"/>
                  </a:lnTo>
                  <a:lnTo>
                    <a:pt x="136075" y="30784"/>
                  </a:lnTo>
                  <a:close/>
                </a:path>
                <a:path w="231140" h="313690">
                  <a:moveTo>
                    <a:pt x="115782" y="91169"/>
                  </a:moveTo>
                  <a:lnTo>
                    <a:pt x="95107" y="91169"/>
                  </a:lnTo>
                  <a:lnTo>
                    <a:pt x="126320" y="184172"/>
                  </a:lnTo>
                  <a:lnTo>
                    <a:pt x="146991" y="184172"/>
                  </a:lnTo>
                  <a:lnTo>
                    <a:pt x="115782" y="9116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BA0CB93D-0D4A-4F43-8D97-94B3F853063F}"/>
                </a:ext>
              </a:extLst>
            </p:cNvPr>
            <p:cNvSpPr/>
            <p:nvPr/>
          </p:nvSpPr>
          <p:spPr>
            <a:xfrm>
              <a:off x="612900" y="267306"/>
              <a:ext cx="227573" cy="190222"/>
            </a:xfrm>
            <a:custGeom>
              <a:avLst/>
              <a:gdLst/>
              <a:ahLst/>
              <a:cxnLst/>
              <a:rect l="l" t="t" r="r" b="b"/>
              <a:pathLst>
                <a:path w="375284" h="313690">
                  <a:moveTo>
                    <a:pt x="20679" y="0"/>
                  </a:moveTo>
                  <a:lnTo>
                    <a:pt x="0" y="0"/>
                  </a:lnTo>
                  <a:lnTo>
                    <a:pt x="105064" y="313100"/>
                  </a:lnTo>
                  <a:lnTo>
                    <a:pt x="122331" y="313100"/>
                  </a:lnTo>
                  <a:lnTo>
                    <a:pt x="134377" y="277206"/>
                  </a:lnTo>
                  <a:lnTo>
                    <a:pt x="113703" y="277206"/>
                  </a:lnTo>
                  <a:lnTo>
                    <a:pt x="20679" y="0"/>
                  </a:lnTo>
                  <a:close/>
                </a:path>
                <a:path w="375284" h="313690">
                  <a:moveTo>
                    <a:pt x="208292" y="118572"/>
                  </a:moveTo>
                  <a:lnTo>
                    <a:pt x="187617" y="118572"/>
                  </a:lnTo>
                  <a:lnTo>
                    <a:pt x="197554" y="148194"/>
                  </a:lnTo>
                  <a:lnTo>
                    <a:pt x="142215" y="313100"/>
                  </a:lnTo>
                  <a:lnTo>
                    <a:pt x="162895" y="313100"/>
                  </a:lnTo>
                  <a:lnTo>
                    <a:pt x="207888" y="178999"/>
                  </a:lnTo>
                  <a:lnTo>
                    <a:pt x="228572" y="178999"/>
                  </a:lnTo>
                  <a:lnTo>
                    <a:pt x="208292" y="118572"/>
                  </a:lnTo>
                  <a:close/>
                </a:path>
                <a:path w="375284" h="313690">
                  <a:moveTo>
                    <a:pt x="228572" y="178999"/>
                  </a:moveTo>
                  <a:lnTo>
                    <a:pt x="207888" y="178999"/>
                  </a:lnTo>
                  <a:lnTo>
                    <a:pt x="252903" y="313100"/>
                  </a:lnTo>
                  <a:lnTo>
                    <a:pt x="270169" y="313100"/>
                  </a:lnTo>
                  <a:lnTo>
                    <a:pt x="282214" y="277206"/>
                  </a:lnTo>
                  <a:lnTo>
                    <a:pt x="261531" y="277206"/>
                  </a:lnTo>
                  <a:lnTo>
                    <a:pt x="228572" y="178999"/>
                  </a:lnTo>
                  <a:close/>
                </a:path>
                <a:path w="375284" h="313690">
                  <a:moveTo>
                    <a:pt x="61233" y="0"/>
                  </a:moveTo>
                  <a:lnTo>
                    <a:pt x="40553" y="0"/>
                  </a:lnTo>
                  <a:lnTo>
                    <a:pt x="123640" y="247594"/>
                  </a:lnTo>
                  <a:lnTo>
                    <a:pt x="113703" y="277206"/>
                  </a:lnTo>
                  <a:lnTo>
                    <a:pt x="134377" y="277206"/>
                  </a:lnTo>
                  <a:lnTo>
                    <a:pt x="154654" y="216789"/>
                  </a:lnTo>
                  <a:lnTo>
                    <a:pt x="133985" y="216789"/>
                  </a:lnTo>
                  <a:lnTo>
                    <a:pt x="61233" y="0"/>
                  </a:lnTo>
                  <a:close/>
                </a:path>
                <a:path w="375284" h="313690">
                  <a:moveTo>
                    <a:pt x="240212" y="92845"/>
                  </a:moveTo>
                  <a:lnTo>
                    <a:pt x="219543" y="92845"/>
                  </a:lnTo>
                  <a:lnTo>
                    <a:pt x="271478" y="247594"/>
                  </a:lnTo>
                  <a:lnTo>
                    <a:pt x="261531" y="277206"/>
                  </a:lnTo>
                  <a:lnTo>
                    <a:pt x="282214" y="277206"/>
                  </a:lnTo>
                  <a:lnTo>
                    <a:pt x="302488" y="216789"/>
                  </a:lnTo>
                  <a:lnTo>
                    <a:pt x="281813" y="216789"/>
                  </a:lnTo>
                  <a:lnTo>
                    <a:pt x="240212" y="92845"/>
                  </a:lnTo>
                  <a:close/>
                </a:path>
                <a:path w="375284" h="313690">
                  <a:moveTo>
                    <a:pt x="199658" y="92845"/>
                  </a:moveTo>
                  <a:lnTo>
                    <a:pt x="175575" y="92845"/>
                  </a:lnTo>
                  <a:lnTo>
                    <a:pt x="133985" y="216789"/>
                  </a:lnTo>
                  <a:lnTo>
                    <a:pt x="154654" y="216789"/>
                  </a:lnTo>
                  <a:lnTo>
                    <a:pt x="187617" y="118572"/>
                  </a:lnTo>
                  <a:lnTo>
                    <a:pt x="208292" y="118572"/>
                  </a:lnTo>
                  <a:lnTo>
                    <a:pt x="199658" y="92845"/>
                  </a:lnTo>
                  <a:close/>
                </a:path>
                <a:path w="375284" h="313690">
                  <a:moveTo>
                    <a:pt x="375234" y="0"/>
                  </a:moveTo>
                  <a:lnTo>
                    <a:pt x="354554" y="0"/>
                  </a:lnTo>
                  <a:lnTo>
                    <a:pt x="281813" y="216789"/>
                  </a:lnTo>
                  <a:lnTo>
                    <a:pt x="302488" y="216789"/>
                  </a:lnTo>
                  <a:lnTo>
                    <a:pt x="37523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AC68394-BC90-45D9-8679-6160B0346102}"/>
                </a:ext>
              </a:extLst>
            </p:cNvPr>
            <p:cNvSpPr/>
            <p:nvPr/>
          </p:nvSpPr>
          <p:spPr>
            <a:xfrm>
              <a:off x="788786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44" y="0"/>
                  </a:moveTo>
                  <a:lnTo>
                    <a:pt x="105064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A070D8FD-6061-4C3B-9782-8EB227618332}"/>
                </a:ext>
              </a:extLst>
            </p:cNvPr>
            <p:cNvSpPr/>
            <p:nvPr/>
          </p:nvSpPr>
          <p:spPr>
            <a:xfrm>
              <a:off x="813375" y="267306"/>
              <a:ext cx="76627" cy="190222"/>
            </a:xfrm>
            <a:custGeom>
              <a:avLst/>
              <a:gdLst/>
              <a:ahLst/>
              <a:cxnLst/>
              <a:rect l="l" t="t" r="r" b="b"/>
              <a:pathLst>
                <a:path w="126365" h="313690">
                  <a:moveTo>
                    <a:pt x="125755" y="0"/>
                  </a:moveTo>
                  <a:lnTo>
                    <a:pt x="105075" y="0"/>
                  </a:lnTo>
                  <a:lnTo>
                    <a:pt x="0" y="313100"/>
                  </a:lnTo>
                  <a:lnTo>
                    <a:pt x="20679" y="313100"/>
                  </a:lnTo>
                  <a:lnTo>
                    <a:pt x="1257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wesome"/>
                <a:ea typeface="+mn-ea"/>
                <a:cs typeface="+mn-cs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23BDFC6-8129-4D0E-8000-F99BF564E295}"/>
              </a:ext>
            </a:extLst>
          </p:cNvPr>
          <p:cNvSpPr/>
          <p:nvPr/>
        </p:nvSpPr>
        <p:spPr>
          <a:xfrm>
            <a:off x="428" y="631781"/>
            <a:ext cx="12191144" cy="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ln w="10470">
            <a:solidFill>
              <a:srgbClr val="04736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wesome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0A95F3-FB6F-490A-8D15-8E103BEF294B}"/>
              </a:ext>
            </a:extLst>
          </p:cNvPr>
          <p:cNvGrpSpPr/>
          <p:nvPr/>
        </p:nvGrpSpPr>
        <p:grpSpPr>
          <a:xfrm>
            <a:off x="928105" y="1952516"/>
            <a:ext cx="10343412" cy="4273703"/>
            <a:chOff x="523981" y="1712621"/>
            <a:chExt cx="10343412" cy="427370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F0EA5C-7B20-4379-B9D2-F3F6F74FE52E}"/>
                </a:ext>
              </a:extLst>
            </p:cNvPr>
            <p:cNvSpPr/>
            <p:nvPr/>
          </p:nvSpPr>
          <p:spPr>
            <a:xfrm>
              <a:off x="523981" y="1712621"/>
              <a:ext cx="2544224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1.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DevOps Mindset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lvl="0" algn="ctr" fontAlgn="base">
                <a:defRPr/>
              </a:pP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Kulturworkshop, </a:t>
              </a: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DevOps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 Approach, Software Engineering, Docker, </a:t>
              </a: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Operations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, Agile Methoden,</a:t>
              </a:r>
            </a:p>
            <a:p>
              <a:pPr lvl="0" algn="ctr" fontAlgn="base">
                <a:defRPr/>
              </a:pPr>
              <a:r>
                <a:rPr lang="de-DE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Prestudies</a:t>
              </a: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 Wiederholung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894D916-DED2-4B74-BE52-F4DF1C1FEDB7}"/>
                </a:ext>
              </a:extLst>
            </p:cNvPr>
            <p:cNvSpPr/>
            <p:nvPr/>
          </p:nvSpPr>
          <p:spPr>
            <a:xfrm>
              <a:off x="523982" y="3121088"/>
              <a:ext cx="5112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4.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 panose="00000500000000000000" pitchFamily="50" charset="0"/>
                  <a:ea typeface="+mn-ea"/>
                  <a:cs typeface="+mn-cs"/>
                </a:rPr>
                <a:t>Infrastructure as a Code and as a Service</a:t>
              </a:r>
            </a:p>
            <a:p>
              <a:pPr lvl="0" algn="ctr" fontAlgn="base">
                <a:defRPr/>
              </a:pPr>
              <a:endParaRPr lang="en-US" sz="120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lvl="0"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Jenkins Basics, SonarQube, Nexus/Artifactory, Hypervisor, Docker, </a:t>
              </a:r>
            </a:p>
            <a:p>
              <a:pPr lvl="0"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Container Platforms, Cloud IaaS and PaaS, MySQL, Webserver, </a:t>
              </a:r>
            </a:p>
            <a:p>
              <a:pPr lvl="0" algn="ctr" fontAlgn="base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Wiederholung</a:t>
              </a: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 &amp; Assessment #2</a:t>
              </a:r>
              <a:endParaRPr lang="de-DE" sz="1200">
                <a:solidFill>
                  <a:srgbClr val="FFFFFF"/>
                </a:solidFill>
                <a:latin typeface="Awesome" panose="00000500000000000000" pitchFamily="50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D2CEF77-70C7-4CC4-B289-6C0AE8CDDCF0}"/>
                </a:ext>
              </a:extLst>
            </p:cNvPr>
            <p:cNvSpPr/>
            <p:nvPr/>
          </p:nvSpPr>
          <p:spPr>
            <a:xfrm>
              <a:off x="523981" y="4520933"/>
              <a:ext cx="2538248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/>
                </a:rPr>
                <a:t>6. Continuous Integration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/>
                </a:rPr>
                <a:t>Buildmanagement</a:t>
              </a:r>
              <a:r>
                <a:rPr lang="en-US" sz="1200">
                  <a:solidFill>
                    <a:srgbClr val="FFFFFF"/>
                  </a:solidFill>
                  <a:latin typeface="Awesome"/>
                </a:rPr>
                <a:t>, CI Pipelines Advanced, Jenkins Advanced I, SonarQube, Groovy, </a:t>
              </a:r>
              <a:endParaRPr lang="de-DE" sz="1200">
                <a:solidFill>
                  <a:srgbClr val="FFFFFF"/>
                </a:solidFill>
                <a:latin typeface="Awesome"/>
              </a:endParaRPr>
            </a:p>
            <a:p>
              <a:pPr lvl="0" algn="ctr">
                <a:defRPr/>
              </a:pPr>
              <a:r>
                <a:rPr lang="en-US" sz="1200" err="1">
                  <a:solidFill>
                    <a:srgbClr val="FFFFFF"/>
                  </a:solidFill>
                  <a:latin typeface="Awesome"/>
                </a:rPr>
                <a:t>Wiederholung</a:t>
              </a:r>
              <a:endParaRPr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E7A765-4672-4B44-B4EC-CD07AB9ABEB4}"/>
                </a:ext>
              </a:extLst>
            </p:cNvPr>
            <p:cNvSpPr/>
            <p:nvPr/>
          </p:nvSpPr>
          <p:spPr>
            <a:xfrm>
              <a:off x="3151871" y="1712621"/>
              <a:ext cx="5076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2. </a:t>
              </a: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wesome Bold"/>
                </a:rPr>
                <a:t>Programming &amp; DevOps Basics</a:t>
              </a:r>
            </a:p>
            <a:p>
              <a:pPr lvl="0" algn="ctr" fontAlgn="base">
                <a:defRPr/>
              </a:pPr>
              <a:endParaRPr lang="en-US" sz="1200">
                <a:solidFill>
                  <a:schemeClr val="bg1"/>
                </a:solidFill>
                <a:latin typeface="Awesome" panose="00000500000000000000" pitchFamily="50" charset="0"/>
              </a:endParaRPr>
            </a:p>
            <a:p>
              <a:pPr algn="ctr" fontAlgn="base">
                <a:defRPr/>
              </a:pP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Java, Unit Test, Hibernate, Eclipse, SonarQube, SQL, GIT,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GitFlow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,</a:t>
              </a:r>
              <a:r>
                <a:rPr lang="en-US" sz="1200" dirty="0">
                  <a:solidFill>
                    <a:srgbClr val="FF0000"/>
                  </a:solidFill>
                  <a:latin typeface="Awesome"/>
                </a:rPr>
                <a:t> 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Maven, Static Code Verification, Nexus/Artifactory, Database,</a:t>
              </a:r>
              <a:r>
                <a:rPr lang="en-US" sz="1200" dirty="0">
                  <a:solidFill>
                    <a:srgbClr val="FF0000"/>
                  </a:solidFill>
                  <a:latin typeface="Awesome"/>
                </a:rPr>
                <a:t> 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Testautomation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  <a:latin typeface="Awesome"/>
                </a:rPr>
                <a:t>Wiederholung</a:t>
              </a:r>
              <a:r>
                <a:rPr lang="en-US" sz="1200" dirty="0">
                  <a:solidFill>
                    <a:schemeClr val="bg1"/>
                  </a:solidFill>
                  <a:latin typeface="Awesome"/>
                </a:rPr>
                <a:t> &amp; Assessment #1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wesome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139FAEF-5F01-4F12-945B-6997329A611C}"/>
                </a:ext>
              </a:extLst>
            </p:cNvPr>
            <p:cNvSpPr/>
            <p:nvPr/>
          </p:nvSpPr>
          <p:spPr>
            <a:xfrm>
              <a:off x="3151871" y="4529555"/>
              <a:ext cx="2484111" cy="1456769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/>
                </a:rPr>
                <a:t>7. </a:t>
              </a: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Continuous Deployment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/>
                </a:rPr>
                <a:t>Runtime Environments, CD Pipelines Advanced, Jenkins Advanced II, Monitoring/Logging,</a:t>
              </a:r>
              <a:endParaRPr lang="de-DE" sz="1200">
                <a:solidFill>
                  <a:srgbClr val="FFFFFF"/>
                </a:solidFill>
                <a:latin typeface="Awesome"/>
              </a:endParaRPr>
            </a:p>
            <a:p>
              <a:pPr algn="ctr">
                <a:defRPr/>
              </a:pPr>
              <a:r>
                <a:rPr lang="de-DE" sz="1200">
                  <a:solidFill>
                    <a:srgbClr val="FFFFFF"/>
                  </a:solidFill>
                  <a:latin typeface="Awesome" panose="00000500000000000000" pitchFamily="50" charset="0"/>
                </a:rPr>
                <a:t>Wiederholung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93142C9-507C-4E0D-8484-5B21C3D01950}"/>
                </a:ext>
              </a:extLst>
            </p:cNvPr>
            <p:cNvSpPr/>
            <p:nvPr/>
          </p:nvSpPr>
          <p:spPr>
            <a:xfrm>
              <a:off x="5755393" y="3121087"/>
              <a:ext cx="5112000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1400">
                  <a:solidFill>
                    <a:srgbClr val="FFFFFF"/>
                  </a:solidFill>
                  <a:latin typeface="Awesome Bold" panose="00000500000000000000" pitchFamily="50" charset="0"/>
                </a:rPr>
                <a:t>5. Deployment and Delivery</a:t>
              </a:r>
              <a:endParaRPr kumimoji="0" lang="en-AU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CI Pipelines Basics, Spring Boot, Nexus/Artifactory, </a:t>
              </a:r>
            </a:p>
            <a:p>
              <a:pPr algn="ctr" fontAlgn="base">
                <a:defRPr/>
              </a:pP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CD Pipelines Basics, Ansible, 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Appl</a:t>
              </a:r>
              <a:r>
                <a:rPr lang="en-US" sz="1200" err="1">
                  <a:solidFill>
                    <a:srgbClr val="FFFFFF"/>
                  </a:solidFill>
                  <a:latin typeface="Awesome" panose="00000500000000000000" pitchFamily="50" charset="0"/>
                </a:rPr>
                <a:t>ication</a:t>
              </a:r>
              <a:r>
                <a:rPr lang="en-US" sz="1200">
                  <a:solidFill>
                    <a:srgbClr val="FFFFFF"/>
                  </a:solidFill>
                  <a:latin typeface="Awesome" panose="00000500000000000000" pitchFamily="50" charset="0"/>
                </a:rPr>
                <a:t> Server (Tomcat),</a:t>
              </a:r>
            </a:p>
            <a:p>
              <a:pPr algn="ctr" fontAlgn="base"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" panose="00000500000000000000" pitchFamily="50" charset="0"/>
                  <a:ea typeface="+mn-ea"/>
                  <a:cs typeface="+mn-cs"/>
                </a:rPr>
                <a:t>Wiederholung</a:t>
              </a:r>
              <a:endPara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3F52EB-EB02-42C1-9440-2C54C5EFFC0E}"/>
                </a:ext>
              </a:extLst>
            </p:cNvPr>
            <p:cNvSpPr/>
            <p:nvPr/>
          </p:nvSpPr>
          <p:spPr>
            <a:xfrm>
              <a:off x="8311393" y="1721659"/>
              <a:ext cx="2548376" cy="1322395"/>
            </a:xfrm>
            <a:prstGeom prst="roundRect">
              <a:avLst/>
            </a:prstGeom>
            <a:solidFill>
              <a:srgbClr val="047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3. </a:t>
              </a: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Engineering Process</a:t>
              </a:r>
              <a:r>
                <a:rPr lang="en-AU" sz="1400" dirty="0">
                  <a:solidFill>
                    <a:srgbClr val="FFFFFF"/>
                  </a:solidFill>
                  <a:latin typeface="Awesome Bold"/>
                </a:rPr>
                <a:t> </a:t>
              </a:r>
              <a:endParaRPr lang="en-US" dirty="0"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&amp; </a:t>
              </a:r>
              <a:r>
                <a:rPr kumimoji="0" lang="en-AU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wesome Bold"/>
                </a:rPr>
                <a:t>SoftSkills</a:t>
              </a:r>
              <a:endParaRPr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 Bold" panose="00000500000000000000" pitchFamily="50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500">
                <a:solidFill>
                  <a:srgbClr val="FFFFFF"/>
                </a:solidFill>
                <a:latin typeface="Awesome" panose="00000500000000000000" pitchFamily="50" charset="0"/>
              </a:endParaRPr>
            </a:p>
            <a:p>
              <a:pPr algn="ctr" fontAlgn="base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wesome"/>
                </a:rPr>
                <a:t>Scrum, </a:t>
              </a:r>
              <a:r>
                <a:rPr lang="en-US" sz="1200" dirty="0" err="1">
                  <a:solidFill>
                    <a:srgbClr val="FFFFFF"/>
                  </a:solidFill>
                  <a:latin typeface="Awesome"/>
                </a:rPr>
                <a:t>SoftSkills</a:t>
              </a:r>
              <a:r>
                <a:rPr lang="en-US" sz="1200" dirty="0">
                  <a:solidFill>
                    <a:srgbClr val="FFFFFF"/>
                  </a:solidFill>
                  <a:latin typeface="Awesome"/>
                </a:rPr>
                <a:t>, Project Manage., Issue Management, Data Privacy, Security, </a:t>
              </a:r>
              <a:r>
                <a:rPr lang="en-US" sz="1200" dirty="0" err="1">
                  <a:solidFill>
                    <a:srgbClr val="FFFFFF"/>
                  </a:solidFill>
                  <a:latin typeface="Awesome"/>
                </a:rPr>
                <a:t>Wiederholung</a:t>
              </a:r>
              <a:endParaRPr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wesome" panose="00000500000000000000" pitchFamily="50" charset="0"/>
              </a:endParaRPr>
            </a:p>
          </p:txBody>
        </p:sp>
      </p:grpSp>
      <p:sp>
        <p:nvSpPr>
          <p:cNvPr id="14" name="Title 5">
            <a:extLst>
              <a:ext uri="{FF2B5EF4-FFF2-40B4-BE49-F238E27FC236}">
                <a16:creationId xmlns:a16="http://schemas.microsoft.com/office/drawing/2014/main" id="{EB4D9F9A-90E0-49CA-9805-4FD6DD2D8FCF}"/>
              </a:ext>
            </a:extLst>
          </p:cNvPr>
          <p:cNvSpPr txBox="1">
            <a:spLocks/>
          </p:cNvSpPr>
          <p:nvPr/>
        </p:nvSpPr>
        <p:spPr>
          <a:xfrm>
            <a:off x="2427811" y="1097563"/>
            <a:ext cx="7344000" cy="380134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AU">
                <a:solidFill>
                  <a:srgbClr val="047364"/>
                </a:solidFill>
                <a:latin typeface="Awesome Semibold"/>
                <a:sym typeface="Arial"/>
              </a:rPr>
              <a:t>DevOps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  <a:sym typeface="Arial"/>
              </a:rPr>
              <a:t> Academy Herbst 2020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47364"/>
                </a:solidFill>
                <a:effectLst/>
                <a:uLnTx/>
                <a:uFillTx/>
                <a:latin typeface="Awesome Semibold"/>
                <a:ea typeface="+mj-ea"/>
                <a:cs typeface="+mj-cs"/>
              </a:rPr>
              <a:t>– Curriculum</a:t>
            </a:r>
            <a:endParaRPr kumimoji="0" lang="de-DE" sz="1800" b="1" u="none" strike="noStrike" kern="1200" cap="none" spc="0" normalizeH="0" baseline="0" noProof="0" dirty="0">
              <a:ln>
                <a:noFill/>
              </a:ln>
              <a:solidFill>
                <a:srgbClr val="047364"/>
              </a:solidFill>
              <a:effectLst/>
              <a:uLnTx/>
              <a:uFillTx/>
              <a:latin typeface="Awesome Semibol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550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31565-DF6D-4F53-94E9-A2849EAD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Studies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AB13-06DB-4A8F-9262-E34010A4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2106000"/>
            <a:ext cx="5437187" cy="3744000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(1) Java &amp; object-oriented programming </a:t>
            </a:r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Knowledge of the basic concepts of object-oriented programming (using UML)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Use of Eclipse for managing Java projects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Selection of suitable data types, declaration and initialization of variables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Use of operators to create statements, comparisons and assignments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Creating and modifying strings and using them for their intended purpose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Selection and use of sequence instructions to control the program flow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Recognition of scopes and identification of the validity of variables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Understanding and using one-dimensional fields (arrays)  </a:t>
            </a: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75B8306-9B2D-4965-B03E-7F91D7298FD2}"/>
              </a:ext>
            </a:extLst>
          </p:cNvPr>
          <p:cNvSpPr txBox="1">
            <a:spLocks/>
          </p:cNvSpPr>
          <p:nvPr/>
        </p:nvSpPr>
        <p:spPr>
          <a:xfrm>
            <a:off x="6096000" y="2106000"/>
            <a:ext cx="5437187" cy="37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12D28"/>
              </a:buClr>
              <a:buFont typeface="Awesome" panose="00000500000000000000" pitchFamily="50" charset="0"/>
              <a:buChar char="−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(2) Docker 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Docker with Hello World 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sz="1100" u="sng" dirty="0">
                <a:solidFill>
                  <a:srgbClr val="000000"/>
                </a:solidFill>
                <a:latin typeface="Awesome Light" panose="00000500000000000000" pitchFamily="50" charset="0"/>
                <a:hlinkClick r:id="rId2"/>
              </a:rPr>
              <a:t>https://docker-curriculum.com/#our-first-image</a:t>
            </a:r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 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fontAlgn="base">
              <a:buNone/>
            </a:pPr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(3) Practice using the command line 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fontAlgn="base">
              <a:buNone/>
            </a:pPr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(4) Getting to know Jira, first steps 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Create Jira Account (on Capgemini Test Instance) 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Work through given Tutorial 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fontAlgn="base">
              <a:buNone/>
            </a:pPr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(5) Theory </a:t>
            </a:r>
            <a:endParaRPr lang="en-US" sz="11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What do I understand by the DevOps value chain?  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sz="1100" dirty="0">
                <a:solidFill>
                  <a:srgbClr val="000000"/>
                </a:solidFill>
                <a:latin typeface="Awesome Light" panose="00000500000000000000" pitchFamily="50" charset="0"/>
              </a:rPr>
              <a:t>How does an agile team work together in a project? 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37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C9FCB-4E24-4CB3-BD37-ED9C63D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0" dirty="0">
                <a:effectLst/>
              </a:rPr>
              <a:t>Module 1: DevOps Mindset 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26EF9-E899-44FB-B89F-52F38001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can explain basic concepts and a set of best practices of software engineering and DevOps.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know how to run a simple JAVA program and a simple docker container. 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explain how development and operations work together.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0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E9375-7E65-4FC7-A2DD-92E57517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4" y="558000"/>
            <a:ext cx="7732800" cy="900000"/>
          </a:xfrm>
        </p:spPr>
        <p:txBody>
          <a:bodyPr/>
          <a:lstStyle/>
          <a:p>
            <a:r>
              <a:rPr lang="en-US" sz="2400" i="0" dirty="0">
                <a:effectLst/>
              </a:rPr>
              <a:t>Module 2: Java Programming 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49A34-7F9E-4B51-BF19-413D0308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4" y="2106000"/>
            <a:ext cx="10753824" cy="3744000"/>
          </a:xfrm>
        </p:spPr>
        <p:txBody>
          <a:bodyPr/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understand java programs and can write tests and fix bugs in java code.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manage my Java Project in Eclipse using maven dependencies, so packages are resolved automatically.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write Unit Tests using JUnit 5 to achieve basic coding quality and maintainability.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persist Entities using Hibernate to connect a JAVA application to a relational database.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use the Debugger to follow a program execution.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can explain git-flow and its main benefits and can use it to share my code with other team members.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work proficiently with git and git-flow.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manage and automate test cases using Selenium and X-Ray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DD5F5A-B38E-4BAF-8657-99361848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understand common software engineering processes and methodologies and I can explain their basic principles.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use Jira to manage my issues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use a Kanban board to visualize user stories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am able to explain the main differences between conventional project management and common agile practices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understand how changes and issues impact software development and can utilize common approaches to include them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am aware of basic data privacy regulations and security threats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112BA6-8BB7-4C5B-936B-AB9D40DA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DCBA2B-13C7-4AAD-99C4-FAE2789A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C2536-0979-4352-A1C4-768983101040}" type="slidenum">
              <a:rPr lang="en-US" smtClean="0"/>
              <a:t>6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C977F1-6C96-441A-A874-4A7CB5C4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0" dirty="0">
                <a:effectLst/>
              </a:rPr>
              <a:t>Module 3: Engineering </a:t>
            </a:r>
            <a:r>
              <a:rPr lang="de-DE" i="0" dirty="0" err="1">
                <a:effectLst/>
              </a:rPr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7516-A1BF-406D-B1E4-99E0F83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Module 4: Infrastructure as a Service 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9020E-AE1F-4F41-BB37-B5517054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know the typical cloud services and their features and can compare cloud services to their on-premise counterparts.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have theoretical background for container platforms.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use terraform to create local servers via docker.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a Jenkins server on a Linux VM 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ssh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a Jenkins server on a Linux VM using ansible.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0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7516-A1BF-406D-B1E4-99E0F83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0" dirty="0">
                <a:effectLst/>
              </a:rPr>
              <a:t>Module 5: DevOps Soft Skills [&amp; Start of Mini Project] </a:t>
            </a:r>
            <a:br>
              <a:rPr lang="en-US" i="0" dirty="0">
                <a:effectLst/>
              </a:rPr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9020E-AE1F-4F41-BB37-B5517054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know about necessary DevOps soft skill sets, can assess my individual level and am able to continuously improve upon them.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Mini Project Topic: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 I can deploy, and test a given application.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Using test automation and Jenkins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7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7516-A1BF-406D-B1E4-99E0F83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Module 6: Deployment and Delivery 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9020E-AE1F-4F41-BB37-B5517054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2106000"/>
            <a:ext cx="10869571" cy="3744000"/>
          </a:xfrm>
        </p:spPr>
        <p:txBody>
          <a:bodyPr/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understand common software engineering processes and methodologies and I can explain their basic principles.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write and configure a spring boot application using common spring boot mechanisms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pack a deliverable artifact with documentation.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As a consultant I can deploy an application using scripts (without utilizing pipelines).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install and start a tomcat server using docker.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a tomcat server on a Linux VM 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ssh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, ansible. 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a java war file to tomcat using ansible.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wesome Light" panose="00000500000000000000" pitchFamily="50" charset="0"/>
              </a:rPr>
              <a:t>I can deploy a java docker image to the docker runtime. 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1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AW Academy">
  <a:themeElements>
    <a:clrScheme name="AW Academy ny">
      <a:dk1>
        <a:sysClr val="windowText" lastClr="000000"/>
      </a:dk1>
      <a:lt1>
        <a:sysClr val="window" lastClr="FFFFFF"/>
      </a:lt1>
      <a:dk2>
        <a:srgbClr val="CDFFE2"/>
      </a:dk2>
      <a:lt2>
        <a:srgbClr val="049A78"/>
      </a:lt2>
      <a:accent1>
        <a:srgbClr val="047364"/>
      </a:accent1>
      <a:accent2>
        <a:srgbClr val="05D48E"/>
      </a:accent2>
      <a:accent3>
        <a:srgbClr val="012D28"/>
      </a:accent3>
      <a:accent4>
        <a:srgbClr val="0072CE"/>
      </a:accent4>
      <a:accent5>
        <a:srgbClr val="13E0E0"/>
      </a:accent5>
      <a:accent6>
        <a:srgbClr val="7005D1"/>
      </a:accent6>
      <a:hlink>
        <a:srgbClr val="012D28"/>
      </a:hlink>
      <a:folHlink>
        <a:srgbClr val="012D28"/>
      </a:folHlink>
    </a:clrScheme>
    <a:fontScheme name="Awsome">
      <a:majorFont>
        <a:latin typeface="Awesome Semibold"/>
        <a:ea typeface=""/>
        <a:cs typeface=""/>
      </a:majorFont>
      <a:minorFont>
        <a:latin typeface="Aweso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7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7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 Academy.potx" id="{C8A0FDBB-2889-4C5E-A59A-C4EBC4ED8506}" vid="{6A9052DC-7077-46F2-911E-BD9436C4FA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3" ma:contentTypeDescription="Create a new document." ma:contentTypeScope="" ma:versionID="2984844edf5840f45a942568d48c7734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7769acef334b4c33289228ef87f609d7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01D167-C976-4B9D-83B1-B06EE15730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432CD-92C5-4969-A008-3EE3B76FCDE6}">
  <ds:schemaRefs>
    <ds:schemaRef ds:uri="3a0aff24-d3ed-4da0-988e-5677b2a25942"/>
    <ds:schemaRef ds:uri="fc14e1fa-2ecd-4058-adb9-8f4a41a07b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83D1D4-2279-4648-BB30-A47EA73B854A}">
  <ds:schemaRefs>
    <ds:schemaRef ds:uri="1449b873-b1e1-449a-8c56-3f6c3c13d44d"/>
    <ds:schemaRef ds:uri="34daa377-c9a1-4f3d-adb8-cc549c92f4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1037</Words>
  <Application>Microsoft Office PowerPoint</Application>
  <PresentationFormat>Breitbild</PresentationFormat>
  <Paragraphs>114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Awesome</vt:lpstr>
      <vt:lpstr>Awesome Bold</vt:lpstr>
      <vt:lpstr>Awesome Light</vt:lpstr>
      <vt:lpstr>Awesome Semibold</vt:lpstr>
      <vt:lpstr>Calibri</vt:lpstr>
      <vt:lpstr>Segoe UI</vt:lpstr>
      <vt:lpstr>verdana</vt:lpstr>
      <vt:lpstr>AW Academy</vt:lpstr>
      <vt:lpstr>Dev Ops</vt:lpstr>
      <vt:lpstr>PowerPoint-Präsentation</vt:lpstr>
      <vt:lpstr>Pre - Studies</vt:lpstr>
      <vt:lpstr>Module 1: DevOps Mindset  </vt:lpstr>
      <vt:lpstr>Module 2: Java Programming  </vt:lpstr>
      <vt:lpstr>Module 3: Engineering Process</vt:lpstr>
      <vt:lpstr>Module 4: Infrastructure as a Service </vt:lpstr>
      <vt:lpstr>Module 5: DevOps Soft Skills [&amp; Start of Mini Project]  </vt:lpstr>
      <vt:lpstr>Module 6: Deployment and Delivery </vt:lpstr>
      <vt:lpstr>Module 7: Continuous Integration </vt:lpstr>
      <vt:lpstr>Module 8: Continuous Deployment 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</dc:creator>
  <cp:lastModifiedBy>Susan Klose</cp:lastModifiedBy>
  <cp:revision>176</cp:revision>
  <dcterms:created xsi:type="dcterms:W3CDTF">2018-10-29T14:39:13Z</dcterms:created>
  <dcterms:modified xsi:type="dcterms:W3CDTF">2022-03-14T16:16:21Z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