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92" r:id="rId5"/>
    <p:sldId id="2147197736" r:id="rId6"/>
    <p:sldId id="2147197752" r:id="rId7"/>
    <p:sldId id="2147197748" r:id="rId8"/>
    <p:sldId id="2147197746" r:id="rId9"/>
    <p:sldId id="2147197738" r:id="rId10"/>
    <p:sldId id="2147197749" r:id="rId11"/>
    <p:sldId id="3096" r:id="rId12"/>
    <p:sldId id="2134805655" r:id="rId13"/>
    <p:sldId id="2147197734" r:id="rId14"/>
    <p:sldId id="2147197765" r:id="rId15"/>
    <p:sldId id="2147197750" r:id="rId16"/>
    <p:sldId id="2147197767" r:id="rId17"/>
    <p:sldId id="2147197766" r:id="rId18"/>
    <p:sldId id="2147197751" r:id="rId19"/>
    <p:sldId id="2147197768" r:id="rId20"/>
    <p:sldId id="2147197741" r:id="rId21"/>
    <p:sldId id="2147197735" r:id="rId22"/>
    <p:sldId id="2147197740" r:id="rId23"/>
    <p:sldId id="2147197747" r:id="rId24"/>
    <p:sldId id="277"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phie Hartmann" initials="SH" lastIdx="4" clrIdx="0">
    <p:extLst>
      <p:ext uri="{19B8F6BF-5375-455C-9EA6-DF929625EA0E}">
        <p15:presenceInfo xmlns:p15="http://schemas.microsoft.com/office/powerpoint/2012/main" userId="S::sophie.hartmann@awacademy.de::a8545279-ff23-4853-a559-5bb43bda3245" providerId="AD"/>
      </p:ext>
    </p:extLst>
  </p:cmAuthor>
  <p:cmAuthor id="2" name="Jara Beckmann" initials="JB" lastIdx="1" clrIdx="1">
    <p:extLst>
      <p:ext uri="{19B8F6BF-5375-455C-9EA6-DF929625EA0E}">
        <p15:presenceInfo xmlns:p15="http://schemas.microsoft.com/office/powerpoint/2012/main" userId="S::jara.beckmann@academicwork.de::eb1f0c32-3e69-4356-b021-347e4f53b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364"/>
    <a:srgbClr val="049A78"/>
    <a:srgbClr val="D0FFE2"/>
    <a:srgbClr val="A0FFCB"/>
    <a:srgbClr val="012D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613F2-CE48-7817-44FB-270C09E9BF65}" v="37" dt="2022-05-30T06:45:58.056"/>
    <p1510:client id="{7970FAAA-AAAD-4F3B-9F37-98F5F2F73AA1}" vWet="2" dt="2022-05-30T09:16:36.865"/>
    <p1510:client id="{8361DADD-44D0-CFD8-0142-257431BA6C40}" v="4" dt="2022-05-30T09:19:52.258"/>
    <p1510:client id="{9356FCA0-DA26-DE1D-EED9-2518C265C64A}" v="932" dt="2022-05-30T09:15:54.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Hartmann" userId="S::sophie.hartmann@awacademy.de::a8545279-ff23-4853-a559-5bb43bda3245" providerId="AD" clId="Web-{B4CC6BE2-B363-46DA-1E48-E1F6C39FE7AF}"/>
    <pc:docChg chg="modSld">
      <pc:chgData name="Sophie Hartmann" userId="S::sophie.hartmann@awacademy.de::a8545279-ff23-4853-a559-5bb43bda3245" providerId="AD" clId="Web-{B4CC6BE2-B363-46DA-1E48-E1F6C39FE7AF}" dt="2022-05-03T08:22:22.773" v="10" actId="20577"/>
      <pc:docMkLst>
        <pc:docMk/>
      </pc:docMkLst>
      <pc:sldChg chg="modSp">
        <pc:chgData name="Sophie Hartmann" userId="S::sophie.hartmann@awacademy.de::a8545279-ff23-4853-a559-5bb43bda3245" providerId="AD" clId="Web-{B4CC6BE2-B363-46DA-1E48-E1F6C39FE7AF}" dt="2022-05-03T08:22:22.773" v="10" actId="20577"/>
        <pc:sldMkLst>
          <pc:docMk/>
          <pc:sldMk cId="728939500" sldId="2147197748"/>
        </pc:sldMkLst>
        <pc:spChg chg="mod">
          <ac:chgData name="Sophie Hartmann" userId="S::sophie.hartmann@awacademy.de::a8545279-ff23-4853-a559-5bb43bda3245" providerId="AD" clId="Web-{B4CC6BE2-B363-46DA-1E48-E1F6C39FE7AF}" dt="2022-05-03T08:22:22.773" v="10" actId="20577"/>
          <ac:spMkLst>
            <pc:docMk/>
            <pc:sldMk cId="728939500" sldId="2147197748"/>
            <ac:spMk id="85" creationId="{1C19163D-3FFB-400F-AAD6-AC8C9ADA7A6C}"/>
          </ac:spMkLst>
        </pc:spChg>
      </pc:sldChg>
    </pc:docChg>
  </pc:docChgLst>
  <pc:docChgLst>
    <pc:chgData name="Myriam Meyer" userId="4862716f-c9ef-4be4-8952-22893ad8cca4" providerId="ADAL" clId="{7970FAAA-AAAD-4F3B-9F37-98F5F2F73AA1}"/>
    <pc:docChg chg="custSel modSld sldOrd">
      <pc:chgData name="Myriam Meyer" userId="4862716f-c9ef-4be4-8952-22893ad8cca4" providerId="ADAL" clId="{7970FAAA-AAAD-4F3B-9F37-98F5F2F73AA1}" dt="2022-05-25T16:09:39.254" v="2698" actId="729"/>
      <pc:docMkLst>
        <pc:docMk/>
      </pc:docMkLst>
      <pc:sldChg chg="modSp mod">
        <pc:chgData name="Myriam Meyer" userId="4862716f-c9ef-4be4-8952-22893ad8cca4" providerId="ADAL" clId="{7970FAAA-AAAD-4F3B-9F37-98F5F2F73AA1}" dt="2022-05-25T08:00:09.964" v="251" actId="13926"/>
        <pc:sldMkLst>
          <pc:docMk/>
          <pc:sldMk cId="0" sldId="292"/>
        </pc:sldMkLst>
        <pc:spChg chg="mod">
          <ac:chgData name="Myriam Meyer" userId="4862716f-c9ef-4be4-8952-22893ad8cca4" providerId="ADAL" clId="{7970FAAA-AAAD-4F3B-9F37-98F5F2F73AA1}" dt="2022-05-25T07:59:03.744" v="58" actId="13926"/>
          <ac:spMkLst>
            <pc:docMk/>
            <pc:sldMk cId="0" sldId="292"/>
            <ac:spMk id="245" creationId="{00000000-0000-0000-0000-000000000000}"/>
          </ac:spMkLst>
        </pc:spChg>
        <pc:spChg chg="mod">
          <ac:chgData name="Myriam Meyer" userId="4862716f-c9ef-4be4-8952-22893ad8cca4" providerId="ADAL" clId="{7970FAAA-AAAD-4F3B-9F37-98F5F2F73AA1}" dt="2022-05-25T08:00:09.964" v="251" actId="13926"/>
          <ac:spMkLst>
            <pc:docMk/>
            <pc:sldMk cId="0" sldId="292"/>
            <ac:spMk id="246" creationId="{00000000-0000-0000-0000-000000000000}"/>
          </ac:spMkLst>
        </pc:spChg>
      </pc:sldChg>
      <pc:sldChg chg="mod modShow">
        <pc:chgData name="Myriam Meyer" userId="4862716f-c9ef-4be4-8952-22893ad8cca4" providerId="ADAL" clId="{7970FAAA-AAAD-4F3B-9F37-98F5F2F73AA1}" dt="2022-05-25T08:34:43.974" v="354" actId="729"/>
        <pc:sldMkLst>
          <pc:docMk/>
          <pc:sldMk cId="1463316911" sldId="3096"/>
        </pc:sldMkLst>
      </pc:sldChg>
      <pc:sldChg chg="modSp mod">
        <pc:chgData name="Myriam Meyer" userId="4862716f-c9ef-4be4-8952-22893ad8cca4" providerId="ADAL" clId="{7970FAAA-AAAD-4F3B-9F37-98F5F2F73AA1}" dt="2022-05-25T08:35:22.227" v="408" actId="13926"/>
        <pc:sldMkLst>
          <pc:docMk/>
          <pc:sldMk cId="3679427502" sldId="2147197734"/>
        </pc:sldMkLst>
        <pc:spChg chg="mod">
          <ac:chgData name="Myriam Meyer" userId="4862716f-c9ef-4be4-8952-22893ad8cca4" providerId="ADAL" clId="{7970FAAA-AAAD-4F3B-9F37-98F5F2F73AA1}" dt="2022-05-25T08:35:22.227" v="408" actId="13926"/>
          <ac:spMkLst>
            <pc:docMk/>
            <pc:sldMk cId="3679427502" sldId="2147197734"/>
            <ac:spMk id="3" creationId="{3D4D6245-B917-4D18-9603-CA6F8B0FFB6D}"/>
          </ac:spMkLst>
        </pc:spChg>
      </pc:sldChg>
      <pc:sldChg chg="delSp modSp mod">
        <pc:chgData name="Myriam Meyer" userId="4862716f-c9ef-4be4-8952-22893ad8cca4" providerId="ADAL" clId="{7970FAAA-AAAD-4F3B-9F37-98F5F2F73AA1}" dt="2022-05-25T08:07:38.584" v="290" actId="478"/>
        <pc:sldMkLst>
          <pc:docMk/>
          <pc:sldMk cId="2811646323" sldId="2147197736"/>
        </pc:sldMkLst>
        <pc:spChg chg="mod">
          <ac:chgData name="Myriam Meyer" userId="4862716f-c9ef-4be4-8952-22893ad8cca4" providerId="ADAL" clId="{7970FAAA-AAAD-4F3B-9F37-98F5F2F73AA1}" dt="2022-05-25T08:06:19.077" v="288" actId="13926"/>
          <ac:spMkLst>
            <pc:docMk/>
            <pc:sldMk cId="2811646323" sldId="2147197736"/>
            <ac:spMk id="11" creationId="{8017B106-BA16-46A7-8626-B1697254F7C2}"/>
          </ac:spMkLst>
        </pc:spChg>
        <pc:spChg chg="del mod">
          <ac:chgData name="Myriam Meyer" userId="4862716f-c9ef-4be4-8952-22893ad8cca4" providerId="ADAL" clId="{7970FAAA-AAAD-4F3B-9F37-98F5F2F73AA1}" dt="2022-05-25T08:07:38.584" v="290" actId="478"/>
          <ac:spMkLst>
            <pc:docMk/>
            <pc:sldMk cId="2811646323" sldId="2147197736"/>
            <ac:spMk id="19" creationId="{7332B8F7-D4C8-4016-BCA5-223CB3814FE1}"/>
          </ac:spMkLst>
        </pc:spChg>
      </pc:sldChg>
      <pc:sldChg chg="delSp modSp mod modShow">
        <pc:chgData name="Myriam Meyer" userId="4862716f-c9ef-4be4-8952-22893ad8cca4" providerId="ADAL" clId="{7970FAAA-AAAD-4F3B-9F37-98F5F2F73AA1}" dt="2022-05-25T08:34:27.699" v="352" actId="13926"/>
        <pc:sldMkLst>
          <pc:docMk/>
          <pc:sldMk cId="268454817" sldId="2147197738"/>
        </pc:sldMkLst>
        <pc:spChg chg="del">
          <ac:chgData name="Myriam Meyer" userId="4862716f-c9ef-4be4-8952-22893ad8cca4" providerId="ADAL" clId="{7970FAAA-AAAD-4F3B-9F37-98F5F2F73AA1}" dt="2022-05-25T08:18:21.866" v="349" actId="478"/>
          <ac:spMkLst>
            <pc:docMk/>
            <pc:sldMk cId="268454817" sldId="2147197738"/>
            <ac:spMk id="28" creationId="{A8F60A0E-B450-4B5E-8AA3-467107741862}"/>
          </ac:spMkLst>
        </pc:spChg>
        <pc:spChg chg="mod">
          <ac:chgData name="Myriam Meyer" userId="4862716f-c9ef-4be4-8952-22893ad8cca4" providerId="ADAL" clId="{7970FAAA-AAAD-4F3B-9F37-98F5F2F73AA1}" dt="2022-05-25T08:34:27.699" v="352" actId="13926"/>
          <ac:spMkLst>
            <pc:docMk/>
            <pc:sldMk cId="268454817" sldId="2147197738"/>
            <ac:spMk id="76" creationId="{7FC33841-8ED5-42F3-AD20-3F213537F400}"/>
          </ac:spMkLst>
        </pc:spChg>
      </pc:sldChg>
      <pc:sldChg chg="mod modShow">
        <pc:chgData name="Myriam Meyer" userId="4862716f-c9ef-4be4-8952-22893ad8cca4" providerId="ADAL" clId="{7970FAAA-AAAD-4F3B-9F37-98F5F2F73AA1}" dt="2022-05-25T08:17:17.256" v="292" actId="729"/>
        <pc:sldMkLst>
          <pc:docMk/>
          <pc:sldMk cId="2189574404" sldId="2147197746"/>
        </pc:sldMkLst>
      </pc:sldChg>
      <pc:sldChg chg="mod modShow">
        <pc:chgData name="Myriam Meyer" userId="4862716f-c9ef-4be4-8952-22893ad8cca4" providerId="ADAL" clId="{7970FAAA-AAAD-4F3B-9F37-98F5F2F73AA1}" dt="2022-05-25T08:17:09.882" v="291" actId="729"/>
        <pc:sldMkLst>
          <pc:docMk/>
          <pc:sldMk cId="728939500" sldId="2147197748"/>
        </pc:sldMkLst>
      </pc:sldChg>
      <pc:sldChg chg="mod modShow">
        <pc:chgData name="Myriam Meyer" userId="4862716f-c9ef-4be4-8952-22893ad8cca4" providerId="ADAL" clId="{7970FAAA-AAAD-4F3B-9F37-98F5F2F73AA1}" dt="2022-05-25T08:34:41.017" v="353" actId="729"/>
        <pc:sldMkLst>
          <pc:docMk/>
          <pc:sldMk cId="4077606882" sldId="2147197749"/>
        </pc:sldMkLst>
      </pc:sldChg>
      <pc:sldChg chg="delSp modSp mod">
        <pc:chgData name="Myriam Meyer" userId="4862716f-c9ef-4be4-8952-22893ad8cca4" providerId="ADAL" clId="{7970FAAA-AAAD-4F3B-9F37-98F5F2F73AA1}" dt="2022-05-25T16:08:57.462" v="2696" actId="20577"/>
        <pc:sldMkLst>
          <pc:docMk/>
          <pc:sldMk cId="3508025652" sldId="2147197750"/>
        </pc:sldMkLst>
        <pc:spChg chg="del">
          <ac:chgData name="Myriam Meyer" userId="4862716f-c9ef-4be4-8952-22893ad8cca4" providerId="ADAL" clId="{7970FAAA-AAAD-4F3B-9F37-98F5F2F73AA1}" dt="2022-05-25T11:59:09.692" v="2460" actId="478"/>
          <ac:spMkLst>
            <pc:docMk/>
            <pc:sldMk cId="3508025652" sldId="2147197750"/>
            <ac:spMk id="21" creationId="{2BC83C94-9109-4934-9463-AF005F704933}"/>
          </ac:spMkLst>
        </pc:spChg>
        <pc:spChg chg="mod">
          <ac:chgData name="Myriam Meyer" userId="4862716f-c9ef-4be4-8952-22893ad8cca4" providerId="ADAL" clId="{7970FAAA-AAAD-4F3B-9F37-98F5F2F73AA1}" dt="2022-05-25T16:07:39.804" v="2682" actId="20577"/>
          <ac:spMkLst>
            <pc:docMk/>
            <pc:sldMk cId="3508025652" sldId="2147197750"/>
            <ac:spMk id="26" creationId="{C199DF66-C2C0-463C-AA6E-BF5BCE5D73B1}"/>
          </ac:spMkLst>
        </pc:spChg>
        <pc:spChg chg="mod">
          <ac:chgData name="Myriam Meyer" userId="4862716f-c9ef-4be4-8952-22893ad8cca4" providerId="ADAL" clId="{7970FAAA-AAAD-4F3B-9F37-98F5F2F73AA1}" dt="2022-05-25T16:07:56.116" v="2686" actId="20577"/>
          <ac:spMkLst>
            <pc:docMk/>
            <pc:sldMk cId="3508025652" sldId="2147197750"/>
            <ac:spMk id="27" creationId="{1BC2711B-1A64-4CA3-8F74-AA1E9E192596}"/>
          </ac:spMkLst>
        </pc:spChg>
        <pc:spChg chg="mod">
          <ac:chgData name="Myriam Meyer" userId="4862716f-c9ef-4be4-8952-22893ad8cca4" providerId="ADAL" clId="{7970FAAA-AAAD-4F3B-9F37-98F5F2F73AA1}" dt="2022-05-25T08:50:53.852" v="1356" actId="20577"/>
          <ac:spMkLst>
            <pc:docMk/>
            <pc:sldMk cId="3508025652" sldId="2147197750"/>
            <ac:spMk id="28" creationId="{0E88C07C-0842-4314-8E88-20E945B306EC}"/>
          </ac:spMkLst>
        </pc:spChg>
        <pc:spChg chg="mod">
          <ac:chgData name="Myriam Meyer" userId="4862716f-c9ef-4be4-8952-22893ad8cca4" providerId="ADAL" clId="{7970FAAA-AAAD-4F3B-9F37-98F5F2F73AA1}" dt="2022-05-25T16:08:21.858" v="2692" actId="20577"/>
          <ac:spMkLst>
            <pc:docMk/>
            <pc:sldMk cId="3508025652" sldId="2147197750"/>
            <ac:spMk id="37" creationId="{572391A0-A18F-40D6-862E-F3C8ADE1DEB8}"/>
          </ac:spMkLst>
        </pc:spChg>
        <pc:spChg chg="mod">
          <ac:chgData name="Myriam Meyer" userId="4862716f-c9ef-4be4-8952-22893ad8cca4" providerId="ADAL" clId="{7970FAAA-AAAD-4F3B-9F37-98F5F2F73AA1}" dt="2022-05-25T12:10:14.394" v="2477" actId="1076"/>
          <ac:spMkLst>
            <pc:docMk/>
            <pc:sldMk cId="3508025652" sldId="2147197750"/>
            <ac:spMk id="38" creationId="{2AF581B0-BD2D-47A4-9057-89FEFD363202}"/>
          </ac:spMkLst>
        </pc:spChg>
        <pc:spChg chg="mod">
          <ac:chgData name="Myriam Meyer" userId="4862716f-c9ef-4be4-8952-22893ad8cca4" providerId="ADAL" clId="{7970FAAA-AAAD-4F3B-9F37-98F5F2F73AA1}" dt="2022-05-25T16:08:57.462" v="2696" actId="20577"/>
          <ac:spMkLst>
            <pc:docMk/>
            <pc:sldMk cId="3508025652" sldId="2147197750"/>
            <ac:spMk id="39" creationId="{FC8DAE72-6967-41AF-8384-0A7613276CB6}"/>
          </ac:spMkLst>
        </pc:spChg>
        <pc:spChg chg="del">
          <ac:chgData name="Myriam Meyer" userId="4862716f-c9ef-4be4-8952-22893ad8cca4" providerId="ADAL" clId="{7970FAAA-AAAD-4F3B-9F37-98F5F2F73AA1}" dt="2022-05-25T11:55:20.406" v="2457" actId="478"/>
          <ac:spMkLst>
            <pc:docMk/>
            <pc:sldMk cId="3508025652" sldId="2147197750"/>
            <ac:spMk id="40" creationId="{430BF1AC-04ED-48A1-A096-C741905BE85D}"/>
          </ac:spMkLst>
        </pc:spChg>
        <pc:spChg chg="mod">
          <ac:chgData name="Myriam Meyer" userId="4862716f-c9ef-4be4-8952-22893ad8cca4" providerId="ADAL" clId="{7970FAAA-AAAD-4F3B-9F37-98F5F2F73AA1}" dt="2022-05-25T12:10:49.538" v="2480" actId="1076"/>
          <ac:spMkLst>
            <pc:docMk/>
            <pc:sldMk cId="3508025652" sldId="2147197750"/>
            <ac:spMk id="41" creationId="{2461B9F3-EE99-456F-AACB-AA0C5A2DF4AD}"/>
          </ac:spMkLst>
        </pc:spChg>
        <pc:spChg chg="mod">
          <ac:chgData name="Myriam Meyer" userId="4862716f-c9ef-4be4-8952-22893ad8cca4" providerId="ADAL" clId="{7970FAAA-AAAD-4F3B-9F37-98F5F2F73AA1}" dt="2022-05-25T12:10:22.465" v="2478" actId="1076"/>
          <ac:spMkLst>
            <pc:docMk/>
            <pc:sldMk cId="3508025652" sldId="2147197750"/>
            <ac:spMk id="42" creationId="{CF9FE58B-9323-42CC-A71C-BEE9E133DF23}"/>
          </ac:spMkLst>
        </pc:spChg>
        <pc:spChg chg="mod">
          <ac:chgData name="Myriam Meyer" userId="4862716f-c9ef-4be4-8952-22893ad8cca4" providerId="ADAL" clId="{7970FAAA-AAAD-4F3B-9F37-98F5F2F73AA1}" dt="2022-05-25T11:55:23.872" v="2458" actId="14100"/>
          <ac:spMkLst>
            <pc:docMk/>
            <pc:sldMk cId="3508025652" sldId="2147197750"/>
            <ac:spMk id="43" creationId="{5527B1B5-036A-4A3B-B7D8-51DFADC7D278}"/>
          </ac:spMkLst>
        </pc:spChg>
        <pc:spChg chg="del">
          <ac:chgData name="Myriam Meyer" userId="4862716f-c9ef-4be4-8952-22893ad8cca4" providerId="ADAL" clId="{7970FAAA-AAAD-4F3B-9F37-98F5F2F73AA1}" dt="2022-05-25T11:55:19.566" v="2456" actId="478"/>
          <ac:spMkLst>
            <pc:docMk/>
            <pc:sldMk cId="3508025652" sldId="2147197750"/>
            <ac:spMk id="44" creationId="{5EB4876D-C94E-48E4-A1F4-48C00599203D}"/>
          </ac:spMkLst>
        </pc:spChg>
        <pc:spChg chg="mod">
          <ac:chgData name="Myriam Meyer" userId="4862716f-c9ef-4be4-8952-22893ad8cca4" providerId="ADAL" clId="{7970FAAA-AAAD-4F3B-9F37-98F5F2F73AA1}" dt="2022-05-25T08:45:40.160" v="935" actId="20577"/>
          <ac:spMkLst>
            <pc:docMk/>
            <pc:sldMk cId="3508025652" sldId="2147197750"/>
            <ac:spMk id="83" creationId="{91366BE9-E45C-46E5-A441-B4E5C716FCD1}"/>
          </ac:spMkLst>
        </pc:spChg>
        <pc:spChg chg="mod">
          <ac:chgData name="Myriam Meyer" userId="4862716f-c9ef-4be4-8952-22893ad8cca4" providerId="ADAL" clId="{7970FAAA-AAAD-4F3B-9F37-98F5F2F73AA1}" dt="2022-05-25T08:51:50.115" v="1416" actId="12"/>
          <ac:spMkLst>
            <pc:docMk/>
            <pc:sldMk cId="3508025652" sldId="2147197750"/>
            <ac:spMk id="85" creationId="{D983B504-0624-4CAC-902C-E3ECECE0F01A}"/>
          </ac:spMkLst>
        </pc:spChg>
        <pc:spChg chg="mod">
          <ac:chgData name="Myriam Meyer" userId="4862716f-c9ef-4be4-8952-22893ad8cca4" providerId="ADAL" clId="{7970FAAA-AAAD-4F3B-9F37-98F5F2F73AA1}" dt="2022-05-25T16:07:20.340" v="2652" actId="20577"/>
          <ac:spMkLst>
            <pc:docMk/>
            <pc:sldMk cId="3508025652" sldId="2147197750"/>
            <ac:spMk id="140" creationId="{CFDBC6C1-E55D-4498-9D3E-35D849F1A9D7}"/>
          </ac:spMkLst>
        </pc:spChg>
        <pc:spChg chg="mod">
          <ac:chgData name="Myriam Meyer" userId="4862716f-c9ef-4be4-8952-22893ad8cca4" providerId="ADAL" clId="{7970FAAA-AAAD-4F3B-9F37-98F5F2F73AA1}" dt="2022-05-25T08:46:55.732" v="990" actId="207"/>
          <ac:spMkLst>
            <pc:docMk/>
            <pc:sldMk cId="3508025652" sldId="2147197750"/>
            <ac:spMk id="162" creationId="{4FE2A6BA-274D-4E26-AA6B-6F30C2C5609C}"/>
          </ac:spMkLst>
        </pc:spChg>
        <pc:spChg chg="mod">
          <ac:chgData name="Myriam Meyer" userId="4862716f-c9ef-4be4-8952-22893ad8cca4" providerId="ADAL" clId="{7970FAAA-AAAD-4F3B-9F37-98F5F2F73AA1}" dt="2022-05-25T08:49:24.790" v="1184" actId="207"/>
          <ac:spMkLst>
            <pc:docMk/>
            <pc:sldMk cId="3508025652" sldId="2147197750"/>
            <ac:spMk id="169" creationId="{57E6A8EC-760A-417C-B530-0B3218232A53}"/>
          </ac:spMkLst>
        </pc:spChg>
      </pc:sldChg>
      <pc:sldChg chg="mod modShow">
        <pc:chgData name="Myriam Meyer" userId="4862716f-c9ef-4be4-8952-22893ad8cca4" providerId="ADAL" clId="{7970FAAA-AAAD-4F3B-9F37-98F5F2F73AA1}" dt="2022-05-25T16:09:39.254" v="2698" actId="729"/>
        <pc:sldMkLst>
          <pc:docMk/>
          <pc:sldMk cId="3150137878" sldId="2147197751"/>
        </pc:sldMkLst>
      </pc:sldChg>
      <pc:sldChg chg="mod modShow">
        <pc:chgData name="Myriam Meyer" userId="4862716f-c9ef-4be4-8952-22893ad8cca4" providerId="ADAL" clId="{7970FAAA-AAAD-4F3B-9F37-98F5F2F73AA1}" dt="2022-05-25T16:09:26.362" v="2697" actId="729"/>
        <pc:sldMkLst>
          <pc:docMk/>
          <pc:sldMk cId="245952215" sldId="2147197765"/>
        </pc:sldMkLst>
      </pc:sldChg>
      <pc:sldChg chg="ord">
        <pc:chgData name="Myriam Meyer" userId="4862716f-c9ef-4be4-8952-22893ad8cca4" providerId="ADAL" clId="{7970FAAA-AAAD-4F3B-9F37-98F5F2F73AA1}" dt="2022-05-25T08:38:29.843" v="452"/>
        <pc:sldMkLst>
          <pc:docMk/>
          <pc:sldMk cId="3299204469" sldId="2147197767"/>
        </pc:sldMkLst>
      </pc:sldChg>
    </pc:docChg>
  </pc:docChgLst>
  <pc:docChgLst>
    <pc:chgData name="Myriam Meyer" userId="S::myriam.meyer@awacademy.de::4862716f-c9ef-4be4-8952-22893ad8cca4" providerId="AD" clId="Web-{A3BE31DC-3951-C27C-F73D-7157D98D5CA0}"/>
    <pc:docChg chg="modSld">
      <pc:chgData name="Myriam Meyer" userId="S::myriam.meyer@awacademy.de::4862716f-c9ef-4be4-8952-22893ad8cca4" providerId="AD" clId="Web-{A3BE31DC-3951-C27C-F73D-7157D98D5CA0}" dt="2022-05-23T14:07:10.564" v="2" actId="20577"/>
      <pc:docMkLst>
        <pc:docMk/>
      </pc:docMkLst>
      <pc:sldChg chg="modSp">
        <pc:chgData name="Myriam Meyer" userId="S::myriam.meyer@awacademy.de::4862716f-c9ef-4be4-8952-22893ad8cca4" providerId="AD" clId="Web-{A3BE31DC-3951-C27C-F73D-7157D98D5CA0}" dt="2022-05-23T14:07:10.564" v="2" actId="20577"/>
        <pc:sldMkLst>
          <pc:docMk/>
          <pc:sldMk cId="3508025652" sldId="2147197750"/>
        </pc:sldMkLst>
        <pc:spChg chg="mod">
          <ac:chgData name="Myriam Meyer" userId="S::myriam.meyer@awacademy.de::4862716f-c9ef-4be4-8952-22893ad8cca4" providerId="AD" clId="Web-{A3BE31DC-3951-C27C-F73D-7157D98D5CA0}" dt="2022-05-23T14:07:10.564" v="2" actId="20577"/>
          <ac:spMkLst>
            <pc:docMk/>
            <pc:sldMk cId="3508025652" sldId="2147197750"/>
            <ac:spMk id="85" creationId="{D983B504-0624-4CAC-902C-E3ECECE0F01A}"/>
          </ac:spMkLst>
        </pc:spChg>
      </pc:sldChg>
    </pc:docChg>
  </pc:docChgLst>
  <pc:docChgLst>
    <pc:chgData name="Myriam Meyer" userId="S::myriam.meyer@awacademy.de::4862716f-c9ef-4be4-8952-22893ad8cca4" providerId="AD" clId="Web-{418613F2-CE48-7817-44FB-270C09E9BF65}"/>
    <pc:docChg chg="modSld">
      <pc:chgData name="Myriam Meyer" userId="S::myriam.meyer@awacademy.de::4862716f-c9ef-4be4-8952-22893ad8cca4" providerId="AD" clId="Web-{418613F2-CE48-7817-44FB-270C09E9BF65}" dt="2022-05-30T06:45:58.056" v="34" actId="1076"/>
      <pc:docMkLst>
        <pc:docMk/>
      </pc:docMkLst>
      <pc:sldChg chg="modSp">
        <pc:chgData name="Myriam Meyer" userId="S::myriam.meyer@awacademy.de::4862716f-c9ef-4be4-8952-22893ad8cca4" providerId="AD" clId="Web-{418613F2-CE48-7817-44FB-270C09E9BF65}" dt="2022-05-30T06:45:23.102" v="31" actId="20577"/>
        <pc:sldMkLst>
          <pc:docMk/>
          <pc:sldMk cId="3679427502" sldId="2147197734"/>
        </pc:sldMkLst>
        <pc:spChg chg="mod">
          <ac:chgData name="Myriam Meyer" userId="S::myriam.meyer@awacademy.de::4862716f-c9ef-4be4-8952-22893ad8cca4" providerId="AD" clId="Web-{418613F2-CE48-7817-44FB-270C09E9BF65}" dt="2022-05-30T06:45:23.102" v="31" actId="20577"/>
          <ac:spMkLst>
            <pc:docMk/>
            <pc:sldMk cId="3679427502" sldId="2147197734"/>
            <ac:spMk id="3" creationId="{3D4D6245-B917-4D18-9603-CA6F8B0FFB6D}"/>
          </ac:spMkLst>
        </pc:spChg>
      </pc:sldChg>
      <pc:sldChg chg="modSp">
        <pc:chgData name="Myriam Meyer" userId="S::myriam.meyer@awacademy.de::4862716f-c9ef-4be4-8952-22893ad8cca4" providerId="AD" clId="Web-{418613F2-CE48-7817-44FB-270C09E9BF65}" dt="2022-05-30T06:44:42.523" v="29" actId="20577"/>
        <pc:sldMkLst>
          <pc:docMk/>
          <pc:sldMk cId="2811646323" sldId="2147197736"/>
        </pc:sldMkLst>
        <pc:spChg chg="mod">
          <ac:chgData name="Myriam Meyer" userId="S::myriam.meyer@awacademy.de::4862716f-c9ef-4be4-8952-22893ad8cca4" providerId="AD" clId="Web-{418613F2-CE48-7817-44FB-270C09E9BF65}" dt="2022-05-30T06:44:42.523" v="29" actId="20577"/>
          <ac:spMkLst>
            <pc:docMk/>
            <pc:sldMk cId="2811646323" sldId="2147197736"/>
            <ac:spMk id="11" creationId="{8017B106-BA16-46A7-8626-B1697254F7C2}"/>
          </ac:spMkLst>
        </pc:spChg>
      </pc:sldChg>
      <pc:sldChg chg="modSp">
        <pc:chgData name="Myriam Meyer" userId="S::myriam.meyer@awacademy.de::4862716f-c9ef-4be4-8952-22893ad8cca4" providerId="AD" clId="Web-{418613F2-CE48-7817-44FB-270C09E9BF65}" dt="2022-05-30T06:45:58.056" v="34" actId="1076"/>
        <pc:sldMkLst>
          <pc:docMk/>
          <pc:sldMk cId="3508025652" sldId="2147197750"/>
        </pc:sldMkLst>
        <pc:spChg chg="mod">
          <ac:chgData name="Myriam Meyer" userId="S::myriam.meyer@awacademy.de::4862716f-c9ef-4be4-8952-22893ad8cca4" providerId="AD" clId="Web-{418613F2-CE48-7817-44FB-270C09E9BF65}" dt="2022-05-30T06:45:58.056" v="34" actId="1076"/>
          <ac:spMkLst>
            <pc:docMk/>
            <pc:sldMk cId="3508025652" sldId="2147197750"/>
            <ac:spMk id="26" creationId="{C199DF66-C2C0-463C-AA6E-BF5BCE5D73B1}"/>
          </ac:spMkLst>
        </pc:spChg>
      </pc:sldChg>
    </pc:docChg>
  </pc:docChgLst>
  <pc:docChgLst>
    <pc:chgData name="Myriam Meyer" userId="S::myriam.meyer@awacademy.de::4862716f-c9ef-4be4-8952-22893ad8cca4" providerId="AD" clId="Web-{9356FCA0-DA26-DE1D-EED9-2518C265C64A}"/>
    <pc:docChg chg="modSld sldOrd">
      <pc:chgData name="Myriam Meyer" userId="S::myriam.meyer@awacademy.de::4862716f-c9ef-4be4-8952-22893ad8cca4" providerId="AD" clId="Web-{9356FCA0-DA26-DE1D-EED9-2518C265C64A}" dt="2022-05-30T09:15:52.958" v="928" actId="20577"/>
      <pc:docMkLst>
        <pc:docMk/>
      </pc:docMkLst>
      <pc:sldChg chg="modSp">
        <pc:chgData name="Myriam Meyer" userId="S::myriam.meyer@awacademy.de::4862716f-c9ef-4be4-8952-22893ad8cca4" providerId="AD" clId="Web-{9356FCA0-DA26-DE1D-EED9-2518C265C64A}" dt="2022-05-30T09:15:33.113" v="923" actId="20577"/>
        <pc:sldMkLst>
          <pc:docMk/>
          <pc:sldMk cId="0" sldId="292"/>
        </pc:sldMkLst>
        <pc:spChg chg="mod">
          <ac:chgData name="Myriam Meyer" userId="S::myriam.meyer@awacademy.de::4862716f-c9ef-4be4-8952-22893ad8cca4" providerId="AD" clId="Web-{9356FCA0-DA26-DE1D-EED9-2518C265C64A}" dt="2022-05-30T09:15:33.113" v="923" actId="20577"/>
          <ac:spMkLst>
            <pc:docMk/>
            <pc:sldMk cId="0" sldId="292"/>
            <ac:spMk id="246" creationId="{00000000-0000-0000-0000-000000000000}"/>
          </ac:spMkLst>
        </pc:spChg>
      </pc:sldChg>
      <pc:sldChg chg="mod modShow">
        <pc:chgData name="Myriam Meyer" userId="S::myriam.meyer@awacademy.de::4862716f-c9ef-4be4-8952-22893ad8cca4" providerId="AD" clId="Web-{9356FCA0-DA26-DE1D-EED9-2518C265C64A}" dt="2022-05-30T09:14:09.467" v="919"/>
        <pc:sldMkLst>
          <pc:docMk/>
          <pc:sldMk cId="1412643281" sldId="2147197735"/>
        </pc:sldMkLst>
      </pc:sldChg>
      <pc:sldChg chg="modSp">
        <pc:chgData name="Myriam Meyer" userId="S::myriam.meyer@awacademy.de::4862716f-c9ef-4be4-8952-22893ad8cca4" providerId="AD" clId="Web-{9356FCA0-DA26-DE1D-EED9-2518C265C64A}" dt="2022-05-30T09:15:52.958" v="928" actId="20577"/>
        <pc:sldMkLst>
          <pc:docMk/>
          <pc:sldMk cId="2811646323" sldId="2147197736"/>
        </pc:sldMkLst>
        <pc:spChg chg="mod">
          <ac:chgData name="Myriam Meyer" userId="S::myriam.meyer@awacademy.de::4862716f-c9ef-4be4-8952-22893ad8cca4" providerId="AD" clId="Web-{9356FCA0-DA26-DE1D-EED9-2518C265C64A}" dt="2022-05-30T09:15:52.958" v="928" actId="20577"/>
          <ac:spMkLst>
            <pc:docMk/>
            <pc:sldMk cId="2811646323" sldId="2147197736"/>
            <ac:spMk id="11" creationId="{8017B106-BA16-46A7-8626-B1697254F7C2}"/>
          </ac:spMkLst>
        </pc:spChg>
      </pc:sldChg>
      <pc:sldChg chg="mod modShow">
        <pc:chgData name="Myriam Meyer" userId="S::myriam.meyer@awacademy.de::4862716f-c9ef-4be4-8952-22893ad8cca4" providerId="AD" clId="Web-{9356FCA0-DA26-DE1D-EED9-2518C265C64A}" dt="2022-05-30T07:51:18.287" v="1"/>
        <pc:sldMkLst>
          <pc:docMk/>
          <pc:sldMk cId="268454817" sldId="2147197738"/>
        </pc:sldMkLst>
      </pc:sldChg>
      <pc:sldChg chg="mod modShow">
        <pc:chgData name="Myriam Meyer" userId="S::myriam.meyer@awacademy.de::4862716f-c9ef-4be4-8952-22893ad8cca4" providerId="AD" clId="Web-{9356FCA0-DA26-DE1D-EED9-2518C265C64A}" dt="2022-05-30T09:14:06.701" v="918"/>
        <pc:sldMkLst>
          <pc:docMk/>
          <pc:sldMk cId="523616241" sldId="2147197740"/>
        </pc:sldMkLst>
      </pc:sldChg>
      <pc:sldChg chg="mod modShow">
        <pc:chgData name="Myriam Meyer" userId="S::myriam.meyer@awacademy.de::4862716f-c9ef-4be4-8952-22893ad8cca4" providerId="AD" clId="Web-{9356FCA0-DA26-DE1D-EED9-2518C265C64A}" dt="2022-05-30T09:13:56.451" v="917"/>
        <pc:sldMkLst>
          <pc:docMk/>
          <pc:sldMk cId="425927866" sldId="2147197741"/>
        </pc:sldMkLst>
      </pc:sldChg>
      <pc:sldChg chg="mod modShow">
        <pc:chgData name="Myriam Meyer" userId="S::myriam.meyer@awacademy.de::4862716f-c9ef-4be4-8952-22893ad8cca4" providerId="AD" clId="Web-{9356FCA0-DA26-DE1D-EED9-2518C265C64A}" dt="2022-05-30T09:14:18.358" v="920"/>
        <pc:sldMkLst>
          <pc:docMk/>
          <pc:sldMk cId="123501138" sldId="2147197747"/>
        </pc:sldMkLst>
      </pc:sldChg>
      <pc:sldChg chg="modSp">
        <pc:chgData name="Myriam Meyer" userId="S::myriam.meyer@awacademy.de::4862716f-c9ef-4be4-8952-22893ad8cca4" providerId="AD" clId="Web-{9356FCA0-DA26-DE1D-EED9-2518C265C64A}" dt="2022-05-30T09:13:19.855" v="916" actId="14100"/>
        <pc:sldMkLst>
          <pc:docMk/>
          <pc:sldMk cId="3508025652" sldId="2147197750"/>
        </pc:sldMkLst>
        <pc:spChg chg="mod">
          <ac:chgData name="Myriam Meyer" userId="S::myriam.meyer@awacademy.de::4862716f-c9ef-4be4-8952-22893ad8cca4" providerId="AD" clId="Web-{9356FCA0-DA26-DE1D-EED9-2518C265C64A}" dt="2022-05-30T09:12:35.446" v="910" actId="1076"/>
          <ac:spMkLst>
            <pc:docMk/>
            <pc:sldMk cId="3508025652" sldId="2147197750"/>
            <ac:spMk id="26" creationId="{C199DF66-C2C0-463C-AA6E-BF5BCE5D73B1}"/>
          </ac:spMkLst>
        </pc:spChg>
        <pc:spChg chg="mod">
          <ac:chgData name="Myriam Meyer" userId="S::myriam.meyer@awacademy.de::4862716f-c9ef-4be4-8952-22893ad8cca4" providerId="AD" clId="Web-{9356FCA0-DA26-DE1D-EED9-2518C265C64A}" dt="2022-05-30T09:12:00.413" v="907" actId="14100"/>
          <ac:spMkLst>
            <pc:docMk/>
            <pc:sldMk cId="3508025652" sldId="2147197750"/>
            <ac:spMk id="27" creationId="{1BC2711B-1A64-4CA3-8F74-AA1E9E192596}"/>
          </ac:spMkLst>
        </pc:spChg>
        <pc:spChg chg="mod">
          <ac:chgData name="Myriam Meyer" userId="S::myriam.meyer@awacademy.de::4862716f-c9ef-4be4-8952-22893ad8cca4" providerId="AD" clId="Web-{9356FCA0-DA26-DE1D-EED9-2518C265C64A}" dt="2022-05-30T09:13:19.855" v="916" actId="14100"/>
          <ac:spMkLst>
            <pc:docMk/>
            <pc:sldMk cId="3508025652" sldId="2147197750"/>
            <ac:spMk id="28" creationId="{0E88C07C-0842-4314-8E88-20E945B306EC}"/>
          </ac:spMkLst>
        </pc:spChg>
        <pc:spChg chg="mod">
          <ac:chgData name="Myriam Meyer" userId="S::myriam.meyer@awacademy.de::4862716f-c9ef-4be4-8952-22893ad8cca4" providerId="AD" clId="Web-{9356FCA0-DA26-DE1D-EED9-2518C265C64A}" dt="2022-05-30T09:11:22.864" v="903" actId="1076"/>
          <ac:spMkLst>
            <pc:docMk/>
            <pc:sldMk cId="3508025652" sldId="2147197750"/>
            <ac:spMk id="37" creationId="{572391A0-A18F-40D6-862E-F3C8ADE1DEB8}"/>
          </ac:spMkLst>
        </pc:spChg>
        <pc:spChg chg="mod">
          <ac:chgData name="Myriam Meyer" userId="S::myriam.meyer@awacademy.de::4862716f-c9ef-4be4-8952-22893ad8cca4" providerId="AD" clId="Web-{9356FCA0-DA26-DE1D-EED9-2518C265C64A}" dt="2022-05-30T09:11:29.802" v="904" actId="14100"/>
          <ac:spMkLst>
            <pc:docMk/>
            <pc:sldMk cId="3508025652" sldId="2147197750"/>
            <ac:spMk id="38" creationId="{2AF581B0-BD2D-47A4-9057-89FEFD363202}"/>
          </ac:spMkLst>
        </pc:spChg>
        <pc:spChg chg="mod">
          <ac:chgData name="Myriam Meyer" userId="S::myriam.meyer@awacademy.de::4862716f-c9ef-4be4-8952-22893ad8cca4" providerId="AD" clId="Web-{9356FCA0-DA26-DE1D-EED9-2518C265C64A}" dt="2022-05-30T09:13:05.010" v="914" actId="1076"/>
          <ac:spMkLst>
            <pc:docMk/>
            <pc:sldMk cId="3508025652" sldId="2147197750"/>
            <ac:spMk id="39" creationId="{FC8DAE72-6967-41AF-8384-0A7613276CB6}"/>
          </ac:spMkLst>
        </pc:spChg>
        <pc:spChg chg="mod">
          <ac:chgData name="Myriam Meyer" userId="S::myriam.meyer@awacademy.de::4862716f-c9ef-4be4-8952-22893ad8cca4" providerId="AD" clId="Web-{9356FCA0-DA26-DE1D-EED9-2518C265C64A}" dt="2022-05-30T09:10:55.190" v="899" actId="14100"/>
          <ac:spMkLst>
            <pc:docMk/>
            <pc:sldMk cId="3508025652" sldId="2147197750"/>
            <ac:spMk id="42" creationId="{CF9FE58B-9323-42CC-A71C-BEE9E133DF23}"/>
          </ac:spMkLst>
        </pc:spChg>
        <pc:spChg chg="mod">
          <ac:chgData name="Myriam Meyer" userId="S::myriam.meyer@awacademy.de::4862716f-c9ef-4be4-8952-22893ad8cca4" providerId="AD" clId="Web-{9356FCA0-DA26-DE1D-EED9-2518C265C64A}" dt="2022-05-30T09:13:01.573" v="913" actId="1076"/>
          <ac:spMkLst>
            <pc:docMk/>
            <pc:sldMk cId="3508025652" sldId="2147197750"/>
            <ac:spMk id="43" creationId="{5527B1B5-036A-4A3B-B7D8-51DFADC7D278}"/>
          </ac:spMkLst>
        </pc:spChg>
        <pc:spChg chg="mod">
          <ac:chgData name="Myriam Meyer" userId="S::myriam.meyer@awacademy.de::4862716f-c9ef-4be4-8952-22893ad8cca4" providerId="AD" clId="Web-{9356FCA0-DA26-DE1D-EED9-2518C265C64A}" dt="2022-05-30T09:12:25.633" v="908" actId="14100"/>
          <ac:spMkLst>
            <pc:docMk/>
            <pc:sldMk cId="3508025652" sldId="2147197750"/>
            <ac:spMk id="140" creationId="{CFDBC6C1-E55D-4498-9D3E-35D849F1A9D7}"/>
          </ac:spMkLst>
        </pc:spChg>
        <pc:spChg chg="mod">
          <ac:chgData name="Myriam Meyer" userId="S::myriam.meyer@awacademy.de::4862716f-c9ef-4be4-8952-22893ad8cca4" providerId="AD" clId="Web-{9356FCA0-DA26-DE1D-EED9-2518C265C64A}" dt="2022-05-30T09:11:55.756" v="906" actId="14100"/>
          <ac:spMkLst>
            <pc:docMk/>
            <pc:sldMk cId="3508025652" sldId="2147197750"/>
            <ac:spMk id="162" creationId="{4FE2A6BA-274D-4E26-AA6B-6F30C2C5609C}"/>
          </ac:spMkLst>
        </pc:spChg>
        <pc:spChg chg="mod">
          <ac:chgData name="Myriam Meyer" userId="S::myriam.meyer@awacademy.de::4862716f-c9ef-4be4-8952-22893ad8cca4" providerId="AD" clId="Web-{9356FCA0-DA26-DE1D-EED9-2518C265C64A}" dt="2022-05-30T09:13:16.152" v="915" actId="14100"/>
          <ac:spMkLst>
            <pc:docMk/>
            <pc:sldMk cId="3508025652" sldId="2147197750"/>
            <ac:spMk id="169" creationId="{57E6A8EC-760A-417C-B530-0B3218232A53}"/>
          </ac:spMkLst>
        </pc:spChg>
      </pc:sldChg>
      <pc:sldChg chg="mod modShow">
        <pc:chgData name="Myriam Meyer" userId="S::myriam.meyer@awacademy.de::4862716f-c9ef-4be4-8952-22893ad8cca4" providerId="AD" clId="Web-{9356FCA0-DA26-DE1D-EED9-2518C265C64A}" dt="2022-05-30T07:49:43.078" v="0"/>
        <pc:sldMkLst>
          <pc:docMk/>
          <pc:sldMk cId="2385779420" sldId="2147197752"/>
        </pc:sldMkLst>
      </pc:sldChg>
      <pc:sldChg chg="delSp modSp mod ord modShow">
        <pc:chgData name="Myriam Meyer" userId="S::myriam.meyer@awacademy.de::4862716f-c9ef-4be4-8952-22893ad8cca4" providerId="AD" clId="Web-{9356FCA0-DA26-DE1D-EED9-2518C265C64A}" dt="2022-05-30T09:09:51.577" v="893"/>
        <pc:sldMkLst>
          <pc:docMk/>
          <pc:sldMk cId="245952215" sldId="2147197765"/>
        </pc:sldMkLst>
        <pc:spChg chg="mod">
          <ac:chgData name="Myriam Meyer" userId="S::myriam.meyer@awacademy.de::4862716f-c9ef-4be4-8952-22893ad8cca4" providerId="AD" clId="Web-{9356FCA0-DA26-DE1D-EED9-2518C265C64A}" dt="2022-05-30T07:52:55.417" v="51" actId="20577"/>
          <ac:spMkLst>
            <pc:docMk/>
            <pc:sldMk cId="245952215" sldId="2147197765"/>
            <ac:spMk id="5" creationId="{CA108FBA-D069-25DA-84E0-D8048AF97D90}"/>
          </ac:spMkLst>
        </pc:spChg>
        <pc:spChg chg="mod">
          <ac:chgData name="Myriam Meyer" userId="S::myriam.meyer@awacademy.de::4862716f-c9ef-4be4-8952-22893ad8cca4" providerId="AD" clId="Web-{9356FCA0-DA26-DE1D-EED9-2518C265C64A}" dt="2022-05-30T07:52:41.495" v="46" actId="20577"/>
          <ac:spMkLst>
            <pc:docMk/>
            <pc:sldMk cId="245952215" sldId="2147197765"/>
            <ac:spMk id="6" creationId="{B3E74BC4-BE0E-89D9-2146-136B04B567F8}"/>
          </ac:spMkLst>
        </pc:spChg>
        <pc:spChg chg="del mod">
          <ac:chgData name="Myriam Meyer" userId="S::myriam.meyer@awacademy.de::4862716f-c9ef-4be4-8952-22893ad8cca4" providerId="AD" clId="Web-{9356FCA0-DA26-DE1D-EED9-2518C265C64A}" dt="2022-05-30T07:51:57.523" v="3"/>
          <ac:spMkLst>
            <pc:docMk/>
            <pc:sldMk cId="245952215" sldId="2147197765"/>
            <ac:spMk id="7" creationId="{DA8EAC2B-1108-408E-B9DD-92242C5BED01}"/>
          </ac:spMkLst>
        </pc:spChg>
        <pc:spChg chg="mod">
          <ac:chgData name="Myriam Meyer" userId="S::myriam.meyer@awacademy.de::4862716f-c9ef-4be4-8952-22893ad8cca4" providerId="AD" clId="Web-{9356FCA0-DA26-DE1D-EED9-2518C265C64A}" dt="2022-05-30T09:09:31.638" v="891" actId="20577"/>
          <ac:spMkLst>
            <pc:docMk/>
            <pc:sldMk cId="245952215" sldId="2147197765"/>
            <ac:spMk id="10" creationId="{328C55DE-8297-46AD-A99C-C9F6B48AE750}"/>
          </ac:spMkLst>
        </pc:spChg>
      </pc:sldChg>
    </pc:docChg>
  </pc:docChgLst>
  <pc:docChgLst>
    <pc:chgData name="Sophie Hartmann" userId="S::sophie.hartmann@awacademy.de::a8545279-ff23-4853-a559-5bb43bda3245" providerId="AD" clId="Web-{6B76664A-D9EB-C560-E7D9-82F5AA034F9C}"/>
    <pc:docChg chg="addSld modSld">
      <pc:chgData name="Sophie Hartmann" userId="S::sophie.hartmann@awacademy.de::a8545279-ff23-4853-a559-5bb43bda3245" providerId="AD" clId="Web-{6B76664A-D9EB-C560-E7D9-82F5AA034F9C}" dt="2022-05-03T08:10:41.941" v="44"/>
      <pc:docMkLst>
        <pc:docMk/>
      </pc:docMkLst>
      <pc:sldChg chg="addSp delSp modSp">
        <pc:chgData name="Sophie Hartmann" userId="S::sophie.hartmann@awacademy.de::a8545279-ff23-4853-a559-5bb43bda3245" providerId="AD" clId="Web-{6B76664A-D9EB-C560-E7D9-82F5AA034F9C}" dt="2022-05-03T08:10:41.941" v="44"/>
        <pc:sldMkLst>
          <pc:docMk/>
          <pc:sldMk cId="3877459202" sldId="2134805655"/>
        </pc:sldMkLst>
        <pc:spChg chg="mod">
          <ac:chgData name="Sophie Hartmann" userId="S::sophie.hartmann@awacademy.de::a8545279-ff23-4853-a559-5bb43bda3245" providerId="AD" clId="Web-{6B76664A-D9EB-C560-E7D9-82F5AA034F9C}" dt="2022-05-03T08:10:36.034" v="28" actId="1076"/>
          <ac:spMkLst>
            <pc:docMk/>
            <pc:sldMk cId="3877459202" sldId="2134805655"/>
            <ac:spMk id="12" creationId="{B58AAA8F-4087-4243-ACD2-0E0FFE7A2683}"/>
          </ac:spMkLst>
        </pc:spChg>
        <pc:spChg chg="mod">
          <ac:chgData name="Sophie Hartmann" userId="S::sophie.hartmann@awacademy.de::a8545279-ff23-4853-a559-5bb43bda3245" providerId="AD" clId="Web-{6B76664A-D9EB-C560-E7D9-82F5AA034F9C}" dt="2022-05-03T08:10:36.081" v="29" actId="1076"/>
          <ac:spMkLst>
            <pc:docMk/>
            <pc:sldMk cId="3877459202" sldId="2134805655"/>
            <ac:spMk id="38" creationId="{339668E4-5E0C-493F-9354-034AC2AE5CE8}"/>
          </ac:spMkLst>
        </pc:spChg>
        <pc:spChg chg="mod">
          <ac:chgData name="Sophie Hartmann" userId="S::sophie.hartmann@awacademy.de::a8545279-ff23-4853-a559-5bb43bda3245" providerId="AD" clId="Web-{6B76664A-D9EB-C560-E7D9-82F5AA034F9C}" dt="2022-05-03T08:10:36.159" v="32" actId="1076"/>
          <ac:spMkLst>
            <pc:docMk/>
            <pc:sldMk cId="3877459202" sldId="2134805655"/>
            <ac:spMk id="49" creationId="{CE9E72CA-B0E3-4407-B65F-B49BBD97F89D}"/>
          </ac:spMkLst>
        </pc:spChg>
        <pc:spChg chg="mod">
          <ac:chgData name="Sophie Hartmann" userId="S::sophie.hartmann@awacademy.de::a8545279-ff23-4853-a559-5bb43bda3245" providerId="AD" clId="Web-{6B76664A-D9EB-C560-E7D9-82F5AA034F9C}" dt="2022-05-03T08:10:36.206" v="33" actId="1076"/>
          <ac:spMkLst>
            <pc:docMk/>
            <pc:sldMk cId="3877459202" sldId="2134805655"/>
            <ac:spMk id="57" creationId="{B6E2B111-8FE5-49F2-8B10-E25969DC8A6F}"/>
          </ac:spMkLst>
        </pc:spChg>
        <pc:spChg chg="mod">
          <ac:chgData name="Sophie Hartmann" userId="S::sophie.hartmann@awacademy.de::a8545279-ff23-4853-a559-5bb43bda3245" providerId="AD" clId="Web-{6B76664A-D9EB-C560-E7D9-82F5AA034F9C}" dt="2022-05-03T08:10:36.284" v="36" actId="1076"/>
          <ac:spMkLst>
            <pc:docMk/>
            <pc:sldMk cId="3877459202" sldId="2134805655"/>
            <ac:spMk id="65" creationId="{D379EE96-A1C7-436C-B9BA-2330AF872325}"/>
          </ac:spMkLst>
        </pc:spChg>
        <pc:spChg chg="mod">
          <ac:chgData name="Sophie Hartmann" userId="S::sophie.hartmann@awacademy.de::a8545279-ff23-4853-a559-5bb43bda3245" providerId="AD" clId="Web-{6B76664A-D9EB-C560-E7D9-82F5AA034F9C}" dt="2022-05-03T08:10:36.315" v="37" actId="1076"/>
          <ac:spMkLst>
            <pc:docMk/>
            <pc:sldMk cId="3877459202" sldId="2134805655"/>
            <ac:spMk id="72" creationId="{BAA50749-32E1-4470-B5DB-54527DBCF48D}"/>
          </ac:spMkLst>
        </pc:spChg>
        <pc:spChg chg="mod">
          <ac:chgData name="Sophie Hartmann" userId="S::sophie.hartmann@awacademy.de::a8545279-ff23-4853-a559-5bb43bda3245" providerId="AD" clId="Web-{6B76664A-D9EB-C560-E7D9-82F5AA034F9C}" dt="2022-05-03T08:10:36.362" v="39" actId="1076"/>
          <ac:spMkLst>
            <pc:docMk/>
            <pc:sldMk cId="3877459202" sldId="2134805655"/>
            <ac:spMk id="79" creationId="{CB3F5F8D-305B-439E-AA8A-31F77958522F}"/>
          </ac:spMkLst>
        </pc:spChg>
        <pc:spChg chg="mod">
          <ac:chgData name="Sophie Hartmann" userId="S::sophie.hartmann@awacademy.de::a8545279-ff23-4853-a559-5bb43bda3245" providerId="AD" clId="Web-{6B76664A-D9EB-C560-E7D9-82F5AA034F9C}" dt="2022-05-03T08:10:36.378" v="40" actId="1076"/>
          <ac:spMkLst>
            <pc:docMk/>
            <pc:sldMk cId="3877459202" sldId="2134805655"/>
            <ac:spMk id="91" creationId="{988CA2D9-FD3D-452D-99C2-B66799022AAB}"/>
          </ac:spMkLst>
        </pc:spChg>
        <pc:picChg chg="add del mod">
          <ac:chgData name="Sophie Hartmann" userId="S::sophie.hartmann@awacademy.de::a8545279-ff23-4853-a559-5bb43bda3245" providerId="AD" clId="Web-{6B76664A-D9EB-C560-E7D9-82F5AA034F9C}" dt="2022-05-03T08:10:41.941" v="44"/>
          <ac:picMkLst>
            <pc:docMk/>
            <pc:sldMk cId="3877459202" sldId="2134805655"/>
            <ac:picMk id="2" creationId="{74105A7B-AA10-A345-08FD-B3E54783B671}"/>
          </ac:picMkLst>
        </pc:picChg>
        <pc:cxnChg chg="mod">
          <ac:chgData name="Sophie Hartmann" userId="S::sophie.hartmann@awacademy.de::a8545279-ff23-4853-a559-5bb43bda3245" providerId="AD" clId="Web-{6B76664A-D9EB-C560-E7D9-82F5AA034F9C}" dt="2022-05-03T08:10:36.096" v="30" actId="1076"/>
          <ac:cxnSpMkLst>
            <pc:docMk/>
            <pc:sldMk cId="3877459202" sldId="2134805655"/>
            <ac:cxnSpMk id="39" creationId="{7AD4C0C2-1083-4CD7-8DCB-AB43358983E2}"/>
          </ac:cxnSpMkLst>
        </pc:cxnChg>
        <pc:cxnChg chg="mod">
          <ac:chgData name="Sophie Hartmann" userId="S::sophie.hartmann@awacademy.de::a8545279-ff23-4853-a559-5bb43bda3245" providerId="AD" clId="Web-{6B76664A-D9EB-C560-E7D9-82F5AA034F9C}" dt="2022-05-03T08:10:36.128" v="31" actId="1076"/>
          <ac:cxnSpMkLst>
            <pc:docMk/>
            <pc:sldMk cId="3877459202" sldId="2134805655"/>
            <ac:cxnSpMk id="48" creationId="{C9991975-6CC6-4F9A-BCAF-F96858882CC3}"/>
          </ac:cxnSpMkLst>
        </pc:cxnChg>
        <pc:cxnChg chg="mod">
          <ac:chgData name="Sophie Hartmann" userId="S::sophie.hartmann@awacademy.de::a8545279-ff23-4853-a559-5bb43bda3245" providerId="AD" clId="Web-{6B76664A-D9EB-C560-E7D9-82F5AA034F9C}" dt="2022-05-03T08:10:36.221" v="34" actId="1076"/>
          <ac:cxnSpMkLst>
            <pc:docMk/>
            <pc:sldMk cId="3877459202" sldId="2134805655"/>
            <ac:cxnSpMk id="58" creationId="{058F0050-B7C8-4BAD-A143-3D3CFA76FA4A}"/>
          </ac:cxnSpMkLst>
        </pc:cxnChg>
        <pc:cxnChg chg="mod">
          <ac:chgData name="Sophie Hartmann" userId="S::sophie.hartmann@awacademy.de::a8545279-ff23-4853-a559-5bb43bda3245" providerId="AD" clId="Web-{6B76664A-D9EB-C560-E7D9-82F5AA034F9C}" dt="2022-05-03T08:10:36.253" v="35" actId="1076"/>
          <ac:cxnSpMkLst>
            <pc:docMk/>
            <pc:sldMk cId="3877459202" sldId="2134805655"/>
            <ac:cxnSpMk id="64" creationId="{482BB644-FC70-478A-B5DB-DBEF6D84DFD8}"/>
          </ac:cxnSpMkLst>
        </pc:cxnChg>
        <pc:cxnChg chg="mod">
          <ac:chgData name="Sophie Hartmann" userId="S::sophie.hartmann@awacademy.de::a8545279-ff23-4853-a559-5bb43bda3245" providerId="AD" clId="Web-{6B76664A-D9EB-C560-E7D9-82F5AA034F9C}" dt="2022-05-03T08:10:36.331" v="38" actId="1076"/>
          <ac:cxnSpMkLst>
            <pc:docMk/>
            <pc:sldMk cId="3877459202" sldId="2134805655"/>
            <ac:cxnSpMk id="73" creationId="{2AA6C628-7865-4504-AB30-8A8235DA283D}"/>
          </ac:cxnSpMkLst>
        </pc:cxnChg>
      </pc:sldChg>
      <pc:sldChg chg="addSp delSp">
        <pc:chgData name="Sophie Hartmann" userId="S::sophie.hartmann@awacademy.de::a8545279-ff23-4853-a559-5bb43bda3245" providerId="AD" clId="Web-{6B76664A-D9EB-C560-E7D9-82F5AA034F9C}" dt="2022-05-03T08:10:27.893" v="27"/>
        <pc:sldMkLst>
          <pc:docMk/>
          <pc:sldMk cId="2189574404" sldId="2147197746"/>
        </pc:sldMkLst>
        <pc:cxnChg chg="add del">
          <ac:chgData name="Sophie Hartmann" userId="S::sophie.hartmann@awacademy.de::a8545279-ff23-4853-a559-5bb43bda3245" providerId="AD" clId="Web-{6B76664A-D9EB-C560-E7D9-82F5AA034F9C}" dt="2022-05-03T08:10:27.893" v="27"/>
          <ac:cxnSpMkLst>
            <pc:docMk/>
            <pc:sldMk cId="2189574404" sldId="2147197746"/>
            <ac:cxnSpMk id="43" creationId="{17E190E9-DAC4-4CB6-A73A-E2AD5A88B8A9}"/>
          </ac:cxnSpMkLst>
        </pc:cxnChg>
      </pc:sldChg>
      <pc:sldChg chg="modSp">
        <pc:chgData name="Sophie Hartmann" userId="S::sophie.hartmann@awacademy.de::a8545279-ff23-4853-a559-5bb43bda3245" providerId="AD" clId="Web-{6B76664A-D9EB-C560-E7D9-82F5AA034F9C}" dt="2022-05-03T07:48:53.755" v="5" actId="20577"/>
        <pc:sldMkLst>
          <pc:docMk/>
          <pc:sldMk cId="728939500" sldId="2147197748"/>
        </pc:sldMkLst>
        <pc:spChg chg="mod">
          <ac:chgData name="Sophie Hartmann" userId="S::sophie.hartmann@awacademy.de::a8545279-ff23-4853-a559-5bb43bda3245" providerId="AD" clId="Web-{6B76664A-D9EB-C560-E7D9-82F5AA034F9C}" dt="2022-05-03T07:48:53.755" v="5" actId="20577"/>
          <ac:spMkLst>
            <pc:docMk/>
            <pc:sldMk cId="728939500" sldId="2147197748"/>
            <ac:spMk id="42" creationId="{2A9FE946-B66A-479B-9820-009656102C26}"/>
          </ac:spMkLst>
        </pc:spChg>
      </pc:sldChg>
      <pc:sldChg chg="modSp add">
        <pc:chgData name="Sophie Hartmann" userId="S::sophie.hartmann@awacademy.de::a8545279-ff23-4853-a559-5bb43bda3245" providerId="AD" clId="Web-{6B76664A-D9EB-C560-E7D9-82F5AA034F9C}" dt="2022-05-03T07:47:01.061" v="4" actId="20577"/>
        <pc:sldMkLst>
          <pc:docMk/>
          <pc:sldMk cId="2385779420" sldId="2147197752"/>
        </pc:sldMkLst>
        <pc:spChg chg="mod">
          <ac:chgData name="Sophie Hartmann" userId="S::sophie.hartmann@awacademy.de::a8545279-ff23-4853-a559-5bb43bda3245" providerId="AD" clId="Web-{6B76664A-D9EB-C560-E7D9-82F5AA034F9C}" dt="2022-05-03T07:47:01.061" v="4" actId="20577"/>
          <ac:spMkLst>
            <pc:docMk/>
            <pc:sldMk cId="2385779420" sldId="2147197752"/>
            <ac:spMk id="2" creationId="{FE7A3BDC-3348-4B98-A557-E5B20801F9D1}"/>
          </ac:spMkLst>
        </pc:spChg>
      </pc:sldChg>
    </pc:docChg>
  </pc:docChgLst>
  <pc:docChgLst>
    <pc:chgData name="Myriam Meyer" userId="S::myriam.meyer@awacademy.de::4862716f-c9ef-4be4-8952-22893ad8cca4" providerId="AD" clId="Web-{8361DADD-44D0-CFD8-0142-257431BA6C40}"/>
    <pc:docChg chg="modSld">
      <pc:chgData name="Myriam Meyer" userId="S::myriam.meyer@awacademy.de::4862716f-c9ef-4be4-8952-22893ad8cca4" providerId="AD" clId="Web-{8361DADD-44D0-CFD8-0142-257431BA6C40}" dt="2022-05-30T09:19:52.258" v="3" actId="20577"/>
      <pc:docMkLst>
        <pc:docMk/>
      </pc:docMkLst>
      <pc:sldChg chg="modSp">
        <pc:chgData name="Myriam Meyer" userId="S::myriam.meyer@awacademy.de::4862716f-c9ef-4be4-8952-22893ad8cca4" providerId="AD" clId="Web-{8361DADD-44D0-CFD8-0142-257431BA6C40}" dt="2022-05-30T09:19:52.258" v="3" actId="20577"/>
        <pc:sldMkLst>
          <pc:docMk/>
          <pc:sldMk cId="245952215" sldId="2147197765"/>
        </pc:sldMkLst>
        <pc:spChg chg="mod">
          <ac:chgData name="Myriam Meyer" userId="S::myriam.meyer@awacademy.de::4862716f-c9ef-4be4-8952-22893ad8cca4" providerId="AD" clId="Web-{8361DADD-44D0-CFD8-0142-257431BA6C40}" dt="2022-05-30T09:19:52.258" v="3" actId="20577"/>
          <ac:spMkLst>
            <pc:docMk/>
            <pc:sldMk cId="245952215" sldId="2147197765"/>
            <ac:spMk id="10" creationId="{328C55DE-8297-46AD-A99C-C9F6B48AE750}"/>
          </ac:spMkLst>
        </pc:spChg>
      </pc:sldChg>
    </pc:docChg>
  </pc:docChgLst>
  <pc:docChgLst>
    <pc:chgData name="Sophie Hartmann" userId="a8545279-ff23-4853-a559-5bb43bda3245" providerId="ADAL" clId="{78D77F13-2EE1-487E-982A-9BD4644B6475}"/>
    <pc:docChg chg="undo custSel addSld delSld modSld sldOrd">
      <pc:chgData name="Sophie Hartmann" userId="a8545279-ff23-4853-a559-5bb43bda3245" providerId="ADAL" clId="{78D77F13-2EE1-487E-982A-9BD4644B6475}" dt="2022-05-13T11:35:30.890" v="376" actId="47"/>
      <pc:docMkLst>
        <pc:docMk/>
      </pc:docMkLst>
      <pc:sldChg chg="del">
        <pc:chgData name="Sophie Hartmann" userId="a8545279-ff23-4853-a559-5bb43bda3245" providerId="ADAL" clId="{78D77F13-2EE1-487E-982A-9BD4644B6475}" dt="2022-05-13T11:35:30.890" v="376" actId="47"/>
        <pc:sldMkLst>
          <pc:docMk/>
          <pc:sldMk cId="382611710" sldId="379"/>
        </pc:sldMkLst>
      </pc:sldChg>
      <pc:sldChg chg="del">
        <pc:chgData name="Sophie Hartmann" userId="a8545279-ff23-4853-a559-5bb43bda3245" providerId="ADAL" clId="{78D77F13-2EE1-487E-982A-9BD4644B6475}" dt="2022-05-13T11:35:30.890" v="376" actId="47"/>
        <pc:sldMkLst>
          <pc:docMk/>
          <pc:sldMk cId="1756219231" sldId="672"/>
        </pc:sldMkLst>
      </pc:sldChg>
      <pc:sldChg chg="addSp modSp mod">
        <pc:chgData name="Sophie Hartmann" userId="a8545279-ff23-4853-a559-5bb43bda3245" providerId="ADAL" clId="{78D77F13-2EE1-487E-982A-9BD4644B6475}" dt="2022-05-13T11:29:16.964" v="140" actId="1076"/>
        <pc:sldMkLst>
          <pc:docMk/>
          <pc:sldMk cId="1463316911" sldId="3096"/>
        </pc:sldMkLst>
        <pc:spChg chg="add mod">
          <ac:chgData name="Sophie Hartmann" userId="a8545279-ff23-4853-a559-5bb43bda3245" providerId="ADAL" clId="{78D77F13-2EE1-487E-982A-9BD4644B6475}" dt="2022-05-13T11:29:16.964" v="140" actId="1076"/>
          <ac:spMkLst>
            <pc:docMk/>
            <pc:sldMk cId="1463316911" sldId="3096"/>
            <ac:spMk id="27" creationId="{B32875B4-6C60-4A84-9D2D-F415298BBFF7}"/>
          </ac:spMkLst>
        </pc:spChg>
      </pc:sldChg>
      <pc:sldChg chg="addSp modSp mod modAnim">
        <pc:chgData name="Sophie Hartmann" userId="a8545279-ff23-4853-a559-5bb43bda3245" providerId="ADAL" clId="{78D77F13-2EE1-487E-982A-9BD4644B6475}" dt="2022-05-13T11:29:20.337" v="142" actId="1076"/>
        <pc:sldMkLst>
          <pc:docMk/>
          <pc:sldMk cId="3877459202" sldId="2134805655"/>
        </pc:sldMkLst>
        <pc:spChg chg="mod">
          <ac:chgData name="Sophie Hartmann" userId="a8545279-ff23-4853-a559-5bb43bda3245" providerId="ADAL" clId="{78D77F13-2EE1-487E-982A-9BD4644B6475}" dt="2022-05-03T08:11:30.082" v="8" actId="207"/>
          <ac:spMkLst>
            <pc:docMk/>
            <pc:sldMk cId="3877459202" sldId="2134805655"/>
            <ac:spMk id="8" creationId="{2DEA2803-A5D7-4DEC-9925-F173AB8B7E22}"/>
          </ac:spMkLst>
        </pc:spChg>
        <pc:spChg chg="mod">
          <ac:chgData name="Sophie Hartmann" userId="a8545279-ff23-4853-a559-5bb43bda3245" providerId="ADAL" clId="{78D77F13-2EE1-487E-982A-9BD4644B6475}" dt="2022-05-03T08:12:22.056" v="23" actId="207"/>
          <ac:spMkLst>
            <pc:docMk/>
            <pc:sldMk cId="3877459202" sldId="2134805655"/>
            <ac:spMk id="12" creationId="{B58AAA8F-4087-4243-ACD2-0E0FFE7A2683}"/>
          </ac:spMkLst>
        </pc:spChg>
        <pc:spChg chg="mod">
          <ac:chgData name="Sophie Hartmann" userId="a8545279-ff23-4853-a559-5bb43bda3245" providerId="ADAL" clId="{78D77F13-2EE1-487E-982A-9BD4644B6475}" dt="2022-05-03T08:11:32.382" v="9" actId="207"/>
          <ac:spMkLst>
            <pc:docMk/>
            <pc:sldMk cId="3877459202" sldId="2134805655"/>
            <ac:spMk id="19" creationId="{FE8C9A22-08A9-4FA5-B3D3-34A6E4AAB566}"/>
          </ac:spMkLst>
        </pc:spChg>
        <pc:spChg chg="mod">
          <ac:chgData name="Sophie Hartmann" userId="a8545279-ff23-4853-a559-5bb43bda3245" providerId="ADAL" clId="{78D77F13-2EE1-487E-982A-9BD4644B6475}" dt="2022-05-03T08:11:41.482" v="12" actId="207"/>
          <ac:spMkLst>
            <pc:docMk/>
            <pc:sldMk cId="3877459202" sldId="2134805655"/>
            <ac:spMk id="30" creationId="{DF6399EA-BBD1-4664-89A5-0022D9860252}"/>
          </ac:spMkLst>
        </pc:spChg>
        <pc:spChg chg="mod">
          <ac:chgData name="Sophie Hartmann" userId="a8545279-ff23-4853-a559-5bb43bda3245" providerId="ADAL" clId="{78D77F13-2EE1-487E-982A-9BD4644B6475}" dt="2022-05-03T08:11:46.447" v="14" actId="207"/>
          <ac:spMkLst>
            <pc:docMk/>
            <pc:sldMk cId="3877459202" sldId="2134805655"/>
            <ac:spMk id="32" creationId="{1A1652E9-1F49-4184-B763-B1C7F5198F3B}"/>
          </ac:spMkLst>
        </pc:spChg>
        <pc:spChg chg="mod">
          <ac:chgData name="Sophie Hartmann" userId="a8545279-ff23-4853-a559-5bb43bda3245" providerId="ADAL" clId="{78D77F13-2EE1-487E-982A-9BD4644B6475}" dt="2022-05-03T08:12:18.804" v="22" actId="207"/>
          <ac:spMkLst>
            <pc:docMk/>
            <pc:sldMk cId="3877459202" sldId="2134805655"/>
            <ac:spMk id="38" creationId="{339668E4-5E0C-493F-9354-034AC2AE5CE8}"/>
          </ac:spMkLst>
        </pc:spChg>
        <pc:spChg chg="add mod">
          <ac:chgData name="Sophie Hartmann" userId="a8545279-ff23-4853-a559-5bb43bda3245" providerId="ADAL" clId="{78D77F13-2EE1-487E-982A-9BD4644B6475}" dt="2022-05-03T08:17:37.099" v="47" actId="20577"/>
          <ac:spMkLst>
            <pc:docMk/>
            <pc:sldMk cId="3877459202" sldId="2134805655"/>
            <ac:spMk id="43" creationId="{29E73113-CD66-43C9-9F8B-5E0C940B4311}"/>
          </ac:spMkLst>
        </pc:spChg>
        <pc:spChg chg="add mod">
          <ac:chgData name="Sophie Hartmann" userId="a8545279-ff23-4853-a559-5bb43bda3245" providerId="ADAL" clId="{78D77F13-2EE1-487E-982A-9BD4644B6475}" dt="2022-05-03T08:17:51.151" v="48"/>
          <ac:spMkLst>
            <pc:docMk/>
            <pc:sldMk cId="3877459202" sldId="2134805655"/>
            <ac:spMk id="44" creationId="{532BDD83-31B0-4478-81F0-AEF617465C42}"/>
          </ac:spMkLst>
        </pc:spChg>
        <pc:spChg chg="mod">
          <ac:chgData name="Sophie Hartmann" userId="a8545279-ff23-4853-a559-5bb43bda3245" providerId="ADAL" clId="{78D77F13-2EE1-487E-982A-9BD4644B6475}" dt="2022-05-03T08:11:36.394" v="10" actId="207"/>
          <ac:spMkLst>
            <pc:docMk/>
            <pc:sldMk cId="3877459202" sldId="2134805655"/>
            <ac:spMk id="45" creationId="{BA1912D1-D07D-47A3-B350-868A1F5D72D9}"/>
          </ac:spMkLst>
        </pc:spChg>
        <pc:spChg chg="add mod">
          <ac:chgData name="Sophie Hartmann" userId="a8545279-ff23-4853-a559-5bb43bda3245" providerId="ADAL" clId="{78D77F13-2EE1-487E-982A-9BD4644B6475}" dt="2022-05-03T08:17:55.621" v="50" actId="20577"/>
          <ac:spMkLst>
            <pc:docMk/>
            <pc:sldMk cId="3877459202" sldId="2134805655"/>
            <ac:spMk id="47" creationId="{315A7332-6FA9-4B7C-AED6-D362A680B0B3}"/>
          </ac:spMkLst>
        </pc:spChg>
        <pc:spChg chg="mod">
          <ac:chgData name="Sophie Hartmann" userId="a8545279-ff23-4853-a559-5bb43bda3245" providerId="ADAL" clId="{78D77F13-2EE1-487E-982A-9BD4644B6475}" dt="2022-05-03T08:12:10.095" v="20" actId="207"/>
          <ac:spMkLst>
            <pc:docMk/>
            <pc:sldMk cId="3877459202" sldId="2134805655"/>
            <ac:spMk id="49" creationId="{CE9E72CA-B0E3-4407-B65F-B49BBD97F89D}"/>
          </ac:spMkLst>
        </pc:spChg>
        <pc:spChg chg="add mod">
          <ac:chgData name="Sophie Hartmann" userId="a8545279-ff23-4853-a559-5bb43bda3245" providerId="ADAL" clId="{78D77F13-2EE1-487E-982A-9BD4644B6475}" dt="2022-05-03T08:17:59.285" v="52" actId="20577"/>
          <ac:spMkLst>
            <pc:docMk/>
            <pc:sldMk cId="3877459202" sldId="2134805655"/>
            <ac:spMk id="50" creationId="{46B20783-F64B-4920-81B9-F0990D4CFC69}"/>
          </ac:spMkLst>
        </pc:spChg>
        <pc:spChg chg="mod">
          <ac:chgData name="Sophie Hartmann" userId="a8545279-ff23-4853-a559-5bb43bda3245" providerId="ADAL" clId="{78D77F13-2EE1-487E-982A-9BD4644B6475}" dt="2022-05-03T08:11:51.270" v="15" actId="207"/>
          <ac:spMkLst>
            <pc:docMk/>
            <pc:sldMk cId="3877459202" sldId="2134805655"/>
            <ac:spMk id="51" creationId="{2BD8D435-B665-4EF4-9B90-963CE0E5B274}"/>
          </ac:spMkLst>
        </pc:spChg>
        <pc:spChg chg="add mod">
          <ac:chgData name="Sophie Hartmann" userId="a8545279-ff23-4853-a559-5bb43bda3245" providerId="ADAL" clId="{78D77F13-2EE1-487E-982A-9BD4644B6475}" dt="2022-05-13T11:29:20.337" v="142" actId="1076"/>
          <ac:spMkLst>
            <pc:docMk/>
            <pc:sldMk cId="3877459202" sldId="2134805655"/>
            <ac:spMk id="56" creationId="{19F0AD28-AC50-4AD1-955F-BC34D13F2F59}"/>
          </ac:spMkLst>
        </pc:spChg>
        <pc:spChg chg="mod">
          <ac:chgData name="Sophie Hartmann" userId="a8545279-ff23-4853-a559-5bb43bda3245" providerId="ADAL" clId="{78D77F13-2EE1-487E-982A-9BD4644B6475}" dt="2022-05-03T08:12:03.061" v="18" actId="207"/>
          <ac:spMkLst>
            <pc:docMk/>
            <pc:sldMk cId="3877459202" sldId="2134805655"/>
            <ac:spMk id="57" creationId="{B6E2B111-8FE5-49F2-8B10-E25969DC8A6F}"/>
          </ac:spMkLst>
        </pc:spChg>
        <pc:spChg chg="mod">
          <ac:chgData name="Sophie Hartmann" userId="a8545279-ff23-4853-a559-5bb43bda3245" providerId="ADAL" clId="{78D77F13-2EE1-487E-982A-9BD4644B6475}" dt="2022-05-03T08:11:53.657" v="16" actId="207"/>
          <ac:spMkLst>
            <pc:docMk/>
            <pc:sldMk cId="3877459202" sldId="2134805655"/>
            <ac:spMk id="60" creationId="{5554B084-F477-4457-9816-E6780EC8CC8D}"/>
          </ac:spMkLst>
        </pc:spChg>
        <pc:spChg chg="mod">
          <ac:chgData name="Sophie Hartmann" userId="a8545279-ff23-4853-a559-5bb43bda3245" providerId="ADAL" clId="{78D77F13-2EE1-487E-982A-9BD4644B6475}" dt="2022-05-03T08:11:59.776" v="17" actId="207"/>
          <ac:spMkLst>
            <pc:docMk/>
            <pc:sldMk cId="3877459202" sldId="2134805655"/>
            <ac:spMk id="65" creationId="{D379EE96-A1C7-436C-B9BA-2330AF872325}"/>
          </ac:spMkLst>
        </pc:spChg>
        <pc:spChg chg="mod">
          <ac:chgData name="Sophie Hartmann" userId="a8545279-ff23-4853-a559-5bb43bda3245" providerId="ADAL" clId="{78D77F13-2EE1-487E-982A-9BD4644B6475}" dt="2022-05-03T08:12:05.789" v="19" actId="207"/>
          <ac:spMkLst>
            <pc:docMk/>
            <pc:sldMk cId="3877459202" sldId="2134805655"/>
            <ac:spMk id="72" creationId="{BAA50749-32E1-4470-B5DB-54527DBCF48D}"/>
          </ac:spMkLst>
        </pc:spChg>
        <pc:spChg chg="mod">
          <ac:chgData name="Sophie Hartmann" userId="a8545279-ff23-4853-a559-5bb43bda3245" providerId="ADAL" clId="{78D77F13-2EE1-487E-982A-9BD4644B6475}" dt="2022-05-03T08:11:43.915" v="13" actId="207"/>
          <ac:spMkLst>
            <pc:docMk/>
            <pc:sldMk cId="3877459202" sldId="2134805655"/>
            <ac:spMk id="82" creationId="{D72BC866-DBB5-4CCF-8FB6-87F1343E0F76}"/>
          </ac:spMkLst>
        </pc:spChg>
        <pc:picChg chg="add mod">
          <ac:chgData name="Sophie Hartmann" userId="a8545279-ff23-4853-a559-5bb43bda3245" providerId="ADAL" clId="{78D77F13-2EE1-487E-982A-9BD4644B6475}" dt="2022-05-03T08:15:25.384" v="24"/>
          <ac:picMkLst>
            <pc:docMk/>
            <pc:sldMk cId="3877459202" sldId="2134805655"/>
            <ac:picMk id="53" creationId="{7EA85CF3-7F71-41AA-8F58-4F1E3BFAEC9A}"/>
          </ac:picMkLst>
        </pc:picChg>
        <pc:picChg chg="add mod">
          <ac:chgData name="Sophie Hartmann" userId="a8545279-ff23-4853-a559-5bb43bda3245" providerId="ADAL" clId="{78D77F13-2EE1-487E-982A-9BD4644B6475}" dt="2022-05-03T08:15:33.268" v="26" actId="1076"/>
          <ac:picMkLst>
            <pc:docMk/>
            <pc:sldMk cId="3877459202" sldId="2134805655"/>
            <ac:picMk id="54" creationId="{499F71C0-385B-4269-B121-A1047996B5D8}"/>
          </ac:picMkLst>
        </pc:picChg>
        <pc:picChg chg="add mod">
          <ac:chgData name="Sophie Hartmann" userId="a8545279-ff23-4853-a559-5bb43bda3245" providerId="ADAL" clId="{78D77F13-2EE1-487E-982A-9BD4644B6475}" dt="2022-05-03T08:15:37.713" v="28" actId="1076"/>
          <ac:picMkLst>
            <pc:docMk/>
            <pc:sldMk cId="3877459202" sldId="2134805655"/>
            <ac:picMk id="55" creationId="{CFD74FBA-67B9-487A-B1D9-C7FF039CB084}"/>
          </ac:picMkLst>
        </pc:picChg>
        <pc:cxnChg chg="mod">
          <ac:chgData name="Sophie Hartmann" userId="a8545279-ff23-4853-a559-5bb43bda3245" providerId="ADAL" clId="{78D77F13-2EE1-487E-982A-9BD4644B6475}" dt="2022-05-03T08:11:11.933" v="2" actId="14100"/>
          <ac:cxnSpMkLst>
            <pc:docMk/>
            <pc:sldMk cId="3877459202" sldId="2134805655"/>
            <ac:cxnSpMk id="48" creationId="{C9991975-6CC6-4F9A-BCAF-F96858882CC3}"/>
          </ac:cxnSpMkLst>
        </pc:cxnChg>
        <pc:cxnChg chg="mod">
          <ac:chgData name="Sophie Hartmann" userId="a8545279-ff23-4853-a559-5bb43bda3245" providerId="ADAL" clId="{78D77F13-2EE1-487E-982A-9BD4644B6475}" dt="2022-05-03T08:11:18.944" v="6" actId="14100"/>
          <ac:cxnSpMkLst>
            <pc:docMk/>
            <pc:sldMk cId="3877459202" sldId="2134805655"/>
            <ac:cxnSpMk id="58" creationId="{058F0050-B7C8-4BAD-A143-3D3CFA76FA4A}"/>
          </ac:cxnSpMkLst>
        </pc:cxnChg>
        <pc:cxnChg chg="mod">
          <ac:chgData name="Sophie Hartmann" userId="a8545279-ff23-4853-a559-5bb43bda3245" providerId="ADAL" clId="{78D77F13-2EE1-487E-982A-9BD4644B6475}" dt="2022-05-03T08:11:22.214" v="7" actId="14100"/>
          <ac:cxnSpMkLst>
            <pc:docMk/>
            <pc:sldMk cId="3877459202" sldId="2134805655"/>
            <ac:cxnSpMk id="64" creationId="{482BB644-FC70-478A-B5DB-DBEF6D84DFD8}"/>
          </ac:cxnSpMkLst>
        </pc:cxnChg>
        <pc:cxnChg chg="mod">
          <ac:chgData name="Sophie Hartmann" userId="a8545279-ff23-4853-a559-5bb43bda3245" providerId="ADAL" clId="{78D77F13-2EE1-487E-982A-9BD4644B6475}" dt="2022-05-03T08:11:14.506" v="3" actId="14100"/>
          <ac:cxnSpMkLst>
            <pc:docMk/>
            <pc:sldMk cId="3877459202" sldId="2134805655"/>
            <ac:cxnSpMk id="73" creationId="{2AA6C628-7865-4504-AB30-8A8235DA283D}"/>
          </ac:cxnSpMkLst>
        </pc:cxnChg>
      </pc:sldChg>
      <pc:sldChg chg="addSp modSp">
        <pc:chgData name="Sophie Hartmann" userId="a8545279-ff23-4853-a559-5bb43bda3245" providerId="ADAL" clId="{78D77F13-2EE1-487E-982A-9BD4644B6475}" dt="2022-05-13T11:28:32.927" v="53"/>
        <pc:sldMkLst>
          <pc:docMk/>
          <pc:sldMk cId="2811646323" sldId="2147197736"/>
        </pc:sldMkLst>
        <pc:spChg chg="add mod">
          <ac:chgData name="Sophie Hartmann" userId="a8545279-ff23-4853-a559-5bb43bda3245" providerId="ADAL" clId="{78D77F13-2EE1-487E-982A-9BD4644B6475}" dt="2022-05-13T11:28:32.927" v="53"/>
          <ac:spMkLst>
            <pc:docMk/>
            <pc:sldMk cId="2811646323" sldId="2147197736"/>
            <ac:spMk id="19" creationId="{7332B8F7-D4C8-4016-BCA5-223CB3814FE1}"/>
          </ac:spMkLst>
        </pc:spChg>
      </pc:sldChg>
      <pc:sldChg chg="del">
        <pc:chgData name="Sophie Hartmann" userId="a8545279-ff23-4853-a559-5bb43bda3245" providerId="ADAL" clId="{78D77F13-2EE1-487E-982A-9BD4644B6475}" dt="2022-05-13T11:35:30.890" v="376" actId="47"/>
        <pc:sldMkLst>
          <pc:docMk/>
          <pc:sldMk cId="1753206200" sldId="2147197737"/>
        </pc:sldMkLst>
      </pc:sldChg>
      <pc:sldChg chg="addSp modSp mod">
        <pc:chgData name="Sophie Hartmann" userId="a8545279-ff23-4853-a559-5bb43bda3245" providerId="ADAL" clId="{78D77F13-2EE1-487E-982A-9BD4644B6475}" dt="2022-05-13T11:28:47.313" v="76" actId="20577"/>
        <pc:sldMkLst>
          <pc:docMk/>
          <pc:sldMk cId="268454817" sldId="2147197738"/>
        </pc:sldMkLst>
        <pc:spChg chg="add mod">
          <ac:chgData name="Sophie Hartmann" userId="a8545279-ff23-4853-a559-5bb43bda3245" providerId="ADAL" clId="{78D77F13-2EE1-487E-982A-9BD4644B6475}" dt="2022-05-13T11:28:47.313" v="76" actId="20577"/>
          <ac:spMkLst>
            <pc:docMk/>
            <pc:sldMk cId="268454817" sldId="2147197738"/>
            <ac:spMk id="28" creationId="{A8F60A0E-B450-4B5E-8AA3-467107741862}"/>
          </ac:spMkLst>
        </pc:spChg>
      </pc:sldChg>
      <pc:sldChg chg="addSp modSp">
        <pc:chgData name="Sophie Hartmann" userId="a8545279-ff23-4853-a559-5bb43bda3245" providerId="ADAL" clId="{78D77F13-2EE1-487E-982A-9BD4644B6475}" dt="2022-05-13T11:35:21.441" v="374"/>
        <pc:sldMkLst>
          <pc:docMk/>
          <pc:sldMk cId="523616241" sldId="2147197740"/>
        </pc:sldMkLst>
        <pc:spChg chg="add mod">
          <ac:chgData name="Sophie Hartmann" userId="a8545279-ff23-4853-a559-5bb43bda3245" providerId="ADAL" clId="{78D77F13-2EE1-487E-982A-9BD4644B6475}" dt="2022-05-13T11:35:21.441" v="374"/>
          <ac:spMkLst>
            <pc:docMk/>
            <pc:sldMk cId="523616241" sldId="2147197740"/>
            <ac:spMk id="10" creationId="{37FED5B7-878F-4EEA-9A48-261AE29270D8}"/>
          </ac:spMkLst>
        </pc:spChg>
      </pc:sldChg>
      <pc:sldChg chg="addSp modSp">
        <pc:chgData name="Sophie Hartmann" userId="a8545279-ff23-4853-a559-5bb43bda3245" providerId="ADAL" clId="{78D77F13-2EE1-487E-982A-9BD4644B6475}" dt="2022-05-13T11:33:52.167" v="369"/>
        <pc:sldMkLst>
          <pc:docMk/>
          <pc:sldMk cId="425927866" sldId="2147197741"/>
        </pc:sldMkLst>
        <pc:spChg chg="add mod">
          <ac:chgData name="Sophie Hartmann" userId="a8545279-ff23-4853-a559-5bb43bda3245" providerId="ADAL" clId="{78D77F13-2EE1-487E-982A-9BD4644B6475}" dt="2022-05-13T11:33:52.167" v="369"/>
          <ac:spMkLst>
            <pc:docMk/>
            <pc:sldMk cId="425927866" sldId="2147197741"/>
            <ac:spMk id="20" creationId="{20E2D253-C8EC-431A-AAE0-6EA5F3117BD9}"/>
          </ac:spMkLst>
        </pc:spChg>
      </pc:sldChg>
      <pc:sldChg chg="del">
        <pc:chgData name="Sophie Hartmann" userId="a8545279-ff23-4853-a559-5bb43bda3245" providerId="ADAL" clId="{78D77F13-2EE1-487E-982A-9BD4644B6475}" dt="2022-05-13T11:35:30.890" v="376" actId="47"/>
        <pc:sldMkLst>
          <pc:docMk/>
          <pc:sldMk cId="4144122819" sldId="2147197743"/>
        </pc:sldMkLst>
      </pc:sldChg>
      <pc:sldChg chg="del">
        <pc:chgData name="Sophie Hartmann" userId="a8545279-ff23-4853-a559-5bb43bda3245" providerId="ADAL" clId="{78D77F13-2EE1-487E-982A-9BD4644B6475}" dt="2022-05-13T11:34:37.487" v="373" actId="47"/>
        <pc:sldMkLst>
          <pc:docMk/>
          <pc:sldMk cId="2074914693" sldId="2147197744"/>
        </pc:sldMkLst>
      </pc:sldChg>
      <pc:sldChg chg="addSp modSp">
        <pc:chgData name="Sophie Hartmann" userId="a8545279-ff23-4853-a559-5bb43bda3245" providerId="ADAL" clId="{78D77F13-2EE1-487E-982A-9BD4644B6475}" dt="2022-05-13T11:28:37.260" v="55"/>
        <pc:sldMkLst>
          <pc:docMk/>
          <pc:sldMk cId="2189574404" sldId="2147197746"/>
        </pc:sldMkLst>
        <pc:spChg chg="add mod">
          <ac:chgData name="Sophie Hartmann" userId="a8545279-ff23-4853-a559-5bb43bda3245" providerId="ADAL" clId="{78D77F13-2EE1-487E-982A-9BD4644B6475}" dt="2022-05-13T11:28:37.260" v="55"/>
          <ac:spMkLst>
            <pc:docMk/>
            <pc:sldMk cId="2189574404" sldId="2147197746"/>
            <ac:spMk id="72" creationId="{4C297289-F77D-45B3-A530-A6D142743792}"/>
          </ac:spMkLst>
        </pc:spChg>
      </pc:sldChg>
      <pc:sldChg chg="addSp modSp">
        <pc:chgData name="Sophie Hartmann" userId="a8545279-ff23-4853-a559-5bb43bda3245" providerId="ADAL" clId="{78D77F13-2EE1-487E-982A-9BD4644B6475}" dt="2022-05-13T11:35:22.526" v="375"/>
        <pc:sldMkLst>
          <pc:docMk/>
          <pc:sldMk cId="123501138" sldId="2147197747"/>
        </pc:sldMkLst>
        <pc:spChg chg="add mod">
          <ac:chgData name="Sophie Hartmann" userId="a8545279-ff23-4853-a559-5bb43bda3245" providerId="ADAL" clId="{78D77F13-2EE1-487E-982A-9BD4644B6475}" dt="2022-05-13T11:35:22.526" v="375"/>
          <ac:spMkLst>
            <pc:docMk/>
            <pc:sldMk cId="123501138" sldId="2147197747"/>
            <ac:spMk id="10" creationId="{F44E0782-D2E6-4FEC-8162-6EDE84D8AB14}"/>
          </ac:spMkLst>
        </pc:spChg>
      </pc:sldChg>
      <pc:sldChg chg="addSp modSp">
        <pc:chgData name="Sophie Hartmann" userId="a8545279-ff23-4853-a559-5bb43bda3245" providerId="ADAL" clId="{78D77F13-2EE1-487E-982A-9BD4644B6475}" dt="2022-05-13T11:28:35.444" v="54"/>
        <pc:sldMkLst>
          <pc:docMk/>
          <pc:sldMk cId="728939500" sldId="2147197748"/>
        </pc:sldMkLst>
        <pc:spChg chg="add mod">
          <ac:chgData name="Sophie Hartmann" userId="a8545279-ff23-4853-a559-5bb43bda3245" providerId="ADAL" clId="{78D77F13-2EE1-487E-982A-9BD4644B6475}" dt="2022-05-13T11:28:35.444" v="54"/>
          <ac:spMkLst>
            <pc:docMk/>
            <pc:sldMk cId="728939500" sldId="2147197748"/>
            <ac:spMk id="61" creationId="{70077B2B-74AA-49A0-A651-F0886FA4C86F}"/>
          </ac:spMkLst>
        </pc:spChg>
      </pc:sldChg>
      <pc:sldChg chg="addSp modSp mod">
        <pc:chgData name="Sophie Hartmann" userId="a8545279-ff23-4853-a559-5bb43bda3245" providerId="ADAL" clId="{78D77F13-2EE1-487E-982A-9BD4644B6475}" dt="2022-05-13T11:29:13.821" v="138" actId="1076"/>
        <pc:sldMkLst>
          <pc:docMk/>
          <pc:sldMk cId="4077606882" sldId="2147197749"/>
        </pc:sldMkLst>
        <pc:spChg chg="add mod">
          <ac:chgData name="Sophie Hartmann" userId="a8545279-ff23-4853-a559-5bb43bda3245" providerId="ADAL" clId="{78D77F13-2EE1-487E-982A-9BD4644B6475}" dt="2022-05-13T11:29:13.821" v="138" actId="1076"/>
          <ac:spMkLst>
            <pc:docMk/>
            <pc:sldMk cId="4077606882" sldId="2147197749"/>
            <ac:spMk id="4" creationId="{BD72A72B-B659-4009-B9F6-810999A0E423}"/>
          </ac:spMkLst>
        </pc:spChg>
      </pc:sldChg>
      <pc:sldChg chg="addSp modSp">
        <pc:chgData name="Sophie Hartmann" userId="a8545279-ff23-4853-a559-5bb43bda3245" providerId="ADAL" clId="{78D77F13-2EE1-487E-982A-9BD4644B6475}" dt="2022-05-13T11:29:26.479" v="143"/>
        <pc:sldMkLst>
          <pc:docMk/>
          <pc:sldMk cId="3508025652" sldId="2147197750"/>
        </pc:sldMkLst>
        <pc:spChg chg="add mod">
          <ac:chgData name="Sophie Hartmann" userId="a8545279-ff23-4853-a559-5bb43bda3245" providerId="ADAL" clId="{78D77F13-2EE1-487E-982A-9BD4644B6475}" dt="2022-05-13T11:29:26.479" v="143"/>
          <ac:spMkLst>
            <pc:docMk/>
            <pc:sldMk cId="3508025652" sldId="2147197750"/>
            <ac:spMk id="21" creationId="{2BC83C94-9109-4934-9463-AF005F704933}"/>
          </ac:spMkLst>
        </pc:spChg>
      </pc:sldChg>
      <pc:sldChg chg="addSp modSp">
        <pc:chgData name="Sophie Hartmann" userId="a8545279-ff23-4853-a559-5bb43bda3245" providerId="ADAL" clId="{78D77F13-2EE1-487E-982A-9BD4644B6475}" dt="2022-05-13T11:33:49.655" v="368"/>
        <pc:sldMkLst>
          <pc:docMk/>
          <pc:sldMk cId="3150137878" sldId="2147197751"/>
        </pc:sldMkLst>
        <pc:spChg chg="add mod">
          <ac:chgData name="Sophie Hartmann" userId="a8545279-ff23-4853-a559-5bb43bda3245" providerId="ADAL" clId="{78D77F13-2EE1-487E-982A-9BD4644B6475}" dt="2022-05-13T11:33:49.655" v="368"/>
          <ac:spMkLst>
            <pc:docMk/>
            <pc:sldMk cId="3150137878" sldId="2147197751"/>
            <ac:spMk id="28" creationId="{CFC813ED-98FE-4431-B924-1B29AF65B6CD}"/>
          </ac:spMkLst>
        </pc:spChg>
      </pc:sldChg>
      <pc:sldChg chg="addSp delSp modSp add mod">
        <pc:chgData name="Sophie Hartmann" userId="a8545279-ff23-4853-a559-5bb43bda3245" providerId="ADAL" clId="{78D77F13-2EE1-487E-982A-9BD4644B6475}" dt="2022-05-13T11:32:39.712" v="356" actId="20577"/>
        <pc:sldMkLst>
          <pc:docMk/>
          <pc:sldMk cId="245952215" sldId="2147197765"/>
        </pc:sldMkLst>
        <pc:spChg chg="del">
          <ac:chgData name="Sophie Hartmann" userId="a8545279-ff23-4853-a559-5bb43bda3245" providerId="ADAL" clId="{78D77F13-2EE1-487E-982A-9BD4644B6475}" dt="2022-05-13T11:31:55.591" v="257" actId="478"/>
          <ac:spMkLst>
            <pc:docMk/>
            <pc:sldMk cId="245952215" sldId="2147197765"/>
            <ac:spMk id="2" creationId="{2F169F6C-19A1-DDC6-7FC8-F8D006ABEDCC}"/>
          </ac:spMkLst>
        </pc:spChg>
        <pc:spChg chg="mod">
          <ac:chgData name="Sophie Hartmann" userId="a8545279-ff23-4853-a559-5bb43bda3245" providerId="ADAL" clId="{78D77F13-2EE1-487E-982A-9BD4644B6475}" dt="2022-05-13T11:29:41.481" v="172" actId="20577"/>
          <ac:spMkLst>
            <pc:docMk/>
            <pc:sldMk cId="245952215" sldId="2147197765"/>
            <ac:spMk id="5" creationId="{CA108FBA-D069-25DA-84E0-D8048AF97D90}"/>
          </ac:spMkLst>
        </pc:spChg>
        <pc:spChg chg="mod">
          <ac:chgData name="Sophie Hartmann" userId="a8545279-ff23-4853-a559-5bb43bda3245" providerId="ADAL" clId="{78D77F13-2EE1-487E-982A-9BD4644B6475}" dt="2022-05-13T11:30:00.192" v="253" actId="20577"/>
          <ac:spMkLst>
            <pc:docMk/>
            <pc:sldMk cId="245952215" sldId="2147197765"/>
            <ac:spMk id="6" creationId="{B3E74BC4-BE0E-89D9-2146-136B04B567F8}"/>
          </ac:spMkLst>
        </pc:spChg>
        <pc:spChg chg="add del mod">
          <ac:chgData name="Sophie Hartmann" userId="a8545279-ff23-4853-a559-5bb43bda3245" providerId="ADAL" clId="{78D77F13-2EE1-487E-982A-9BD4644B6475}" dt="2022-05-13T11:32:39.712" v="356" actId="20577"/>
          <ac:spMkLst>
            <pc:docMk/>
            <pc:sldMk cId="245952215" sldId="2147197765"/>
            <ac:spMk id="7" creationId="{DA8EAC2B-1108-408E-B9DD-92242C5BED01}"/>
          </ac:spMkLst>
        </pc:spChg>
        <pc:spChg chg="add del mod">
          <ac:chgData name="Sophie Hartmann" userId="a8545279-ff23-4853-a559-5bb43bda3245" providerId="ADAL" clId="{78D77F13-2EE1-487E-982A-9BD4644B6475}" dt="2022-05-13T11:31:53.794" v="256"/>
          <ac:spMkLst>
            <pc:docMk/>
            <pc:sldMk cId="245952215" sldId="2147197765"/>
            <ac:spMk id="8" creationId="{AE1D8B1E-3F73-4772-B479-08DAF41CA96C}"/>
          </ac:spMkLst>
        </pc:spChg>
        <pc:spChg chg="add del mod">
          <ac:chgData name="Sophie Hartmann" userId="a8545279-ff23-4853-a559-5bb43bda3245" providerId="ADAL" clId="{78D77F13-2EE1-487E-982A-9BD4644B6475}" dt="2022-05-13T11:31:56.818" v="258"/>
          <ac:spMkLst>
            <pc:docMk/>
            <pc:sldMk cId="245952215" sldId="2147197765"/>
            <ac:spMk id="9" creationId="{F4123BF0-15A5-4032-B729-D31C238ECB1E}"/>
          </ac:spMkLst>
        </pc:spChg>
        <pc:spChg chg="add mod">
          <ac:chgData name="Sophie Hartmann" userId="a8545279-ff23-4853-a559-5bb43bda3245" providerId="ADAL" clId="{78D77F13-2EE1-487E-982A-9BD4644B6475}" dt="2022-05-13T11:32:28.786" v="326" actId="20577"/>
          <ac:spMkLst>
            <pc:docMk/>
            <pc:sldMk cId="245952215" sldId="2147197765"/>
            <ac:spMk id="10" creationId="{328C55DE-8297-46AD-A99C-C9F6B48AE750}"/>
          </ac:spMkLst>
        </pc:spChg>
      </pc:sldChg>
      <pc:sldChg chg="add mod modShow">
        <pc:chgData name="Sophie Hartmann" userId="a8545279-ff23-4853-a559-5bb43bda3245" providerId="ADAL" clId="{78D77F13-2EE1-487E-982A-9BD4644B6475}" dt="2022-05-13T11:33:41.451" v="367" actId="729"/>
        <pc:sldMkLst>
          <pc:docMk/>
          <pc:sldMk cId="3351373712" sldId="2147197766"/>
        </pc:sldMkLst>
      </pc:sldChg>
      <pc:sldChg chg="modSp add mod">
        <pc:chgData name="Sophie Hartmann" userId="a8545279-ff23-4853-a559-5bb43bda3245" providerId="ADAL" clId="{78D77F13-2EE1-487E-982A-9BD4644B6475}" dt="2022-05-13T11:33:15.513" v="366" actId="20577"/>
        <pc:sldMkLst>
          <pc:docMk/>
          <pc:sldMk cId="3299204469" sldId="2147197767"/>
        </pc:sldMkLst>
        <pc:spChg chg="mod">
          <ac:chgData name="Sophie Hartmann" userId="a8545279-ff23-4853-a559-5bb43bda3245" providerId="ADAL" clId="{78D77F13-2EE1-487E-982A-9BD4644B6475}" dt="2022-05-13T11:33:15.513" v="366" actId="20577"/>
          <ac:spMkLst>
            <pc:docMk/>
            <pc:sldMk cId="3299204469" sldId="2147197767"/>
            <ac:spMk id="26" creationId="{F7ADB451-B638-4ECF-BC77-6C27B6B9CC97}"/>
          </ac:spMkLst>
        </pc:spChg>
      </pc:sldChg>
      <pc:sldChg chg="add ord">
        <pc:chgData name="Sophie Hartmann" userId="a8545279-ff23-4853-a559-5bb43bda3245" providerId="ADAL" clId="{78D77F13-2EE1-487E-982A-9BD4644B6475}" dt="2022-05-13T11:34:19.118" v="372"/>
        <pc:sldMkLst>
          <pc:docMk/>
          <pc:sldMk cId="2904816285" sldId="21471977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21F0E-C2EF-4E5A-BB81-E16FD40E6AE8}" type="datetimeFigureOut">
              <a:rPr lang="en-US" smtClean="0"/>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BAA81-B532-4A07-A171-2093B949E575}" type="slidenum">
              <a:rPr lang="en-US" smtClean="0"/>
              <a:t>‹#›</a:t>
            </a:fld>
            <a:endParaRPr lang="en-US"/>
          </a:p>
        </p:txBody>
      </p:sp>
    </p:spTree>
    <p:extLst>
      <p:ext uri="{BB962C8B-B14F-4D97-AF65-F5344CB8AC3E}">
        <p14:creationId xmlns:p14="http://schemas.microsoft.com/office/powerpoint/2010/main" val="385623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a:t>Note: </a:t>
            </a:r>
            <a:r>
              <a:rPr lang="de-DE" err="1"/>
              <a:t>Please</a:t>
            </a:r>
            <a:r>
              <a:rPr lang="de-DE"/>
              <a:t> </a:t>
            </a:r>
            <a:r>
              <a:rPr lang="de-DE" err="1"/>
              <a:t>view</a:t>
            </a:r>
            <a:r>
              <a:rPr lang="de-DE"/>
              <a:t> </a:t>
            </a:r>
            <a:r>
              <a:rPr lang="de-DE" err="1"/>
              <a:t>this</a:t>
            </a:r>
            <a:r>
              <a:rPr lang="de-DE"/>
              <a:t> </a:t>
            </a:r>
            <a:r>
              <a:rPr lang="de-DE" err="1"/>
              <a:t>document</a:t>
            </a:r>
            <a:r>
              <a:rPr lang="de-DE"/>
              <a:t> </a:t>
            </a:r>
            <a:r>
              <a:rPr lang="de-DE" err="1"/>
              <a:t>as</a:t>
            </a:r>
            <a:r>
              <a:rPr lang="de-DE"/>
              <a:t> a „Pick and </a:t>
            </a:r>
            <a:r>
              <a:rPr lang="de-DE" err="1"/>
              <a:t>Choose</a:t>
            </a:r>
            <a:r>
              <a:rPr lang="de-DE"/>
              <a:t>“. </a:t>
            </a:r>
            <a:r>
              <a:rPr lang="de-DE" err="1"/>
              <a:t>Meaning</a:t>
            </a:r>
            <a:r>
              <a:rPr lang="de-DE"/>
              <a:t>: Include </a:t>
            </a:r>
            <a:r>
              <a:rPr lang="de-DE" err="1"/>
              <a:t>the</a:t>
            </a:r>
            <a:r>
              <a:rPr lang="de-DE"/>
              <a:t> </a:t>
            </a:r>
            <a:r>
              <a:rPr lang="de-DE" err="1"/>
              <a:t>slides</a:t>
            </a:r>
            <a:r>
              <a:rPr lang="de-DE"/>
              <a:t> </a:t>
            </a:r>
            <a:r>
              <a:rPr lang="de-DE" err="1"/>
              <a:t>that</a:t>
            </a:r>
            <a:r>
              <a:rPr lang="de-DE"/>
              <a:t> </a:t>
            </a:r>
            <a:r>
              <a:rPr lang="de-DE" err="1"/>
              <a:t>are</a:t>
            </a:r>
            <a:r>
              <a:rPr lang="de-DE"/>
              <a:t> </a:t>
            </a:r>
            <a:r>
              <a:rPr lang="de-DE" err="1"/>
              <a:t>important</a:t>
            </a:r>
            <a:r>
              <a:rPr lang="de-DE"/>
              <a:t> </a:t>
            </a:r>
            <a:r>
              <a:rPr lang="de-DE" err="1"/>
              <a:t>for</a:t>
            </a:r>
            <a:r>
              <a:rPr lang="de-DE"/>
              <a:t> </a:t>
            </a:r>
            <a:r>
              <a:rPr lang="de-DE" err="1"/>
              <a:t>you</a:t>
            </a:r>
            <a:r>
              <a:rPr lang="de-DE"/>
              <a:t> and </a:t>
            </a:r>
            <a:r>
              <a:rPr lang="de-DE" err="1"/>
              <a:t>your</a:t>
            </a:r>
            <a:r>
              <a:rPr lang="de-DE"/>
              <a:t> </a:t>
            </a:r>
            <a:r>
              <a:rPr lang="de-DE" err="1"/>
              <a:t>client</a:t>
            </a:r>
            <a:r>
              <a:rPr lang="de-DE"/>
              <a:t>. </a:t>
            </a:r>
            <a:r>
              <a:rPr lang="de-DE" err="1"/>
              <a:t>Mandatory</a:t>
            </a:r>
            <a:r>
              <a:rPr lang="de-DE"/>
              <a:t> </a:t>
            </a:r>
            <a:r>
              <a:rPr lang="de-DE" err="1"/>
              <a:t>are</a:t>
            </a:r>
            <a:r>
              <a:rPr lang="de-DE"/>
              <a:t> </a:t>
            </a:r>
            <a:r>
              <a:rPr lang="de-DE" err="1"/>
              <a:t>only</a:t>
            </a:r>
            <a:r>
              <a:rPr lang="de-DE"/>
              <a:t> </a:t>
            </a:r>
            <a:r>
              <a:rPr lang="de-DE" err="1"/>
              <a:t>the</a:t>
            </a:r>
            <a:r>
              <a:rPr lang="de-DE"/>
              <a:t> </a:t>
            </a:r>
            <a:r>
              <a:rPr lang="de-DE" err="1"/>
              <a:t>slides</a:t>
            </a:r>
            <a:r>
              <a:rPr lang="de-DE"/>
              <a:t> 9 and </a:t>
            </a:r>
            <a:r>
              <a:rPr lang="de-DE" err="1"/>
              <a:t>following</a:t>
            </a:r>
            <a:r>
              <a:rPr lang="de-DE"/>
              <a:t> (=</a:t>
            </a:r>
            <a:r>
              <a:rPr lang="de-DE" err="1"/>
              <a:t>definition</a:t>
            </a:r>
            <a:r>
              <a:rPr lang="de-DE"/>
              <a:t> </a:t>
            </a:r>
            <a:r>
              <a:rPr lang="de-DE" err="1"/>
              <a:t>of</a:t>
            </a:r>
            <a:r>
              <a:rPr lang="de-DE"/>
              <a:t> </a:t>
            </a:r>
            <a:r>
              <a:rPr lang="de-DE" err="1"/>
              <a:t>the</a:t>
            </a:r>
            <a:r>
              <a:rPr lang="de-DE"/>
              <a:t> </a:t>
            </a:r>
            <a:r>
              <a:rPr lang="de-DE" err="1"/>
              <a:t>learning</a:t>
            </a:r>
            <a:r>
              <a:rPr lang="de-DE"/>
              <a:t> </a:t>
            </a:r>
            <a:r>
              <a:rPr lang="de-DE" err="1"/>
              <a:t>outcomes</a:t>
            </a:r>
            <a:r>
              <a:rPr lang="de-DE"/>
              <a:t>.)</a:t>
            </a:r>
            <a:br>
              <a:rPr lang="de-DE"/>
            </a:br>
            <a:endParaRPr/>
          </a:p>
        </p:txBody>
      </p:sp>
      <p:sp>
        <p:nvSpPr>
          <p:cNvPr id="243" name="Google Shape;24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Sophie</a:t>
            </a:r>
          </a:p>
        </p:txBody>
      </p:sp>
    </p:spTree>
    <p:extLst>
      <p:ext uri="{BB962C8B-B14F-4D97-AF65-F5344CB8AC3E}">
        <p14:creationId xmlns:p14="http://schemas.microsoft.com/office/powerpoint/2010/main" val="3883694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fontAlgn="base" hangingPunct="0">
              <a:spcBef>
                <a:spcPct val="0"/>
              </a:spcBef>
              <a:spcAft>
                <a:spcPct val="0"/>
              </a:spcAft>
              <a:defRPr/>
            </a:pPr>
            <a:r>
              <a:rPr lang="fi-FI" sz="1200" err="1">
                <a:latin typeface="Awesome Light" panose="00000500000000000000" pitchFamily="50" charset="0"/>
              </a:rPr>
              <a:t>After</a:t>
            </a:r>
            <a:r>
              <a:rPr lang="fi-FI" sz="1200">
                <a:latin typeface="Awesome Light" panose="00000500000000000000" pitchFamily="50" charset="0"/>
              </a:rPr>
              <a:t> </a:t>
            </a:r>
            <a:r>
              <a:rPr lang="fi-FI" sz="1200" err="1">
                <a:latin typeface="Awesome Light" panose="00000500000000000000" pitchFamily="50" charset="0"/>
              </a:rPr>
              <a:t>training</a:t>
            </a:r>
            <a:r>
              <a:rPr lang="fi-FI" sz="1200">
                <a:latin typeface="Awesome Light" panose="00000500000000000000" pitchFamily="50" charset="0"/>
              </a:rPr>
              <a:t> </a:t>
            </a:r>
            <a:r>
              <a:rPr lang="fi-FI" sz="1200" err="1">
                <a:latin typeface="Awesome Light" panose="00000500000000000000" pitchFamily="50" charset="0"/>
              </a:rPr>
              <a:t>consultant</a:t>
            </a:r>
            <a:r>
              <a:rPr lang="fi-FI" sz="1200">
                <a:latin typeface="Awesome Light" panose="00000500000000000000" pitchFamily="50" charset="0"/>
              </a:rPr>
              <a:t> </a:t>
            </a:r>
            <a:r>
              <a:rPr lang="fi-FI" sz="1200" err="1">
                <a:latin typeface="Awesome Light" panose="00000500000000000000" pitchFamily="50" charset="0"/>
              </a:rPr>
              <a:t>will</a:t>
            </a:r>
            <a:r>
              <a:rPr lang="fi-FI" sz="1200">
                <a:latin typeface="Awesome Light" panose="00000500000000000000" pitchFamily="50" charset="0"/>
              </a:rPr>
              <a:t> </a:t>
            </a:r>
            <a:r>
              <a:rPr lang="fi-FI" sz="1200" err="1">
                <a:latin typeface="Awesome Light" panose="00000500000000000000" pitchFamily="50" charset="0"/>
              </a:rPr>
              <a:t>be</a:t>
            </a:r>
            <a:r>
              <a:rPr lang="fi-FI" sz="1200">
                <a:latin typeface="Awesome Light" panose="00000500000000000000" pitchFamily="50" charset="0"/>
              </a:rPr>
              <a:t> </a:t>
            </a:r>
            <a:r>
              <a:rPr lang="fi-FI" sz="1200" err="1">
                <a:latin typeface="Awesome Light" panose="00000500000000000000" pitchFamily="50" charset="0"/>
              </a:rPr>
              <a:t>ready</a:t>
            </a:r>
            <a:r>
              <a:rPr lang="fi-FI" sz="1200">
                <a:latin typeface="Awesome Light" panose="00000500000000000000" pitchFamily="50" charset="0"/>
              </a:rPr>
              <a:t> to </a:t>
            </a:r>
            <a:r>
              <a:rPr lang="fi-FI" sz="1200" err="1">
                <a:latin typeface="Awesome Light" panose="00000500000000000000" pitchFamily="50" charset="0"/>
              </a:rPr>
              <a:t>work</a:t>
            </a:r>
            <a:r>
              <a:rPr lang="fi-FI" sz="1200">
                <a:latin typeface="Awesome Light" panose="00000500000000000000" pitchFamily="50" charset="0"/>
              </a:rPr>
              <a:t> in </a:t>
            </a:r>
            <a:r>
              <a:rPr lang="fi-FI" sz="1200" err="1">
                <a:latin typeface="Awesome Light" panose="00000500000000000000" pitchFamily="50" charset="0"/>
              </a:rPr>
              <a:t>different</a:t>
            </a:r>
            <a:r>
              <a:rPr lang="fi-FI" sz="1200">
                <a:latin typeface="Awesome Light" panose="00000500000000000000" pitchFamily="50" charset="0"/>
              </a:rPr>
              <a:t> </a:t>
            </a:r>
            <a:br>
              <a:rPr lang="fi-FI" sz="1200">
                <a:latin typeface="Awesome Light" panose="00000500000000000000" pitchFamily="50" charset="0"/>
              </a:rPr>
            </a:br>
            <a:r>
              <a:rPr lang="fi-FI" sz="1200">
                <a:latin typeface="Awesome Light" panose="00000500000000000000" pitchFamily="50" charset="0"/>
              </a:rPr>
              <a:t>junior-</a:t>
            </a:r>
            <a:r>
              <a:rPr lang="fi-FI" sz="1200" err="1">
                <a:latin typeface="Awesome Light" panose="00000500000000000000" pitchFamily="50" charset="0"/>
              </a:rPr>
              <a:t>level</a:t>
            </a:r>
            <a:r>
              <a:rPr lang="fi-FI" sz="1200">
                <a:latin typeface="Awesome Light" panose="00000500000000000000" pitchFamily="50" charset="0"/>
              </a:rPr>
              <a:t> </a:t>
            </a:r>
            <a:r>
              <a:rPr lang="fi-FI" sz="1200" err="1">
                <a:latin typeface="Awesome Light" panose="00000500000000000000" pitchFamily="50" charset="0"/>
              </a:rPr>
              <a:t>roles</a:t>
            </a:r>
            <a:r>
              <a:rPr lang="fi-FI" sz="1200">
                <a:latin typeface="Awesome Light" panose="00000500000000000000" pitchFamily="50" charset="0"/>
              </a:rPr>
              <a:t> </a:t>
            </a:r>
            <a:r>
              <a:rPr lang="fi-FI" sz="1200" err="1">
                <a:latin typeface="Awesome Light" panose="00000500000000000000" pitchFamily="50" charset="0"/>
              </a:rPr>
              <a:t>within</a:t>
            </a:r>
            <a:r>
              <a:rPr lang="fi-FI" sz="1200">
                <a:latin typeface="Awesome Light" panose="00000500000000000000" pitchFamily="50" charset="0"/>
              </a:rPr>
              <a:t> </a:t>
            </a:r>
            <a:r>
              <a:rPr lang="fi-FI" sz="1200" err="1">
                <a:latin typeface="Awesome Light" panose="00000500000000000000" pitchFamily="50" charset="0"/>
              </a:rPr>
              <a:t>cloud</a:t>
            </a:r>
            <a:r>
              <a:rPr lang="fi-FI" sz="1200">
                <a:latin typeface="Awesome Light" panose="00000500000000000000" pitchFamily="50" charset="0"/>
              </a:rPr>
              <a:t> </a:t>
            </a:r>
            <a:r>
              <a:rPr lang="fi-FI" sz="1200" err="1">
                <a:latin typeface="Awesome Light" panose="00000500000000000000" pitchFamily="50" charset="0"/>
              </a:rPr>
              <a:t>services</a:t>
            </a:r>
            <a:r>
              <a:rPr lang="fi-FI" sz="1200">
                <a:latin typeface="Awesome Light" panose="00000500000000000000" pitchFamily="50" charset="0"/>
              </a:rPr>
              <a:t>: </a:t>
            </a:r>
          </a:p>
          <a:p>
            <a:pPr marL="285750" indent="-285750" eaLnBrk="0" fontAlgn="base" hangingPunct="0">
              <a:spcBef>
                <a:spcPct val="0"/>
              </a:spcBef>
              <a:spcAft>
                <a:spcPct val="0"/>
              </a:spcAft>
              <a:buFont typeface="Arial" panose="020B0604020202020204" pitchFamily="34" charset="0"/>
              <a:buChar char="•"/>
              <a:defRPr/>
            </a:pPr>
            <a:r>
              <a:rPr lang="fi-FI" sz="1200" err="1">
                <a:highlight>
                  <a:srgbClr val="00FF00"/>
                </a:highlight>
                <a:latin typeface="Awesome Light" panose="00000500000000000000" pitchFamily="50" charset="0"/>
              </a:rPr>
              <a:t>Cloud</a:t>
            </a:r>
            <a:r>
              <a:rPr lang="fi-FI" sz="1200">
                <a:highlight>
                  <a:srgbClr val="00FF00"/>
                </a:highlight>
                <a:latin typeface="Awesome Light" panose="00000500000000000000" pitchFamily="50" charset="0"/>
              </a:rPr>
              <a:t> </a:t>
            </a:r>
            <a:r>
              <a:rPr lang="fi-FI" sz="1200" err="1">
                <a:highlight>
                  <a:srgbClr val="00FF00"/>
                </a:highlight>
                <a:latin typeface="Awesome Light" panose="00000500000000000000" pitchFamily="50" charset="0"/>
              </a:rPr>
              <a:t>service</a:t>
            </a:r>
            <a:r>
              <a:rPr lang="fi-FI" sz="1200">
                <a:highlight>
                  <a:srgbClr val="00FF00"/>
                </a:highlight>
                <a:latin typeface="Awesome Light" panose="00000500000000000000" pitchFamily="50" charset="0"/>
              </a:rPr>
              <a:t> </a:t>
            </a:r>
            <a:r>
              <a:rPr lang="fi-FI" sz="1200" err="1">
                <a:highlight>
                  <a:srgbClr val="00FF00"/>
                </a:highlight>
                <a:latin typeface="Awesome Light" panose="00000500000000000000" pitchFamily="50" charset="0"/>
              </a:rPr>
              <a:t>specialist</a:t>
            </a:r>
            <a:r>
              <a:rPr lang="fi-FI" sz="1200">
                <a:highlight>
                  <a:srgbClr val="00FF00"/>
                </a:highlight>
                <a:latin typeface="Awesome Light" panose="00000500000000000000" pitchFamily="50" charset="0"/>
              </a:rPr>
              <a:t> at </a:t>
            </a:r>
            <a:r>
              <a:rPr lang="fi-FI" sz="1200" err="1">
                <a:highlight>
                  <a:srgbClr val="00FF00"/>
                </a:highlight>
                <a:latin typeface="Awesome Light" panose="00000500000000000000" pitchFamily="50" charset="0"/>
              </a:rPr>
              <a:t>client</a:t>
            </a:r>
            <a:r>
              <a:rPr lang="fi-FI" sz="1200">
                <a:highlight>
                  <a:srgbClr val="00FF00"/>
                </a:highlight>
                <a:latin typeface="Awesome Light" panose="00000500000000000000" pitchFamily="50" charset="0"/>
              </a:rPr>
              <a:t> </a:t>
            </a:r>
            <a:r>
              <a:rPr lang="fi-FI" sz="1200" err="1">
                <a:highlight>
                  <a:srgbClr val="00FF00"/>
                </a:highlight>
                <a:latin typeface="Awesome Light" panose="00000500000000000000" pitchFamily="50" charset="0"/>
              </a:rPr>
              <a:t>projects</a:t>
            </a:r>
            <a:endParaRPr lang="fi-FI" sz="1200">
              <a:highlight>
                <a:srgbClr val="00FF00"/>
              </a:highlight>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fi-FI" sz="1200" err="1">
                <a:highlight>
                  <a:srgbClr val="00FF00"/>
                </a:highlight>
                <a:latin typeface="Awesome Light" panose="00000500000000000000" pitchFamily="50" charset="0"/>
              </a:rPr>
              <a:t>Creating</a:t>
            </a:r>
            <a:r>
              <a:rPr lang="fi-FI" sz="1200">
                <a:highlight>
                  <a:srgbClr val="00FF00"/>
                </a:highlight>
                <a:latin typeface="Awesome Light" panose="00000500000000000000" pitchFamily="50" charset="0"/>
              </a:rPr>
              <a:t> </a:t>
            </a:r>
            <a:r>
              <a:rPr lang="fi-FI" sz="1200" err="1">
                <a:highlight>
                  <a:srgbClr val="00FF00"/>
                </a:highlight>
                <a:latin typeface="Awesome Light" panose="00000500000000000000" pitchFamily="50" charset="0"/>
              </a:rPr>
              <a:t>cloud</a:t>
            </a:r>
            <a:r>
              <a:rPr lang="fi-FI" sz="1200">
                <a:highlight>
                  <a:srgbClr val="00FF00"/>
                </a:highlight>
                <a:latin typeface="Awesome Light" panose="00000500000000000000" pitchFamily="50" charset="0"/>
              </a:rPr>
              <a:t> </a:t>
            </a:r>
            <a:r>
              <a:rPr lang="fi-FI" sz="1200" err="1">
                <a:highlight>
                  <a:srgbClr val="00FF00"/>
                </a:highlight>
                <a:latin typeface="Awesome Light" panose="00000500000000000000" pitchFamily="50" charset="0"/>
              </a:rPr>
              <a:t>environments</a:t>
            </a:r>
            <a:endParaRPr lang="fi-FI" sz="1200">
              <a:highlight>
                <a:srgbClr val="00FF00"/>
              </a:highlight>
              <a:latin typeface="Awesome Light" panose="00000500000000000000" pitchFamily="50" charset="0"/>
            </a:endParaRPr>
          </a:p>
        </p:txBody>
      </p:sp>
    </p:spTree>
    <p:extLst>
      <p:ext uri="{BB962C8B-B14F-4D97-AF65-F5344CB8AC3E}">
        <p14:creationId xmlns:p14="http://schemas.microsoft.com/office/powerpoint/2010/main" val="1550069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a:solidFill>
                  <a:schemeClr val="bg1"/>
                </a:solidFill>
              </a:rPr>
              <a:t>SAP </a:t>
            </a:r>
            <a:r>
              <a:rPr lang="en-US" sz="1200" b="1" err="1">
                <a:solidFill>
                  <a:schemeClr val="bg1"/>
                </a:solidFill>
              </a:rPr>
              <a:t>Basiswissen</a:t>
            </a:r>
            <a:r>
              <a:rPr lang="en-US" sz="1200" b="1">
                <a:solidFill>
                  <a:schemeClr val="bg1"/>
                </a:solidFill>
              </a:rPr>
              <a:t>: Das </a:t>
            </a:r>
            <a:r>
              <a:rPr lang="en-US" sz="1200" b="1" err="1">
                <a:solidFill>
                  <a:schemeClr val="bg1"/>
                </a:solidFill>
              </a:rPr>
              <a:t>Ökosystem</a:t>
            </a:r>
            <a:r>
              <a:rPr lang="en-US" sz="1200" b="1">
                <a:solidFill>
                  <a:schemeClr val="bg1"/>
                </a:solidFill>
              </a:rPr>
              <a:t>: </a:t>
            </a:r>
            <a:br>
              <a:rPr lang="en-US" sz="1200">
                <a:solidFill>
                  <a:schemeClr val="bg1"/>
                </a:solidFill>
              </a:rPr>
            </a:br>
            <a:r>
              <a:rPr lang="en-US" sz="1200">
                <a:solidFill>
                  <a:schemeClr val="bg1"/>
                </a:solidFill>
              </a:rPr>
              <a:t>&gt; </a:t>
            </a:r>
            <a:r>
              <a:rPr lang="de-DE" sz="1200">
                <a:latin typeface="Awesome Light"/>
                <a:cs typeface="Arial"/>
              </a:rPr>
              <a:t>Als </a:t>
            </a:r>
            <a:r>
              <a:rPr lang="de-DE" sz="1200" err="1">
                <a:latin typeface="Awesome Light"/>
                <a:cs typeface="Arial"/>
              </a:rPr>
              <a:t>Absolvent:in</a:t>
            </a:r>
            <a:r>
              <a:rPr lang="de-DE" sz="1200">
                <a:latin typeface="Awesome Light"/>
                <a:cs typeface="Arial"/>
              </a:rPr>
              <a:t> kann ich beschreiben, was ein SAP ERP-System ist und nachvollziehen, wie sich Wirtschaftsunternehmen im SAP System abbilden lassen. </a:t>
            </a:r>
            <a:br>
              <a:rPr lang="de-DE" sz="1200">
                <a:latin typeface="Awesome Light"/>
                <a:cs typeface="Arial"/>
              </a:rPr>
            </a:b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a:solidFill>
                  <a:schemeClr val="bg1"/>
                </a:solidFill>
              </a:rPr>
              <a:t>SAP </a:t>
            </a:r>
            <a:r>
              <a:rPr lang="en-US" sz="1200" b="1" err="1">
                <a:solidFill>
                  <a:schemeClr val="bg1"/>
                </a:solidFill>
              </a:rPr>
              <a:t>Basiswissen</a:t>
            </a:r>
            <a:r>
              <a:rPr lang="en-US" sz="1200" b="1">
                <a:solidFill>
                  <a:schemeClr val="bg1"/>
                </a:solidFill>
              </a:rPr>
              <a:t>: Die </a:t>
            </a:r>
            <a:r>
              <a:rPr lang="en-US" sz="1200" b="1" err="1">
                <a:solidFill>
                  <a:schemeClr val="bg1"/>
                </a:solidFill>
              </a:rPr>
              <a:t>Kernprozesse</a:t>
            </a:r>
            <a:r>
              <a:rPr lang="en-US" sz="1200" b="1">
                <a:solidFill>
                  <a:schemeClr val="bg1"/>
                </a:solidFill>
              </a:rPr>
              <a:t>: </a:t>
            </a:r>
            <a:br>
              <a:rPr lang="en-US" sz="1200">
                <a:solidFill>
                  <a:schemeClr val="bg1"/>
                </a:solidFill>
              </a:rPr>
            </a:br>
            <a:r>
              <a:rPr lang="en-US" sz="1200">
                <a:solidFill>
                  <a:schemeClr val="bg1"/>
                </a:solidFill>
              </a:rPr>
              <a:t>&gt; </a:t>
            </a:r>
            <a:r>
              <a:rPr lang="de-DE" sz="1200">
                <a:solidFill>
                  <a:srgbClr val="012D28"/>
                </a:solidFill>
                <a:latin typeface="Awesome Light" panose="00000500000000000000" pitchFamily="50" charset="0"/>
                <a:cs typeface="Arial" panose="020B0604020202020204" pitchFamily="34" charset="0"/>
              </a:rPr>
              <a:t>Als </a:t>
            </a:r>
            <a:r>
              <a:rPr lang="de-DE" sz="1200" err="1">
                <a:solidFill>
                  <a:srgbClr val="012D28"/>
                </a:solidFill>
                <a:latin typeface="Awesome Light" panose="00000500000000000000" pitchFamily="50" charset="0"/>
                <a:cs typeface="Arial" panose="020B0604020202020204" pitchFamily="34" charset="0"/>
              </a:rPr>
              <a:t>Absolvent:in</a:t>
            </a:r>
            <a:r>
              <a:rPr lang="de-DE" sz="1200">
                <a:solidFill>
                  <a:srgbClr val="012D28"/>
                </a:solidFill>
                <a:latin typeface="Awesome Light" panose="00000500000000000000" pitchFamily="50" charset="0"/>
                <a:cs typeface="Arial" panose="020B0604020202020204" pitchFamily="34" charset="0"/>
              </a:rPr>
              <a:t> der AW Academy </a:t>
            </a:r>
            <a:r>
              <a:rPr lang="de-DE" sz="1200">
                <a:latin typeface="Awesome Light" panose="00000500000000000000" pitchFamily="50" charset="0"/>
                <a:ea typeface="Times New Roman" panose="02020603050405020304" pitchFamily="18" charset="0"/>
                <a:cs typeface="Arial" panose="020B0604020202020204" pitchFamily="34" charset="0"/>
              </a:rPr>
              <a:t>kenne ich die vier </a:t>
            </a:r>
            <a:r>
              <a:rPr lang="de-DE" sz="1200">
                <a:latin typeface="+mj-lt"/>
                <a:cs typeface="Arial" panose="020B0604020202020204" pitchFamily="34" charset="0"/>
              </a:rPr>
              <a:t>SAP Kernprozesse in einem SAP System </a:t>
            </a:r>
            <a:r>
              <a:rPr lang="de-DE" sz="1200">
                <a:latin typeface="Awesome Light" panose="00000500000000000000" pitchFamily="50" charset="0"/>
                <a:ea typeface="Times New Roman" panose="02020603050405020304" pitchFamily="18" charset="0"/>
                <a:cs typeface="Arial" panose="020B0604020202020204" pitchFamily="34" charset="0"/>
              </a:rPr>
              <a:t>(</a:t>
            </a:r>
            <a:r>
              <a:rPr lang="de-DE" sz="1200" err="1">
                <a:latin typeface="Awesome Light" panose="00000500000000000000" pitchFamily="50" charset="0"/>
                <a:ea typeface="Times New Roman" panose="02020603050405020304" pitchFamily="18" charset="0"/>
                <a:cs typeface="Arial" panose="020B0604020202020204" pitchFamily="34" charset="0"/>
              </a:rPr>
              <a:t>Hire-to-Retire</a:t>
            </a:r>
            <a:r>
              <a:rPr lang="de-DE" sz="1200">
                <a:latin typeface="Awesome Light" panose="00000500000000000000" pitchFamily="50" charset="0"/>
                <a:ea typeface="Times New Roman" panose="02020603050405020304" pitchFamily="18" charset="0"/>
                <a:cs typeface="Arial" panose="020B0604020202020204" pitchFamily="34" charset="0"/>
              </a:rPr>
              <a:t>; Order </a:t>
            </a:r>
            <a:r>
              <a:rPr lang="de-DE" sz="1200" err="1">
                <a:latin typeface="Awesome Light" panose="00000500000000000000" pitchFamily="50" charset="0"/>
                <a:ea typeface="Times New Roman" panose="02020603050405020304" pitchFamily="18" charset="0"/>
                <a:cs typeface="Arial" panose="020B0604020202020204" pitchFamily="34" charset="0"/>
              </a:rPr>
              <a:t>to</a:t>
            </a:r>
            <a:r>
              <a:rPr lang="de-DE" sz="1200">
                <a:latin typeface="Awesome Light" panose="00000500000000000000" pitchFamily="50" charset="0"/>
                <a:ea typeface="Times New Roman" panose="02020603050405020304" pitchFamily="18" charset="0"/>
                <a:cs typeface="Arial" panose="020B0604020202020204" pitchFamily="34" charset="0"/>
              </a:rPr>
              <a:t> Cash …) und habe die </a:t>
            </a:r>
            <a:r>
              <a:rPr lang="de-DE" sz="1200">
                <a:latin typeface="+mj-lt"/>
                <a:cs typeface="Arial" panose="020B0604020202020204" pitchFamily="34" charset="0"/>
              </a:rPr>
              <a:t>passenden Transaktionen dazu ausgeführt.</a:t>
            </a:r>
            <a:br>
              <a:rPr lang="de-DE" sz="1200">
                <a:latin typeface="+mj-lt"/>
                <a:cs typeface="Arial" panose="020B0604020202020204" pitchFamily="34" charset="0"/>
              </a:rPr>
            </a:b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a:solidFill>
                  <a:schemeClr val="accent1"/>
                </a:solidFill>
              </a:rPr>
              <a:t>S</a:t>
            </a:r>
            <a:r>
              <a:rPr lang="en-US" sz="1200" b="1">
                <a:solidFill>
                  <a:schemeClr val="bg1"/>
                </a:solidFill>
              </a:rPr>
              <a:t>AP </a:t>
            </a:r>
            <a:r>
              <a:rPr lang="en-US" sz="1200" b="1" err="1">
                <a:solidFill>
                  <a:schemeClr val="bg1"/>
                </a:solidFill>
              </a:rPr>
              <a:t>Basiswissen</a:t>
            </a:r>
            <a:r>
              <a:rPr lang="en-US" sz="1200" b="1">
                <a:solidFill>
                  <a:schemeClr val="bg1"/>
                </a:solidFill>
              </a:rPr>
              <a:t>: Die </a:t>
            </a:r>
            <a:r>
              <a:rPr lang="en-US" sz="1200" b="1" err="1">
                <a:solidFill>
                  <a:schemeClr val="bg1"/>
                </a:solidFill>
              </a:rPr>
              <a:t>Architektur</a:t>
            </a:r>
            <a:br>
              <a:rPr lang="en-US" sz="1200">
                <a:solidFill>
                  <a:schemeClr val="bg1"/>
                </a:solidFill>
              </a:rPr>
            </a:br>
            <a:r>
              <a:rPr lang="en-US" sz="1200">
                <a:solidFill>
                  <a:schemeClr val="bg1"/>
                </a:solidFill>
              </a:rPr>
              <a:t>&gt; </a:t>
            </a:r>
            <a:r>
              <a:rPr lang="en-US" sz="1200">
                <a:latin typeface="Awesome Light" panose="00000500000000000000" pitchFamily="50" charset="0"/>
                <a:cs typeface="Arial" panose="020B0604020202020204" pitchFamily="34" charset="0"/>
              </a:rPr>
              <a:t>Als </a:t>
            </a:r>
            <a:r>
              <a:rPr lang="en-US" sz="1200" err="1">
                <a:latin typeface="Awesome Light" panose="00000500000000000000" pitchFamily="50" charset="0"/>
                <a:cs typeface="Arial" panose="020B0604020202020204" pitchFamily="34" charset="0"/>
              </a:rPr>
              <a:t>Absolvent:in</a:t>
            </a:r>
            <a:r>
              <a:rPr lang="en-US" sz="1200">
                <a:latin typeface="Awesome Light" panose="00000500000000000000" pitchFamily="50" charset="0"/>
                <a:cs typeface="Arial" panose="020B0604020202020204" pitchFamily="34" charset="0"/>
              </a:rPr>
              <a:t> </a:t>
            </a:r>
            <a:r>
              <a:rPr lang="de-DE" sz="1200">
                <a:latin typeface="Awesome Light" panose="00000500000000000000" pitchFamily="50" charset="0"/>
                <a:cs typeface="Arial" panose="020B0604020202020204" pitchFamily="34" charset="0"/>
              </a:rPr>
              <a:t>habe ich verstanden, wie die SAP S/4HANA Architektur aufgebaut ist</a:t>
            </a:r>
            <a:r>
              <a:rPr lang="de-DE" sz="1200">
                <a:solidFill>
                  <a:srgbClr val="012D28"/>
                </a:solidFill>
                <a:latin typeface="Awesome Light" panose="00000500000000000000" pitchFamily="50" charset="0"/>
                <a:cs typeface="Arial" panose="020B0604020202020204" pitchFamily="34" charset="0"/>
              </a:rPr>
              <a:t> und kann mich innerhalb beider Welten (On </a:t>
            </a:r>
            <a:r>
              <a:rPr lang="de-DE" sz="1200" err="1">
                <a:solidFill>
                  <a:srgbClr val="012D28"/>
                </a:solidFill>
                <a:latin typeface="Awesome Light" panose="00000500000000000000" pitchFamily="50" charset="0"/>
                <a:cs typeface="Arial" panose="020B0604020202020204" pitchFamily="34" charset="0"/>
              </a:rPr>
              <a:t>Premise</a:t>
            </a:r>
            <a:r>
              <a:rPr lang="de-DE" sz="1200">
                <a:solidFill>
                  <a:srgbClr val="012D28"/>
                </a:solidFill>
                <a:latin typeface="Awesome Light" panose="00000500000000000000" pitchFamily="50" charset="0"/>
                <a:cs typeface="Arial" panose="020B0604020202020204" pitchFamily="34" charset="0"/>
              </a:rPr>
              <a:t> vs. Cloud) sicher bewegen. </a:t>
            </a:r>
            <a:br>
              <a:rPr lang="de-DE" sz="1200">
                <a:solidFill>
                  <a:srgbClr val="012D28"/>
                </a:solidFill>
                <a:latin typeface="Awesome Light" panose="00000500000000000000" pitchFamily="50" charset="0"/>
                <a:cs typeface="Arial" panose="020B0604020202020204" pitchFamily="34" charset="0"/>
              </a:rPr>
            </a:b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a:solidFill>
                  <a:schemeClr val="bg1"/>
                </a:solidFill>
              </a:rPr>
              <a:t>SAP </a:t>
            </a:r>
            <a:r>
              <a:rPr lang="en-US" sz="1200" b="1" err="1">
                <a:solidFill>
                  <a:schemeClr val="bg1"/>
                </a:solidFill>
              </a:rPr>
              <a:t>Basiswissen</a:t>
            </a:r>
            <a:r>
              <a:rPr lang="en-US" sz="1200" b="1">
                <a:solidFill>
                  <a:schemeClr val="bg1"/>
                </a:solidFill>
              </a:rPr>
              <a:t>: </a:t>
            </a:r>
            <a:r>
              <a:rPr lang="en-US" sz="1200" b="1" err="1">
                <a:solidFill>
                  <a:schemeClr val="bg1"/>
                </a:solidFill>
              </a:rPr>
              <a:t>Grundlagen</a:t>
            </a:r>
            <a:r>
              <a:rPr lang="en-US" sz="1200" b="1">
                <a:solidFill>
                  <a:schemeClr val="bg1"/>
                </a:solidFill>
              </a:rPr>
              <a:t> Front-/Backend-</a:t>
            </a:r>
            <a:r>
              <a:rPr lang="en-US" sz="1200" b="1" err="1">
                <a:solidFill>
                  <a:schemeClr val="bg1"/>
                </a:solidFill>
              </a:rPr>
              <a:t>Programmierung</a:t>
            </a:r>
            <a:br>
              <a:rPr lang="en-US" sz="1200">
                <a:solidFill>
                  <a:schemeClr val="bg1"/>
                </a:solidFill>
                <a:latin typeface="+mn-lt"/>
                <a:cs typeface="+mn-cs"/>
              </a:rPr>
            </a:br>
            <a:r>
              <a:rPr lang="en-US" sz="1200">
                <a:solidFill>
                  <a:schemeClr val="bg1"/>
                </a:solidFill>
                <a:latin typeface="+mn-lt"/>
                <a:cs typeface="+mn-cs"/>
              </a:rPr>
              <a:t>&gt; </a:t>
            </a:r>
            <a:r>
              <a:rPr lang="de-DE" sz="1200">
                <a:latin typeface="Awesome Light" panose="00000500000000000000" pitchFamily="50" charset="0"/>
                <a:cs typeface="Arial" panose="020B0604020202020204" pitchFamily="34" charset="0"/>
              </a:rPr>
              <a:t>Als </a:t>
            </a:r>
            <a:r>
              <a:rPr lang="de-DE" sz="1200" err="1">
                <a:latin typeface="Awesome Light" panose="00000500000000000000" pitchFamily="50" charset="0"/>
                <a:cs typeface="Arial" panose="020B0604020202020204" pitchFamily="34" charset="0"/>
              </a:rPr>
              <a:t>Absolvent:in</a:t>
            </a:r>
            <a:r>
              <a:rPr lang="de-DE" sz="1200">
                <a:latin typeface="Awesome Light" panose="00000500000000000000" pitchFamily="50" charset="0"/>
                <a:cs typeface="Arial" panose="020B0604020202020204" pitchFamily="34" charset="0"/>
              </a:rPr>
              <a:t> besitze ich ein Grundverständnis von ABAP d.h. ich kann einfachen Code lesen und schreiben sowie eigenständig mit SAP Fiori arbeiten und dessen Vorteile aufführen.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a:solidFill>
                  <a:schemeClr val="bg1"/>
                </a:solidFill>
              </a:rPr>
              <a:t>Alte &amp; </a:t>
            </a:r>
            <a:r>
              <a:rPr lang="en-US" sz="1200" b="1" err="1">
                <a:solidFill>
                  <a:schemeClr val="bg1"/>
                </a:solidFill>
              </a:rPr>
              <a:t>neue</a:t>
            </a:r>
            <a:r>
              <a:rPr lang="en-US" sz="1200" b="1">
                <a:solidFill>
                  <a:schemeClr val="bg1"/>
                </a:solidFill>
              </a:rPr>
              <a:t> Welt – die Transformation </a:t>
            </a:r>
            <a:r>
              <a:rPr lang="en-US" sz="1200" b="1" err="1">
                <a:solidFill>
                  <a:schemeClr val="bg1"/>
                </a:solidFill>
              </a:rPr>
              <a:t>zu</a:t>
            </a:r>
            <a:r>
              <a:rPr lang="en-US" sz="1200" b="1">
                <a:solidFill>
                  <a:schemeClr val="bg1"/>
                </a:solidFill>
              </a:rPr>
              <a:t> SAP S/4HANA</a:t>
            </a:r>
            <a:br>
              <a:rPr lang="en-US" sz="1200" b="1">
                <a:solidFill>
                  <a:schemeClr val="bg1"/>
                </a:solidFill>
              </a:rPr>
            </a:br>
            <a:r>
              <a:rPr lang="en-US" sz="1200">
                <a:solidFill>
                  <a:schemeClr val="bg1"/>
                </a:solidFill>
              </a:rPr>
              <a:t>&gt; </a:t>
            </a:r>
            <a:r>
              <a:rPr lang="de-DE" sz="1200">
                <a:latin typeface="Awesome Light" panose="00000500000000000000" pitchFamily="50" charset="0"/>
                <a:cs typeface="Arial" panose="020B0604020202020204" pitchFamily="34" charset="0"/>
              </a:rPr>
              <a:t>Als </a:t>
            </a:r>
            <a:r>
              <a:rPr lang="de-DE" sz="1200" err="1">
                <a:latin typeface="Awesome Light" panose="00000500000000000000" pitchFamily="50" charset="0"/>
                <a:cs typeface="Arial" panose="020B0604020202020204" pitchFamily="34" charset="0"/>
              </a:rPr>
              <a:t>Absolvent:in</a:t>
            </a:r>
            <a:r>
              <a:rPr lang="de-DE" sz="1200">
                <a:latin typeface="Awesome Light" panose="00000500000000000000" pitchFamily="50" charset="0"/>
                <a:cs typeface="Arial" panose="020B0604020202020204" pitchFamily="34" charset="0"/>
              </a:rPr>
              <a:t> kenne ich mich mit Transformationsprozessen aus und kann die unterschiedlichen Wege von der alten zu einer neuen, harmonisierten Systemlandschaft beschreiben sowie die Vorteile von </a:t>
            </a:r>
            <a:r>
              <a:rPr lang="de-DE" sz="1200" err="1">
                <a:latin typeface="Awesome Light" panose="00000500000000000000" pitchFamily="50" charset="0"/>
                <a:cs typeface="Arial" panose="020B0604020202020204" pitchFamily="34" charset="0"/>
              </a:rPr>
              <a:t>Brownfield</a:t>
            </a:r>
            <a:r>
              <a:rPr lang="de-DE" sz="1200">
                <a:latin typeface="Awesome Light" panose="00000500000000000000" pitchFamily="50" charset="0"/>
                <a:cs typeface="Arial" panose="020B0604020202020204" pitchFamily="34" charset="0"/>
              </a:rPr>
              <a:t>, Greenfield und Right Field darstellen.</a:t>
            </a:r>
            <a:br>
              <a:rPr lang="en-US" sz="1200">
                <a:solidFill>
                  <a:schemeClr val="bg1"/>
                </a:solidFill>
              </a:rPr>
            </a:b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err="1">
                <a:solidFill>
                  <a:schemeClr val="bg1"/>
                </a:solidFill>
              </a:rPr>
              <a:t>Fokusbereich</a:t>
            </a:r>
            <a:r>
              <a:rPr lang="en-US" sz="1200" b="1">
                <a:solidFill>
                  <a:schemeClr val="bg1"/>
                </a:solidFill>
              </a:rPr>
              <a:t> </a:t>
            </a:r>
            <a:r>
              <a:rPr lang="en-US" sz="1200" b="1" err="1">
                <a:solidFill>
                  <a:schemeClr val="bg1"/>
                </a:solidFill>
              </a:rPr>
              <a:t>Logistik</a:t>
            </a:r>
            <a:r>
              <a:rPr lang="en-US" sz="1200" b="1">
                <a:solidFill>
                  <a:schemeClr val="bg1"/>
                </a:solidFill>
              </a:rPr>
              <a:t> / Supply Chain</a:t>
            </a:r>
            <a:br>
              <a:rPr lang="en-US" sz="1200">
                <a:solidFill>
                  <a:schemeClr val="bg1"/>
                </a:solidFill>
              </a:rPr>
            </a:br>
            <a:r>
              <a:rPr lang="en-US" sz="1200">
                <a:solidFill>
                  <a:schemeClr val="bg1"/>
                </a:solidFill>
              </a:rPr>
              <a:t>&gt; </a:t>
            </a:r>
            <a:r>
              <a:rPr lang="en-US" sz="1200">
                <a:solidFill>
                  <a:srgbClr val="012D28"/>
                </a:solidFill>
                <a:latin typeface="Awesome Light" panose="00000500000000000000" pitchFamily="50" charset="0"/>
                <a:cs typeface="Arial" panose="020B0604020202020204" pitchFamily="34" charset="0"/>
              </a:rPr>
              <a:t>Als </a:t>
            </a:r>
            <a:r>
              <a:rPr lang="en-US" sz="1200" err="1">
                <a:solidFill>
                  <a:srgbClr val="012D28"/>
                </a:solidFill>
                <a:latin typeface="Awesome Light" panose="00000500000000000000" pitchFamily="50" charset="0"/>
                <a:cs typeface="Arial" panose="020B0604020202020204" pitchFamily="34" charset="0"/>
              </a:rPr>
              <a:t>Absolvent:in</a:t>
            </a:r>
            <a:r>
              <a:rPr lang="en-US" sz="1200">
                <a:solidFill>
                  <a:srgbClr val="012D28"/>
                </a:solidFill>
                <a:latin typeface="Awesome Light" panose="00000500000000000000" pitchFamily="50" charset="0"/>
                <a:cs typeface="Arial" panose="020B0604020202020204" pitchFamily="34" charset="0"/>
              </a:rPr>
              <a:t> </a:t>
            </a:r>
            <a:r>
              <a:rPr lang="de-DE" sz="1200">
                <a:solidFill>
                  <a:srgbClr val="012D28"/>
                </a:solidFill>
                <a:latin typeface="Awesome Light" panose="00000500000000000000" pitchFamily="50" charset="0"/>
                <a:cs typeface="Arial" panose="020B0604020202020204" pitchFamily="34" charset="0"/>
              </a:rPr>
              <a:t>kenne ich die wichtigsten Funktionsbereiche &amp; Geschäftsprozesse in SAP S/4HANA im Bereich Logistik / Supply Chain und kann entsprechende Transaktionen durchführen.</a:t>
            </a: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err="1">
                <a:solidFill>
                  <a:schemeClr val="bg1"/>
                </a:solidFill>
              </a:rPr>
              <a:t>Fokusbereich</a:t>
            </a:r>
            <a:r>
              <a:rPr lang="en-US" sz="1200" b="1">
                <a:solidFill>
                  <a:schemeClr val="bg1"/>
                </a:solidFill>
              </a:rPr>
              <a:t> </a:t>
            </a:r>
            <a:r>
              <a:rPr lang="en-US" sz="1200" b="1" err="1">
                <a:solidFill>
                  <a:schemeClr val="bg1"/>
                </a:solidFill>
              </a:rPr>
              <a:t>Technologie</a:t>
            </a:r>
            <a:r>
              <a:rPr lang="en-US" sz="1200" b="1">
                <a:solidFill>
                  <a:schemeClr val="bg1"/>
                </a:solidFill>
              </a:rPr>
              <a:t> (ABAP)</a:t>
            </a:r>
            <a:br>
              <a:rPr lang="en-US" sz="1200">
                <a:solidFill>
                  <a:schemeClr val="bg1"/>
                </a:solidFill>
              </a:rPr>
            </a:br>
            <a:r>
              <a:rPr lang="en-US" sz="1200">
                <a:solidFill>
                  <a:schemeClr val="bg1"/>
                </a:solidFill>
              </a:rPr>
              <a:t>&gt; </a:t>
            </a:r>
            <a:r>
              <a:rPr lang="en-US" sz="1200">
                <a:latin typeface="Awesome Light" panose="00000500000000000000" pitchFamily="50" charset="0"/>
                <a:cs typeface="Arial" panose="020B0604020202020204" pitchFamily="34" charset="0"/>
              </a:rPr>
              <a:t>Als </a:t>
            </a:r>
            <a:r>
              <a:rPr lang="en-US" sz="1200" err="1">
                <a:latin typeface="Awesome Light" panose="00000500000000000000" pitchFamily="50" charset="0"/>
                <a:cs typeface="Arial" panose="020B0604020202020204" pitchFamily="34" charset="0"/>
              </a:rPr>
              <a:t>Absolvent:in</a:t>
            </a:r>
            <a:r>
              <a:rPr lang="en-US" sz="1200">
                <a:latin typeface="Awesome Light" panose="00000500000000000000" pitchFamily="50" charset="0"/>
                <a:cs typeface="Arial" panose="020B0604020202020204" pitchFamily="34" charset="0"/>
              </a:rPr>
              <a:t> h</a:t>
            </a:r>
            <a:r>
              <a:rPr lang="de-DE" sz="1200" err="1">
                <a:solidFill>
                  <a:srgbClr val="012D28"/>
                </a:solidFill>
                <a:latin typeface="Awesome Light" panose="00000500000000000000" pitchFamily="50" charset="0"/>
                <a:cs typeface="Arial" panose="020B0604020202020204" pitchFamily="34" charset="0"/>
              </a:rPr>
              <a:t>abe</a:t>
            </a:r>
            <a:r>
              <a:rPr lang="de-DE" sz="1200">
                <a:solidFill>
                  <a:srgbClr val="012D28"/>
                </a:solidFill>
                <a:latin typeface="Awesome Light" panose="00000500000000000000" pitchFamily="50" charset="0"/>
                <a:cs typeface="Arial" panose="020B0604020202020204" pitchFamily="34" charset="0"/>
              </a:rPr>
              <a:t> ich grundlegende Kenntnisse im Bereich der Softwareentwicklung (ABAP), bin in der Lage diese erfolgreich anzuwenden und kann mit Werkzeuge wie </a:t>
            </a:r>
            <a:r>
              <a:rPr lang="de-DE" sz="1200">
                <a:solidFill>
                  <a:srgbClr val="012D28"/>
                </a:solidFill>
                <a:latin typeface="+mj-lt"/>
                <a:cs typeface="Arial" panose="020B0604020202020204" pitchFamily="34" charset="0"/>
              </a:rPr>
              <a:t>Node.js, Visual Studio </a:t>
            </a:r>
            <a:r>
              <a:rPr lang="de-DE" sz="1200" err="1">
                <a:solidFill>
                  <a:srgbClr val="012D28"/>
                </a:solidFill>
                <a:latin typeface="+mj-lt"/>
                <a:cs typeface="Arial" panose="020B0604020202020204" pitchFamily="34" charset="0"/>
              </a:rPr>
              <a:t>CodeNotepad</a:t>
            </a:r>
            <a:r>
              <a:rPr lang="de-DE" sz="1200">
                <a:solidFill>
                  <a:srgbClr val="012D28"/>
                </a:solidFill>
                <a:latin typeface="+mj-lt"/>
                <a:cs typeface="Arial" panose="020B0604020202020204" pitchFamily="34" charset="0"/>
              </a:rPr>
              <a:t>++, </a:t>
            </a:r>
            <a:r>
              <a:rPr lang="de-DE" sz="1200" err="1">
                <a:solidFill>
                  <a:srgbClr val="012D28"/>
                </a:solidFill>
                <a:latin typeface="+mj-lt"/>
                <a:cs typeface="Arial" panose="020B0604020202020204" pitchFamily="34" charset="0"/>
              </a:rPr>
              <a:t>Git</a:t>
            </a:r>
            <a:r>
              <a:rPr lang="de-DE" sz="1200">
                <a:solidFill>
                  <a:srgbClr val="012D28"/>
                </a:solidFill>
                <a:latin typeface="+mj-lt"/>
                <a:cs typeface="Arial" panose="020B0604020202020204" pitchFamily="34" charset="0"/>
              </a:rPr>
              <a:t> Hub und </a:t>
            </a:r>
            <a:r>
              <a:rPr lang="de-DE" sz="1200" err="1">
                <a:solidFill>
                  <a:srgbClr val="012D28"/>
                </a:solidFill>
                <a:latin typeface="+mj-lt"/>
                <a:cs typeface="Arial" panose="020B0604020202020204" pitchFamily="34" charset="0"/>
              </a:rPr>
              <a:t>Confluence</a:t>
            </a:r>
            <a:r>
              <a:rPr lang="de-DE" sz="1200">
                <a:solidFill>
                  <a:srgbClr val="012D28"/>
                </a:solidFill>
                <a:latin typeface="+mj-lt"/>
                <a:cs typeface="Arial" panose="020B0604020202020204" pitchFamily="34" charset="0"/>
              </a:rPr>
              <a:t> </a:t>
            </a:r>
            <a:r>
              <a:rPr lang="de-DE" sz="1200">
                <a:solidFill>
                  <a:srgbClr val="012D28"/>
                </a:solidFill>
                <a:latin typeface="Awesome Light" panose="00000500000000000000" pitchFamily="50" charset="0"/>
                <a:cs typeface="Arial" panose="020B0604020202020204" pitchFamily="34" charset="0"/>
              </a:rPr>
              <a:t>arbeiten.</a:t>
            </a: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err="1">
                <a:solidFill>
                  <a:schemeClr val="bg1"/>
                </a:solidFill>
              </a:rPr>
              <a:t>Fokusbereich</a:t>
            </a:r>
            <a:r>
              <a:rPr lang="en-US" sz="1200" b="1">
                <a:solidFill>
                  <a:schemeClr val="bg1"/>
                </a:solidFill>
              </a:rPr>
              <a:t> Finance</a:t>
            </a:r>
            <a:br>
              <a:rPr lang="en-US" sz="1200">
                <a:solidFill>
                  <a:schemeClr val="bg1"/>
                </a:solidFill>
              </a:rPr>
            </a:br>
            <a:r>
              <a:rPr lang="en-US" sz="1200">
                <a:solidFill>
                  <a:schemeClr val="bg1"/>
                </a:solidFill>
              </a:rPr>
              <a:t>&gt; </a:t>
            </a:r>
            <a:r>
              <a:rPr lang="en-US" sz="1200">
                <a:solidFill>
                  <a:srgbClr val="012D28"/>
                </a:solidFill>
                <a:latin typeface="Awesome Light" panose="00000500000000000000" pitchFamily="50" charset="0"/>
                <a:cs typeface="Arial" panose="020B0604020202020204" pitchFamily="34" charset="0"/>
              </a:rPr>
              <a:t>Als </a:t>
            </a:r>
            <a:r>
              <a:rPr lang="en-US" sz="1200" err="1">
                <a:solidFill>
                  <a:srgbClr val="012D28"/>
                </a:solidFill>
                <a:latin typeface="Awesome Light" panose="00000500000000000000" pitchFamily="50" charset="0"/>
                <a:cs typeface="Arial" panose="020B0604020202020204" pitchFamily="34" charset="0"/>
              </a:rPr>
              <a:t>Absolvent:in</a:t>
            </a:r>
            <a:r>
              <a:rPr lang="en-US" sz="1200">
                <a:solidFill>
                  <a:srgbClr val="012D28"/>
                </a:solidFill>
                <a:latin typeface="Awesome Light" panose="00000500000000000000" pitchFamily="50" charset="0"/>
                <a:cs typeface="Arial" panose="020B0604020202020204" pitchFamily="34" charset="0"/>
              </a:rPr>
              <a:t> </a:t>
            </a:r>
            <a:r>
              <a:rPr lang="de-DE" sz="1200">
                <a:solidFill>
                  <a:srgbClr val="012D28"/>
                </a:solidFill>
                <a:latin typeface="Awesome Light" panose="00000500000000000000" pitchFamily="50" charset="0"/>
                <a:cs typeface="Arial" panose="020B0604020202020204" pitchFamily="34" charset="0"/>
              </a:rPr>
              <a:t>kenne ich die wichtigsten Funktionsbereiche und Geschäftsprozesse in SAP S/4HANA Finance und kann betriebswirtschaftliche </a:t>
            </a:r>
            <a:r>
              <a:rPr lang="de-DE" sz="1200">
                <a:solidFill>
                  <a:srgbClr val="012D28"/>
                </a:solidFill>
                <a:latin typeface="+mj-lt"/>
                <a:cs typeface="Arial" panose="020B0604020202020204" pitchFamily="34" charset="0"/>
              </a:rPr>
              <a:t>Konzepte und Methoden des Management Accounting in SAP S/4HANA darstellen.</a:t>
            </a:r>
            <a:br>
              <a:rPr lang="en-US" sz="1200">
                <a:solidFill>
                  <a:schemeClr val="bg1"/>
                </a:solidFill>
              </a:rPr>
            </a:b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err="1">
                <a:solidFill>
                  <a:schemeClr val="bg1"/>
                </a:solidFill>
              </a:rPr>
              <a:t>Projekt</a:t>
            </a:r>
            <a:r>
              <a:rPr lang="en-US" sz="1200" b="1">
                <a:solidFill>
                  <a:schemeClr val="bg1"/>
                </a:solidFill>
              </a:rPr>
              <a:t> Management &amp; Soft Skills</a:t>
            </a:r>
            <a:br>
              <a:rPr lang="en-US" sz="1200">
                <a:solidFill>
                  <a:schemeClr val="bg1"/>
                </a:solidFill>
              </a:rPr>
            </a:br>
            <a:r>
              <a:rPr lang="de-DE" sz="1200">
                <a:solidFill>
                  <a:srgbClr val="012D28"/>
                </a:solidFill>
                <a:latin typeface="Awesome Light" panose="00000500000000000000" pitchFamily="50" charset="0"/>
                <a:cs typeface="Arial" panose="020B0604020202020204" pitchFamily="34" charset="0"/>
              </a:rPr>
              <a:t>Als </a:t>
            </a:r>
            <a:r>
              <a:rPr lang="de-DE" sz="1200" err="1">
                <a:solidFill>
                  <a:srgbClr val="012D28"/>
                </a:solidFill>
                <a:latin typeface="Awesome Light" panose="00000500000000000000" pitchFamily="50" charset="0"/>
                <a:cs typeface="Arial" panose="020B0604020202020204" pitchFamily="34" charset="0"/>
              </a:rPr>
              <a:t>Absolvent:in</a:t>
            </a:r>
            <a:r>
              <a:rPr lang="de-DE" sz="1200">
                <a:solidFill>
                  <a:srgbClr val="012D28"/>
                </a:solidFill>
                <a:latin typeface="Awesome Light" panose="00000500000000000000" pitchFamily="50" charset="0"/>
                <a:cs typeface="Arial" panose="020B0604020202020204" pitchFamily="34" charset="0"/>
              </a:rPr>
              <a:t> kann ich mit unterschiedlichen Projektmanagement Methoden arbeiten und die Unterschiede beschreiben (Agilität vs. Wasserfall, </a:t>
            </a:r>
            <a:r>
              <a:rPr lang="de-DE" sz="1200" err="1">
                <a:solidFill>
                  <a:srgbClr val="012D28"/>
                </a:solidFill>
                <a:latin typeface="Awesome Light" panose="00000500000000000000" pitchFamily="50" charset="0"/>
                <a:cs typeface="Arial" panose="020B0604020202020204" pitchFamily="34" charset="0"/>
              </a:rPr>
              <a:t>Scrum</a:t>
            </a:r>
            <a:r>
              <a:rPr lang="de-DE" sz="1200">
                <a:solidFill>
                  <a:srgbClr val="012D28"/>
                </a:solidFill>
                <a:latin typeface="Awesome Light" panose="00000500000000000000" pitchFamily="50" charset="0"/>
                <a:cs typeface="Arial" panose="020B0604020202020204" pitchFamily="34" charset="0"/>
              </a:rPr>
              <a:t>/Kanban) und habe mir wichtige Beraterkompetenzen angeeignet. </a:t>
            </a: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a:solidFill>
                <a:schemeClr val="bg1"/>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a:solidFill>
                <a:schemeClr val="bg1"/>
              </a:solidFill>
            </a:endParaRPr>
          </a:p>
          <a:p>
            <a:endParaRPr lang="en-US"/>
          </a:p>
        </p:txBody>
      </p:sp>
    </p:spTree>
    <p:extLst>
      <p:ext uri="{BB962C8B-B14F-4D97-AF65-F5344CB8AC3E}">
        <p14:creationId xmlns:p14="http://schemas.microsoft.com/office/powerpoint/2010/main" val="1550069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Sophie</a:t>
            </a:r>
          </a:p>
        </p:txBody>
      </p:sp>
    </p:spTree>
    <p:extLst>
      <p:ext uri="{BB962C8B-B14F-4D97-AF65-F5344CB8AC3E}">
        <p14:creationId xmlns:p14="http://schemas.microsoft.com/office/powerpoint/2010/main" val="10365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Signavio</a:t>
            </a:r>
            <a:r>
              <a:rPr lang="en-US"/>
              <a:t> </a:t>
            </a:r>
            <a:r>
              <a:rPr lang="en-US" err="1"/>
              <a:t>oberflächlich</a:t>
            </a:r>
            <a:r>
              <a:rPr lang="en-US"/>
              <a:t> – </a:t>
            </a:r>
            <a:r>
              <a:rPr lang="en-US" err="1"/>
              <a:t>ist</a:t>
            </a:r>
            <a:r>
              <a:rPr lang="en-US"/>
              <a:t> </a:t>
            </a:r>
            <a:r>
              <a:rPr lang="en-US" err="1"/>
              <a:t>aber</a:t>
            </a:r>
            <a:r>
              <a:rPr lang="en-US"/>
              <a:t> </a:t>
            </a:r>
            <a:r>
              <a:rPr lang="en-US" err="1"/>
              <a:t>nichts</a:t>
            </a:r>
            <a:r>
              <a:rPr lang="en-US"/>
              <a:t> </a:t>
            </a:r>
            <a:r>
              <a:rPr lang="en-US" err="1"/>
              <a:t>kritisches</a:t>
            </a:r>
            <a:r>
              <a:rPr lang="en-US"/>
              <a:t>! </a:t>
            </a:r>
          </a:p>
        </p:txBody>
      </p:sp>
    </p:spTree>
    <p:extLst>
      <p:ext uri="{BB962C8B-B14F-4D97-AF65-F5344CB8AC3E}">
        <p14:creationId xmlns:p14="http://schemas.microsoft.com/office/powerpoint/2010/main" val="3570282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Sophie</a:t>
            </a:r>
          </a:p>
        </p:txBody>
      </p:sp>
    </p:spTree>
    <p:extLst>
      <p:ext uri="{BB962C8B-B14F-4D97-AF65-F5344CB8AC3E}">
        <p14:creationId xmlns:p14="http://schemas.microsoft.com/office/powerpoint/2010/main" val="1036515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Sophie</a:t>
            </a:r>
          </a:p>
        </p:txBody>
      </p:sp>
    </p:spTree>
    <p:extLst>
      <p:ext uri="{BB962C8B-B14F-4D97-AF65-F5344CB8AC3E}">
        <p14:creationId xmlns:p14="http://schemas.microsoft.com/office/powerpoint/2010/main" val="3423346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5400">
                <a:effectLst/>
                <a:ea typeface="Times New Roman" panose="02020603050405020304" pitchFamily="18" charset="0"/>
                <a:cs typeface="Segoe UI" panose="020B0502040204020203" pitchFamily="34" charset="0"/>
              </a:rPr>
              <a:t>At AW Academy we create competence through learning. The learning outcomes is the value we provide to participants and clients and the assessment process is our final and overall tool to prove that the value has been reached. We believe in</a:t>
            </a:r>
            <a:r>
              <a:rPr lang="en-US" sz="5400">
                <a:effectLst/>
                <a:ea typeface="Times New Roman" panose="02020603050405020304" pitchFamily="18" charset="0"/>
              </a:rPr>
              <a:t> </a:t>
            </a:r>
            <a:r>
              <a:rPr lang="en-US" sz="5400">
                <a:effectLst/>
                <a:ea typeface="Times New Roman" panose="02020603050405020304" pitchFamily="18" charset="0"/>
                <a:cs typeface="Segoe UI" panose="020B0502040204020203" pitchFamily="34" charset="0"/>
              </a:rPr>
              <a:t>systematic follow-up of our participants’ knowledge, skills and competence, through which we can ensure a high quality and create value for everyone.  </a:t>
            </a:r>
            <a:endParaRPr lang="de-DE" sz="5400">
              <a:effectLst/>
              <a:ea typeface="Times New Roman" panose="02020603050405020304" pitchFamily="18" charset="0"/>
            </a:endParaRPr>
          </a:p>
          <a:p>
            <a:pPr fontAlgn="base"/>
            <a:r>
              <a:rPr lang="en-US" sz="5400" b="1">
                <a:effectLst/>
                <a:ea typeface="Times New Roman" panose="02020603050405020304" pitchFamily="18" charset="0"/>
                <a:cs typeface="Segoe UI" panose="020B0502040204020203" pitchFamily="34" charset="0"/>
              </a:rPr>
              <a:t> </a:t>
            </a:r>
            <a:endParaRPr lang="de-DE" sz="5400">
              <a:effectLst/>
              <a:ea typeface="Times New Roman" panose="02020603050405020304" pitchFamily="18" charset="0"/>
            </a:endParaRPr>
          </a:p>
          <a:p>
            <a:pPr fontAlgn="base"/>
            <a:r>
              <a:rPr lang="en-US" sz="5400">
                <a:effectLst/>
                <a:latin typeface="+mj-lt"/>
                <a:ea typeface="Times New Roman" panose="02020603050405020304" pitchFamily="18" charset="0"/>
                <a:cs typeface="Segoe UI" panose="020B0502040204020203" pitchFamily="34" charset="0"/>
              </a:rPr>
              <a:t>We work with two types of learning follow ups, Checkpoints and the Assessment Process. </a:t>
            </a:r>
            <a:endParaRPr lang="de-DE" sz="5400">
              <a:effectLst/>
              <a:latin typeface="+mj-lt"/>
              <a:ea typeface="Times New Roman" panose="02020603050405020304" pitchFamily="18" charset="0"/>
            </a:endParaRPr>
          </a:p>
          <a:p>
            <a:pPr fontAlgn="base"/>
            <a:r>
              <a:rPr lang="en-US" sz="5400">
                <a:effectLst/>
                <a:latin typeface="+mj-lt"/>
                <a:ea typeface="Times New Roman" panose="02020603050405020304" pitchFamily="18" charset="0"/>
                <a:cs typeface="Segoe UI" panose="020B0502040204020203" pitchFamily="34" charset="0"/>
              </a:rPr>
              <a:t>Together they form a framework that</a:t>
            </a:r>
            <a:r>
              <a:rPr lang="en-US" sz="7200">
                <a:latin typeface="+mj-lt"/>
                <a:ea typeface="Times New Roman" panose="02020603050405020304" pitchFamily="18" charset="0"/>
                <a:cs typeface="Segoe UI" panose="020B0502040204020203" pitchFamily="34" charset="0"/>
              </a:rPr>
              <a:t>:</a:t>
            </a:r>
            <a:endParaRPr lang="de-DE" sz="5400">
              <a:effectLst/>
              <a:latin typeface="+mj-lt"/>
              <a:ea typeface="Times New Roman" panose="02020603050405020304" pitchFamily="18" charset="0"/>
            </a:endParaRPr>
          </a:p>
          <a:p>
            <a:pPr fontAlgn="base"/>
            <a:r>
              <a:rPr lang="en-US" sz="5400">
                <a:effectLst/>
                <a:ea typeface="Times New Roman" panose="02020603050405020304" pitchFamily="18" charset="0"/>
                <a:cs typeface="Segoe UI" panose="020B0502040204020203" pitchFamily="34" charset="0"/>
              </a:rPr>
              <a:t> </a:t>
            </a:r>
            <a:endParaRPr lang="de-DE" sz="5400">
              <a:effectLst/>
              <a:ea typeface="Times New Roman" panose="02020603050405020304" pitchFamily="18" charset="0"/>
            </a:endParaRPr>
          </a:p>
          <a:p>
            <a:pPr marL="342900" lvl="0" indent="-342900" fontAlgn="base">
              <a:buFont typeface="Symbol" panose="05050102010706020507" pitchFamily="18" charset="2"/>
              <a:buChar char=""/>
            </a:pPr>
            <a:r>
              <a:rPr lang="en-US" sz="5400">
                <a:effectLst/>
                <a:ea typeface="Times New Roman" panose="02020603050405020304" pitchFamily="18" charset="0"/>
                <a:cs typeface="Segoe UI" panose="020B0502040204020203" pitchFamily="34" charset="0"/>
              </a:rPr>
              <a:t>Identifies each participant learning progression and needed action.  </a:t>
            </a:r>
            <a:endParaRPr lang="de-DE" sz="5400">
              <a:effectLst/>
              <a:ea typeface="Times New Roman" panose="02020603050405020304" pitchFamily="18" charset="0"/>
              <a:cs typeface="Segoe UI" panose="020B0502040204020203" pitchFamily="34" charset="0"/>
            </a:endParaRPr>
          </a:p>
          <a:p>
            <a:pPr marL="342900" lvl="0" indent="-342900" fontAlgn="base">
              <a:buFont typeface="Symbol" panose="05050102010706020507" pitchFamily="18" charset="2"/>
              <a:buChar char=""/>
            </a:pPr>
            <a:r>
              <a:rPr lang="en-US" sz="5400">
                <a:effectLst/>
                <a:ea typeface="Times New Roman" panose="02020603050405020304" pitchFamily="18" charset="0"/>
                <a:cs typeface="Segoe UI" panose="020B0502040204020203" pitchFamily="34" charset="0"/>
              </a:rPr>
              <a:t>Is our internal tool for deciding if a participant will continue in a program and graduate or not (be terminated). </a:t>
            </a:r>
          </a:p>
          <a:p>
            <a:pPr marL="342900" lvl="0" indent="-342900" fontAlgn="base">
              <a:buFont typeface="Symbol" panose="05050102010706020507" pitchFamily="18" charset="2"/>
              <a:buChar char=""/>
            </a:pPr>
            <a:endParaRPr lang="en-US" sz="7200">
              <a:ea typeface="Times New Roman" panose="02020603050405020304" pitchFamily="18" charset="0"/>
              <a:cs typeface="Segoe UI" panose="020B0502040204020203" pitchFamily="34" charset="0"/>
            </a:endParaRPr>
          </a:p>
          <a:p>
            <a:pPr lvl="0" fontAlgn="base"/>
            <a:endParaRPr lang="en-US" sz="5400">
              <a:effectLst/>
              <a:ea typeface="Times New Roman" panose="02020603050405020304" pitchFamily="18" charset="0"/>
              <a:cs typeface="Segoe UI" panose="020B0502040204020203" pitchFamily="34" charset="0"/>
            </a:endParaRPr>
          </a:p>
          <a:p>
            <a:pPr lvl="0" fontAlgn="base"/>
            <a:r>
              <a:rPr lang="en-US" sz="5400">
                <a:effectLst/>
                <a:ea typeface="Times New Roman" panose="02020603050405020304" pitchFamily="18" charset="0"/>
                <a:cs typeface="Segoe UI" panose="020B0502040204020203" pitchFamily="34" charset="0"/>
              </a:rPr>
              <a:t>The Assessment Process is the decisioning tool and checkpoints can serve as a complement. </a:t>
            </a:r>
          </a:p>
          <a:p>
            <a:pPr lvl="0" fontAlgn="base"/>
            <a:endParaRPr lang="en-US" sz="5400">
              <a:effectLst/>
              <a:ea typeface="Times New Roman" panose="02020603050405020304" pitchFamily="18" charset="0"/>
              <a:cs typeface="Segoe UI" panose="020B0502040204020203" pitchFamily="34" charset="0"/>
            </a:endParaRPr>
          </a:p>
          <a:p>
            <a:pPr>
              <a:tabLst>
                <a:tab pos="4030663" algn="l"/>
              </a:tabLst>
            </a:pPr>
            <a:r>
              <a:rPr lang="en-US" sz="7200">
                <a:latin typeface="Awesome" panose="00000500000000000000" pitchFamily="50" charset="0"/>
              </a:rPr>
              <a:t>Checkpoints are based on the learning outcomes of each module and designed to test the learning goals in the best suitable way.</a:t>
            </a:r>
          </a:p>
          <a:p>
            <a:pPr>
              <a:tabLst>
                <a:tab pos="4030663" algn="l"/>
              </a:tabLst>
            </a:pPr>
            <a:r>
              <a:rPr lang="en-US" sz="7200">
                <a:latin typeface="Awesome" panose="00000500000000000000" pitchFamily="50" charset="0"/>
              </a:rPr>
              <a:t>Checkpoints should be done individually and will take place on Fridays.</a:t>
            </a:r>
          </a:p>
          <a:p>
            <a:pPr>
              <a:tabLst>
                <a:tab pos="4030663" algn="l"/>
              </a:tabLst>
            </a:pPr>
            <a:r>
              <a:rPr lang="en-US" sz="7200">
                <a:latin typeface="Awesome" panose="00000500000000000000" pitchFamily="50" charset="0"/>
              </a:rPr>
              <a:t>Weekly Checkpoints can be: Exercises, Assignments, Quizzes or Presentations </a:t>
            </a:r>
          </a:p>
          <a:p>
            <a:pPr>
              <a:tabLst>
                <a:tab pos="4030663" algn="l"/>
              </a:tabLst>
            </a:pPr>
            <a:r>
              <a:rPr lang="en-US" sz="7200">
                <a:latin typeface="Awesome" panose="00000500000000000000" pitchFamily="50" charset="0"/>
              </a:rPr>
              <a:t>Checkpoints evaluate the consultant’s individual skills based on the current topics/lessons of the week and give the consultants feedback on their learning success. Further they help to reveal gaps in knowledge that the consultants </a:t>
            </a:r>
            <a:br>
              <a:rPr lang="en-US" sz="7200">
                <a:latin typeface="Awesome" panose="00000500000000000000" pitchFamily="50" charset="0"/>
              </a:rPr>
            </a:br>
            <a:r>
              <a:rPr lang="en-US" sz="7200">
                <a:latin typeface="Awesome" panose="00000500000000000000" pitchFamily="50" charset="0"/>
              </a:rPr>
              <a:t>still must work on independently or, in the case of multiple gaps, together with the trainer. </a:t>
            </a:r>
          </a:p>
          <a:p>
            <a:pPr>
              <a:tabLst>
                <a:tab pos="4030663" algn="l"/>
              </a:tabLst>
            </a:pPr>
            <a:r>
              <a:rPr lang="en-US" sz="7200">
                <a:latin typeface="Awesome" panose="00000500000000000000" pitchFamily="50" charset="0"/>
              </a:rPr>
              <a:t>Checkpoints </a:t>
            </a:r>
            <a:r>
              <a:rPr lang="en-US" sz="7200">
                <a:effectLst/>
                <a:latin typeface="Awesome" panose="00000500000000000000" pitchFamily="50" charset="0"/>
                <a:ea typeface="Times New Roman" panose="02020603050405020304" pitchFamily="18" charset="0"/>
                <a:cs typeface="Segoe UI" panose="020B0502040204020203" pitchFamily="34" charset="0"/>
              </a:rPr>
              <a:t>function as a tool to help teachers and PM identify what areas participants needs support within. </a:t>
            </a:r>
            <a:br>
              <a:rPr lang="en-US" sz="7200">
                <a:effectLst/>
                <a:latin typeface="Awesome" panose="00000500000000000000" pitchFamily="50" charset="0"/>
                <a:ea typeface="Times New Roman" panose="02020603050405020304" pitchFamily="18" charset="0"/>
                <a:cs typeface="Segoe UI" panose="020B0502040204020203" pitchFamily="34" charset="0"/>
              </a:rPr>
            </a:br>
            <a:r>
              <a:rPr lang="en-US" sz="7200">
                <a:latin typeface="Awesome" panose="00000500000000000000" pitchFamily="50" charset="0"/>
              </a:rPr>
              <a:t>Teachers will correct and give feedback on the checkpoints.</a:t>
            </a:r>
            <a:endParaRPr lang="de-DE" sz="7200">
              <a:effectLst/>
              <a:latin typeface="Times New Roman" panose="02020603050405020304" pitchFamily="18" charset="0"/>
              <a:ea typeface="Times New Roman" panose="02020603050405020304" pitchFamily="18" charset="0"/>
              <a:cs typeface="Segoe UI" panose="020B0502040204020203" pitchFamily="34" charset="0"/>
            </a:endParaRPr>
          </a:p>
          <a:p>
            <a:pPr>
              <a:tabLst>
                <a:tab pos="4030663" algn="l"/>
              </a:tabLst>
            </a:pPr>
            <a:r>
              <a:rPr lang="en-US" sz="7200">
                <a:latin typeface="Awesome" panose="00000500000000000000" pitchFamily="50" charset="0"/>
              </a:rPr>
              <a:t>The consultants </a:t>
            </a:r>
            <a:r>
              <a:rPr lang="en-US" sz="7200">
                <a:solidFill>
                  <a:schemeClr val="accent1"/>
                </a:solidFill>
                <a:latin typeface="+mj-lt"/>
              </a:rPr>
              <a:t>pass with 80 %. </a:t>
            </a:r>
            <a:r>
              <a:rPr lang="en-US" sz="7200">
                <a:latin typeface="Awesome" panose="00000500000000000000" pitchFamily="50" charset="0"/>
              </a:rPr>
              <a:t>The teachers prepare the assessment and decide about the evaluation. </a:t>
            </a:r>
          </a:p>
          <a:p>
            <a:pPr>
              <a:tabLst>
                <a:tab pos="4030663" algn="l"/>
              </a:tabLst>
            </a:pPr>
            <a:r>
              <a:rPr lang="en-US" sz="7200">
                <a:solidFill>
                  <a:schemeClr val="accent1"/>
                </a:solidFill>
                <a:latin typeface="+mj-lt"/>
              </a:rPr>
              <a:t>In case of failing a checkpoint:</a:t>
            </a:r>
            <a:br>
              <a:rPr lang="en-US" sz="7200">
                <a:latin typeface="Awesome" panose="00000500000000000000" pitchFamily="50" charset="0"/>
                <a:ea typeface="Times New Roman" panose="02020603050405020304" pitchFamily="18" charset="0"/>
                <a:cs typeface="Segoe UI" panose="020B0502040204020203" pitchFamily="34" charset="0"/>
              </a:rPr>
            </a:br>
            <a:r>
              <a:rPr lang="en-US" sz="7200">
                <a:effectLst/>
                <a:latin typeface="Awesome" panose="00000500000000000000" pitchFamily="50" charset="0"/>
                <a:ea typeface="Times New Roman" panose="02020603050405020304" pitchFamily="18" charset="0"/>
                <a:cs typeface="Segoe UI" panose="020B0502040204020203" pitchFamily="34" charset="0"/>
              </a:rPr>
              <a:t>If a participant fails a checkpoint, they should be given feedback individually to support their learning progression </a:t>
            </a:r>
            <a:br>
              <a:rPr lang="en-US" sz="7200">
                <a:effectLst/>
                <a:latin typeface="Awesome" panose="00000500000000000000" pitchFamily="50" charset="0"/>
                <a:ea typeface="Times New Roman" panose="02020603050405020304" pitchFamily="18" charset="0"/>
                <a:cs typeface="Segoe UI" panose="020B0502040204020203" pitchFamily="34" charset="0"/>
              </a:rPr>
            </a:br>
            <a:r>
              <a:rPr lang="en-US" sz="7200">
                <a:effectLst/>
                <a:latin typeface="Awesome" panose="00000500000000000000" pitchFamily="50" charset="0"/>
                <a:ea typeface="Times New Roman" panose="02020603050405020304" pitchFamily="18" charset="0"/>
                <a:cs typeface="Segoe UI" panose="020B0502040204020203" pitchFamily="34" charset="0"/>
              </a:rPr>
              <a:t>and in the following week the chance to retake the checkpoint. If a consultant fails, the second attempt the PM </a:t>
            </a:r>
            <a:br>
              <a:rPr lang="en-US" sz="7200">
                <a:effectLst/>
                <a:latin typeface="Awesome" panose="00000500000000000000" pitchFamily="50" charset="0"/>
                <a:ea typeface="Times New Roman" panose="02020603050405020304" pitchFamily="18" charset="0"/>
                <a:cs typeface="Segoe UI" panose="020B0502040204020203" pitchFamily="34" charset="0"/>
              </a:rPr>
            </a:br>
            <a:r>
              <a:rPr lang="en-US" sz="7200">
                <a:effectLst/>
                <a:latin typeface="Awesome" panose="00000500000000000000" pitchFamily="50" charset="0"/>
                <a:ea typeface="Times New Roman" panose="02020603050405020304" pitchFamily="18" charset="0"/>
                <a:cs typeface="Segoe UI" panose="020B0502040204020203" pitchFamily="34" charset="0"/>
              </a:rPr>
              <a:t>and teacher together with the participant sets up an action plan moving on in the program.  </a:t>
            </a:r>
            <a:endParaRPr lang="de-DE" sz="7200">
              <a:effectLst/>
              <a:latin typeface="Times New Roman" panose="02020603050405020304" pitchFamily="18" charset="0"/>
              <a:ea typeface="Times New Roman" panose="02020603050405020304" pitchFamily="18" charset="0"/>
            </a:endParaRPr>
          </a:p>
          <a:p>
            <a:endParaRPr lang="en-US" sz="7200">
              <a:latin typeface="Awesome" panose="00000500000000000000" pitchFamily="50" charset="0"/>
            </a:endParaRPr>
          </a:p>
          <a:p>
            <a:pPr lvl="0" fontAlgn="base"/>
            <a:endParaRPr lang="de-DE" sz="5400">
              <a:effectLst/>
              <a:ea typeface="Times New Roman" panose="02020603050405020304" pitchFamily="18"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F81BAA81-B532-4A07-A171-2093B949E575}" type="slidenum">
              <a:rPr lang="en-US" smtClean="0"/>
              <a:t>19</a:t>
            </a:fld>
            <a:endParaRPr lang="en-US"/>
          </a:p>
        </p:txBody>
      </p:sp>
    </p:spTree>
    <p:extLst>
      <p:ext uri="{BB962C8B-B14F-4D97-AF65-F5344CB8AC3E}">
        <p14:creationId xmlns:p14="http://schemas.microsoft.com/office/powerpoint/2010/main" val="264100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5400">
                <a:effectLst/>
                <a:ea typeface="Times New Roman" panose="02020603050405020304" pitchFamily="18" charset="0"/>
                <a:cs typeface="Segoe UI" panose="020B0502040204020203" pitchFamily="34" charset="0"/>
              </a:rPr>
              <a:t>At AW Academy we create competence through learning. The learning outcomes is the value we provide to participants and clients and the assessment process is our final and overall tool to prove that the value has been reached. We believe in</a:t>
            </a:r>
            <a:r>
              <a:rPr lang="en-US" sz="5400">
                <a:effectLst/>
                <a:ea typeface="Times New Roman" panose="02020603050405020304" pitchFamily="18" charset="0"/>
              </a:rPr>
              <a:t> </a:t>
            </a:r>
            <a:r>
              <a:rPr lang="en-US" sz="5400">
                <a:effectLst/>
                <a:ea typeface="Times New Roman" panose="02020603050405020304" pitchFamily="18" charset="0"/>
                <a:cs typeface="Segoe UI" panose="020B0502040204020203" pitchFamily="34" charset="0"/>
              </a:rPr>
              <a:t>systematic follow-up of our participants’ knowledge, skills and competence, through which we can ensure a high quality and create value for everyone.  </a:t>
            </a:r>
            <a:endParaRPr lang="de-DE" sz="5400">
              <a:effectLst/>
              <a:ea typeface="Times New Roman" panose="02020603050405020304" pitchFamily="18" charset="0"/>
            </a:endParaRPr>
          </a:p>
          <a:p>
            <a:pPr fontAlgn="base"/>
            <a:r>
              <a:rPr lang="en-US" sz="5400" b="1">
                <a:effectLst/>
                <a:ea typeface="Times New Roman" panose="02020603050405020304" pitchFamily="18" charset="0"/>
                <a:cs typeface="Segoe UI" panose="020B0502040204020203" pitchFamily="34" charset="0"/>
              </a:rPr>
              <a:t> </a:t>
            </a:r>
            <a:endParaRPr lang="de-DE" sz="5400">
              <a:effectLst/>
              <a:ea typeface="Times New Roman" panose="02020603050405020304" pitchFamily="18" charset="0"/>
            </a:endParaRPr>
          </a:p>
          <a:p>
            <a:pPr fontAlgn="base"/>
            <a:r>
              <a:rPr lang="en-US" sz="5400">
                <a:effectLst/>
                <a:latin typeface="+mj-lt"/>
                <a:ea typeface="Times New Roman" panose="02020603050405020304" pitchFamily="18" charset="0"/>
                <a:cs typeface="Segoe UI" panose="020B0502040204020203" pitchFamily="34" charset="0"/>
              </a:rPr>
              <a:t>We work with two types of learning follow ups, Checkpoints and the Assessment Process. </a:t>
            </a:r>
            <a:endParaRPr lang="de-DE" sz="5400">
              <a:effectLst/>
              <a:latin typeface="+mj-lt"/>
              <a:ea typeface="Times New Roman" panose="02020603050405020304" pitchFamily="18" charset="0"/>
            </a:endParaRPr>
          </a:p>
          <a:p>
            <a:pPr fontAlgn="base"/>
            <a:r>
              <a:rPr lang="en-US" sz="5400">
                <a:effectLst/>
                <a:latin typeface="+mj-lt"/>
                <a:ea typeface="Times New Roman" panose="02020603050405020304" pitchFamily="18" charset="0"/>
                <a:cs typeface="Segoe UI" panose="020B0502040204020203" pitchFamily="34" charset="0"/>
              </a:rPr>
              <a:t>Together they form a framework that</a:t>
            </a:r>
            <a:r>
              <a:rPr lang="en-US" sz="7200">
                <a:latin typeface="+mj-lt"/>
                <a:ea typeface="Times New Roman" panose="02020603050405020304" pitchFamily="18" charset="0"/>
                <a:cs typeface="Segoe UI" panose="020B0502040204020203" pitchFamily="34" charset="0"/>
              </a:rPr>
              <a:t>:</a:t>
            </a:r>
            <a:endParaRPr lang="de-DE" sz="5400">
              <a:effectLst/>
              <a:latin typeface="+mj-lt"/>
              <a:ea typeface="Times New Roman" panose="02020603050405020304" pitchFamily="18" charset="0"/>
            </a:endParaRPr>
          </a:p>
          <a:p>
            <a:pPr fontAlgn="base"/>
            <a:r>
              <a:rPr lang="en-US" sz="5400">
                <a:effectLst/>
                <a:ea typeface="Times New Roman" panose="02020603050405020304" pitchFamily="18" charset="0"/>
                <a:cs typeface="Segoe UI" panose="020B0502040204020203" pitchFamily="34" charset="0"/>
              </a:rPr>
              <a:t> </a:t>
            </a:r>
            <a:endParaRPr lang="de-DE" sz="5400">
              <a:effectLst/>
              <a:ea typeface="Times New Roman" panose="02020603050405020304" pitchFamily="18" charset="0"/>
            </a:endParaRPr>
          </a:p>
          <a:p>
            <a:pPr marL="342900" lvl="0" indent="-342900" fontAlgn="base">
              <a:buFont typeface="Symbol" panose="05050102010706020507" pitchFamily="18" charset="2"/>
              <a:buChar char=""/>
            </a:pPr>
            <a:r>
              <a:rPr lang="en-US" sz="5400">
                <a:effectLst/>
                <a:ea typeface="Times New Roman" panose="02020603050405020304" pitchFamily="18" charset="0"/>
                <a:cs typeface="Segoe UI" panose="020B0502040204020203" pitchFamily="34" charset="0"/>
              </a:rPr>
              <a:t>Identifies each participant learning progression and needed action.  </a:t>
            </a:r>
            <a:endParaRPr lang="de-DE" sz="5400">
              <a:effectLst/>
              <a:ea typeface="Times New Roman" panose="02020603050405020304" pitchFamily="18" charset="0"/>
              <a:cs typeface="Segoe UI" panose="020B0502040204020203" pitchFamily="34" charset="0"/>
            </a:endParaRPr>
          </a:p>
          <a:p>
            <a:pPr marL="342900" lvl="0" indent="-342900" fontAlgn="base">
              <a:buFont typeface="Symbol" panose="05050102010706020507" pitchFamily="18" charset="2"/>
              <a:buChar char=""/>
            </a:pPr>
            <a:r>
              <a:rPr lang="en-US" sz="5400">
                <a:effectLst/>
                <a:ea typeface="Times New Roman" panose="02020603050405020304" pitchFamily="18" charset="0"/>
                <a:cs typeface="Segoe UI" panose="020B0502040204020203" pitchFamily="34" charset="0"/>
              </a:rPr>
              <a:t>Is our internal tool for deciding if a participant will continue in a program and graduate or not (be terminated). </a:t>
            </a:r>
          </a:p>
          <a:p>
            <a:pPr marL="342900" lvl="0" indent="-342900" fontAlgn="base">
              <a:buFont typeface="Symbol" panose="05050102010706020507" pitchFamily="18" charset="2"/>
              <a:buChar char=""/>
            </a:pPr>
            <a:endParaRPr lang="en-US" sz="7200">
              <a:ea typeface="Times New Roman" panose="02020603050405020304" pitchFamily="18" charset="0"/>
              <a:cs typeface="Segoe UI" panose="020B0502040204020203" pitchFamily="34" charset="0"/>
            </a:endParaRPr>
          </a:p>
          <a:p>
            <a:pPr lvl="0" fontAlgn="base"/>
            <a:endParaRPr lang="en-US" sz="5400">
              <a:effectLst/>
              <a:ea typeface="Times New Roman" panose="02020603050405020304" pitchFamily="18" charset="0"/>
              <a:cs typeface="Segoe UI" panose="020B0502040204020203" pitchFamily="34" charset="0"/>
            </a:endParaRPr>
          </a:p>
          <a:p>
            <a:pPr lvl="0" fontAlgn="base"/>
            <a:r>
              <a:rPr lang="en-US" sz="5400">
                <a:effectLst/>
                <a:ea typeface="Times New Roman" panose="02020603050405020304" pitchFamily="18" charset="0"/>
                <a:cs typeface="Segoe UI" panose="020B0502040204020203" pitchFamily="34" charset="0"/>
              </a:rPr>
              <a:t>The Assessment Process is the decisioning tool and checkpoints can serve as a complement. </a:t>
            </a:r>
          </a:p>
          <a:p>
            <a:pPr lvl="0" fontAlgn="base"/>
            <a:endParaRPr lang="en-US" sz="5400">
              <a:effectLst/>
              <a:ea typeface="Times New Roman" panose="02020603050405020304" pitchFamily="18" charset="0"/>
              <a:cs typeface="Segoe UI" panose="020B0502040204020203" pitchFamily="34" charset="0"/>
            </a:endParaRPr>
          </a:p>
          <a:p>
            <a:pPr>
              <a:tabLst>
                <a:tab pos="4030663" algn="l"/>
              </a:tabLst>
            </a:pPr>
            <a:r>
              <a:rPr lang="en-US" sz="7200">
                <a:latin typeface="Awesome" panose="00000500000000000000" pitchFamily="50" charset="0"/>
              </a:rPr>
              <a:t>Checkpoints are based on the learning outcomes of each module and designed to test the learning goals in the best suitable way.</a:t>
            </a:r>
          </a:p>
          <a:p>
            <a:pPr>
              <a:tabLst>
                <a:tab pos="4030663" algn="l"/>
              </a:tabLst>
            </a:pPr>
            <a:r>
              <a:rPr lang="en-US" sz="7200">
                <a:latin typeface="Awesome" panose="00000500000000000000" pitchFamily="50" charset="0"/>
              </a:rPr>
              <a:t>Checkpoints should be done individually and will take place on Fridays.</a:t>
            </a:r>
          </a:p>
          <a:p>
            <a:pPr>
              <a:tabLst>
                <a:tab pos="4030663" algn="l"/>
              </a:tabLst>
            </a:pPr>
            <a:r>
              <a:rPr lang="en-US" sz="7200">
                <a:latin typeface="Awesome" panose="00000500000000000000" pitchFamily="50" charset="0"/>
              </a:rPr>
              <a:t>Weekly Checkpoints can be: Exercises, Assignments, Quizzes or Presentations </a:t>
            </a:r>
          </a:p>
          <a:p>
            <a:pPr>
              <a:tabLst>
                <a:tab pos="4030663" algn="l"/>
              </a:tabLst>
            </a:pPr>
            <a:r>
              <a:rPr lang="en-US" sz="7200">
                <a:latin typeface="Awesome" panose="00000500000000000000" pitchFamily="50" charset="0"/>
              </a:rPr>
              <a:t>Checkpoints evaluate the consultant’s individual skills based on the current topics/lessons of the week and give the consultants feedback on their learning success. Further they help to reveal gaps in knowledge that the consultants </a:t>
            </a:r>
            <a:br>
              <a:rPr lang="en-US" sz="7200">
                <a:latin typeface="Awesome" panose="00000500000000000000" pitchFamily="50" charset="0"/>
              </a:rPr>
            </a:br>
            <a:r>
              <a:rPr lang="en-US" sz="7200">
                <a:latin typeface="Awesome" panose="00000500000000000000" pitchFamily="50" charset="0"/>
              </a:rPr>
              <a:t>still must work on independently or, in the case of multiple gaps, together with the trainer. </a:t>
            </a:r>
          </a:p>
          <a:p>
            <a:pPr>
              <a:tabLst>
                <a:tab pos="4030663" algn="l"/>
              </a:tabLst>
            </a:pPr>
            <a:r>
              <a:rPr lang="en-US" sz="7200">
                <a:latin typeface="Awesome" panose="00000500000000000000" pitchFamily="50" charset="0"/>
              </a:rPr>
              <a:t>Checkpoints </a:t>
            </a:r>
            <a:r>
              <a:rPr lang="en-US" sz="7200">
                <a:effectLst/>
                <a:latin typeface="Awesome" panose="00000500000000000000" pitchFamily="50" charset="0"/>
                <a:ea typeface="Times New Roman" panose="02020603050405020304" pitchFamily="18" charset="0"/>
                <a:cs typeface="Segoe UI" panose="020B0502040204020203" pitchFamily="34" charset="0"/>
              </a:rPr>
              <a:t>function as a tool to help teachers and PM identify what areas participants needs support within. </a:t>
            </a:r>
            <a:br>
              <a:rPr lang="en-US" sz="7200">
                <a:effectLst/>
                <a:latin typeface="Awesome" panose="00000500000000000000" pitchFamily="50" charset="0"/>
                <a:ea typeface="Times New Roman" panose="02020603050405020304" pitchFamily="18" charset="0"/>
                <a:cs typeface="Segoe UI" panose="020B0502040204020203" pitchFamily="34" charset="0"/>
              </a:rPr>
            </a:br>
            <a:r>
              <a:rPr lang="en-US" sz="7200">
                <a:latin typeface="Awesome" panose="00000500000000000000" pitchFamily="50" charset="0"/>
              </a:rPr>
              <a:t>Teachers will correct and give feedback on the checkpoints.</a:t>
            </a:r>
            <a:endParaRPr lang="de-DE" sz="7200">
              <a:effectLst/>
              <a:latin typeface="Times New Roman" panose="02020603050405020304" pitchFamily="18" charset="0"/>
              <a:ea typeface="Times New Roman" panose="02020603050405020304" pitchFamily="18" charset="0"/>
              <a:cs typeface="Segoe UI" panose="020B0502040204020203" pitchFamily="34" charset="0"/>
            </a:endParaRPr>
          </a:p>
          <a:p>
            <a:pPr>
              <a:tabLst>
                <a:tab pos="4030663" algn="l"/>
              </a:tabLst>
            </a:pPr>
            <a:r>
              <a:rPr lang="en-US" sz="7200">
                <a:latin typeface="Awesome" panose="00000500000000000000" pitchFamily="50" charset="0"/>
              </a:rPr>
              <a:t>The consultants </a:t>
            </a:r>
            <a:r>
              <a:rPr lang="en-US" sz="7200">
                <a:solidFill>
                  <a:schemeClr val="accent1"/>
                </a:solidFill>
                <a:latin typeface="+mj-lt"/>
              </a:rPr>
              <a:t>pass with 80 %. </a:t>
            </a:r>
            <a:r>
              <a:rPr lang="en-US" sz="7200">
                <a:latin typeface="Awesome" panose="00000500000000000000" pitchFamily="50" charset="0"/>
              </a:rPr>
              <a:t>The teachers prepare the assessment and decide about the evaluation. </a:t>
            </a:r>
          </a:p>
          <a:p>
            <a:pPr>
              <a:tabLst>
                <a:tab pos="4030663" algn="l"/>
              </a:tabLst>
            </a:pPr>
            <a:r>
              <a:rPr lang="en-US" sz="7200">
                <a:solidFill>
                  <a:schemeClr val="accent1"/>
                </a:solidFill>
                <a:latin typeface="+mj-lt"/>
              </a:rPr>
              <a:t>In case of failing a checkpoint:</a:t>
            </a:r>
            <a:br>
              <a:rPr lang="en-US" sz="7200">
                <a:latin typeface="Awesome" panose="00000500000000000000" pitchFamily="50" charset="0"/>
                <a:ea typeface="Times New Roman" panose="02020603050405020304" pitchFamily="18" charset="0"/>
                <a:cs typeface="Segoe UI" panose="020B0502040204020203" pitchFamily="34" charset="0"/>
              </a:rPr>
            </a:br>
            <a:r>
              <a:rPr lang="en-US" sz="7200">
                <a:effectLst/>
                <a:latin typeface="Awesome" panose="00000500000000000000" pitchFamily="50" charset="0"/>
                <a:ea typeface="Times New Roman" panose="02020603050405020304" pitchFamily="18" charset="0"/>
                <a:cs typeface="Segoe UI" panose="020B0502040204020203" pitchFamily="34" charset="0"/>
              </a:rPr>
              <a:t>If a participant fails a checkpoint, they should be given feedback individually to support their learning progression </a:t>
            </a:r>
            <a:br>
              <a:rPr lang="en-US" sz="7200">
                <a:effectLst/>
                <a:latin typeface="Awesome" panose="00000500000000000000" pitchFamily="50" charset="0"/>
                <a:ea typeface="Times New Roman" panose="02020603050405020304" pitchFamily="18" charset="0"/>
                <a:cs typeface="Segoe UI" panose="020B0502040204020203" pitchFamily="34" charset="0"/>
              </a:rPr>
            </a:br>
            <a:r>
              <a:rPr lang="en-US" sz="7200">
                <a:effectLst/>
                <a:latin typeface="Awesome" panose="00000500000000000000" pitchFamily="50" charset="0"/>
                <a:ea typeface="Times New Roman" panose="02020603050405020304" pitchFamily="18" charset="0"/>
                <a:cs typeface="Segoe UI" panose="020B0502040204020203" pitchFamily="34" charset="0"/>
              </a:rPr>
              <a:t>and in the following week the chance to retake the checkpoint. If a consultant fails, the second attempt the PM </a:t>
            </a:r>
            <a:br>
              <a:rPr lang="en-US" sz="7200">
                <a:effectLst/>
                <a:latin typeface="Awesome" panose="00000500000000000000" pitchFamily="50" charset="0"/>
                <a:ea typeface="Times New Roman" panose="02020603050405020304" pitchFamily="18" charset="0"/>
                <a:cs typeface="Segoe UI" panose="020B0502040204020203" pitchFamily="34" charset="0"/>
              </a:rPr>
            </a:br>
            <a:r>
              <a:rPr lang="en-US" sz="7200">
                <a:effectLst/>
                <a:latin typeface="Awesome" panose="00000500000000000000" pitchFamily="50" charset="0"/>
                <a:ea typeface="Times New Roman" panose="02020603050405020304" pitchFamily="18" charset="0"/>
                <a:cs typeface="Segoe UI" panose="020B0502040204020203" pitchFamily="34" charset="0"/>
              </a:rPr>
              <a:t>and teacher together with the participant sets up an action plan moving on in the program.  </a:t>
            </a:r>
            <a:endParaRPr lang="de-DE" sz="7200">
              <a:effectLst/>
              <a:latin typeface="Times New Roman" panose="02020603050405020304" pitchFamily="18" charset="0"/>
              <a:ea typeface="Times New Roman" panose="02020603050405020304" pitchFamily="18" charset="0"/>
            </a:endParaRPr>
          </a:p>
          <a:p>
            <a:endParaRPr lang="en-US" sz="7200">
              <a:latin typeface="Awesome" panose="00000500000000000000" pitchFamily="50" charset="0"/>
            </a:endParaRPr>
          </a:p>
          <a:p>
            <a:pPr lvl="0" fontAlgn="base"/>
            <a:endParaRPr lang="de-DE" sz="5400">
              <a:effectLst/>
              <a:ea typeface="Times New Roman" panose="02020603050405020304" pitchFamily="18"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F81BAA81-B532-4A07-A171-2093B949E575}" type="slidenum">
              <a:rPr lang="en-US" smtClean="0"/>
              <a:t>20</a:t>
            </a:fld>
            <a:endParaRPr lang="en-US"/>
          </a:p>
        </p:txBody>
      </p:sp>
    </p:spTree>
    <p:extLst>
      <p:ext uri="{BB962C8B-B14F-4D97-AF65-F5344CB8AC3E}">
        <p14:creationId xmlns:p14="http://schemas.microsoft.com/office/powerpoint/2010/main" val="1246634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If wanted you can include this slide as well in your workshop deck as well. </a:t>
            </a:r>
          </a:p>
        </p:txBody>
      </p:sp>
    </p:spTree>
    <p:extLst>
      <p:ext uri="{BB962C8B-B14F-4D97-AF65-F5344CB8AC3E}">
        <p14:creationId xmlns:p14="http://schemas.microsoft.com/office/powerpoint/2010/main" val="1359933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Caro</a:t>
            </a:r>
          </a:p>
        </p:txBody>
      </p:sp>
    </p:spTree>
    <p:extLst>
      <p:ext uri="{BB962C8B-B14F-4D97-AF65-F5344CB8AC3E}">
        <p14:creationId xmlns:p14="http://schemas.microsoft.com/office/powerpoint/2010/main" val="128219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for the Design going forward: Very Good, this to the WS slides as well? Different </a:t>
            </a:r>
            <a:r>
              <a:rPr lang="en-US" err="1"/>
              <a:t>colours</a:t>
            </a:r>
            <a:r>
              <a:rPr lang="en-US"/>
              <a:t> for different stakeholders? AW, Brights, Client? </a:t>
            </a:r>
          </a:p>
        </p:txBody>
      </p:sp>
    </p:spTree>
    <p:extLst>
      <p:ext uri="{BB962C8B-B14F-4D97-AF65-F5344CB8AC3E}">
        <p14:creationId xmlns:p14="http://schemas.microsoft.com/office/powerpoint/2010/main" val="2738612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for the Design going forward: Very Good, this to the WS slides as well? Different </a:t>
            </a:r>
            <a:r>
              <a:rPr lang="en-US" err="1"/>
              <a:t>colours</a:t>
            </a:r>
            <a:r>
              <a:rPr lang="en-US"/>
              <a:t> for different stakeholders? AW, Brights, Client? </a:t>
            </a:r>
          </a:p>
          <a:p>
            <a:endParaRPr lang="en-US"/>
          </a:p>
          <a:p>
            <a:endParaRPr lang="de-DE"/>
          </a:p>
        </p:txBody>
      </p:sp>
      <p:sp>
        <p:nvSpPr>
          <p:cNvPr id="4" name="Slide Number Placeholder 3"/>
          <p:cNvSpPr>
            <a:spLocks noGrp="1"/>
          </p:cNvSpPr>
          <p:nvPr>
            <p:ph type="sldNum" sz="quarter" idx="5"/>
          </p:nvPr>
        </p:nvSpPr>
        <p:spPr/>
        <p:txBody>
          <a:bodyPr/>
          <a:lstStyle/>
          <a:p>
            <a:fld id="{F81BAA81-B532-4A07-A171-2093B949E575}" type="slidenum">
              <a:rPr lang="en-US" smtClean="0"/>
              <a:t>5</a:t>
            </a:fld>
            <a:endParaRPr lang="en-US"/>
          </a:p>
        </p:txBody>
      </p:sp>
    </p:spTree>
    <p:extLst>
      <p:ext uri="{BB962C8B-B14F-4D97-AF65-F5344CB8AC3E}">
        <p14:creationId xmlns:p14="http://schemas.microsoft.com/office/powerpoint/2010/main" val="90222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Sophie</a:t>
            </a:r>
          </a:p>
        </p:txBody>
      </p:sp>
    </p:spTree>
    <p:extLst>
      <p:ext uri="{BB962C8B-B14F-4D97-AF65-F5344CB8AC3E}">
        <p14:creationId xmlns:p14="http://schemas.microsoft.com/office/powerpoint/2010/main" val="106135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Sophie</a:t>
            </a:r>
          </a:p>
        </p:txBody>
      </p:sp>
    </p:spTree>
    <p:extLst>
      <p:ext uri="{BB962C8B-B14F-4D97-AF65-F5344CB8AC3E}">
        <p14:creationId xmlns:p14="http://schemas.microsoft.com/office/powerpoint/2010/main" val="308908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Calibri" panose="020F0502020204030204" pitchFamily="34" charset="0"/>
              </a:rPr>
              <a:t>Grüne Schrift wir als Organisator</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Calibri" panose="020F0502020204030204" pitchFamily="34" charset="0"/>
              </a:rPr>
              <a:t>Schwarze Schrift – ihr als Organisator</a:t>
            </a:r>
          </a:p>
          <a:p>
            <a:pPr marL="342900" lvl="0" indent="-342900">
              <a:lnSpc>
                <a:spcPct val="107000"/>
              </a:lnSpc>
              <a:spcAft>
                <a:spcPts val="800"/>
              </a:spcAft>
              <a:buFont typeface="Calibri" panose="020F0502020204030204" pitchFamily="34" charset="0"/>
              <a:buChar char="-"/>
            </a:pP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b="1">
                <a:effectLst/>
                <a:latin typeface="Calibri" panose="020F0502020204030204" pitchFamily="34" charset="0"/>
                <a:ea typeface="Calibri" panose="020F0502020204030204" pitchFamily="34" charset="0"/>
                <a:cs typeface="Calibri" panose="020F0502020204030204" pitchFamily="34" charset="0"/>
              </a:rPr>
              <a:t>Hier sehe sie nochmal die Möglichkeiten der Einbindung auf dem Zeitstrahl eingebunden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Calibri" panose="020F0502020204030204" pitchFamily="34" charset="0"/>
              </a:rPr>
              <a:t>Innerhalb der </a:t>
            </a:r>
            <a:r>
              <a:rPr lang="de-DE" sz="1800" err="1">
                <a:effectLst/>
                <a:highlight>
                  <a:srgbClr val="D3D3D3"/>
                </a:highlight>
                <a:latin typeface="Calibri" panose="020F0502020204030204" pitchFamily="34" charset="0"/>
                <a:ea typeface="Calibri" panose="020F0502020204030204" pitchFamily="34" charset="0"/>
                <a:cs typeface="Calibri" panose="020F0502020204030204" pitchFamily="34" charset="0"/>
              </a:rPr>
              <a:t>Pre-studies</a:t>
            </a:r>
            <a:r>
              <a:rPr lang="de-DE" sz="1800">
                <a:effectLst/>
                <a:latin typeface="Calibri" panose="020F0502020204030204" pitchFamily="34" charset="0"/>
                <a:ea typeface="Calibri" panose="020F0502020204030204" pitchFamily="34" charset="0"/>
                <a:cs typeface="Calibri" panose="020F0502020204030204" pitchFamily="34" charset="0"/>
              </a:rPr>
              <a:t> Launch-Event + evtl. Ein </a:t>
            </a:r>
            <a:r>
              <a:rPr lang="de-DE" sz="1800" err="1">
                <a:effectLst/>
                <a:latin typeface="Calibri" panose="020F0502020204030204" pitchFamily="34" charset="0"/>
                <a:ea typeface="Calibri" panose="020F0502020204030204" pitchFamily="34" charset="0"/>
                <a:cs typeface="Calibri" panose="020F0502020204030204" pitchFamily="34" charset="0"/>
              </a:rPr>
              <a:t>Get</a:t>
            </a:r>
            <a:r>
              <a:rPr lang="de-DE" sz="1800">
                <a:effectLst/>
                <a:latin typeface="Calibri" panose="020F0502020204030204" pitchFamily="34" charset="0"/>
                <a:ea typeface="Calibri" panose="020F0502020204030204" pitchFamily="34" charset="0"/>
                <a:cs typeface="Calibri" panose="020F0502020204030204" pitchFamily="34" charset="0"/>
              </a:rPr>
              <a:t> </a:t>
            </a:r>
            <a:r>
              <a:rPr lang="de-DE" sz="1800" err="1">
                <a:effectLst/>
                <a:latin typeface="Calibri" panose="020F0502020204030204" pitchFamily="34" charset="0"/>
                <a:ea typeface="Calibri" panose="020F0502020204030204" pitchFamily="34" charset="0"/>
                <a:cs typeface="Calibri" panose="020F0502020204030204" pitchFamily="34" charset="0"/>
              </a:rPr>
              <a:t>Together</a:t>
            </a:r>
            <a:r>
              <a:rPr lang="de-DE" sz="1800">
                <a:effectLst/>
                <a:latin typeface="Calibri" panose="020F0502020204030204" pitchFamily="34" charset="0"/>
                <a:ea typeface="Calibri" panose="020F0502020204030204" pitchFamily="34" charset="0"/>
                <a:cs typeface="Calibri" panose="020F0502020204030204" pitchFamily="34" charset="0"/>
              </a:rPr>
              <a:t> in den </a:t>
            </a:r>
            <a:r>
              <a:rPr lang="de-DE" sz="1800" err="1">
                <a:effectLst/>
                <a:latin typeface="Calibri" panose="020F0502020204030204" pitchFamily="34" charset="0"/>
                <a:ea typeface="Calibri" panose="020F0502020204030204" pitchFamily="34" charset="0"/>
                <a:cs typeface="Calibri" panose="020F0502020204030204" pitchFamily="34" charset="0"/>
              </a:rPr>
              <a:t>Pre</a:t>
            </a:r>
            <a:r>
              <a:rPr lang="de-DE" sz="1800">
                <a:effectLst/>
                <a:latin typeface="Calibri" panose="020F0502020204030204" pitchFamily="34" charset="0"/>
                <a:ea typeface="Calibri" panose="020F0502020204030204" pitchFamily="34" charset="0"/>
                <a:cs typeface="Calibri" panose="020F0502020204030204" pitchFamily="34" charset="0"/>
              </a:rPr>
              <a:t>-Studies</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Calibri" panose="020F0502020204030204" pitchFamily="34" charset="0"/>
              </a:rPr>
              <a:t>In </a:t>
            </a: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Woche 3 könnte</a:t>
            </a:r>
            <a:r>
              <a:rPr lang="de-DE" sz="1800">
                <a:effectLst/>
                <a:latin typeface="Calibri" panose="020F0502020204030204" pitchFamily="34" charset="0"/>
                <a:ea typeface="Calibri" panose="020F0502020204030204" pitchFamily="34" charset="0"/>
                <a:cs typeface="Calibri" panose="020F0502020204030204" pitchFamily="34" charset="0"/>
              </a:rPr>
              <a:t> eine After Work Session stattfinden oder eine andere kleine Veranstaltung von eurer Seite</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Calibri" panose="020F0502020204030204" pitchFamily="34" charset="0"/>
              </a:rPr>
              <a:t>In </a:t>
            </a: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Woche 6 findet</a:t>
            </a:r>
            <a:r>
              <a:rPr lang="de-DE" sz="1800">
                <a:effectLst/>
                <a:latin typeface="Calibri" panose="020F0502020204030204" pitchFamily="34" charset="0"/>
                <a:ea typeface="Calibri" panose="020F0502020204030204" pitchFamily="34" charset="0"/>
                <a:cs typeface="Calibri" panose="020F0502020204030204" pitchFamily="34" charset="0"/>
              </a:rPr>
              <a:t> die Präsentation der ersten </a:t>
            </a: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MINI-Projekte</a:t>
            </a:r>
            <a:r>
              <a:rPr lang="de-DE" sz="1800">
                <a:effectLst/>
                <a:latin typeface="Calibri" panose="020F0502020204030204" pitchFamily="34" charset="0"/>
                <a:ea typeface="Calibri" panose="020F0502020204030204" pitchFamily="34" charset="0"/>
                <a:cs typeface="Calibri" panose="020F0502020204030204" pitchFamily="34" charset="0"/>
              </a:rPr>
              <a:t> statt </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Calibri" panose="020F0502020204030204" pitchFamily="34" charset="0"/>
              </a:rPr>
              <a:t>In </a:t>
            </a: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Woche 8</a:t>
            </a:r>
            <a:r>
              <a:rPr lang="de-DE" sz="1800">
                <a:effectLst/>
                <a:latin typeface="Calibri" panose="020F0502020204030204" pitchFamily="34" charset="0"/>
                <a:ea typeface="Calibri" panose="020F0502020204030204" pitchFamily="34" charset="0"/>
                <a:cs typeface="Calibri" panose="020F0502020204030204" pitchFamily="34" charset="0"/>
              </a:rPr>
              <a:t> gäbe es die Möglichkeit von </a:t>
            </a: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Impulsen, Trainings oder einen Lunch</a:t>
            </a:r>
            <a:r>
              <a:rPr lang="de-DE" sz="1800">
                <a:effectLst/>
                <a:latin typeface="Calibri" panose="020F0502020204030204" pitchFamily="34" charset="0"/>
                <a:ea typeface="Calibri" panose="020F0502020204030204" pitchFamily="34" charset="0"/>
                <a:cs typeface="Calibri" panose="020F0502020204030204" pitchFamily="34" charset="0"/>
              </a:rPr>
              <a:t> (&amp; </a:t>
            </a:r>
            <a:r>
              <a:rPr lang="de-DE" sz="1800" err="1">
                <a:effectLst/>
                <a:latin typeface="Calibri" panose="020F0502020204030204" pitchFamily="34" charset="0"/>
                <a:ea typeface="Calibri" panose="020F0502020204030204" pitchFamily="34" charset="0"/>
                <a:cs typeface="Calibri" panose="020F0502020204030204" pitchFamily="34" charset="0"/>
              </a:rPr>
              <a:t>learn</a:t>
            </a:r>
            <a:r>
              <a:rPr lang="de-DE" sz="1800">
                <a:effectLst/>
                <a:latin typeface="Calibri" panose="020F0502020204030204" pitchFamily="34" charset="0"/>
                <a:ea typeface="Calibri" panose="020F0502020204030204" pitchFamily="34" charset="0"/>
                <a:cs typeface="Calibri" panose="020F0502020204030204" pitchFamily="34" charset="0"/>
              </a:rPr>
              <a:t>)</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Woche 10</a:t>
            </a:r>
            <a:r>
              <a:rPr lang="de-DE" sz="1800">
                <a:effectLst/>
                <a:latin typeface="Calibri" panose="020F0502020204030204" pitchFamily="34" charset="0"/>
                <a:ea typeface="Calibri" panose="020F0502020204030204" pitchFamily="34" charset="0"/>
                <a:cs typeface="Calibri" panose="020F0502020204030204" pitchFamily="34" charset="0"/>
              </a:rPr>
              <a:t> könnte nochmal eine </a:t>
            </a: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After Work Session</a:t>
            </a:r>
            <a:r>
              <a:rPr lang="de-DE" sz="1800">
                <a:effectLst/>
                <a:latin typeface="Calibri" panose="020F0502020204030204" pitchFamily="34" charset="0"/>
                <a:ea typeface="Calibri" panose="020F0502020204030204" pitchFamily="34" charset="0"/>
                <a:cs typeface="Calibri" panose="020F0502020204030204" pitchFamily="34" charset="0"/>
              </a:rPr>
              <a:t> stattfinden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Calibri" panose="020F0502020204030204" pitchFamily="34" charset="0"/>
              </a:rPr>
              <a:t>Und Ende der </a:t>
            </a: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Woche 12</a:t>
            </a:r>
            <a:r>
              <a:rPr lang="de-DE" sz="1800">
                <a:effectLst/>
                <a:latin typeface="Calibri" panose="020F0502020204030204" pitchFamily="34" charset="0"/>
                <a:ea typeface="Calibri" panose="020F0502020204030204" pitchFamily="34" charset="0"/>
                <a:cs typeface="Calibri" panose="020F0502020204030204" pitchFamily="34" charset="0"/>
              </a:rPr>
              <a:t> beim </a:t>
            </a:r>
            <a:r>
              <a:rPr lang="de-DE" sz="1800">
                <a:effectLst/>
                <a:highlight>
                  <a:srgbClr val="D3D3D3"/>
                </a:highlight>
                <a:latin typeface="Calibri" panose="020F0502020204030204" pitchFamily="34" charset="0"/>
                <a:ea typeface="Calibri" panose="020F0502020204030204" pitchFamily="34" charset="0"/>
                <a:cs typeface="Calibri" panose="020F0502020204030204" pitchFamily="34" charset="0"/>
              </a:rPr>
              <a:t>Graduation Event</a:t>
            </a:r>
            <a:r>
              <a:rPr lang="de-DE" sz="1800">
                <a:effectLst/>
                <a:latin typeface="Calibri" panose="020F0502020204030204" pitchFamily="34" charset="0"/>
                <a:ea typeface="Calibri" panose="020F0502020204030204" pitchFamily="34" charset="0"/>
                <a:cs typeface="Calibri" panose="020F0502020204030204" pitchFamily="34" charset="0"/>
              </a:rPr>
              <a:t> mit der Abschlusspräsentation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81BAA81-B532-4A07-A171-2093B949E575}" type="slidenum">
              <a:rPr lang="en-US" smtClean="0"/>
              <a:t>8</a:t>
            </a:fld>
            <a:endParaRPr lang="en-US"/>
          </a:p>
        </p:txBody>
      </p:sp>
    </p:spTree>
    <p:extLst>
      <p:ext uri="{BB962C8B-B14F-4D97-AF65-F5344CB8AC3E}">
        <p14:creationId xmlns:p14="http://schemas.microsoft.com/office/powerpoint/2010/main" val="3927783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NOTE: This </a:t>
            </a:r>
            <a:r>
              <a:rPr lang="de-DE" err="1"/>
              <a:t>slide</a:t>
            </a:r>
            <a:r>
              <a:rPr lang="de-DE"/>
              <a:t> </a:t>
            </a:r>
            <a:r>
              <a:rPr lang="de-DE" err="1"/>
              <a:t>might</a:t>
            </a:r>
            <a:r>
              <a:rPr lang="de-DE"/>
              <a:t> </a:t>
            </a:r>
            <a:r>
              <a:rPr lang="de-DE" err="1"/>
              <a:t>be</a:t>
            </a:r>
            <a:r>
              <a:rPr lang="de-DE"/>
              <a:t> </a:t>
            </a:r>
            <a:r>
              <a:rPr lang="de-DE" err="1"/>
              <a:t>interesteing</a:t>
            </a:r>
            <a:r>
              <a:rPr lang="de-DE"/>
              <a:t> </a:t>
            </a:r>
            <a:r>
              <a:rPr lang="de-DE" err="1"/>
              <a:t>within</a:t>
            </a:r>
            <a:r>
              <a:rPr lang="de-DE"/>
              <a:t> </a:t>
            </a:r>
            <a:r>
              <a:rPr lang="de-DE" err="1"/>
              <a:t>the</a:t>
            </a:r>
            <a:r>
              <a:rPr lang="de-DE"/>
              <a:t> </a:t>
            </a:r>
            <a:r>
              <a:rPr lang="de-DE" err="1"/>
              <a:t>workshop</a:t>
            </a:r>
            <a:r>
              <a:rPr lang="de-DE"/>
              <a:t> </a:t>
            </a:r>
          </a:p>
        </p:txBody>
      </p:sp>
      <p:sp>
        <p:nvSpPr>
          <p:cNvPr id="4" name="Slide Number Placeholder 3"/>
          <p:cNvSpPr>
            <a:spLocks noGrp="1"/>
          </p:cNvSpPr>
          <p:nvPr>
            <p:ph type="sldNum" sz="quarter" idx="5"/>
          </p:nvPr>
        </p:nvSpPr>
        <p:spPr/>
        <p:txBody>
          <a:bodyPr/>
          <a:lstStyle/>
          <a:p>
            <a:fld id="{F81BAA81-B532-4A07-A171-2093B949E575}" type="slidenum">
              <a:rPr lang="en-US" smtClean="0"/>
              <a:t>9</a:t>
            </a:fld>
            <a:endParaRPr lang="en-US"/>
          </a:p>
        </p:txBody>
      </p:sp>
    </p:spTree>
    <p:extLst>
      <p:ext uri="{BB962C8B-B14F-4D97-AF65-F5344CB8AC3E}">
        <p14:creationId xmlns:p14="http://schemas.microsoft.com/office/powerpoint/2010/main" val="3299355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xx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3773" y="412125"/>
            <a:ext cx="1828804" cy="463297"/>
          </a:xfrm>
          <a:prstGeom prst="rect">
            <a:avLst/>
          </a:prstGeom>
        </p:spPr>
      </p:pic>
      <p:sp>
        <p:nvSpPr>
          <p:cNvPr id="2" name="Title 1"/>
          <p:cNvSpPr>
            <a:spLocks noGrp="1"/>
          </p:cNvSpPr>
          <p:nvPr>
            <p:ph type="ctrTitle" hasCustomPrompt="1"/>
          </p:nvPr>
        </p:nvSpPr>
        <p:spPr>
          <a:xfrm>
            <a:off x="658813" y="1122363"/>
            <a:ext cx="10117137" cy="2625389"/>
          </a:xfrm>
        </p:spPr>
        <p:txBody>
          <a:bodyPr anchor="b"/>
          <a:lstStyle>
            <a:lvl1pPr algn="l">
              <a:lnSpc>
                <a:spcPct val="82000"/>
              </a:lnSpc>
              <a:defRPr sz="6800" spc="-80" baseline="0">
                <a:solidFill>
                  <a:schemeClr val="bg1"/>
                </a:solidFill>
              </a:defRPr>
            </a:lvl1pPr>
          </a:lstStyle>
          <a:p>
            <a:r>
              <a:rPr lang="en-US"/>
              <a:t>Click to add title</a:t>
            </a:r>
          </a:p>
        </p:txBody>
      </p:sp>
      <p:sp>
        <p:nvSpPr>
          <p:cNvPr id="3" name="Subtitle 2"/>
          <p:cNvSpPr>
            <a:spLocks noGrp="1"/>
          </p:cNvSpPr>
          <p:nvPr>
            <p:ph type="subTitle" idx="1" hasCustomPrompt="1"/>
          </p:nvPr>
        </p:nvSpPr>
        <p:spPr>
          <a:xfrm>
            <a:off x="658813" y="4146996"/>
            <a:ext cx="10117137" cy="1059287"/>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3833260092"/>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arg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bIns="36000"/>
          <a:lstStyle/>
          <a:p>
            <a:r>
              <a:rPr lang="en-US"/>
              <a:t>Click to add title</a:t>
            </a:r>
          </a:p>
        </p:txBody>
      </p:sp>
      <p:sp>
        <p:nvSpPr>
          <p:cNvPr id="4" name="Date Placeholder 3"/>
          <p:cNvSpPr>
            <a:spLocks noGrp="1"/>
          </p:cNvSpPr>
          <p:nvPr>
            <p:ph type="dt" sz="half" idx="10"/>
          </p:nvPr>
        </p:nvSpPr>
        <p:spPr/>
        <p:txBody>
          <a:bodyPr/>
          <a:lstStyle/>
          <a:p>
            <a:r>
              <a:rPr lang="en-US"/>
              <a:t>7/6/2020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2536-0979-4352-A1C4-768983101040}" type="slidenum">
              <a:rPr lang="en-US" smtClean="0"/>
              <a:t>‹#›</a:t>
            </a:fld>
            <a:endParaRPr lang="en-US"/>
          </a:p>
        </p:txBody>
      </p:sp>
      <p:sp>
        <p:nvSpPr>
          <p:cNvPr id="14" name="Text Placeholder 7"/>
          <p:cNvSpPr>
            <a:spLocks noGrp="1"/>
          </p:cNvSpPr>
          <p:nvPr>
            <p:ph type="body" sz="quarter" idx="17" hasCustomPrompt="1"/>
          </p:nvPr>
        </p:nvSpPr>
        <p:spPr>
          <a:xfrm>
            <a:off x="658811" y="2286267"/>
            <a:ext cx="7732800" cy="3393316"/>
          </a:xfrm>
        </p:spPr>
        <p:txBody>
          <a:bodyPr anchor="t">
            <a:noAutofit/>
          </a:bodyPr>
          <a:lstStyle>
            <a:lvl1pPr marL="0" indent="0">
              <a:spcBef>
                <a:spcPts val="0"/>
              </a:spcBef>
              <a:buNone/>
              <a:defRPr sz="2400">
                <a:solidFill>
                  <a:schemeClr val="bg2"/>
                </a:solidFill>
                <a:latin typeface="+mn-lt"/>
              </a:defRPr>
            </a:lvl1pPr>
          </a:lstStyle>
          <a:p>
            <a:pPr lvl="0"/>
            <a:r>
              <a:rPr lang="en-US"/>
              <a:t>Edit Master text styles</a:t>
            </a:r>
          </a:p>
        </p:txBody>
      </p:sp>
    </p:spTree>
    <p:extLst>
      <p:ext uri="{BB962C8B-B14F-4D97-AF65-F5344CB8AC3E}">
        <p14:creationId xmlns:p14="http://schemas.microsoft.com/office/powerpoint/2010/main" val="117911043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58814" y="2106000"/>
            <a:ext cx="3256364" cy="37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7/6/2020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2536-0979-4352-A1C4-768983101040}" type="slidenum">
              <a:rPr lang="en-US" smtClean="0"/>
              <a:t>‹#›</a:t>
            </a:fld>
            <a:endParaRPr lang="en-US"/>
          </a:p>
        </p:txBody>
      </p:sp>
      <p:sp>
        <p:nvSpPr>
          <p:cNvPr id="13" name="Picture Placeholder 12"/>
          <p:cNvSpPr>
            <a:spLocks noGrp="1"/>
          </p:cNvSpPr>
          <p:nvPr>
            <p:ph type="pic" sz="quarter" idx="15" hasCustomPrompt="1"/>
          </p:nvPr>
        </p:nvSpPr>
        <p:spPr>
          <a:xfrm>
            <a:off x="4365625" y="1483200"/>
            <a:ext cx="7167563" cy="4366800"/>
          </a:xfrm>
          <a:solidFill>
            <a:schemeClr val="bg1">
              <a:lumMod val="75000"/>
            </a:schemeClr>
          </a:solidFill>
        </p:spPr>
        <p:txBody>
          <a:bodyPr anchor="ctr"/>
          <a:lstStyle>
            <a:lvl1pPr marL="0" indent="0" algn="ctr">
              <a:buNone/>
              <a:defRPr sz="1400"/>
            </a:lvl1pPr>
          </a:lstStyle>
          <a:p>
            <a:r>
              <a:rPr lang="en-US"/>
              <a:t>Mark the placeholder and select image from content slide images in image gallery</a:t>
            </a: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917627"/>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Wide Content and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58814" y="2106000"/>
            <a:ext cx="4932000" cy="37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7/6/2020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2536-0979-4352-A1C4-768983101040}" type="slidenum">
              <a:rPr lang="en-US" smtClean="0"/>
              <a:t>‹#›</a:t>
            </a:fld>
            <a:endParaRPr lang="en-US"/>
          </a:p>
        </p:txBody>
      </p:sp>
      <p:sp>
        <p:nvSpPr>
          <p:cNvPr id="13" name="Picture Placeholder 12"/>
          <p:cNvSpPr>
            <a:spLocks noGrp="1"/>
          </p:cNvSpPr>
          <p:nvPr>
            <p:ph type="pic" sz="quarter" idx="15" hasCustomPrompt="1"/>
          </p:nvPr>
        </p:nvSpPr>
        <p:spPr>
          <a:xfrm>
            <a:off x="6210000" y="2106000"/>
            <a:ext cx="5324400" cy="3744000"/>
          </a:xfrm>
          <a:solidFill>
            <a:schemeClr val="bg1">
              <a:lumMod val="75000"/>
            </a:schemeClr>
          </a:solidFill>
        </p:spPr>
        <p:txBody>
          <a:bodyPr anchor="ctr"/>
          <a:lstStyle>
            <a:lvl1pPr marL="0" indent="0" algn="ctr">
              <a:buNone/>
              <a:defRPr sz="1400"/>
            </a:lvl1pPr>
          </a:lstStyle>
          <a:p>
            <a:r>
              <a:rPr lang="en-US"/>
              <a:t>Mark the placeholder and select image from content slide images in image gallery</a:t>
            </a: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772760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13" name="Picture Placeholder 12"/>
          <p:cNvSpPr>
            <a:spLocks noGrp="1"/>
          </p:cNvSpPr>
          <p:nvPr>
            <p:ph type="pic" sz="quarter" idx="15" hasCustomPrompt="1"/>
          </p:nvPr>
        </p:nvSpPr>
        <p:spPr>
          <a:xfrm>
            <a:off x="0" y="-2147"/>
            <a:ext cx="12192000" cy="6859718"/>
          </a:xfrm>
          <a:solidFill>
            <a:schemeClr val="bg1">
              <a:lumMod val="75000"/>
            </a:schemeClr>
          </a:solidFill>
        </p:spPr>
        <p:txBody>
          <a:bodyPr anchor="t"/>
          <a:lstStyle>
            <a:lvl1pPr marL="0" marR="0" indent="0" algn="ctr" defTabSz="914400" rtl="0" eaLnBrk="1" fontAlgn="auto" latinLnBrk="0" hangingPunct="1">
              <a:lnSpc>
                <a:spcPct val="90000"/>
              </a:lnSpc>
              <a:spcBef>
                <a:spcPts val="1400"/>
              </a:spcBef>
              <a:spcAft>
                <a:spcPts val="0"/>
              </a:spcAft>
              <a:buClr>
                <a:schemeClr val="accent3"/>
              </a:buClr>
              <a:buSzPct val="100000"/>
              <a:buFont typeface="Arial" panose="020B0604020202020204" pitchFamily="34" charset="0"/>
              <a:buNone/>
              <a:tabLst/>
              <a:defRPr>
                <a:solidFill>
                  <a:schemeClr val="bg1"/>
                </a:solidFill>
              </a:defRPr>
            </a:lvl1pPr>
          </a:lstStyle>
          <a:p>
            <a:r>
              <a:rPr lang="en-US"/>
              <a:t>Mark the placeholder and select image from large picture images in image gallery</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a:t>7/6/2020</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8C2536-0979-4352-A1C4-768983101040}" type="slidenum">
              <a:rPr lang="en-US" smtClean="0"/>
              <a:pPr/>
              <a:t>‹#›</a:t>
            </a:fld>
            <a:endParaRPr lang="en-US"/>
          </a:p>
        </p:txBody>
      </p:sp>
      <p:sp>
        <p:nvSpPr>
          <p:cNvPr id="11" name="Text Placeholder 10"/>
          <p:cNvSpPr>
            <a:spLocks noGrp="1"/>
          </p:cNvSpPr>
          <p:nvPr>
            <p:ph type="body" sz="quarter" idx="16" hasCustomPrompt="1"/>
          </p:nvPr>
        </p:nvSpPr>
        <p:spPr>
          <a:xfrm>
            <a:off x="658813" y="2106000"/>
            <a:ext cx="4932000" cy="3744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a:xfrm>
            <a:off x="658813" y="576000"/>
            <a:ext cx="4932000" cy="9000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46301230"/>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r>
              <a:rPr lang="en-US"/>
              <a:t>7/6/2020</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8C2536-0979-4352-A1C4-768983101040}" type="slidenum">
              <a:rPr lang="en-US" smtClean="0"/>
              <a:pPr/>
              <a:t>‹#›</a:t>
            </a:fld>
            <a:endParaRPr lang="en-US"/>
          </a:p>
        </p:txBody>
      </p:sp>
      <p:sp>
        <p:nvSpPr>
          <p:cNvPr id="14" name="Text Placeholder 7"/>
          <p:cNvSpPr>
            <a:spLocks noGrp="1"/>
          </p:cNvSpPr>
          <p:nvPr>
            <p:ph type="body" sz="quarter" idx="17" hasCustomPrompt="1"/>
          </p:nvPr>
        </p:nvSpPr>
        <p:spPr>
          <a:xfrm>
            <a:off x="658813" y="944563"/>
            <a:ext cx="10874374" cy="3196424"/>
          </a:xfrm>
        </p:spPr>
        <p:txBody>
          <a:bodyPr anchor="b">
            <a:noAutofit/>
          </a:bodyPr>
          <a:lstStyle>
            <a:lvl1pPr marL="0" indent="0" algn="ctr">
              <a:lnSpc>
                <a:spcPct val="82000"/>
              </a:lnSpc>
              <a:spcBef>
                <a:spcPts val="0"/>
              </a:spcBef>
              <a:buNone/>
              <a:defRPr sz="6600" i="1">
                <a:solidFill>
                  <a:schemeClr val="bg1"/>
                </a:solidFill>
                <a:latin typeface="+mn-lt"/>
              </a:defRPr>
            </a:lvl1pPr>
          </a:lstStyle>
          <a:p>
            <a:pPr lvl="0"/>
            <a:r>
              <a:rPr lang="en-US"/>
              <a:t>“Add quote”</a:t>
            </a:r>
          </a:p>
        </p:txBody>
      </p:sp>
      <p:sp>
        <p:nvSpPr>
          <p:cNvPr id="15" name="Text Placeholder 7"/>
          <p:cNvSpPr>
            <a:spLocks noGrp="1"/>
          </p:cNvSpPr>
          <p:nvPr>
            <p:ph type="body" sz="quarter" idx="18" hasCustomPrompt="1"/>
          </p:nvPr>
        </p:nvSpPr>
        <p:spPr>
          <a:xfrm>
            <a:off x="4398745" y="4507606"/>
            <a:ext cx="3394512" cy="1189932"/>
          </a:xfrm>
        </p:spPr>
        <p:txBody>
          <a:bodyPr anchor="t">
            <a:noAutofit/>
          </a:bodyPr>
          <a:lstStyle>
            <a:lvl1pPr marL="0" indent="0" algn="ctr">
              <a:spcBef>
                <a:spcPts val="0"/>
              </a:spcBef>
              <a:buNone/>
              <a:defRPr sz="2000">
                <a:solidFill>
                  <a:schemeClr val="bg1"/>
                </a:solidFill>
                <a:latin typeface="+mn-lt"/>
              </a:defRPr>
            </a:lvl1pPr>
          </a:lstStyle>
          <a:p>
            <a:pPr lvl="0"/>
            <a:r>
              <a:rPr lang="en-US"/>
              <a:t>Name</a:t>
            </a:r>
          </a:p>
        </p:txBody>
      </p:sp>
    </p:spTree>
    <p:extLst>
      <p:ext uri="{BB962C8B-B14F-4D97-AF65-F5344CB8AC3E}">
        <p14:creationId xmlns:p14="http://schemas.microsoft.com/office/powerpoint/2010/main" val="378260603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lored Background">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r>
              <a:rPr lang="en-US"/>
              <a:t>7/6/2020</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8C2536-0979-4352-A1C4-768983101040}" type="slidenum">
              <a:rPr lang="en-US" smtClean="0"/>
              <a:pPr/>
              <a:t>‹#›</a:t>
            </a:fld>
            <a:endParaRPr lang="en-US"/>
          </a:p>
        </p:txBody>
      </p:sp>
      <p:sp>
        <p:nvSpPr>
          <p:cNvPr id="7" name="Content Placeholder 2"/>
          <p:cNvSpPr>
            <a:spLocks noGrp="1"/>
          </p:cNvSpPr>
          <p:nvPr>
            <p:ph idx="1" hasCustomPrompt="1"/>
          </p:nvPr>
        </p:nvSpPr>
        <p:spPr>
          <a:xfrm>
            <a:off x="658814" y="2106000"/>
            <a:ext cx="7732800" cy="3744000"/>
          </a:xfrm>
        </p:spPr>
        <p:txBody>
          <a:bodyPr/>
          <a:lstStyle>
            <a:lvl1pPr>
              <a:spcBef>
                <a:spcPts val="1400"/>
              </a:spcBef>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779642602"/>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501880"/>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ast Slide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2000" y="1252800"/>
            <a:ext cx="10108800" cy="2653200"/>
          </a:xfrm>
        </p:spPr>
        <p:txBody>
          <a:bodyPr anchor="b" anchorCtr="0"/>
          <a:lstStyle>
            <a:lvl1pPr algn="ctr">
              <a:defRPr sz="7200">
                <a:solidFill>
                  <a:schemeClr val="bg1"/>
                </a:solidFill>
              </a:defRPr>
            </a:lvl1pPr>
          </a:lstStyle>
          <a:p>
            <a:r>
              <a:rPr lang="en-US"/>
              <a:t>Type text</a:t>
            </a:r>
          </a:p>
        </p:txBody>
      </p:sp>
    </p:spTree>
    <p:extLst>
      <p:ext uri="{BB962C8B-B14F-4D97-AF65-F5344CB8AC3E}">
        <p14:creationId xmlns:p14="http://schemas.microsoft.com/office/powerpoint/2010/main" val="3495795224"/>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ast Slide 2">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30976" y="2949347"/>
            <a:ext cx="4130048" cy="1048514"/>
          </a:xfrm>
          <a:prstGeom prst="rect">
            <a:avLst/>
          </a:prstGeom>
        </p:spPr>
      </p:pic>
    </p:spTree>
    <p:extLst>
      <p:ext uri="{BB962C8B-B14F-4D97-AF65-F5344CB8AC3E}">
        <p14:creationId xmlns:p14="http://schemas.microsoft.com/office/powerpoint/2010/main" val="1984964375"/>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obj">
  <p:cSld name="1_Blank">
    <p:spTree>
      <p:nvGrpSpPr>
        <p:cNvPr id="1" name="Shape 114"/>
        <p:cNvGrpSpPr/>
        <p:nvPr/>
      </p:nvGrpSpPr>
      <p:grpSpPr>
        <a:xfrm>
          <a:off x="0" y="0"/>
          <a:ext cx="0" cy="0"/>
          <a:chOff x="0" y="0"/>
          <a:chExt cx="0" cy="0"/>
        </a:xfrm>
      </p:grpSpPr>
      <p:sp>
        <p:nvSpPr>
          <p:cNvPr id="115" name="Google Shape;115;p27"/>
          <p:cNvSpPr txBox="1">
            <a:spLocks noGrp="1"/>
          </p:cNvSpPr>
          <p:nvPr>
            <p:ph type="ftr" idx="11"/>
          </p:nvPr>
        </p:nvSpPr>
        <p:spPr>
          <a:xfrm>
            <a:off x="4145280" y="6377939"/>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7"/>
          <p:cNvSpPr txBox="1">
            <a:spLocks noGrp="1"/>
          </p:cNvSpPr>
          <p:nvPr>
            <p:ph type="dt" idx="10"/>
          </p:nvPr>
        </p:nvSpPr>
        <p:spPr>
          <a:xfrm>
            <a:off x="609600" y="6377939"/>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7"/>
          <p:cNvSpPr txBox="1">
            <a:spLocks noGrp="1"/>
          </p:cNvSpPr>
          <p:nvPr>
            <p:ph type="sldNum" idx="12"/>
          </p:nvPr>
        </p:nvSpPr>
        <p:spPr>
          <a:xfrm>
            <a:off x="8778240" y="6377939"/>
            <a:ext cx="2804160" cy="27699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extLst>
      <p:ext uri="{BB962C8B-B14F-4D97-AF65-F5344CB8AC3E}">
        <p14:creationId xmlns:p14="http://schemas.microsoft.com/office/powerpoint/2010/main" val="404143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a:solidFill>
            <a:schemeClr val="bg1">
              <a:lumMod val="75000"/>
            </a:schemeClr>
          </a:solidFill>
        </p:spPr>
        <p:txBody>
          <a:bodyPr anchor="t"/>
          <a:lstStyle>
            <a:lvl1pPr marL="0" indent="0" algn="ctr">
              <a:buNone/>
              <a:defRPr>
                <a:solidFill>
                  <a:schemeClr val="bg1"/>
                </a:solidFill>
              </a:defRPr>
            </a:lvl1pPr>
          </a:lstStyle>
          <a:p>
            <a:r>
              <a:rPr lang="en-US"/>
              <a:t>Mark the placeholder and select image from title slide images in image gallery</a:t>
            </a:r>
          </a:p>
        </p:txBody>
      </p:sp>
      <p:sp>
        <p:nvSpPr>
          <p:cNvPr id="2" name="Title 1"/>
          <p:cNvSpPr>
            <a:spLocks noGrp="1"/>
          </p:cNvSpPr>
          <p:nvPr>
            <p:ph type="ctrTitle" hasCustomPrompt="1"/>
          </p:nvPr>
        </p:nvSpPr>
        <p:spPr>
          <a:xfrm>
            <a:off x="658813" y="1122363"/>
            <a:ext cx="10117137" cy="2625389"/>
          </a:xfrm>
        </p:spPr>
        <p:txBody>
          <a:bodyPr anchor="b"/>
          <a:lstStyle>
            <a:lvl1pPr algn="l">
              <a:lnSpc>
                <a:spcPct val="82000"/>
              </a:lnSpc>
              <a:defRPr sz="6800" spc="-80" baseline="0">
                <a:solidFill>
                  <a:schemeClr val="bg1"/>
                </a:solidFill>
              </a:defRPr>
            </a:lvl1pPr>
          </a:lstStyle>
          <a:p>
            <a:r>
              <a:rPr lang="en-US"/>
              <a:t>Click to add title</a:t>
            </a:r>
          </a:p>
        </p:txBody>
      </p:sp>
      <p:sp>
        <p:nvSpPr>
          <p:cNvPr id="3" name="Subtitle 2"/>
          <p:cNvSpPr>
            <a:spLocks noGrp="1"/>
          </p:cNvSpPr>
          <p:nvPr>
            <p:ph type="subTitle" idx="1" hasCustomPrompt="1"/>
          </p:nvPr>
        </p:nvSpPr>
        <p:spPr>
          <a:xfrm>
            <a:off x="658813" y="4146996"/>
            <a:ext cx="10117137" cy="1059287"/>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7" name="xx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3773" y="412125"/>
            <a:ext cx="1828804" cy="463297"/>
          </a:xfrm>
          <a:prstGeom prst="rect">
            <a:avLst/>
          </a:prstGeom>
        </p:spPr>
      </p:pic>
    </p:spTree>
    <p:extLst>
      <p:ext uri="{BB962C8B-B14F-4D97-AF65-F5344CB8AC3E}">
        <p14:creationId xmlns:p14="http://schemas.microsoft.com/office/powerpoint/2010/main" val="1738440568"/>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79"/>
            <a:ext cx="10363200" cy="500137"/>
          </a:xfrm>
          <a:prstGeom prst="rect">
            <a:avLst/>
          </a:prstGeom>
        </p:spPr>
        <p:txBody>
          <a:bodyPr wrap="square" lIns="0" tIns="0" rIns="0" bIns="0">
            <a:spAutoFit/>
          </a:bodyPr>
          <a:lstStyle>
            <a:lvl1pPr>
              <a:defRPr/>
            </a:lvl1pPr>
          </a:lstStyle>
          <a:p>
            <a:endParaRPr lang="en-US"/>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lang="en-US"/>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967797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Content (whi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58814" y="2106000"/>
            <a:ext cx="7732710" cy="3744000"/>
          </a:xfrm>
        </p:spPr>
        <p:txBody>
          <a:bodyPr/>
          <a:lstStyle>
            <a:lvl1pPr>
              <a:spcBef>
                <a:spcPts val="1400"/>
              </a:spcBef>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F948A-4BC9-482D-8AFC-93D7BF78922D}" type="datetime1">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2536-0979-4352-A1C4-768983101040}" type="slidenum">
              <a:rPr lang="en-US" smtClean="0"/>
              <a:t>‹#›</a:t>
            </a:fld>
            <a:endParaRPr lang="en-US"/>
          </a:p>
        </p:txBody>
      </p:sp>
      <p:sp>
        <p:nvSpPr>
          <p:cNvPr id="2" name="Title 1"/>
          <p:cNvSpPr>
            <a:spLocks noGrp="1"/>
          </p:cNvSpPr>
          <p:nvPr>
            <p:ph type="title"/>
          </p:nvPr>
        </p:nvSpPr>
        <p:spPr>
          <a:xfrm>
            <a:off x="658813" y="918892"/>
            <a:ext cx="7732800" cy="301624"/>
          </a:xfrm>
        </p:spPr>
        <p:txBody>
          <a:bodyPr/>
          <a:lstStyle/>
          <a:p>
            <a:r>
              <a:rPr lang="en-US"/>
              <a:t>Click to edit Master title style</a:t>
            </a:r>
          </a:p>
        </p:txBody>
      </p:sp>
      <p:pic>
        <p:nvPicPr>
          <p:cNvPr id="7" name="Picture 6" descr="A close up of a sign&#10;&#10;Description automatically generated">
            <a:extLst>
              <a:ext uri="{FF2B5EF4-FFF2-40B4-BE49-F238E27FC236}">
                <a16:creationId xmlns:a16="http://schemas.microsoft.com/office/drawing/2014/main" id="{D5E5230F-8311-4361-A138-832516F60ABA}"/>
              </a:ext>
            </a:extLst>
          </p:cNvPr>
          <p:cNvPicPr>
            <a:picLocks noChangeAspect="1"/>
          </p:cNvPicPr>
          <p:nvPr userDrawn="1"/>
        </p:nvPicPr>
        <p:blipFill>
          <a:blip r:embed="rId2"/>
          <a:stretch>
            <a:fillRect/>
          </a:stretch>
        </p:blipFill>
        <p:spPr>
          <a:xfrm>
            <a:off x="639357" y="220462"/>
            <a:ext cx="1033026" cy="283910"/>
          </a:xfrm>
          <a:prstGeom prst="rect">
            <a:avLst/>
          </a:prstGeom>
        </p:spPr>
      </p:pic>
      <p:sp>
        <p:nvSpPr>
          <p:cNvPr id="8" name="object 21">
            <a:extLst>
              <a:ext uri="{FF2B5EF4-FFF2-40B4-BE49-F238E27FC236}">
                <a16:creationId xmlns:a16="http://schemas.microsoft.com/office/drawing/2014/main" id="{76C78BE2-3020-43F4-9514-9862DB432583}"/>
              </a:ext>
            </a:extLst>
          </p:cNvPr>
          <p:cNvSpPr/>
          <p:nvPr userDrawn="1"/>
        </p:nvSpPr>
        <p:spPr>
          <a:xfrm>
            <a:off x="428" y="631781"/>
            <a:ext cx="12191144" cy="0"/>
          </a:xfrm>
          <a:custGeom>
            <a:avLst/>
            <a:gdLst/>
            <a:ahLst/>
            <a:cxnLst/>
            <a:rect l="l" t="t" r="r" b="b"/>
            <a:pathLst>
              <a:path w="20104100">
                <a:moveTo>
                  <a:pt x="0" y="0"/>
                </a:moveTo>
                <a:lnTo>
                  <a:pt x="20104099" y="0"/>
                </a:lnTo>
              </a:path>
            </a:pathLst>
          </a:custGeom>
          <a:ln w="19050">
            <a:solidFill>
              <a:srgbClr val="04736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92" b="0" i="0" u="none" strike="noStrike" kern="1200" cap="none" spc="0" normalizeH="0" baseline="0" noProof="0">
              <a:ln>
                <a:noFill/>
              </a:ln>
              <a:solidFill>
                <a:prstClr val="black"/>
              </a:solidFill>
              <a:effectLst/>
              <a:uLnTx/>
              <a:uFillTx/>
              <a:latin typeface="Awesome"/>
              <a:ea typeface="+mn-ea"/>
              <a:cs typeface="+mn-cs"/>
            </a:endParaRPr>
          </a:p>
        </p:txBody>
      </p:sp>
      <p:sp>
        <p:nvSpPr>
          <p:cNvPr id="10" name="Content Placeholder 9">
            <a:extLst>
              <a:ext uri="{FF2B5EF4-FFF2-40B4-BE49-F238E27FC236}">
                <a16:creationId xmlns:a16="http://schemas.microsoft.com/office/drawing/2014/main" id="{87851813-49BA-44AD-8151-318BFE842A62}"/>
              </a:ext>
            </a:extLst>
          </p:cNvPr>
          <p:cNvSpPr>
            <a:spLocks noGrp="1"/>
          </p:cNvSpPr>
          <p:nvPr>
            <p:ph sz="quarter" idx="13" hasCustomPrompt="1"/>
          </p:nvPr>
        </p:nvSpPr>
        <p:spPr>
          <a:xfrm>
            <a:off x="658813" y="1258623"/>
            <a:ext cx="3767137" cy="268460"/>
          </a:xfrm>
        </p:spPr>
        <p:txBody>
          <a:bodyPr/>
          <a:lstStyle>
            <a:lvl1pPr marL="0" indent="0">
              <a:buNone/>
              <a:defRPr sz="1600">
                <a:solidFill>
                  <a:schemeClr val="accent1"/>
                </a:solidFill>
              </a:defRPr>
            </a:lvl1pPr>
            <a:lvl2pPr marL="180975" indent="0">
              <a:buNone/>
              <a:defRPr sz="1600">
                <a:solidFill>
                  <a:schemeClr val="accent1"/>
                </a:solidFill>
              </a:defRPr>
            </a:lvl2pPr>
            <a:lvl3pPr marL="358775" indent="0">
              <a:buNone/>
              <a:defRPr sz="1600">
                <a:solidFill>
                  <a:schemeClr val="accent1"/>
                </a:solidFill>
              </a:defRPr>
            </a:lvl3pPr>
            <a:lvl4pPr marL="539750" indent="0">
              <a:buNone/>
              <a:defRPr sz="1600">
                <a:solidFill>
                  <a:schemeClr val="accent1"/>
                </a:solidFill>
              </a:defRPr>
            </a:lvl4pPr>
            <a:lvl5pPr marL="715962" indent="0">
              <a:buNone/>
              <a:defRPr sz="1600">
                <a:solidFill>
                  <a:schemeClr val="accent1"/>
                </a:solidFill>
              </a:defRPr>
            </a:lvl5pPr>
          </a:lstStyle>
          <a:p>
            <a:pPr lvl="0"/>
            <a:r>
              <a:rPr lang="en-US"/>
              <a:t>Subtitle Master</a:t>
            </a:r>
          </a:p>
        </p:txBody>
      </p:sp>
    </p:spTree>
    <p:extLst>
      <p:ext uri="{BB962C8B-B14F-4D97-AF65-F5344CB8AC3E}">
        <p14:creationId xmlns:p14="http://schemas.microsoft.com/office/powerpoint/2010/main" val="327736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attern)">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674255" y="1122363"/>
            <a:ext cx="8843490" cy="2625389"/>
          </a:xfrm>
        </p:spPr>
        <p:txBody>
          <a:bodyPr anchor="b"/>
          <a:lstStyle>
            <a:lvl1pPr algn="ctr">
              <a:lnSpc>
                <a:spcPct val="82000"/>
              </a:lnSpc>
              <a:defRPr sz="6800" spc="-80" baseline="0">
                <a:solidFill>
                  <a:schemeClr val="bg1"/>
                </a:solidFill>
              </a:defRPr>
            </a:lvl1pPr>
          </a:lstStyle>
          <a:p>
            <a:r>
              <a:rPr lang="en-US"/>
              <a:t>Click to add title</a:t>
            </a:r>
          </a:p>
        </p:txBody>
      </p:sp>
      <p:sp>
        <p:nvSpPr>
          <p:cNvPr id="3" name="Subtitle 2"/>
          <p:cNvSpPr>
            <a:spLocks noGrp="1"/>
          </p:cNvSpPr>
          <p:nvPr>
            <p:ph type="subTitle" idx="1" hasCustomPrompt="1"/>
          </p:nvPr>
        </p:nvSpPr>
        <p:spPr>
          <a:xfrm>
            <a:off x="1674255" y="4146996"/>
            <a:ext cx="8843490" cy="1059287"/>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662323355"/>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58814" y="2286000"/>
            <a:ext cx="4930618" cy="3403108"/>
          </a:xfrm>
        </p:spPr>
        <p:txBody>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a:t>7/6/2020</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8C2536-0979-4352-A1C4-768983101040}" type="slidenum">
              <a:rPr lang="en-US" smtClean="0"/>
              <a:pPr/>
              <a:t>‹#›</a:t>
            </a:fld>
            <a:endParaRPr lang="en-US"/>
          </a:p>
        </p:txBody>
      </p:sp>
      <p:sp>
        <p:nvSpPr>
          <p:cNvPr id="10" name="Content Placeholder 2"/>
          <p:cNvSpPr>
            <a:spLocks noGrp="1"/>
          </p:cNvSpPr>
          <p:nvPr>
            <p:ph idx="15" hasCustomPrompt="1"/>
          </p:nvPr>
        </p:nvSpPr>
        <p:spPr>
          <a:xfrm>
            <a:off x="5836118" y="2286000"/>
            <a:ext cx="4930618" cy="3403108"/>
          </a:xfrm>
        </p:spPr>
        <p:txBody>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p:txBody>
          <a:bodyPr/>
          <a:lstStyle>
            <a:lvl1pPr>
              <a:defRPr>
                <a:solidFill>
                  <a:schemeClr val="bg1"/>
                </a:solidFill>
              </a:defRPr>
            </a:lvl1pPr>
          </a:lstStyle>
          <a:p>
            <a:r>
              <a:rPr lang="en-US"/>
              <a:t>Type your agenda title</a:t>
            </a:r>
          </a:p>
        </p:txBody>
      </p:sp>
    </p:spTree>
    <p:extLst>
      <p:ext uri="{BB962C8B-B14F-4D97-AF65-F5344CB8AC3E}">
        <p14:creationId xmlns:p14="http://schemas.microsoft.com/office/powerpoint/2010/main" val="1409563489"/>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bIns="36000"/>
          <a:lstStyle>
            <a:lvl1pPr>
              <a:defRPr>
                <a:solidFill>
                  <a:schemeClr val="bg1"/>
                </a:solidFill>
                <a:latin typeface="+mn-lt"/>
              </a:defRPr>
            </a:lvl1pPr>
          </a:lstStyle>
          <a:p>
            <a:r>
              <a:rPr lang="en-US"/>
              <a:t>Chapter number</a:t>
            </a:r>
          </a:p>
        </p:txBody>
      </p:sp>
      <p:sp>
        <p:nvSpPr>
          <p:cNvPr id="8" name="Text Placeholder 7"/>
          <p:cNvSpPr>
            <a:spLocks noGrp="1"/>
          </p:cNvSpPr>
          <p:nvPr>
            <p:ph type="body" sz="quarter" idx="13" hasCustomPrompt="1"/>
          </p:nvPr>
        </p:nvSpPr>
        <p:spPr>
          <a:xfrm>
            <a:off x="668025" y="2145762"/>
            <a:ext cx="10107925" cy="3551776"/>
          </a:xfrm>
        </p:spPr>
        <p:txBody>
          <a:bodyPr>
            <a:normAutofit/>
          </a:bodyPr>
          <a:lstStyle>
            <a:lvl1pPr marL="0" indent="0">
              <a:spcBef>
                <a:spcPts val="0"/>
              </a:spcBef>
              <a:buNone/>
              <a:defRPr sz="4400">
                <a:solidFill>
                  <a:schemeClr val="bg1"/>
                </a:solidFill>
                <a:latin typeface="+mj-lt"/>
              </a:defRPr>
            </a:lvl1pPr>
          </a:lstStyle>
          <a:p>
            <a:pPr lvl="0"/>
            <a:r>
              <a:rPr lang="en-US"/>
              <a:t>Chapter title</a:t>
            </a:r>
          </a:p>
        </p:txBody>
      </p:sp>
    </p:spTree>
    <p:extLst>
      <p:ext uri="{BB962C8B-B14F-4D97-AF65-F5344CB8AC3E}">
        <p14:creationId xmlns:p14="http://schemas.microsoft.com/office/powerpoint/2010/main" val="849646287"/>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bIns="36000"/>
          <a:lstStyle>
            <a:lvl1pPr>
              <a:defRPr baseline="0">
                <a:solidFill>
                  <a:schemeClr val="bg1"/>
                </a:solidFill>
                <a:latin typeface="+mn-lt"/>
              </a:defRPr>
            </a:lvl1pPr>
          </a:lstStyle>
          <a:p>
            <a:r>
              <a:rPr lang="en-US"/>
              <a:t>Chapter number</a:t>
            </a:r>
          </a:p>
        </p:txBody>
      </p:sp>
      <p:sp>
        <p:nvSpPr>
          <p:cNvPr id="8" name="Text Placeholder 7"/>
          <p:cNvSpPr>
            <a:spLocks noGrp="1"/>
          </p:cNvSpPr>
          <p:nvPr>
            <p:ph type="body" sz="quarter" idx="13" hasCustomPrompt="1"/>
          </p:nvPr>
        </p:nvSpPr>
        <p:spPr>
          <a:xfrm>
            <a:off x="668025" y="2145762"/>
            <a:ext cx="10107925" cy="3551776"/>
          </a:xfrm>
        </p:spPr>
        <p:txBody>
          <a:bodyPr>
            <a:normAutofit/>
          </a:bodyPr>
          <a:lstStyle>
            <a:lvl1pPr marL="0" indent="0">
              <a:spcBef>
                <a:spcPts val="0"/>
              </a:spcBef>
              <a:buNone/>
              <a:defRPr sz="4400">
                <a:solidFill>
                  <a:schemeClr val="bg1"/>
                </a:solidFill>
                <a:latin typeface="+mj-lt"/>
              </a:defRPr>
            </a:lvl1pPr>
          </a:lstStyle>
          <a:p>
            <a:pPr lvl="0"/>
            <a:r>
              <a:rPr lang="en-US"/>
              <a:t>Chapter title</a:t>
            </a:r>
          </a:p>
        </p:txBody>
      </p:sp>
    </p:spTree>
    <p:extLst>
      <p:ext uri="{BB962C8B-B14F-4D97-AF65-F5344CB8AC3E}">
        <p14:creationId xmlns:p14="http://schemas.microsoft.com/office/powerpoint/2010/main" val="1682793861"/>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58814" y="2106000"/>
            <a:ext cx="7732710" cy="3744000"/>
          </a:xfrm>
        </p:spPr>
        <p:txBody>
          <a:bodyPr/>
          <a:lstStyle>
            <a:lvl1pPr>
              <a:spcBef>
                <a:spcPts val="1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7/6/2020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2536-0979-4352-A1C4-768983101040}"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6033558"/>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58814" y="2106000"/>
            <a:ext cx="4930618" cy="37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7/6/2020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2536-0979-4352-A1C4-768983101040}" type="slidenum">
              <a:rPr lang="en-US" smtClean="0"/>
              <a:t>‹#›</a:t>
            </a:fld>
            <a:endParaRPr lang="en-US"/>
          </a:p>
        </p:txBody>
      </p:sp>
      <p:sp>
        <p:nvSpPr>
          <p:cNvPr id="10" name="Content Placeholder 2"/>
          <p:cNvSpPr>
            <a:spLocks noGrp="1"/>
          </p:cNvSpPr>
          <p:nvPr>
            <p:ph idx="15" hasCustomPrompt="1"/>
          </p:nvPr>
        </p:nvSpPr>
        <p:spPr>
          <a:xfrm>
            <a:off x="5836118" y="2106000"/>
            <a:ext cx="4930618" cy="37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p:txBody>
          <a:bodyPr/>
          <a:lstStyle/>
          <a:p>
            <a:r>
              <a:rPr lang="en-US"/>
              <a:t>Click to add title</a:t>
            </a:r>
          </a:p>
        </p:txBody>
      </p:sp>
    </p:spTree>
    <p:extLst>
      <p:ext uri="{BB962C8B-B14F-4D97-AF65-F5344CB8AC3E}">
        <p14:creationId xmlns:p14="http://schemas.microsoft.com/office/powerpoint/2010/main" val="2726078205"/>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58813" y="2106000"/>
            <a:ext cx="3101817" cy="37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7/6/2020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2536-0979-4352-A1C4-768983101040}" type="slidenum">
              <a:rPr lang="en-US" smtClean="0"/>
              <a:t>‹#›</a:t>
            </a:fld>
            <a:endParaRPr lang="en-US"/>
          </a:p>
        </p:txBody>
      </p:sp>
      <p:sp>
        <p:nvSpPr>
          <p:cNvPr id="12" name="Content Placeholder 2"/>
          <p:cNvSpPr>
            <a:spLocks noGrp="1"/>
          </p:cNvSpPr>
          <p:nvPr>
            <p:ph idx="15" hasCustomPrompt="1"/>
          </p:nvPr>
        </p:nvSpPr>
        <p:spPr>
          <a:xfrm>
            <a:off x="4185787" y="2106000"/>
            <a:ext cx="3101817" cy="37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15" name="Content Placeholder 2"/>
          <p:cNvSpPr>
            <a:spLocks noGrp="1"/>
          </p:cNvSpPr>
          <p:nvPr>
            <p:ph idx="18" hasCustomPrompt="1"/>
          </p:nvPr>
        </p:nvSpPr>
        <p:spPr>
          <a:xfrm>
            <a:off x="7662703" y="2106000"/>
            <a:ext cx="3101817" cy="37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4186303"/>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8813" y="576000"/>
            <a:ext cx="7732800" cy="900000"/>
          </a:xfrm>
          <a:prstGeom prst="rect">
            <a:avLst/>
          </a:prstGeom>
        </p:spPr>
        <p:txBody>
          <a:bodyPr vert="horz" lIns="0" tIns="0" rIns="0" bIns="36000" rtlCol="0" anchor="t" anchorCtr="0">
            <a:noAutofit/>
          </a:bodyPr>
          <a:lstStyle/>
          <a:p>
            <a:r>
              <a:rPr lang="en-US"/>
              <a:t>Click to edit Master title style</a:t>
            </a:r>
          </a:p>
        </p:txBody>
      </p:sp>
      <p:sp>
        <p:nvSpPr>
          <p:cNvPr id="3" name="Text Placeholder 2"/>
          <p:cNvSpPr>
            <a:spLocks noGrp="1"/>
          </p:cNvSpPr>
          <p:nvPr>
            <p:ph type="body" idx="1"/>
          </p:nvPr>
        </p:nvSpPr>
        <p:spPr>
          <a:xfrm>
            <a:off x="658813" y="2106000"/>
            <a:ext cx="10874375" cy="3744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8813" y="6188925"/>
            <a:ext cx="1800000" cy="302027"/>
          </a:xfrm>
          <a:prstGeom prst="rect">
            <a:avLst/>
          </a:prstGeom>
        </p:spPr>
        <p:txBody>
          <a:bodyPr vert="horz" lIns="0" tIns="0" rIns="0" bIns="0" rtlCol="0" anchor="ctr"/>
          <a:lstStyle>
            <a:lvl1pPr algn="l">
              <a:defRPr sz="1100">
                <a:solidFill>
                  <a:schemeClr val="accent1"/>
                </a:solidFill>
              </a:defRPr>
            </a:lvl1pPr>
          </a:lstStyle>
          <a:p>
            <a:r>
              <a:rPr lang="en-US"/>
              <a:t>7/6/2020</a:t>
            </a:r>
          </a:p>
        </p:txBody>
      </p:sp>
      <p:sp>
        <p:nvSpPr>
          <p:cNvPr id="5" name="Footer Placeholder 4"/>
          <p:cNvSpPr>
            <a:spLocks noGrp="1"/>
          </p:cNvSpPr>
          <p:nvPr>
            <p:ph type="ftr" sz="quarter" idx="3"/>
          </p:nvPr>
        </p:nvSpPr>
        <p:spPr>
          <a:xfrm>
            <a:off x="6656391" y="6188925"/>
            <a:ext cx="4114800" cy="302027"/>
          </a:xfrm>
          <a:prstGeom prst="rect">
            <a:avLst/>
          </a:prstGeom>
        </p:spPr>
        <p:txBody>
          <a:bodyPr vert="horz" lIns="0" tIns="0" rIns="0" bIns="0" rtlCol="0" anchor="ctr"/>
          <a:lstStyle>
            <a:lvl1pPr algn="r">
              <a:defRPr sz="1100">
                <a:solidFill>
                  <a:schemeClr val="accent1"/>
                </a:solidFill>
              </a:defRPr>
            </a:lvl1pPr>
          </a:lstStyle>
          <a:p>
            <a:endParaRPr lang="en-US"/>
          </a:p>
        </p:txBody>
      </p:sp>
      <p:sp>
        <p:nvSpPr>
          <p:cNvPr id="6" name="Slide Number Placeholder 5"/>
          <p:cNvSpPr>
            <a:spLocks noGrp="1"/>
          </p:cNvSpPr>
          <p:nvPr>
            <p:ph type="sldNum" sz="quarter" idx="4"/>
          </p:nvPr>
        </p:nvSpPr>
        <p:spPr>
          <a:xfrm>
            <a:off x="11005151" y="6188925"/>
            <a:ext cx="540000" cy="302027"/>
          </a:xfrm>
          <a:prstGeom prst="rect">
            <a:avLst/>
          </a:prstGeom>
        </p:spPr>
        <p:txBody>
          <a:bodyPr vert="horz" lIns="0" tIns="0" rIns="0" bIns="0" rtlCol="0" anchor="ctr"/>
          <a:lstStyle>
            <a:lvl1pPr algn="r">
              <a:defRPr sz="1100">
                <a:solidFill>
                  <a:schemeClr val="accent1"/>
                </a:solidFill>
              </a:defRPr>
            </a:lvl1pPr>
          </a:lstStyle>
          <a:p>
            <a:fld id="{248C2536-0979-4352-A1C4-768983101040}" type="slidenum">
              <a:rPr lang="en-US" smtClean="0"/>
              <a:pPr/>
              <a:t>‹#›</a:t>
            </a:fld>
            <a:endParaRPr lang="en-US"/>
          </a:p>
        </p:txBody>
      </p:sp>
      <p:sp>
        <p:nvSpPr>
          <p:cNvPr id="8" name="xxLanguageTextBox">
            <a:extLst>
              <a:ext uri="{FF2B5EF4-FFF2-40B4-BE49-F238E27FC236}">
                <a16:creationId xmlns:a16="http://schemas.microsoft.com/office/drawing/2014/main" id="{1D59F289-5DC7-4DB7-B62B-2851C3569CFA}"/>
              </a:ext>
            </a:extLst>
          </p:cNvPr>
          <p:cNvSpPr/>
          <p:nvPr userDrawn="1">
            <p:custDataLst>
              <p:tags r:id="rId23"/>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p>
        </p:txBody>
      </p:sp>
    </p:spTree>
    <p:extLst>
      <p:ext uri="{BB962C8B-B14F-4D97-AF65-F5344CB8AC3E}">
        <p14:creationId xmlns:p14="http://schemas.microsoft.com/office/powerpoint/2010/main" val="1418275506"/>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1" r:id="rId3"/>
    <p:sldLayoutId id="2147483674" r:id="rId4"/>
    <p:sldLayoutId id="2147483667" r:id="rId5"/>
    <p:sldLayoutId id="2147483668" r:id="rId6"/>
    <p:sldLayoutId id="2147483650" r:id="rId7"/>
    <p:sldLayoutId id="2147483660" r:id="rId8"/>
    <p:sldLayoutId id="2147483661" r:id="rId9"/>
    <p:sldLayoutId id="2147483673" r:id="rId10"/>
    <p:sldLayoutId id="2147483662" r:id="rId11"/>
    <p:sldLayoutId id="2147483675" r:id="rId12"/>
    <p:sldLayoutId id="2147483664" r:id="rId13"/>
    <p:sldLayoutId id="2147483665" r:id="rId14"/>
    <p:sldLayoutId id="2147483666" r:id="rId15"/>
    <p:sldLayoutId id="2147483676" r:id="rId16"/>
    <p:sldLayoutId id="2147483670" r:id="rId17"/>
    <p:sldLayoutId id="2147483669" r:id="rId18"/>
    <p:sldLayoutId id="2147483702" r:id="rId19"/>
    <p:sldLayoutId id="2147483703" r:id="rId20"/>
    <p:sldLayoutId id="2147483706" r:id="rId21"/>
  </p:sldLayoutIdLst>
  <p:hf hdr="0" ftr="0"/>
  <p:txStyles>
    <p:titleStyle>
      <a:lvl1pPr algn="l" defTabSz="9144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80975" indent="-180975" algn="l" defTabSz="914400" rtl="0" eaLnBrk="1" latinLnBrk="0" hangingPunct="1">
        <a:lnSpc>
          <a:spcPct val="90000"/>
        </a:lnSpc>
        <a:spcBef>
          <a:spcPts val="1400"/>
        </a:spcBef>
        <a:buClr>
          <a:schemeClr val="bg2"/>
        </a:buClr>
        <a:buSzPct val="100000"/>
        <a:buFont typeface="Arial" panose="020B0604020202020204" pitchFamily="34" charset="0"/>
        <a:buChar char="•"/>
        <a:defRPr sz="1800" kern="1200">
          <a:solidFill>
            <a:schemeClr val="accent3"/>
          </a:solidFill>
          <a:latin typeface="+mn-lt"/>
          <a:ea typeface="+mn-ea"/>
          <a:cs typeface="+mn-cs"/>
        </a:defRPr>
      </a:lvl1pPr>
      <a:lvl2pPr marL="358775" indent="-177800" algn="l" defTabSz="914400" rtl="0" eaLnBrk="1" latinLnBrk="0" hangingPunct="1">
        <a:lnSpc>
          <a:spcPct val="90000"/>
        </a:lnSpc>
        <a:spcBef>
          <a:spcPts val="500"/>
        </a:spcBef>
        <a:buClr>
          <a:srgbClr val="012D28"/>
        </a:buClr>
        <a:buFont typeface="Awesome" panose="00000500000000000000" pitchFamily="50" charset="0"/>
        <a:buChar char="−"/>
        <a:defRPr sz="1600" kern="1200">
          <a:solidFill>
            <a:schemeClr val="accent3"/>
          </a:solidFill>
          <a:latin typeface="+mn-lt"/>
          <a:ea typeface="+mn-ea"/>
          <a:cs typeface="+mn-cs"/>
        </a:defRPr>
      </a:lvl2pPr>
      <a:lvl3pPr marL="539750" indent="-180975" algn="l" defTabSz="914400" rtl="0" eaLnBrk="1" latinLnBrk="0" hangingPunct="1">
        <a:lnSpc>
          <a:spcPct val="90000"/>
        </a:lnSpc>
        <a:spcBef>
          <a:spcPts val="500"/>
        </a:spcBef>
        <a:buClr>
          <a:srgbClr val="012D28"/>
        </a:buClr>
        <a:buFont typeface="Awesome" panose="00000500000000000000" pitchFamily="50" charset="0"/>
        <a:buChar char="−"/>
        <a:defRPr sz="1400" kern="1200">
          <a:solidFill>
            <a:schemeClr val="accent3"/>
          </a:solidFill>
          <a:latin typeface="+mn-lt"/>
          <a:ea typeface="+mn-ea"/>
          <a:cs typeface="+mn-cs"/>
        </a:defRPr>
      </a:lvl3pPr>
      <a:lvl4pPr marL="715963" indent="-176213" algn="l" defTabSz="914400" rtl="0" eaLnBrk="1" latinLnBrk="0" hangingPunct="1">
        <a:lnSpc>
          <a:spcPct val="90000"/>
        </a:lnSpc>
        <a:spcBef>
          <a:spcPts val="500"/>
        </a:spcBef>
        <a:buClr>
          <a:srgbClr val="012D28"/>
        </a:buClr>
        <a:buFont typeface="Awesome" panose="00000500000000000000" pitchFamily="50" charset="0"/>
        <a:buChar char="−"/>
        <a:defRPr sz="1200" kern="1200">
          <a:solidFill>
            <a:schemeClr val="accent3"/>
          </a:solidFill>
          <a:latin typeface="+mn-lt"/>
          <a:ea typeface="+mn-ea"/>
          <a:cs typeface="+mn-cs"/>
        </a:defRPr>
      </a:lvl4pPr>
      <a:lvl5pPr marL="898525" indent="-182563" algn="l" defTabSz="914400" rtl="0" eaLnBrk="1" latinLnBrk="0" hangingPunct="1">
        <a:lnSpc>
          <a:spcPct val="90000"/>
        </a:lnSpc>
        <a:spcBef>
          <a:spcPts val="500"/>
        </a:spcBef>
        <a:buClr>
          <a:srgbClr val="012D28"/>
        </a:buClr>
        <a:buFont typeface="Awesome" panose="00000500000000000000" pitchFamily="50" charset="0"/>
        <a:buChar char="−"/>
        <a:defRPr sz="12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1.xml"/><Relationship Id="rId5" Type="http://schemas.openxmlformats.org/officeDocument/2006/relationships/image" Target="../media/image1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
          <p:cNvSpPr txBox="1">
            <a:spLocks noGrp="1"/>
          </p:cNvSpPr>
          <p:nvPr>
            <p:ph type="ctrTitle"/>
          </p:nvPr>
        </p:nvSpPr>
        <p:spPr>
          <a:xfrm>
            <a:off x="658813" y="1122363"/>
            <a:ext cx="11116875" cy="2625389"/>
          </a:xfrm>
          <a:prstGeom prst="rect">
            <a:avLst/>
          </a:prstGeom>
          <a:noFill/>
          <a:ln>
            <a:noFill/>
          </a:ln>
        </p:spPr>
        <p:txBody>
          <a:bodyPr spcFirstLastPara="1" wrap="square" lIns="0" tIns="0" rIns="0" bIns="36000" anchor="b" anchorCtr="0">
            <a:noAutofit/>
          </a:bodyPr>
          <a:lstStyle/>
          <a:p>
            <a:pPr marL="0" lvl="0" indent="0" algn="l" rtl="0">
              <a:lnSpc>
                <a:spcPct val="82000"/>
              </a:lnSpc>
              <a:spcBef>
                <a:spcPts val="0"/>
              </a:spcBef>
              <a:spcAft>
                <a:spcPts val="0"/>
              </a:spcAft>
              <a:buClr>
                <a:schemeClr val="lt1"/>
              </a:buClr>
              <a:buSzPts val="6000"/>
              <a:buFont typeface="Arial"/>
              <a:buNone/>
            </a:pPr>
            <a:r>
              <a:rPr lang="en-US" sz="6000"/>
              <a:t>AW Academy </a:t>
            </a:r>
            <a:br>
              <a:rPr lang="en-US" sz="6000"/>
            </a:br>
            <a:r>
              <a:rPr lang="en-US" sz="6000"/>
              <a:t>T-Systems MMS DevOps </a:t>
            </a:r>
            <a:r>
              <a:rPr lang="en-US" sz="6000" err="1"/>
              <a:t>Acdemy</a:t>
            </a:r>
            <a:r>
              <a:rPr lang="en-US" sz="6000"/>
              <a:t> 2023</a:t>
            </a:r>
            <a:endParaRPr/>
          </a:p>
        </p:txBody>
      </p:sp>
      <p:sp>
        <p:nvSpPr>
          <p:cNvPr id="246" name="Google Shape;246;p1"/>
          <p:cNvSpPr txBox="1">
            <a:spLocks noGrp="1"/>
          </p:cNvSpPr>
          <p:nvPr>
            <p:ph type="subTitle" idx="1"/>
          </p:nvPr>
        </p:nvSpPr>
        <p:spPr>
          <a:xfrm>
            <a:off x="658813" y="4231314"/>
            <a:ext cx="10117137" cy="2471144"/>
          </a:xfrm>
          <a:prstGeom prst="rect">
            <a:avLst/>
          </a:prstGeom>
          <a:noFill/>
          <a:ln>
            <a:noFill/>
          </a:ln>
        </p:spPr>
        <p:txBody>
          <a:bodyPr spcFirstLastPara="1" wrap="square" lIns="0" tIns="0" rIns="0" bIns="0" anchor="t" anchorCtr="0">
            <a:noAutofit/>
          </a:bodyPr>
          <a:lstStyle/>
          <a:p>
            <a:pPr>
              <a:spcBef>
                <a:spcPts val="0"/>
              </a:spcBef>
              <a:buSzPts val="2400"/>
            </a:pPr>
            <a:br>
              <a:rPr lang="en-US"/>
            </a:br>
            <a:r>
              <a:rPr lang="en-US" sz="2000" b="1">
                <a:ea typeface="Arial"/>
                <a:cs typeface="Arial"/>
                <a:sym typeface="Arial"/>
              </a:rPr>
              <a:t>Duration of the Pre-Studies: </a:t>
            </a:r>
            <a:r>
              <a:rPr lang="en-US" sz="2000"/>
              <a:t> approximately 1 month </a:t>
            </a:r>
            <a:br>
              <a:rPr lang="en-US" sz="2000"/>
            </a:br>
            <a:r>
              <a:rPr lang="en-US" sz="2000" b="1">
                <a:ea typeface="Arial"/>
                <a:cs typeface="Arial"/>
                <a:sym typeface="Arial"/>
              </a:rPr>
              <a:t>Duration of the Training: </a:t>
            </a:r>
            <a:r>
              <a:rPr lang="en-US" sz="2000">
                <a:ea typeface="Arial"/>
                <a:cs typeface="Arial"/>
                <a:sym typeface="Arial"/>
              </a:rPr>
              <a:t>3 month </a:t>
            </a:r>
            <a:br>
              <a:rPr lang="en-US" sz="2000"/>
            </a:br>
            <a:r>
              <a:rPr lang="en-US" sz="2000" b="1">
                <a:ea typeface="Arial"/>
                <a:cs typeface="Arial"/>
                <a:sym typeface="Arial"/>
              </a:rPr>
              <a:t>Format: </a:t>
            </a:r>
            <a:r>
              <a:rPr lang="en-US" sz="2000">
                <a:ea typeface="Arial"/>
                <a:cs typeface="Arial"/>
                <a:sym typeface="Arial"/>
              </a:rPr>
              <a:t>client specific </a:t>
            </a:r>
            <a:br>
              <a:rPr lang="en-US" sz="2000"/>
            </a:br>
            <a:endParaRPr lang="en-US" sz="2000"/>
          </a:p>
          <a:p>
            <a:pPr marL="0" lvl="0" indent="0" algn="l" rtl="0">
              <a:lnSpc>
                <a:spcPct val="90000"/>
              </a:lnSpc>
              <a:spcBef>
                <a:spcPts val="0"/>
              </a:spcBef>
              <a:spcAft>
                <a:spcPts val="0"/>
              </a:spcAft>
              <a:buSzPts val="2400"/>
              <a:buNone/>
            </a:pPr>
            <a:r>
              <a:rPr lang="en-US" sz="2000" b="1">
                <a:cs typeface="Arial"/>
              </a:rPr>
              <a:t>Responsible Program Manager: </a:t>
            </a:r>
            <a:r>
              <a:rPr lang="en-US" sz="2000">
                <a:cs typeface="Arial"/>
              </a:rPr>
              <a:t>Myriam Meyer/ Lucas Kindt</a:t>
            </a:r>
            <a:endParaRPr lang="en-US" sz="2000"/>
          </a:p>
          <a:p>
            <a:pPr marL="0" lvl="0" indent="0" algn="l" rtl="0">
              <a:lnSpc>
                <a:spcPct val="90000"/>
              </a:lnSpc>
              <a:spcBef>
                <a:spcPts val="0"/>
              </a:spcBef>
              <a:spcAft>
                <a:spcPts val="0"/>
              </a:spcAft>
              <a:buSzPts val="2400"/>
              <a:buNone/>
            </a:pPr>
            <a:r>
              <a:rPr lang="en-US" sz="2000" b="1">
                <a:cs typeface="Arial"/>
              </a:rPr>
              <a:t>Client: T-Systems MMS</a:t>
            </a:r>
            <a:endParaRPr sz="2000"/>
          </a:p>
          <a:p>
            <a:pPr marL="0" lvl="0" indent="0" algn="l" rtl="0">
              <a:lnSpc>
                <a:spcPct val="90000"/>
              </a:lnSpc>
              <a:spcBef>
                <a:spcPts val="1400"/>
              </a:spcBef>
              <a:spcAft>
                <a:spcPts val="0"/>
              </a:spcAft>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3BDC-3348-4B98-A557-E5B20801F9D1}"/>
              </a:ext>
            </a:extLst>
          </p:cNvPr>
          <p:cNvSpPr>
            <a:spLocks noGrp="1"/>
          </p:cNvSpPr>
          <p:nvPr>
            <p:ph type="ctrTitle"/>
          </p:nvPr>
        </p:nvSpPr>
        <p:spPr/>
        <p:txBody>
          <a:bodyPr/>
          <a:lstStyle/>
          <a:p>
            <a:r>
              <a:rPr lang="en-US">
                <a:ea typeface="+mj-lt"/>
                <a:cs typeface="+mj-lt"/>
              </a:rPr>
              <a:t>Overall Learning Outcomes</a:t>
            </a:r>
            <a:endParaRPr lang="en-US"/>
          </a:p>
        </p:txBody>
      </p:sp>
      <p:sp>
        <p:nvSpPr>
          <p:cNvPr id="3" name="Subtitle 2">
            <a:extLst>
              <a:ext uri="{FF2B5EF4-FFF2-40B4-BE49-F238E27FC236}">
                <a16:creationId xmlns:a16="http://schemas.microsoft.com/office/drawing/2014/main" id="{3D4D6245-B917-4D18-9603-CA6F8B0FFB6D}"/>
              </a:ext>
            </a:extLst>
          </p:cNvPr>
          <p:cNvSpPr>
            <a:spLocks noGrp="1"/>
          </p:cNvSpPr>
          <p:nvPr>
            <p:ph type="subTitle" idx="1"/>
          </p:nvPr>
        </p:nvSpPr>
        <p:spPr/>
        <p:txBody>
          <a:bodyPr vert="horz" lIns="0" tIns="0" rIns="0" bIns="0" rtlCol="0" anchor="t">
            <a:noAutofit/>
          </a:bodyPr>
          <a:lstStyle/>
          <a:p>
            <a:r>
              <a:rPr lang="en-US"/>
              <a:t>For the T-Systems MMS DevOps Academy 2023</a:t>
            </a:r>
          </a:p>
        </p:txBody>
      </p:sp>
    </p:spTree>
    <p:extLst>
      <p:ext uri="{BB962C8B-B14F-4D97-AF65-F5344CB8AC3E}">
        <p14:creationId xmlns:p14="http://schemas.microsoft.com/office/powerpoint/2010/main" val="36794275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1618CB-32B1-A756-F699-7D539D8C12CA}"/>
              </a:ext>
            </a:extLst>
          </p:cNvPr>
          <p:cNvSpPr>
            <a:spLocks noGrp="1"/>
          </p:cNvSpPr>
          <p:nvPr>
            <p:ph type="sldNum" sz="quarter" idx="12"/>
          </p:nvPr>
        </p:nvSpPr>
        <p:spPr/>
        <p:txBody>
          <a:bodyPr/>
          <a:lstStyle/>
          <a:p>
            <a:fld id="{248C2536-0979-4352-A1C4-768983101040}" type="slidenum">
              <a:rPr lang="en-US" smtClean="0"/>
              <a:t>11</a:t>
            </a:fld>
            <a:endParaRPr lang="en-US"/>
          </a:p>
        </p:txBody>
      </p:sp>
      <p:sp>
        <p:nvSpPr>
          <p:cNvPr id="5" name="Title 4">
            <a:extLst>
              <a:ext uri="{FF2B5EF4-FFF2-40B4-BE49-F238E27FC236}">
                <a16:creationId xmlns:a16="http://schemas.microsoft.com/office/drawing/2014/main" id="{CA108FBA-D069-25DA-84E0-D8048AF97D90}"/>
              </a:ext>
            </a:extLst>
          </p:cNvPr>
          <p:cNvSpPr>
            <a:spLocks noGrp="1"/>
          </p:cNvSpPr>
          <p:nvPr>
            <p:ph type="title"/>
          </p:nvPr>
        </p:nvSpPr>
        <p:spPr/>
        <p:txBody>
          <a:bodyPr/>
          <a:lstStyle/>
          <a:p>
            <a:r>
              <a:rPr lang="en-US"/>
              <a:t>The preliminary Global Learning Outcomes</a:t>
            </a:r>
          </a:p>
        </p:txBody>
      </p:sp>
      <p:sp>
        <p:nvSpPr>
          <p:cNvPr id="6" name="Content Placeholder 5">
            <a:extLst>
              <a:ext uri="{FF2B5EF4-FFF2-40B4-BE49-F238E27FC236}">
                <a16:creationId xmlns:a16="http://schemas.microsoft.com/office/drawing/2014/main" id="{B3E74BC4-BE0E-89D9-2146-136B04B567F8}"/>
              </a:ext>
            </a:extLst>
          </p:cNvPr>
          <p:cNvSpPr>
            <a:spLocks noGrp="1"/>
          </p:cNvSpPr>
          <p:nvPr>
            <p:ph sz="quarter" idx="13"/>
          </p:nvPr>
        </p:nvSpPr>
        <p:spPr>
          <a:xfrm>
            <a:off x="658813" y="1258623"/>
            <a:ext cx="7986014" cy="454313"/>
          </a:xfrm>
        </p:spPr>
        <p:txBody>
          <a:bodyPr vert="horz" lIns="0" tIns="0" rIns="0" bIns="0" rtlCol="0" anchor="t">
            <a:noAutofit/>
          </a:bodyPr>
          <a:lstStyle/>
          <a:p>
            <a:endParaRPr lang="en-US"/>
          </a:p>
        </p:txBody>
      </p:sp>
      <p:sp>
        <p:nvSpPr>
          <p:cNvPr id="10" name="Content Placeholder 1">
            <a:extLst>
              <a:ext uri="{FF2B5EF4-FFF2-40B4-BE49-F238E27FC236}">
                <a16:creationId xmlns:a16="http://schemas.microsoft.com/office/drawing/2014/main" id="{328C55DE-8297-46AD-A99C-C9F6B48AE750}"/>
              </a:ext>
            </a:extLst>
          </p:cNvPr>
          <p:cNvSpPr>
            <a:spLocks noGrp="1"/>
          </p:cNvSpPr>
          <p:nvPr>
            <p:ph idx="1"/>
          </p:nvPr>
        </p:nvSpPr>
        <p:spPr>
          <a:xfrm>
            <a:off x="658813" y="2106613"/>
            <a:ext cx="8615516" cy="4347349"/>
          </a:xfrm>
        </p:spPr>
        <p:txBody>
          <a:bodyPr vert="horz" lIns="0" tIns="0" rIns="0" bIns="0" rtlCol="0" anchor="t">
            <a:noAutofit/>
          </a:bodyPr>
          <a:lstStyle/>
          <a:p>
            <a:pPr marL="228600" indent="-228600">
              <a:lnSpc>
                <a:spcPct val="100000"/>
              </a:lnSpc>
              <a:spcBef>
                <a:spcPts val="600"/>
              </a:spcBef>
              <a:buClrTx/>
              <a:buSzTx/>
              <a:buFontTx/>
              <a:buAutoNum type="arabicPeriod"/>
              <a:defRPr/>
            </a:pPr>
            <a:r>
              <a:rPr lang="en-US" sz="1400" b="1"/>
              <a:t>DevOps Mindset &amp; Cloud </a:t>
            </a:r>
            <a:r>
              <a:rPr lang="en-US" sz="1400" b="1" err="1"/>
              <a:t>Paradigma</a:t>
            </a:r>
            <a:br>
              <a:rPr lang="en-US" sz="1400" b="1"/>
            </a:br>
            <a:r>
              <a:rPr lang="en-US" sz="1050">
                <a:solidFill>
                  <a:srgbClr val="000000"/>
                </a:solidFill>
              </a:rPr>
              <a:t>As a consultant I can explain concepts and a set of best practice of software engineering and DevOps.  </a:t>
            </a:r>
            <a:endParaRPr lang="de-DE" sz="1050">
              <a:solidFill>
                <a:srgbClr val="000000"/>
              </a:solidFill>
            </a:endParaRPr>
          </a:p>
          <a:p>
            <a:pPr marL="228600" indent="-228600">
              <a:lnSpc>
                <a:spcPct val="100000"/>
              </a:lnSpc>
              <a:spcBef>
                <a:spcPts val="600"/>
              </a:spcBef>
              <a:buClrTx/>
              <a:buSzTx/>
              <a:buFontTx/>
              <a:buAutoNum type="arabicPeriod"/>
              <a:defRPr/>
            </a:pPr>
            <a:r>
              <a:rPr lang="en-US" sz="1400" b="1"/>
              <a:t>Engineering Process &amp; DevOps Soft Skills</a:t>
            </a:r>
          </a:p>
          <a:p>
            <a:pPr marL="406400" lvl="1">
              <a:lnSpc>
                <a:spcPct val="100000"/>
              </a:lnSpc>
              <a:spcBef>
                <a:spcPts val="600"/>
              </a:spcBef>
              <a:buClrTx/>
              <a:buFontTx/>
              <a:buAutoNum type="arabicPeriod"/>
              <a:defRPr/>
            </a:pPr>
            <a:r>
              <a:rPr lang="en-US" sz="1050">
                <a:solidFill>
                  <a:srgbClr val="000000"/>
                </a:solidFill>
                <a:latin typeface="Awesome"/>
                <a:cs typeface="Arial"/>
              </a:rPr>
              <a:t> As a consultant I understand common engineering processes and methodologies and can explain their basic principles.</a:t>
            </a:r>
            <a:endParaRPr lang="de-DE" sz="1050">
              <a:solidFill>
                <a:srgbClr val="000000"/>
              </a:solidFill>
              <a:latin typeface="Awesome"/>
              <a:cs typeface="Arial"/>
            </a:endParaRPr>
          </a:p>
          <a:p>
            <a:pPr marL="406400" lvl="1">
              <a:lnSpc>
                <a:spcPct val="100000"/>
              </a:lnSpc>
              <a:spcBef>
                <a:spcPts val="600"/>
              </a:spcBef>
              <a:buClrTx/>
              <a:buFontTx/>
              <a:buAutoNum type="arabicPeriod"/>
              <a:defRPr/>
            </a:pPr>
            <a:r>
              <a:rPr lang="de-DE" sz="1050">
                <a:solidFill>
                  <a:srgbClr val="000000"/>
                </a:solidFill>
                <a:latin typeface="Awesome"/>
                <a:cs typeface="Arial"/>
              </a:rPr>
              <a:t>As a </a:t>
            </a:r>
            <a:r>
              <a:rPr lang="de-DE" sz="1050" err="1">
                <a:solidFill>
                  <a:srgbClr val="000000"/>
                </a:solidFill>
                <a:latin typeface="Awesome"/>
                <a:cs typeface="Arial"/>
              </a:rPr>
              <a:t>consultant</a:t>
            </a:r>
            <a:r>
              <a:rPr lang="de-DE" sz="1050">
                <a:solidFill>
                  <a:srgbClr val="000000"/>
                </a:solidFill>
                <a:latin typeface="Awesome"/>
                <a:cs typeface="Arial"/>
              </a:rPr>
              <a:t> I </a:t>
            </a:r>
            <a:r>
              <a:rPr lang="de-DE" sz="1050" err="1">
                <a:solidFill>
                  <a:srgbClr val="000000"/>
                </a:solidFill>
                <a:latin typeface="Awesome"/>
                <a:cs typeface="Arial"/>
              </a:rPr>
              <a:t>know</a:t>
            </a:r>
            <a:r>
              <a:rPr lang="de-DE" sz="1050">
                <a:solidFill>
                  <a:srgbClr val="000000"/>
                </a:solidFill>
                <a:latin typeface="Awesome"/>
                <a:cs typeface="Arial"/>
              </a:rPr>
              <a:t> </a:t>
            </a:r>
            <a:r>
              <a:rPr lang="de-DE" sz="1050" err="1">
                <a:solidFill>
                  <a:srgbClr val="000000"/>
                </a:solidFill>
                <a:latin typeface="Awesome"/>
                <a:cs typeface="Arial"/>
              </a:rPr>
              <a:t>about</a:t>
            </a:r>
            <a:r>
              <a:rPr lang="de-DE" sz="1050">
                <a:solidFill>
                  <a:srgbClr val="000000"/>
                </a:solidFill>
                <a:latin typeface="Awesome"/>
                <a:cs typeface="Arial"/>
              </a:rPr>
              <a:t> </a:t>
            </a:r>
            <a:r>
              <a:rPr lang="de-DE" sz="1050" err="1">
                <a:solidFill>
                  <a:srgbClr val="000000"/>
                </a:solidFill>
                <a:latin typeface="Awesome"/>
                <a:cs typeface="Arial"/>
              </a:rPr>
              <a:t>necessary</a:t>
            </a:r>
            <a:r>
              <a:rPr lang="de-DE" sz="1050">
                <a:solidFill>
                  <a:srgbClr val="000000"/>
                </a:solidFill>
                <a:latin typeface="Awesome"/>
                <a:cs typeface="Arial"/>
              </a:rPr>
              <a:t> </a:t>
            </a:r>
            <a:r>
              <a:rPr lang="de-DE" sz="1050" err="1">
                <a:solidFill>
                  <a:srgbClr val="000000"/>
                </a:solidFill>
                <a:latin typeface="Awesome"/>
                <a:cs typeface="Arial"/>
              </a:rPr>
              <a:t>DevoOps</a:t>
            </a:r>
            <a:r>
              <a:rPr lang="de-DE" sz="1050">
                <a:solidFill>
                  <a:srgbClr val="000000"/>
                </a:solidFill>
                <a:latin typeface="Awesome"/>
                <a:cs typeface="Arial"/>
              </a:rPr>
              <a:t> Soft Skills </a:t>
            </a:r>
            <a:r>
              <a:rPr lang="de-DE" sz="1050" err="1">
                <a:solidFill>
                  <a:srgbClr val="000000"/>
                </a:solidFill>
                <a:latin typeface="Awesome"/>
                <a:cs typeface="Arial"/>
              </a:rPr>
              <a:t>sets</a:t>
            </a:r>
            <a:r>
              <a:rPr lang="de-DE" sz="1050">
                <a:solidFill>
                  <a:srgbClr val="000000"/>
                </a:solidFill>
                <a:latin typeface="Awesome"/>
                <a:cs typeface="Arial"/>
              </a:rPr>
              <a:t>, </a:t>
            </a:r>
            <a:r>
              <a:rPr lang="de-DE" sz="1050" err="1">
                <a:solidFill>
                  <a:srgbClr val="000000"/>
                </a:solidFill>
                <a:latin typeface="Awesome"/>
                <a:cs typeface="Arial"/>
              </a:rPr>
              <a:t>can</a:t>
            </a:r>
            <a:r>
              <a:rPr lang="de-DE" sz="1050">
                <a:solidFill>
                  <a:srgbClr val="000000"/>
                </a:solidFill>
                <a:latin typeface="Awesome"/>
                <a:cs typeface="Arial"/>
              </a:rPr>
              <a:t> </a:t>
            </a:r>
            <a:r>
              <a:rPr lang="de-DE" sz="1050" err="1">
                <a:solidFill>
                  <a:srgbClr val="000000"/>
                </a:solidFill>
                <a:latin typeface="Awesome"/>
                <a:cs typeface="Arial"/>
              </a:rPr>
              <a:t>assess</a:t>
            </a:r>
            <a:r>
              <a:rPr lang="de-DE" sz="1050">
                <a:solidFill>
                  <a:srgbClr val="000000"/>
                </a:solidFill>
                <a:latin typeface="Awesome"/>
                <a:cs typeface="Arial"/>
              </a:rPr>
              <a:t> </a:t>
            </a:r>
            <a:r>
              <a:rPr lang="de-DE" sz="1050" err="1">
                <a:solidFill>
                  <a:srgbClr val="000000"/>
                </a:solidFill>
                <a:latin typeface="Awesome"/>
                <a:cs typeface="Arial"/>
              </a:rPr>
              <a:t>my</a:t>
            </a:r>
            <a:r>
              <a:rPr lang="de-DE" sz="1050">
                <a:solidFill>
                  <a:srgbClr val="000000"/>
                </a:solidFill>
                <a:latin typeface="Awesome"/>
                <a:cs typeface="Arial"/>
              </a:rPr>
              <a:t> individual </a:t>
            </a:r>
            <a:r>
              <a:rPr lang="de-DE" sz="1050" err="1">
                <a:solidFill>
                  <a:srgbClr val="000000"/>
                </a:solidFill>
                <a:latin typeface="Awesome"/>
                <a:cs typeface="Arial"/>
              </a:rPr>
              <a:t>level</a:t>
            </a:r>
            <a:r>
              <a:rPr lang="de-DE" sz="1050">
                <a:solidFill>
                  <a:srgbClr val="000000"/>
                </a:solidFill>
                <a:latin typeface="Awesome"/>
                <a:cs typeface="Arial"/>
              </a:rPr>
              <a:t> and I am </a:t>
            </a:r>
            <a:r>
              <a:rPr lang="de-DE" sz="1050" err="1">
                <a:solidFill>
                  <a:srgbClr val="000000"/>
                </a:solidFill>
                <a:latin typeface="Awesome"/>
                <a:cs typeface="Arial"/>
              </a:rPr>
              <a:t>able</a:t>
            </a:r>
            <a:r>
              <a:rPr lang="de-DE" sz="1050">
                <a:solidFill>
                  <a:srgbClr val="000000"/>
                </a:solidFill>
                <a:latin typeface="Awesome"/>
                <a:cs typeface="Arial"/>
              </a:rPr>
              <a:t> </a:t>
            </a:r>
            <a:r>
              <a:rPr lang="de-DE" sz="1050" err="1">
                <a:solidFill>
                  <a:srgbClr val="000000"/>
                </a:solidFill>
                <a:latin typeface="Awesome"/>
                <a:cs typeface="Arial"/>
              </a:rPr>
              <a:t>to</a:t>
            </a:r>
            <a:r>
              <a:rPr lang="de-DE" sz="1050">
                <a:solidFill>
                  <a:srgbClr val="000000"/>
                </a:solidFill>
                <a:latin typeface="Awesome"/>
                <a:cs typeface="Arial"/>
              </a:rPr>
              <a:t> </a:t>
            </a:r>
            <a:r>
              <a:rPr lang="de-DE" sz="1050" err="1">
                <a:solidFill>
                  <a:srgbClr val="000000"/>
                </a:solidFill>
                <a:latin typeface="Awesome"/>
                <a:cs typeface="Arial"/>
              </a:rPr>
              <a:t>continuously</a:t>
            </a:r>
            <a:r>
              <a:rPr lang="de-DE" sz="1050">
                <a:solidFill>
                  <a:srgbClr val="000000"/>
                </a:solidFill>
                <a:latin typeface="Awesome"/>
                <a:cs typeface="Arial"/>
              </a:rPr>
              <a:t> </a:t>
            </a:r>
            <a:r>
              <a:rPr lang="de-DE" sz="1050" err="1">
                <a:solidFill>
                  <a:srgbClr val="000000"/>
                </a:solidFill>
                <a:latin typeface="Awesome"/>
                <a:cs typeface="Arial"/>
              </a:rPr>
              <a:t>improve</a:t>
            </a:r>
            <a:r>
              <a:rPr lang="de-DE" sz="1050">
                <a:solidFill>
                  <a:srgbClr val="000000"/>
                </a:solidFill>
                <a:latin typeface="Awesome"/>
                <a:cs typeface="Arial"/>
              </a:rPr>
              <a:t> </a:t>
            </a:r>
            <a:r>
              <a:rPr lang="de-DE" sz="1050" err="1">
                <a:solidFill>
                  <a:srgbClr val="000000"/>
                </a:solidFill>
                <a:latin typeface="Awesome"/>
                <a:cs typeface="Arial"/>
              </a:rPr>
              <a:t>them</a:t>
            </a:r>
            <a:r>
              <a:rPr lang="de-DE" sz="1050">
                <a:solidFill>
                  <a:srgbClr val="000000"/>
                </a:solidFill>
                <a:latin typeface="Awesome"/>
                <a:cs typeface="Arial"/>
              </a:rPr>
              <a:t>. </a:t>
            </a:r>
          </a:p>
          <a:p>
            <a:pPr indent="-228600">
              <a:lnSpc>
                <a:spcPct val="100000"/>
              </a:lnSpc>
              <a:spcBef>
                <a:spcPts val="600"/>
              </a:spcBef>
              <a:buClrTx/>
              <a:buFontTx/>
              <a:buAutoNum type="arabicPeriod"/>
              <a:defRPr/>
            </a:pPr>
            <a:r>
              <a:rPr lang="en-US" sz="1400" b="1"/>
              <a:t>Cloud Basics &amp; Linux Administration</a:t>
            </a:r>
            <a:endParaRPr lang="en-US" sz="1400">
              <a:solidFill>
                <a:srgbClr val="000000"/>
              </a:solidFill>
            </a:endParaRPr>
          </a:p>
          <a:p>
            <a:pPr marL="406400" lvl="1">
              <a:lnSpc>
                <a:spcPct val="100000"/>
              </a:lnSpc>
              <a:spcBef>
                <a:spcPts val="600"/>
              </a:spcBef>
              <a:buClrTx/>
              <a:buFontTx/>
              <a:buAutoNum type="arabicPeriod"/>
              <a:defRPr/>
            </a:pPr>
            <a:r>
              <a:rPr lang="en-US" sz="1050">
                <a:solidFill>
                  <a:srgbClr val="000000"/>
                </a:solidFill>
                <a:latin typeface="Awesome"/>
                <a:cs typeface="Arial"/>
              </a:rPr>
              <a:t>A </a:t>
            </a:r>
            <a:r>
              <a:rPr lang="en-US" sz="1050" err="1">
                <a:solidFill>
                  <a:srgbClr val="000000"/>
                </a:solidFill>
                <a:latin typeface="Awesome"/>
                <a:cs typeface="Arial"/>
              </a:rPr>
              <a:t>a</a:t>
            </a:r>
            <a:r>
              <a:rPr lang="en-US" sz="1050">
                <a:solidFill>
                  <a:srgbClr val="000000"/>
                </a:solidFill>
                <a:latin typeface="Awesome"/>
                <a:cs typeface="Arial"/>
              </a:rPr>
              <a:t> consultant I have a basic knowledge of Microsoft Azure. </a:t>
            </a:r>
          </a:p>
          <a:p>
            <a:pPr marL="406400" lvl="1">
              <a:lnSpc>
                <a:spcPct val="100000"/>
              </a:lnSpc>
              <a:spcBef>
                <a:spcPts val="600"/>
              </a:spcBef>
              <a:buClrTx/>
              <a:buFontTx/>
              <a:buAutoNum type="arabicPeriod"/>
              <a:defRPr/>
            </a:pPr>
            <a:r>
              <a:rPr lang="en-US" sz="1050">
                <a:solidFill>
                  <a:srgbClr val="000000"/>
                </a:solidFill>
                <a:latin typeface="Awesome"/>
                <a:cs typeface="Arial"/>
              </a:rPr>
              <a:t>As a consultant I have a basic knowledge of Linux/ Linux Administration. </a:t>
            </a:r>
          </a:p>
          <a:p>
            <a:pPr indent="-228600">
              <a:lnSpc>
                <a:spcPct val="100000"/>
              </a:lnSpc>
              <a:spcBef>
                <a:spcPts val="600"/>
              </a:spcBef>
              <a:buClrTx/>
              <a:buFontTx/>
              <a:buAutoNum type="arabicPeriod"/>
              <a:defRPr/>
            </a:pPr>
            <a:r>
              <a:rPr lang="en-US" sz="1400" b="1"/>
              <a:t>Puzzle Parts </a:t>
            </a:r>
          </a:p>
          <a:p>
            <a:pPr marL="180975" lvl="1" indent="0">
              <a:lnSpc>
                <a:spcPct val="100000"/>
              </a:lnSpc>
              <a:spcBef>
                <a:spcPts val="600"/>
              </a:spcBef>
              <a:buClrTx/>
              <a:buNone/>
              <a:defRPr/>
            </a:pPr>
            <a:r>
              <a:rPr lang="en-US" sz="1050">
                <a:solidFill>
                  <a:srgbClr val="000000"/>
                </a:solidFill>
                <a:latin typeface="Awesome"/>
                <a:cs typeface="Arial"/>
              </a:rPr>
              <a:t>As a consultant I have a basic knowledge of the following single technology parts and know how to use them. (Docker, Jenkins, Kubernetes, Ansible, Python Scripts). </a:t>
            </a:r>
          </a:p>
          <a:p>
            <a:pPr indent="-228600">
              <a:lnSpc>
                <a:spcPct val="100000"/>
              </a:lnSpc>
              <a:spcBef>
                <a:spcPts val="600"/>
              </a:spcBef>
              <a:buClrTx/>
              <a:buAutoNum type="arabicPeriod"/>
              <a:defRPr/>
            </a:pPr>
            <a:r>
              <a:rPr lang="en-US" sz="1400" b="1"/>
              <a:t>Continuous Integration</a:t>
            </a:r>
          </a:p>
          <a:p>
            <a:pPr marL="177800" lvl="1" indent="0">
              <a:lnSpc>
                <a:spcPct val="100000"/>
              </a:lnSpc>
              <a:spcBef>
                <a:spcPts val="600"/>
              </a:spcBef>
              <a:buClrTx/>
              <a:buNone/>
              <a:defRPr/>
            </a:pPr>
            <a:r>
              <a:rPr lang="en-US" sz="1050">
                <a:solidFill>
                  <a:srgbClr val="000000"/>
                </a:solidFill>
                <a:latin typeface="Awesome"/>
                <a:cs typeface="Arial"/>
              </a:rPr>
              <a:t>As a consultant I know typical steps of Continuous Integration (CI) and can create pipelines. </a:t>
            </a:r>
          </a:p>
          <a:p>
            <a:pPr indent="-228600">
              <a:lnSpc>
                <a:spcPct val="100000"/>
              </a:lnSpc>
              <a:spcBef>
                <a:spcPts val="600"/>
              </a:spcBef>
              <a:buClrTx/>
              <a:buAutoNum type="arabicPeriod"/>
              <a:defRPr/>
            </a:pPr>
            <a:r>
              <a:rPr lang="en-US" sz="1400" b="1"/>
              <a:t>Continuous Deployment </a:t>
            </a:r>
          </a:p>
          <a:p>
            <a:pPr marL="177800" lvl="1" indent="0">
              <a:lnSpc>
                <a:spcPct val="100000"/>
              </a:lnSpc>
              <a:spcBef>
                <a:spcPts val="600"/>
              </a:spcBef>
              <a:buClrTx/>
              <a:buNone/>
              <a:defRPr/>
            </a:pPr>
            <a:r>
              <a:rPr lang="en-US" sz="1050">
                <a:solidFill>
                  <a:srgbClr val="000000"/>
                </a:solidFill>
                <a:latin typeface="Awesome"/>
                <a:cs typeface="Arial"/>
              </a:rPr>
              <a:t>As a consultant I know typical steps of Continuous Deployment (CD) and can detect simple errors.</a:t>
            </a:r>
            <a:r>
              <a:rPr lang="en-US" sz="1050" b="1">
                <a:solidFill>
                  <a:srgbClr val="012D28"/>
                </a:solidFill>
                <a:latin typeface="Awesome"/>
                <a:cs typeface="Arial"/>
              </a:rPr>
              <a:t> </a:t>
            </a:r>
          </a:p>
          <a:p>
            <a:pPr indent="-228600">
              <a:lnSpc>
                <a:spcPct val="100000"/>
              </a:lnSpc>
              <a:spcBef>
                <a:spcPts val="600"/>
              </a:spcBef>
              <a:buClrTx/>
              <a:buAutoNum type="arabicPeriod"/>
              <a:defRPr/>
            </a:pPr>
            <a:r>
              <a:rPr lang="en-US" sz="1400" b="1"/>
              <a:t>Bringing Parts together </a:t>
            </a:r>
          </a:p>
          <a:p>
            <a:pPr marL="177800" lvl="1" indent="0">
              <a:lnSpc>
                <a:spcPct val="100000"/>
              </a:lnSpc>
              <a:spcBef>
                <a:spcPts val="600"/>
              </a:spcBef>
              <a:buClrTx/>
              <a:buNone/>
              <a:defRPr/>
            </a:pPr>
            <a:r>
              <a:rPr lang="en-US" sz="1050">
                <a:solidFill>
                  <a:srgbClr val="000000"/>
                </a:solidFill>
                <a:latin typeface="Awesome"/>
                <a:cs typeface="Arial"/>
              </a:rPr>
              <a:t>As a consultant I am able to bring separate parts together into a working </a:t>
            </a:r>
            <a:r>
              <a:rPr lang="en-US" sz="1050" err="1">
                <a:solidFill>
                  <a:srgbClr val="000000"/>
                </a:solidFill>
                <a:latin typeface="Awesome"/>
                <a:cs typeface="Arial"/>
              </a:rPr>
              <a:t>devops</a:t>
            </a:r>
            <a:r>
              <a:rPr lang="en-US" sz="1050">
                <a:solidFill>
                  <a:srgbClr val="000000"/>
                </a:solidFill>
                <a:latin typeface="Awesome"/>
                <a:cs typeface="Arial"/>
              </a:rPr>
              <a:t> environment. </a:t>
            </a:r>
          </a:p>
          <a:p>
            <a:pPr indent="-228600">
              <a:lnSpc>
                <a:spcPct val="100000"/>
              </a:lnSpc>
              <a:spcBef>
                <a:spcPts val="600"/>
              </a:spcBef>
              <a:buClrTx/>
              <a:buFont typeface="Arial" panose="020B0604020202020204" pitchFamily="34" charset="0"/>
              <a:buAutoNum type="arabicPeriod"/>
              <a:defRPr/>
            </a:pPr>
            <a:endParaRPr lang="en-US" sz="1100">
              <a:solidFill>
                <a:srgbClr val="000000"/>
              </a:solidFill>
              <a:latin typeface="Awesome"/>
              <a:cs typeface="Arial"/>
            </a:endParaRPr>
          </a:p>
          <a:p>
            <a:pPr marL="177800" lvl="1" indent="0">
              <a:lnSpc>
                <a:spcPct val="100000"/>
              </a:lnSpc>
              <a:spcBef>
                <a:spcPts val="600"/>
              </a:spcBef>
              <a:buClrTx/>
              <a:buFont typeface="Awesome" panose="00000500000000000000" pitchFamily="50" charset="0"/>
              <a:buNone/>
              <a:defRPr/>
            </a:pPr>
            <a:endParaRPr lang="en-US" sz="900">
              <a:solidFill>
                <a:srgbClr val="000000"/>
              </a:solidFill>
              <a:latin typeface="Awesome"/>
              <a:cs typeface="Arial"/>
            </a:endParaRPr>
          </a:p>
          <a:p>
            <a:pPr marL="0" indent="0">
              <a:lnSpc>
                <a:spcPct val="100000"/>
              </a:lnSpc>
              <a:spcBef>
                <a:spcPts val="600"/>
              </a:spcBef>
              <a:buClrTx/>
              <a:buFont typeface="Arial" panose="020B0604020202020204" pitchFamily="34" charset="0"/>
              <a:buNone/>
              <a:defRPr/>
            </a:pPr>
            <a:endParaRPr lang="en-US" sz="1100">
              <a:solidFill>
                <a:srgbClr val="000000"/>
              </a:solidFill>
              <a:latin typeface="Awesome"/>
              <a:cs typeface="Arial"/>
            </a:endParaRPr>
          </a:p>
          <a:p>
            <a:pPr marL="0" indent="0">
              <a:lnSpc>
                <a:spcPct val="100000"/>
              </a:lnSpc>
              <a:spcBef>
                <a:spcPts val="600"/>
              </a:spcBef>
              <a:buClrTx/>
              <a:buFont typeface="Arial" panose="020B0604020202020204" pitchFamily="34" charset="0"/>
              <a:buNone/>
              <a:defRPr/>
            </a:pPr>
            <a:endParaRPr lang="en-US" sz="1100">
              <a:solidFill>
                <a:srgbClr val="000000"/>
              </a:solidFill>
              <a:latin typeface="Awesome"/>
              <a:cs typeface="Arial"/>
            </a:endParaRPr>
          </a:p>
          <a:p>
            <a:pPr marL="0" indent="0">
              <a:lnSpc>
                <a:spcPct val="100000"/>
              </a:lnSpc>
              <a:spcBef>
                <a:spcPts val="600"/>
              </a:spcBef>
              <a:buClrTx/>
              <a:buFontTx/>
              <a:buNone/>
              <a:defRPr/>
            </a:pPr>
            <a:br>
              <a:rPr lang="de-DE" sz="1100">
                <a:latin typeface="Awesome Light"/>
                <a:cs typeface="Arial"/>
              </a:rPr>
            </a:br>
            <a:br>
              <a:rPr lang="de-DE" sz="1100">
                <a:latin typeface="Awesome Light"/>
                <a:cs typeface="Arial"/>
              </a:rPr>
            </a:br>
            <a:r>
              <a:rPr lang="de-DE" sz="1100">
                <a:solidFill>
                  <a:schemeClr val="tx1"/>
                </a:solidFill>
                <a:latin typeface="Awesome Light"/>
                <a:cs typeface="Arial"/>
              </a:rPr>
              <a:t> ….</a:t>
            </a:r>
            <a:endParaRPr lang="en-US" sz="1100">
              <a:solidFill>
                <a:schemeClr val="tx1"/>
              </a:solidFill>
            </a:endParaRP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endParaRPr lang="de-DE" sz="1100">
              <a:solidFill>
                <a:schemeClr val="tx1"/>
              </a:solidFill>
              <a:latin typeface="Awesome Light"/>
              <a:cs typeface="Arial"/>
            </a:endParaRPr>
          </a:p>
        </p:txBody>
      </p:sp>
    </p:spTree>
    <p:extLst>
      <p:ext uri="{BB962C8B-B14F-4D97-AF65-F5344CB8AC3E}">
        <p14:creationId xmlns:p14="http://schemas.microsoft.com/office/powerpoint/2010/main" val="24595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D983B504-0624-4CAC-902C-E3ECECE0F01A}"/>
              </a:ext>
            </a:extLst>
          </p:cNvPr>
          <p:cNvSpPr txBox="1"/>
          <p:nvPr/>
        </p:nvSpPr>
        <p:spPr>
          <a:xfrm>
            <a:off x="658812" y="2444318"/>
            <a:ext cx="2539405" cy="1184940"/>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171450" indent="-1714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Concepts</a:t>
            </a:r>
            <a:r>
              <a:rPr lang="de-DE" sz="1100">
                <a:latin typeface="Awesome Light" panose="00000500000000000000" pitchFamily="50" charset="0"/>
              </a:rPr>
              <a:t> + </a:t>
            </a:r>
            <a:r>
              <a:rPr lang="de-DE" sz="1100" err="1">
                <a:latin typeface="Awesome Light" panose="00000500000000000000" pitchFamily="50" charset="0"/>
              </a:rPr>
              <a:t>set</a:t>
            </a:r>
            <a:r>
              <a:rPr lang="de-DE" sz="1100">
                <a:latin typeface="Awesome Light" panose="00000500000000000000" pitchFamily="50" charset="0"/>
              </a:rPr>
              <a:t> </a:t>
            </a:r>
            <a:r>
              <a:rPr lang="de-DE" sz="1100" err="1">
                <a:latin typeface="Awesome Light" panose="00000500000000000000" pitchFamily="50" charset="0"/>
              </a:rPr>
              <a:t>of</a:t>
            </a:r>
            <a:r>
              <a:rPr lang="de-DE" sz="1100">
                <a:latin typeface="Awesome Light" panose="00000500000000000000" pitchFamily="50" charset="0"/>
              </a:rPr>
              <a:t> </a:t>
            </a:r>
            <a:r>
              <a:rPr lang="de-DE" sz="1100" err="1">
                <a:latin typeface="Awesome Light" panose="00000500000000000000" pitchFamily="50" charset="0"/>
              </a:rPr>
              <a:t>best</a:t>
            </a:r>
            <a:r>
              <a:rPr lang="de-DE" sz="1100">
                <a:latin typeface="Awesome Light" panose="00000500000000000000" pitchFamily="50" charset="0"/>
              </a:rPr>
              <a:t> </a:t>
            </a:r>
            <a:r>
              <a:rPr lang="de-DE" sz="1100" err="1">
                <a:latin typeface="Awesome Light" panose="00000500000000000000" pitchFamily="50" charset="0"/>
              </a:rPr>
              <a:t>practice</a:t>
            </a:r>
            <a:r>
              <a:rPr lang="de-DE" sz="1100">
                <a:latin typeface="Awesome Light" panose="00000500000000000000" pitchFamily="50" charset="0"/>
              </a:rPr>
              <a:t> </a:t>
            </a:r>
            <a:r>
              <a:rPr lang="de-DE" sz="1100" err="1">
                <a:latin typeface="Awesome Light" panose="00000500000000000000" pitchFamily="50" charset="0"/>
              </a:rPr>
              <a:t>of</a:t>
            </a:r>
            <a:r>
              <a:rPr lang="de-DE" sz="1100">
                <a:latin typeface="Awesome Light" panose="00000500000000000000" pitchFamily="50" charset="0"/>
              </a:rPr>
              <a:t> </a:t>
            </a:r>
            <a:r>
              <a:rPr lang="de-DE" sz="1100" err="1">
                <a:latin typeface="Awesome Light" panose="00000500000000000000" pitchFamily="50" charset="0"/>
              </a:rPr>
              <a:t>software</a:t>
            </a:r>
            <a:r>
              <a:rPr lang="de-DE" sz="1100">
                <a:latin typeface="Awesome Light" panose="00000500000000000000" pitchFamily="50" charset="0"/>
              </a:rPr>
              <a:t> </a:t>
            </a:r>
            <a:r>
              <a:rPr lang="de-DE" sz="1100" err="1">
                <a:latin typeface="Awesome Light" panose="00000500000000000000" pitchFamily="50" charset="0"/>
              </a:rPr>
              <a:t>engineering</a:t>
            </a:r>
            <a:r>
              <a:rPr lang="de-DE" sz="1100">
                <a:latin typeface="Awesome Light" panose="00000500000000000000" pitchFamily="50" charset="0"/>
              </a:rPr>
              <a:t> and </a:t>
            </a:r>
            <a:r>
              <a:rPr lang="de-DE" sz="1100" err="1">
                <a:latin typeface="Awesome Light" panose="00000500000000000000" pitchFamily="50" charset="0"/>
              </a:rPr>
              <a:t>DevOps</a:t>
            </a:r>
            <a:endParaRPr lang="de-DE" sz="1100">
              <a:latin typeface="Awesome Light" panose="00000500000000000000" pitchFamily="50" charset="0"/>
            </a:endParaRP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Development and </a:t>
            </a:r>
            <a:r>
              <a:rPr lang="de-DE" sz="1100" err="1">
                <a:latin typeface="Awesome Light" panose="00000500000000000000" pitchFamily="50" charset="0"/>
              </a:rPr>
              <a:t>operations</a:t>
            </a:r>
            <a:r>
              <a:rPr lang="de-DE" sz="1100">
                <a:latin typeface="Awesome Light" panose="00000500000000000000" pitchFamily="50" charset="0"/>
              </a:rPr>
              <a:t> </a:t>
            </a:r>
            <a:r>
              <a:rPr lang="de-DE" sz="1100" err="1">
                <a:latin typeface="Awesome Light" panose="00000500000000000000" pitchFamily="50" charset="0"/>
              </a:rPr>
              <a:t>work</a:t>
            </a:r>
            <a:r>
              <a:rPr lang="de-DE" sz="1100">
                <a:latin typeface="Awesome Light" panose="00000500000000000000" pitchFamily="50" charset="0"/>
              </a:rPr>
              <a:t> </a:t>
            </a:r>
            <a:r>
              <a:rPr lang="de-DE" sz="1100" err="1">
                <a:latin typeface="Awesome Light" panose="00000500000000000000" pitchFamily="50" charset="0"/>
              </a:rPr>
              <a:t>together</a:t>
            </a:r>
            <a:endParaRPr lang="de-DE" sz="1100">
              <a:latin typeface="Awesome Light" panose="00000500000000000000" pitchFamily="50" charset="0"/>
            </a:endParaRP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DASA (</a:t>
            </a:r>
            <a:r>
              <a:rPr lang="de-DE" sz="1100" err="1">
                <a:latin typeface="Awesome Light" panose="00000500000000000000" pitchFamily="50" charset="0"/>
              </a:rPr>
              <a:t>DevOps</a:t>
            </a:r>
            <a:r>
              <a:rPr lang="de-DE" sz="1100">
                <a:latin typeface="Awesome Light" panose="00000500000000000000" pitchFamily="50" charset="0"/>
              </a:rPr>
              <a:t> Agile Skills </a:t>
            </a:r>
            <a:r>
              <a:rPr lang="de-DE" sz="1100" err="1">
                <a:latin typeface="Awesome Light" panose="00000500000000000000" pitchFamily="50" charset="0"/>
              </a:rPr>
              <a:t>Association</a:t>
            </a:r>
            <a:r>
              <a:rPr lang="de-DE" sz="1100">
                <a:latin typeface="Awesome Light" panose="00000500000000000000" pitchFamily="50" charset="0"/>
              </a:rPr>
              <a:t>) </a:t>
            </a:r>
          </a:p>
        </p:txBody>
      </p:sp>
      <p:sp>
        <p:nvSpPr>
          <p:cNvPr id="26" name="TextBox 25">
            <a:extLst>
              <a:ext uri="{FF2B5EF4-FFF2-40B4-BE49-F238E27FC236}">
                <a16:creationId xmlns:a16="http://schemas.microsoft.com/office/drawing/2014/main" id="{C199DF66-C2C0-463C-AA6E-BF5BCE5D73B1}"/>
              </a:ext>
            </a:extLst>
          </p:cNvPr>
          <p:cNvSpPr txBox="1"/>
          <p:nvPr/>
        </p:nvSpPr>
        <p:spPr>
          <a:xfrm>
            <a:off x="3312518" y="2472712"/>
            <a:ext cx="2817044" cy="1862048"/>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Common </a:t>
            </a:r>
            <a:r>
              <a:rPr lang="de-DE" sz="1100" err="1">
                <a:latin typeface="Awesome Light" panose="00000500000000000000" pitchFamily="50" charset="0"/>
              </a:rPr>
              <a:t>engineering</a:t>
            </a:r>
            <a:r>
              <a:rPr lang="de-DE" sz="1100">
                <a:latin typeface="Awesome Light" panose="00000500000000000000" pitchFamily="50" charset="0"/>
              </a:rPr>
              <a:t> </a:t>
            </a:r>
            <a:r>
              <a:rPr lang="de-DE" sz="1100" err="1">
                <a:latin typeface="Awesome Light" panose="00000500000000000000" pitchFamily="50" charset="0"/>
              </a:rPr>
              <a:t>processes</a:t>
            </a:r>
            <a:r>
              <a:rPr lang="de-DE" sz="1100">
                <a:latin typeface="Awesome Light" panose="00000500000000000000" pitchFamily="50" charset="0"/>
              </a:rPr>
              <a:t> and </a:t>
            </a:r>
            <a:r>
              <a:rPr lang="de-DE" sz="1100" err="1">
                <a:latin typeface="Awesome Light" panose="00000500000000000000" pitchFamily="50" charset="0"/>
              </a:rPr>
              <a:t>methodolgies</a:t>
            </a:r>
            <a:r>
              <a:rPr lang="de-DE" sz="1100">
                <a:latin typeface="Awesome Light" panose="00000500000000000000" pitchFamily="50" charset="0"/>
              </a:rPr>
              <a:t> + </a:t>
            </a:r>
            <a:r>
              <a:rPr lang="de-DE" sz="1100" err="1">
                <a:latin typeface="Awesome Light" panose="00000500000000000000" pitchFamily="50" charset="0"/>
              </a:rPr>
              <a:t>their</a:t>
            </a:r>
            <a:r>
              <a:rPr lang="de-DE" sz="1100">
                <a:latin typeface="Awesome Light" panose="00000500000000000000" pitchFamily="50" charset="0"/>
              </a:rPr>
              <a:t> </a:t>
            </a:r>
            <a:r>
              <a:rPr lang="de-DE" sz="1100" err="1">
                <a:latin typeface="Awesome Light" panose="00000500000000000000" pitchFamily="50" charset="0"/>
              </a:rPr>
              <a:t>basic</a:t>
            </a:r>
            <a:r>
              <a:rPr lang="de-DE" sz="1100">
                <a:latin typeface="Awesome Light" panose="00000500000000000000" pitchFamily="50" charset="0"/>
              </a:rPr>
              <a:t> </a:t>
            </a:r>
            <a:r>
              <a:rPr lang="de-DE" sz="1100" err="1">
                <a:latin typeface="Awesome Light" panose="00000500000000000000" pitchFamily="50" charset="0"/>
              </a:rPr>
              <a:t>principles</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Agile </a:t>
            </a:r>
            <a:r>
              <a:rPr lang="de-DE" sz="1100" err="1">
                <a:latin typeface="Awesome Light" panose="00000500000000000000" pitchFamily="50" charset="0"/>
              </a:rPr>
              <a:t>methods</a:t>
            </a:r>
            <a:r>
              <a:rPr lang="de-DE" sz="1100">
                <a:latin typeface="Awesome Light" panose="00000500000000000000" pitchFamily="50" charset="0"/>
              </a:rPr>
              <a:t> and </a:t>
            </a:r>
            <a:r>
              <a:rPr lang="de-DE" sz="1100" err="1">
                <a:latin typeface="Awesome Light" panose="00000500000000000000" pitchFamily="50" charset="0"/>
              </a:rPr>
              <a:t>tools</a:t>
            </a:r>
            <a:r>
              <a:rPr lang="de-DE" sz="1100">
                <a:latin typeface="Awesome Light" panose="00000500000000000000" pitchFamily="50" charset="0"/>
              </a:rPr>
              <a:t> (e.g. Jira, </a:t>
            </a:r>
            <a:r>
              <a:rPr lang="de-DE" sz="1100" err="1">
                <a:latin typeface="Awesome Light" panose="00000500000000000000" pitchFamily="50" charset="0"/>
              </a:rPr>
              <a:t>Confluence</a:t>
            </a:r>
            <a:r>
              <a:rPr lang="de-DE" sz="1100">
                <a:latin typeface="Awesome Light" panose="00000500000000000000" pitchFamily="50" charset="0"/>
              </a:rPr>
              <a:t>, Kanban, </a:t>
            </a:r>
            <a:r>
              <a:rPr lang="de-DE" sz="1100" err="1">
                <a:latin typeface="Awesome Light" panose="00000500000000000000" pitchFamily="50" charset="0"/>
              </a:rPr>
              <a:t>Scrum</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Kanban </a:t>
            </a:r>
            <a:r>
              <a:rPr lang="de-DE" sz="1100" err="1">
                <a:latin typeface="Awesome Light" panose="00000500000000000000" pitchFamily="50" charset="0"/>
              </a:rPr>
              <a:t>board</a:t>
            </a:r>
            <a:r>
              <a:rPr lang="de-DE" sz="1100">
                <a:latin typeface="Awesome Light" panose="00000500000000000000" pitchFamily="50" charset="0"/>
              </a:rPr>
              <a:t> </a:t>
            </a:r>
            <a:r>
              <a:rPr lang="de-DE" sz="1100" err="1">
                <a:latin typeface="Awesome Light" panose="00000500000000000000" pitchFamily="50" charset="0"/>
              </a:rPr>
              <a:t>to</a:t>
            </a:r>
            <a:r>
              <a:rPr lang="de-DE" sz="1100">
                <a:latin typeface="Awesome Light" panose="00000500000000000000" pitchFamily="50" charset="0"/>
              </a:rPr>
              <a:t> </a:t>
            </a:r>
            <a:r>
              <a:rPr lang="de-DE" sz="1100" err="1">
                <a:latin typeface="Awesome Light" panose="00000500000000000000" pitchFamily="50" charset="0"/>
              </a:rPr>
              <a:t>visualize</a:t>
            </a:r>
            <a:r>
              <a:rPr lang="de-DE" sz="1100">
                <a:latin typeface="Awesome Light" panose="00000500000000000000" pitchFamily="50" charset="0"/>
              </a:rPr>
              <a:t> User Stories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General Soft Skills </a:t>
            </a: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How</a:t>
            </a:r>
            <a:r>
              <a:rPr lang="de-DE" sz="1100">
                <a:latin typeface="Awesome Light" panose="00000500000000000000" pitchFamily="50" charset="0"/>
              </a:rPr>
              <a:t> </a:t>
            </a:r>
            <a:r>
              <a:rPr lang="de-DE" sz="1100" err="1">
                <a:latin typeface="Awesome Light" panose="00000500000000000000" pitchFamily="50" charset="0"/>
              </a:rPr>
              <a:t>to</a:t>
            </a:r>
            <a:r>
              <a:rPr lang="de-DE" sz="1100">
                <a:latin typeface="Awesome Light" panose="00000500000000000000" pitchFamily="50" charset="0"/>
              </a:rPr>
              <a:t> handle ‚</a:t>
            </a:r>
            <a:r>
              <a:rPr lang="de-DE" sz="1100" err="1">
                <a:latin typeface="Awesome Light" panose="00000500000000000000" pitchFamily="50" charset="0"/>
              </a:rPr>
              <a:t>errors</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Psychological </a:t>
            </a:r>
            <a:r>
              <a:rPr lang="de-DE" sz="1100" err="1">
                <a:latin typeface="Awesome Light" panose="00000500000000000000" pitchFamily="50" charset="0"/>
              </a:rPr>
              <a:t>safety</a:t>
            </a:r>
            <a:r>
              <a:rPr lang="de-DE" sz="1100">
                <a:latin typeface="Awesome Light" panose="00000500000000000000" pitchFamily="50" charset="0"/>
              </a:rPr>
              <a:t>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 </a:t>
            </a:r>
            <a:r>
              <a:rPr lang="de-DE" sz="1100" err="1">
                <a:latin typeface="Awesome Light" panose="00000500000000000000" pitchFamily="50" charset="0"/>
              </a:rPr>
              <a:t>DevOps</a:t>
            </a:r>
            <a:r>
              <a:rPr lang="de-DE" sz="1100">
                <a:latin typeface="Awesome Light" panose="00000500000000000000" pitchFamily="50" charset="0"/>
              </a:rPr>
              <a:t> Soft Skills  </a:t>
            </a:r>
          </a:p>
        </p:txBody>
      </p:sp>
      <p:sp>
        <p:nvSpPr>
          <p:cNvPr id="27" name="TextBox 26">
            <a:extLst>
              <a:ext uri="{FF2B5EF4-FFF2-40B4-BE49-F238E27FC236}">
                <a16:creationId xmlns:a16="http://schemas.microsoft.com/office/drawing/2014/main" id="{1BC2711B-1A64-4CA3-8F74-AA1E9E192596}"/>
              </a:ext>
            </a:extLst>
          </p:cNvPr>
          <p:cNvSpPr txBox="1"/>
          <p:nvPr/>
        </p:nvSpPr>
        <p:spPr>
          <a:xfrm>
            <a:off x="6314416" y="2444318"/>
            <a:ext cx="2562876" cy="1354217"/>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Microsoft Azure</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Azure </a:t>
            </a:r>
            <a:r>
              <a:rPr lang="de-DE" sz="1100" err="1">
                <a:latin typeface="Awesome Light" panose="00000500000000000000" pitchFamily="50" charset="0"/>
              </a:rPr>
              <a:t>Fundamentals</a:t>
            </a:r>
            <a:r>
              <a:rPr lang="de-DE" sz="1100">
                <a:latin typeface="Awesome Light" panose="00000500000000000000" pitchFamily="50" charset="0"/>
              </a:rPr>
              <a:t> Course </a:t>
            </a: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Preperation</a:t>
            </a:r>
            <a:r>
              <a:rPr lang="de-DE" sz="1100">
                <a:latin typeface="Awesome Light" panose="00000500000000000000" pitchFamily="50" charset="0"/>
              </a:rPr>
              <a:t> </a:t>
            </a:r>
            <a:r>
              <a:rPr lang="de-DE" sz="1100" err="1">
                <a:latin typeface="Awesome Light" panose="00000500000000000000" pitchFamily="50" charset="0"/>
              </a:rPr>
              <a:t>for</a:t>
            </a:r>
            <a:r>
              <a:rPr lang="de-DE" sz="1100">
                <a:latin typeface="Awesome Light" panose="00000500000000000000" pitchFamily="50" charset="0"/>
              </a:rPr>
              <a:t> </a:t>
            </a:r>
            <a:r>
              <a:rPr lang="de-DE" sz="1100" err="1">
                <a:latin typeface="Awesome Light" panose="00000500000000000000" pitchFamily="50" charset="0"/>
              </a:rPr>
              <a:t>Certificartion</a:t>
            </a:r>
            <a:r>
              <a:rPr lang="de-DE" sz="1100">
                <a:latin typeface="Awesome Light" panose="00000500000000000000" pitchFamily="50" charset="0"/>
              </a:rPr>
              <a:t> AZ 104</a:t>
            </a:r>
          </a:p>
          <a:p>
            <a:pPr marL="171450" indent="-1714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Linux</a:t>
            </a:r>
          </a:p>
          <a:p>
            <a:pPr marL="628650" lvl="1" indent="-1714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Basics </a:t>
            </a:r>
          </a:p>
          <a:p>
            <a:pPr marL="628650" lvl="1" indent="-1714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Administration </a:t>
            </a:r>
          </a:p>
        </p:txBody>
      </p:sp>
      <p:sp>
        <p:nvSpPr>
          <p:cNvPr id="28" name="TextBox 27">
            <a:extLst>
              <a:ext uri="{FF2B5EF4-FFF2-40B4-BE49-F238E27FC236}">
                <a16:creationId xmlns:a16="http://schemas.microsoft.com/office/drawing/2014/main" id="{0E88C07C-0842-4314-8E88-20E945B306EC}"/>
              </a:ext>
            </a:extLst>
          </p:cNvPr>
          <p:cNvSpPr txBox="1"/>
          <p:nvPr/>
        </p:nvSpPr>
        <p:spPr>
          <a:xfrm>
            <a:off x="8991588" y="2444318"/>
            <a:ext cx="2943584" cy="1354217"/>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Understanding </a:t>
            </a:r>
            <a:r>
              <a:rPr lang="de-DE" sz="1100" err="1">
                <a:latin typeface="Awesome Light" panose="00000500000000000000" pitchFamily="50" charset="0"/>
              </a:rPr>
              <a:t>the</a:t>
            </a:r>
            <a:r>
              <a:rPr lang="de-DE" sz="1100">
                <a:latin typeface="Awesome Light" panose="00000500000000000000" pitchFamily="50" charset="0"/>
              </a:rPr>
              <a:t> </a:t>
            </a:r>
            <a:r>
              <a:rPr lang="de-DE" sz="1100" err="1">
                <a:latin typeface="Awesome Light" panose="00000500000000000000" pitchFamily="50" charset="0"/>
              </a:rPr>
              <a:t>following</a:t>
            </a:r>
            <a:r>
              <a:rPr lang="de-DE" sz="1100">
                <a:latin typeface="Awesome Light" panose="00000500000000000000" pitchFamily="50" charset="0"/>
              </a:rPr>
              <a:t> </a:t>
            </a:r>
            <a:r>
              <a:rPr lang="de-DE" sz="1100" err="1">
                <a:latin typeface="Awesome Light" panose="00000500000000000000" pitchFamily="50" charset="0"/>
              </a:rPr>
              <a:t>single</a:t>
            </a:r>
            <a:r>
              <a:rPr lang="de-DE" sz="1100">
                <a:latin typeface="Awesome Light" panose="00000500000000000000" pitchFamily="50" charset="0"/>
              </a:rPr>
              <a:t> </a:t>
            </a:r>
            <a:r>
              <a:rPr lang="de-DE" sz="1100" err="1">
                <a:latin typeface="Awesome Light" panose="00000500000000000000" pitchFamily="50" charset="0"/>
              </a:rPr>
              <a:t>technology</a:t>
            </a:r>
            <a:r>
              <a:rPr lang="de-DE" sz="1100">
                <a:latin typeface="Awesome Light" panose="00000500000000000000" pitchFamily="50" charset="0"/>
              </a:rPr>
              <a:t> </a:t>
            </a:r>
            <a:r>
              <a:rPr lang="de-DE" sz="1100" err="1">
                <a:latin typeface="Awesome Light" panose="00000500000000000000" pitchFamily="50" charset="0"/>
              </a:rPr>
              <a:t>parts</a:t>
            </a:r>
            <a:r>
              <a:rPr lang="de-DE" sz="1100">
                <a:latin typeface="Awesome Light" panose="00000500000000000000" pitchFamily="50" charset="0"/>
              </a:rPr>
              <a:t> + </a:t>
            </a:r>
            <a:r>
              <a:rPr lang="de-DE" sz="1100" err="1">
                <a:latin typeface="Awesome Light" panose="00000500000000000000" pitchFamily="50" charset="0"/>
              </a:rPr>
              <a:t>know</a:t>
            </a:r>
            <a:r>
              <a:rPr lang="de-DE" sz="1100">
                <a:latin typeface="Awesome Light" panose="00000500000000000000" pitchFamily="50" charset="0"/>
              </a:rPr>
              <a:t> </a:t>
            </a:r>
            <a:r>
              <a:rPr lang="de-DE" sz="1100" err="1">
                <a:latin typeface="Awesome Light" panose="00000500000000000000" pitchFamily="50" charset="0"/>
              </a:rPr>
              <a:t>how</a:t>
            </a:r>
            <a:r>
              <a:rPr lang="de-DE" sz="1100">
                <a:latin typeface="Awesome Light" panose="00000500000000000000" pitchFamily="50" charset="0"/>
              </a:rPr>
              <a:t> </a:t>
            </a:r>
            <a:r>
              <a:rPr lang="de-DE" sz="1100" err="1">
                <a:latin typeface="Awesome Light" panose="00000500000000000000" pitchFamily="50" charset="0"/>
              </a:rPr>
              <a:t>to</a:t>
            </a:r>
            <a:r>
              <a:rPr lang="de-DE" sz="1100">
                <a:latin typeface="Awesome Light" panose="00000500000000000000" pitchFamily="50" charset="0"/>
              </a:rPr>
              <a:t> </a:t>
            </a:r>
            <a:r>
              <a:rPr lang="de-DE" sz="1100" err="1">
                <a:latin typeface="Awesome Light" panose="00000500000000000000" pitchFamily="50" charset="0"/>
              </a:rPr>
              <a:t>use</a:t>
            </a:r>
            <a:r>
              <a:rPr lang="de-DE" sz="1100">
                <a:latin typeface="Awesome Light" panose="00000500000000000000" pitchFamily="50" charset="0"/>
              </a:rPr>
              <a:t> </a:t>
            </a:r>
            <a:r>
              <a:rPr lang="de-DE" sz="1100" err="1">
                <a:latin typeface="Awesome Light" panose="00000500000000000000" pitchFamily="50" charset="0"/>
              </a:rPr>
              <a:t>them</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Docker</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Jenkins</a:t>
            </a: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Kubernetes</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Ansible</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Python Scripts </a:t>
            </a:r>
          </a:p>
        </p:txBody>
      </p:sp>
      <p:sp>
        <p:nvSpPr>
          <p:cNvPr id="83" name="Rectangle: Rounded Corners 82">
            <a:extLst>
              <a:ext uri="{FF2B5EF4-FFF2-40B4-BE49-F238E27FC236}">
                <a16:creationId xmlns:a16="http://schemas.microsoft.com/office/drawing/2014/main" id="{91366BE9-E45C-46E5-A441-B4E5C716FCD1}"/>
              </a:ext>
            </a:extLst>
          </p:cNvPr>
          <p:cNvSpPr/>
          <p:nvPr/>
        </p:nvSpPr>
        <p:spPr>
          <a:xfrm>
            <a:off x="658813" y="2025838"/>
            <a:ext cx="2539403" cy="55630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MODULE 1: </a:t>
            </a:r>
            <a:r>
              <a:rPr lang="en-US" sz="1300">
                <a:solidFill>
                  <a:schemeClr val="bg1"/>
                </a:solidFill>
              </a:rPr>
              <a:t>DevOps Mindset &amp; Cloud </a:t>
            </a:r>
            <a:r>
              <a:rPr lang="en-US" sz="1300" err="1">
                <a:solidFill>
                  <a:schemeClr val="bg1"/>
                </a:solidFill>
              </a:rPr>
              <a:t>Paradigma</a:t>
            </a:r>
            <a:endParaRPr lang="en-US" sz="1300">
              <a:solidFill>
                <a:schemeClr val="bg1"/>
              </a:solidFill>
            </a:endParaRPr>
          </a:p>
        </p:txBody>
      </p:sp>
      <p:sp>
        <p:nvSpPr>
          <p:cNvPr id="140" name="Rectangle: Rounded Corners 139">
            <a:extLst>
              <a:ext uri="{FF2B5EF4-FFF2-40B4-BE49-F238E27FC236}">
                <a16:creationId xmlns:a16="http://schemas.microsoft.com/office/drawing/2014/main" id="{CFDBC6C1-E55D-4498-9D3E-35D849F1A9D7}"/>
              </a:ext>
            </a:extLst>
          </p:cNvPr>
          <p:cNvSpPr/>
          <p:nvPr/>
        </p:nvSpPr>
        <p:spPr>
          <a:xfrm>
            <a:off x="3312521" y="2025838"/>
            <a:ext cx="2817044" cy="55630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MODULE 2: </a:t>
            </a:r>
            <a:r>
              <a:rPr lang="en-US" sz="1300">
                <a:solidFill>
                  <a:schemeClr val="bg1"/>
                </a:solidFill>
              </a:rPr>
              <a:t>Engineering Process &amp; DevOps Soft Skills </a:t>
            </a:r>
          </a:p>
        </p:txBody>
      </p:sp>
      <p:sp>
        <p:nvSpPr>
          <p:cNvPr id="162" name="Rectangle: Rounded Corners 161">
            <a:extLst>
              <a:ext uri="{FF2B5EF4-FFF2-40B4-BE49-F238E27FC236}">
                <a16:creationId xmlns:a16="http://schemas.microsoft.com/office/drawing/2014/main" id="{4FE2A6BA-274D-4E26-AA6B-6F30C2C5609C}"/>
              </a:ext>
            </a:extLst>
          </p:cNvPr>
          <p:cNvSpPr/>
          <p:nvPr/>
        </p:nvSpPr>
        <p:spPr>
          <a:xfrm>
            <a:off x="6279144" y="2025838"/>
            <a:ext cx="2598154" cy="55630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MODULE 3:</a:t>
            </a:r>
            <a:r>
              <a:rPr lang="en-US" sz="1300">
                <a:solidFill>
                  <a:schemeClr val="bg1"/>
                </a:solidFill>
              </a:rPr>
              <a:t> Cloud Basics &amp; Linux Administration </a:t>
            </a:r>
          </a:p>
        </p:txBody>
      </p:sp>
      <p:sp>
        <p:nvSpPr>
          <p:cNvPr id="169" name="Rectangle: Rounded Corners 168">
            <a:extLst>
              <a:ext uri="{FF2B5EF4-FFF2-40B4-BE49-F238E27FC236}">
                <a16:creationId xmlns:a16="http://schemas.microsoft.com/office/drawing/2014/main" id="{57E6A8EC-760A-417C-B530-0B3218232A53}"/>
              </a:ext>
            </a:extLst>
          </p:cNvPr>
          <p:cNvSpPr/>
          <p:nvPr/>
        </p:nvSpPr>
        <p:spPr>
          <a:xfrm>
            <a:off x="8991599" y="2024031"/>
            <a:ext cx="2964743" cy="55630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MODULE 4: </a:t>
            </a:r>
            <a:r>
              <a:rPr lang="en-US" sz="1300" err="1">
                <a:solidFill>
                  <a:schemeClr val="bg1"/>
                </a:solidFill>
              </a:rPr>
              <a:t>Puzzel</a:t>
            </a:r>
            <a:r>
              <a:rPr lang="en-US" sz="1300">
                <a:solidFill>
                  <a:schemeClr val="bg1"/>
                </a:solidFill>
              </a:rPr>
              <a:t> Parts</a:t>
            </a:r>
          </a:p>
        </p:txBody>
      </p:sp>
      <p:sp>
        <p:nvSpPr>
          <p:cNvPr id="35" name="Title 6">
            <a:extLst>
              <a:ext uri="{FF2B5EF4-FFF2-40B4-BE49-F238E27FC236}">
                <a16:creationId xmlns:a16="http://schemas.microsoft.com/office/drawing/2014/main" id="{856F9969-70FB-4244-B663-20DA4507BBE6}"/>
              </a:ext>
            </a:extLst>
          </p:cNvPr>
          <p:cNvSpPr>
            <a:spLocks noGrp="1"/>
          </p:cNvSpPr>
          <p:nvPr>
            <p:ph type="title"/>
          </p:nvPr>
        </p:nvSpPr>
        <p:spPr>
          <a:xfrm>
            <a:off x="658813" y="918892"/>
            <a:ext cx="7732800" cy="301624"/>
          </a:xfrm>
        </p:spPr>
        <p:txBody>
          <a:bodyPr/>
          <a:lstStyle/>
          <a:p>
            <a:r>
              <a:rPr lang="en-US"/>
              <a:t>Global Learning Outcomes - Overview</a:t>
            </a:r>
            <a:endParaRPr lang="de-DE"/>
          </a:p>
        </p:txBody>
      </p:sp>
      <p:sp>
        <p:nvSpPr>
          <p:cNvPr id="36" name="Content Placeholder 9">
            <a:extLst>
              <a:ext uri="{FF2B5EF4-FFF2-40B4-BE49-F238E27FC236}">
                <a16:creationId xmlns:a16="http://schemas.microsoft.com/office/drawing/2014/main" id="{F02AB231-9A32-43B2-83C6-C4278CF5B716}"/>
              </a:ext>
            </a:extLst>
          </p:cNvPr>
          <p:cNvSpPr txBox="1">
            <a:spLocks/>
          </p:cNvSpPr>
          <p:nvPr/>
        </p:nvSpPr>
        <p:spPr>
          <a:xfrm>
            <a:off x="658813" y="1258623"/>
            <a:ext cx="4747673" cy="268460"/>
          </a:xfrm>
          <a:prstGeom prst="rect">
            <a:avLst/>
          </a:prstGeom>
        </p:spPr>
        <p:txBody>
          <a:bodyPr vert="horz" lIns="0" tIns="0" rIns="0" bIns="0" rtlCol="0">
            <a:noAutofit/>
          </a:bodyPr>
          <a:lstStyle>
            <a:lvl1pPr marL="0" indent="0" algn="l" defTabSz="914400" rtl="0" eaLnBrk="1" latinLnBrk="0" hangingPunct="1">
              <a:lnSpc>
                <a:spcPct val="90000"/>
              </a:lnSpc>
              <a:spcBef>
                <a:spcPts val="1400"/>
              </a:spcBef>
              <a:buClr>
                <a:schemeClr val="bg2"/>
              </a:buClr>
              <a:buSzPct val="100000"/>
              <a:buFont typeface="Arial" panose="020B0604020202020204" pitchFamily="34" charset="0"/>
              <a:buNone/>
              <a:defRPr sz="1600" kern="1200">
                <a:solidFill>
                  <a:schemeClr val="accent1"/>
                </a:solidFill>
                <a:latin typeface="+mn-lt"/>
                <a:ea typeface="+mn-ea"/>
                <a:cs typeface="+mn-cs"/>
              </a:defRPr>
            </a:lvl1pPr>
            <a:lvl2pPr marL="180975" indent="0" algn="l" defTabSz="914400" rtl="0" eaLnBrk="1" latinLnBrk="0" hangingPunct="1">
              <a:lnSpc>
                <a:spcPct val="90000"/>
              </a:lnSpc>
              <a:spcBef>
                <a:spcPts val="500"/>
              </a:spcBef>
              <a:buClr>
                <a:srgbClr val="012D28"/>
              </a:buClr>
              <a:buFont typeface="Awesome" panose="00000500000000000000" pitchFamily="50" charset="0"/>
              <a:buNone/>
              <a:defRPr sz="1600" kern="1200">
                <a:solidFill>
                  <a:schemeClr val="accent1"/>
                </a:solidFill>
                <a:latin typeface="+mn-lt"/>
                <a:ea typeface="+mn-ea"/>
                <a:cs typeface="+mn-cs"/>
              </a:defRPr>
            </a:lvl2pPr>
            <a:lvl3pPr marL="358775" indent="0" algn="l" defTabSz="914400" rtl="0" eaLnBrk="1" latinLnBrk="0" hangingPunct="1">
              <a:lnSpc>
                <a:spcPct val="90000"/>
              </a:lnSpc>
              <a:spcBef>
                <a:spcPts val="500"/>
              </a:spcBef>
              <a:buClr>
                <a:srgbClr val="012D28"/>
              </a:buClr>
              <a:buFont typeface="Awesome" panose="00000500000000000000" pitchFamily="50" charset="0"/>
              <a:buNone/>
              <a:defRPr sz="1600" kern="1200">
                <a:solidFill>
                  <a:schemeClr val="accent1"/>
                </a:solidFill>
                <a:latin typeface="+mn-lt"/>
                <a:ea typeface="+mn-ea"/>
                <a:cs typeface="+mn-cs"/>
              </a:defRPr>
            </a:lvl3pPr>
            <a:lvl4pPr marL="539750" indent="0" algn="l" defTabSz="914400" rtl="0" eaLnBrk="1" latinLnBrk="0" hangingPunct="1">
              <a:lnSpc>
                <a:spcPct val="90000"/>
              </a:lnSpc>
              <a:spcBef>
                <a:spcPts val="500"/>
              </a:spcBef>
              <a:buClr>
                <a:srgbClr val="012D28"/>
              </a:buClr>
              <a:buFont typeface="Awesome" panose="00000500000000000000" pitchFamily="50" charset="0"/>
              <a:buNone/>
              <a:defRPr sz="1600" kern="1200">
                <a:solidFill>
                  <a:schemeClr val="accent1"/>
                </a:solidFill>
                <a:latin typeface="+mn-lt"/>
                <a:ea typeface="+mn-ea"/>
                <a:cs typeface="+mn-cs"/>
              </a:defRPr>
            </a:lvl4pPr>
            <a:lvl5pPr marL="715962" indent="0" algn="l" defTabSz="914400" rtl="0" eaLnBrk="1" latinLnBrk="0" hangingPunct="1">
              <a:lnSpc>
                <a:spcPct val="90000"/>
              </a:lnSpc>
              <a:spcBef>
                <a:spcPts val="500"/>
              </a:spcBef>
              <a:buClr>
                <a:srgbClr val="012D28"/>
              </a:buClr>
              <a:buFont typeface="Awesome" panose="00000500000000000000" pitchFamily="50" charset="0"/>
              <a:buNone/>
              <a:defRPr sz="16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What are the main Topcis the program should cover</a:t>
            </a:r>
          </a:p>
        </p:txBody>
      </p:sp>
      <p:sp>
        <p:nvSpPr>
          <p:cNvPr id="37" name="TextBox 36">
            <a:extLst>
              <a:ext uri="{FF2B5EF4-FFF2-40B4-BE49-F238E27FC236}">
                <a16:creationId xmlns:a16="http://schemas.microsoft.com/office/drawing/2014/main" id="{572391A0-A18F-40D6-862E-F3C8ADE1DEB8}"/>
              </a:ext>
            </a:extLst>
          </p:cNvPr>
          <p:cNvSpPr txBox="1"/>
          <p:nvPr/>
        </p:nvSpPr>
        <p:spPr>
          <a:xfrm>
            <a:off x="666348" y="5105611"/>
            <a:ext cx="2518239" cy="1015663"/>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Typical</a:t>
            </a:r>
            <a:r>
              <a:rPr lang="de-DE" sz="1100">
                <a:latin typeface="Awesome Light" panose="00000500000000000000" pitchFamily="50" charset="0"/>
              </a:rPr>
              <a:t> </a:t>
            </a:r>
            <a:r>
              <a:rPr lang="de-DE" sz="1100" err="1">
                <a:latin typeface="Awesome Light" panose="00000500000000000000" pitchFamily="50" charset="0"/>
              </a:rPr>
              <a:t>steps</a:t>
            </a:r>
            <a:r>
              <a:rPr lang="de-DE" sz="1100">
                <a:latin typeface="Awesome Light" panose="00000500000000000000" pitchFamily="50" charset="0"/>
              </a:rPr>
              <a:t> </a:t>
            </a:r>
            <a:r>
              <a:rPr lang="de-DE" sz="1100" err="1">
                <a:latin typeface="Awesome Light" panose="00000500000000000000" pitchFamily="50" charset="0"/>
              </a:rPr>
              <a:t>of</a:t>
            </a:r>
            <a:r>
              <a:rPr lang="de-DE" sz="1100">
                <a:latin typeface="Awesome Light" panose="00000500000000000000" pitchFamily="50" charset="0"/>
              </a:rPr>
              <a:t> CI + </a:t>
            </a:r>
            <a:r>
              <a:rPr lang="de-DE" sz="1100" err="1">
                <a:latin typeface="Awesome Light" panose="00000500000000000000" pitchFamily="50" charset="0"/>
              </a:rPr>
              <a:t>creation</a:t>
            </a:r>
            <a:r>
              <a:rPr lang="de-DE" sz="1100">
                <a:latin typeface="Awesome Light" panose="00000500000000000000" pitchFamily="50" charset="0"/>
              </a:rPr>
              <a:t> </a:t>
            </a:r>
            <a:r>
              <a:rPr lang="de-DE" sz="1100" err="1">
                <a:latin typeface="Awesome Light" panose="00000500000000000000" pitchFamily="50" charset="0"/>
              </a:rPr>
              <a:t>of</a:t>
            </a:r>
            <a:r>
              <a:rPr lang="de-DE" sz="1100">
                <a:latin typeface="Awesome Light" panose="00000500000000000000" pitchFamily="50" charset="0"/>
              </a:rPr>
              <a:t> </a:t>
            </a:r>
            <a:r>
              <a:rPr lang="de-DE" sz="1100" err="1">
                <a:latin typeface="Awesome Light" panose="00000500000000000000" pitchFamily="50" charset="0"/>
              </a:rPr>
              <a:t>pipelines</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Creation</a:t>
            </a:r>
            <a:r>
              <a:rPr lang="de-DE" sz="1100">
                <a:latin typeface="Awesome Light" panose="00000500000000000000" pitchFamily="50" charset="0"/>
              </a:rPr>
              <a:t> </a:t>
            </a:r>
            <a:r>
              <a:rPr lang="de-DE" sz="1100" err="1">
                <a:latin typeface="Awesome Light" panose="00000500000000000000" pitchFamily="50" charset="0"/>
              </a:rPr>
              <a:t>of</a:t>
            </a:r>
            <a:r>
              <a:rPr lang="de-DE" sz="1100">
                <a:latin typeface="Awesome Light" panose="00000500000000000000" pitchFamily="50" charset="0"/>
              </a:rPr>
              <a:t> Hello World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CI </a:t>
            </a:r>
            <a:r>
              <a:rPr lang="de-DE" sz="1100" err="1">
                <a:latin typeface="Awesome Light" panose="00000500000000000000" pitchFamily="50" charset="0"/>
              </a:rPr>
              <a:t>pipeline</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Webhook</a:t>
            </a:r>
            <a:r>
              <a:rPr lang="de-DE" sz="1100">
                <a:latin typeface="Awesome Light" panose="00000500000000000000" pitchFamily="50" charset="0"/>
              </a:rPr>
              <a:t> </a:t>
            </a:r>
            <a:r>
              <a:rPr lang="de-DE" sz="1100" err="1">
                <a:latin typeface="Awesome Light" panose="00000500000000000000" pitchFamily="50" charset="0"/>
              </a:rPr>
              <a:t>to</a:t>
            </a:r>
            <a:r>
              <a:rPr lang="de-DE" sz="1100">
                <a:latin typeface="Awesome Light" panose="00000500000000000000" pitchFamily="50" charset="0"/>
              </a:rPr>
              <a:t> Jenkins </a:t>
            </a:r>
          </a:p>
        </p:txBody>
      </p:sp>
      <p:sp>
        <p:nvSpPr>
          <p:cNvPr id="38" name="TextBox 37">
            <a:extLst>
              <a:ext uri="{FF2B5EF4-FFF2-40B4-BE49-F238E27FC236}">
                <a16:creationId xmlns:a16="http://schemas.microsoft.com/office/drawing/2014/main" id="{2AF581B0-BD2D-47A4-9057-89FEFD363202}"/>
              </a:ext>
            </a:extLst>
          </p:cNvPr>
          <p:cNvSpPr txBox="1"/>
          <p:nvPr/>
        </p:nvSpPr>
        <p:spPr>
          <a:xfrm>
            <a:off x="3349511" y="5140889"/>
            <a:ext cx="2965210" cy="1523494"/>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Typical</a:t>
            </a:r>
            <a:r>
              <a:rPr lang="de-DE" sz="1100">
                <a:latin typeface="Awesome Light" panose="00000500000000000000" pitchFamily="50" charset="0"/>
              </a:rPr>
              <a:t> </a:t>
            </a:r>
            <a:r>
              <a:rPr lang="de-DE" sz="1100" err="1">
                <a:latin typeface="Awesome Light" panose="00000500000000000000" pitchFamily="50" charset="0"/>
              </a:rPr>
              <a:t>steps</a:t>
            </a:r>
            <a:r>
              <a:rPr lang="de-DE" sz="1100">
                <a:latin typeface="Awesome Light" panose="00000500000000000000" pitchFamily="50" charset="0"/>
              </a:rPr>
              <a:t> </a:t>
            </a:r>
            <a:r>
              <a:rPr lang="de-DE" sz="1100" err="1">
                <a:latin typeface="Awesome Light" panose="00000500000000000000" pitchFamily="50" charset="0"/>
              </a:rPr>
              <a:t>of</a:t>
            </a:r>
            <a:r>
              <a:rPr lang="de-DE" sz="1100">
                <a:latin typeface="Awesome Light" panose="00000500000000000000" pitchFamily="50" charset="0"/>
              </a:rPr>
              <a:t> CD + </a:t>
            </a:r>
            <a:r>
              <a:rPr lang="de-DE" sz="1100" err="1">
                <a:latin typeface="Awesome Light" panose="00000500000000000000" pitchFamily="50" charset="0"/>
              </a:rPr>
              <a:t>detect</a:t>
            </a:r>
            <a:r>
              <a:rPr lang="de-DE" sz="1100">
                <a:latin typeface="Awesome Light" panose="00000500000000000000" pitchFamily="50" charset="0"/>
              </a:rPr>
              <a:t> simple </a:t>
            </a:r>
            <a:r>
              <a:rPr lang="de-DE" sz="1100" err="1">
                <a:latin typeface="Awesome Light" panose="00000500000000000000" pitchFamily="50" charset="0"/>
              </a:rPr>
              <a:t>errors</a:t>
            </a:r>
            <a:endParaRPr lang="de-DE" sz="1100">
              <a:latin typeface="Awesome Light" panose="00000500000000000000" pitchFamily="50" charset="0"/>
            </a:endParaRP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Error </a:t>
            </a:r>
            <a:r>
              <a:rPr lang="de-DE" sz="1100" err="1">
                <a:latin typeface="Awesome Light" panose="00000500000000000000" pitchFamily="50" charset="0"/>
              </a:rPr>
              <a:t>messages</a:t>
            </a:r>
            <a:r>
              <a:rPr lang="de-DE" sz="1100">
                <a:latin typeface="Awesome Light" panose="00000500000000000000" pitchFamily="50" charset="0"/>
              </a:rPr>
              <a:t> in Jenkins </a:t>
            </a:r>
            <a:r>
              <a:rPr lang="de-DE" sz="1100" err="1">
                <a:latin typeface="Awesome Light" panose="00000500000000000000" pitchFamily="50" charset="0"/>
              </a:rPr>
              <a:t>or</a:t>
            </a:r>
            <a:r>
              <a:rPr lang="de-DE" sz="1100">
                <a:latin typeface="Awesome Light" panose="00000500000000000000" pitchFamily="50" charset="0"/>
              </a:rPr>
              <a:t> </a:t>
            </a:r>
            <a:r>
              <a:rPr lang="de-DE" sz="1100" err="1">
                <a:latin typeface="Awesome Light" panose="00000500000000000000" pitchFamily="50" charset="0"/>
              </a:rPr>
              <a:t>application</a:t>
            </a:r>
            <a:r>
              <a:rPr lang="de-DE" sz="1100">
                <a:latin typeface="Awesome Light" panose="00000500000000000000" pitchFamily="50" charset="0"/>
              </a:rPr>
              <a:t> logs and </a:t>
            </a:r>
            <a:r>
              <a:rPr lang="de-DE" sz="1100" err="1">
                <a:latin typeface="Awesome Light" panose="00000500000000000000" pitchFamily="50" charset="0"/>
              </a:rPr>
              <a:t>can</a:t>
            </a:r>
            <a:r>
              <a:rPr lang="de-DE" sz="1100">
                <a:latin typeface="Awesome Light" panose="00000500000000000000" pitchFamily="50" charset="0"/>
              </a:rPr>
              <a:t> fix </a:t>
            </a:r>
            <a:r>
              <a:rPr lang="de-DE" sz="1100" err="1">
                <a:latin typeface="Awesome Light" panose="00000500000000000000" pitchFamily="50" charset="0"/>
              </a:rPr>
              <a:t>them</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Deploy  </a:t>
            </a:r>
            <a:r>
              <a:rPr lang="de-DE" sz="1100" err="1">
                <a:latin typeface="Awesome Light" panose="00000500000000000000" pitchFamily="50" charset="0"/>
              </a:rPr>
              <a:t>using</a:t>
            </a:r>
            <a:r>
              <a:rPr lang="de-DE" sz="1100">
                <a:latin typeface="Awesome Light" panose="00000500000000000000" pitchFamily="50" charset="0"/>
              </a:rPr>
              <a:t> a Jenkins </a:t>
            </a:r>
            <a:r>
              <a:rPr lang="de-DE" sz="1100" err="1">
                <a:latin typeface="Awesome Light" panose="00000500000000000000" pitchFamily="50" charset="0"/>
              </a:rPr>
              <a:t>file</a:t>
            </a:r>
            <a:endParaRPr lang="de-DE" sz="1100">
              <a:latin typeface="Awesome Light" panose="00000500000000000000" pitchFamily="50" charset="0"/>
            </a:endParaRP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Inspect</a:t>
            </a:r>
            <a:r>
              <a:rPr lang="de-DE" sz="1100">
                <a:latin typeface="Awesome Light" panose="00000500000000000000" pitchFamily="50" charset="0"/>
              </a:rPr>
              <a:t> log </a:t>
            </a:r>
            <a:r>
              <a:rPr lang="de-DE" sz="1100" err="1">
                <a:latin typeface="Awesome Light" panose="00000500000000000000" pitchFamily="50" charset="0"/>
              </a:rPr>
              <a:t>files</a:t>
            </a:r>
            <a:r>
              <a:rPr lang="de-DE" sz="1100">
                <a:latin typeface="Awesome Light" panose="00000500000000000000" pitchFamily="50" charset="0"/>
              </a:rPr>
              <a:t> </a:t>
            </a:r>
            <a:r>
              <a:rPr lang="de-DE" sz="1100" err="1">
                <a:latin typeface="Awesome Light" panose="00000500000000000000" pitchFamily="50" charset="0"/>
              </a:rPr>
              <a:t>of</a:t>
            </a:r>
            <a:r>
              <a:rPr lang="de-DE" sz="1100">
                <a:latin typeface="Awesome Light" panose="00000500000000000000" pitchFamily="50" charset="0"/>
              </a:rPr>
              <a:t> </a:t>
            </a:r>
            <a:r>
              <a:rPr lang="de-DE" sz="1100" err="1">
                <a:latin typeface="Awesome Light" panose="00000500000000000000" pitchFamily="50" charset="0"/>
              </a:rPr>
              <a:t>my</a:t>
            </a:r>
            <a:r>
              <a:rPr lang="de-DE" sz="1100">
                <a:latin typeface="Awesome Light" panose="00000500000000000000" pitchFamily="50" charset="0"/>
              </a:rPr>
              <a:t> </a:t>
            </a:r>
            <a:r>
              <a:rPr lang="de-DE" sz="1100" err="1">
                <a:latin typeface="Awesome Light" panose="00000500000000000000" pitchFamily="50" charset="0"/>
              </a:rPr>
              <a:t>application</a:t>
            </a:r>
            <a:endParaRPr lang="de-DE" sz="1100">
              <a:latin typeface="Awesome Light" panose="00000500000000000000" pitchFamily="50" charset="0"/>
            </a:endParaRP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Deploy </a:t>
            </a:r>
            <a:r>
              <a:rPr lang="de-DE" sz="1100" err="1">
                <a:latin typeface="Awesome Light" panose="00000500000000000000" pitchFamily="50" charset="0"/>
              </a:rPr>
              <a:t>my</a:t>
            </a:r>
            <a:r>
              <a:rPr lang="de-DE" sz="1100">
                <a:latin typeface="Awesome Light" panose="00000500000000000000" pitchFamily="50" charset="0"/>
              </a:rPr>
              <a:t> </a:t>
            </a:r>
            <a:r>
              <a:rPr lang="de-DE" sz="1100" err="1">
                <a:latin typeface="Awesome Light" panose="00000500000000000000" pitchFamily="50" charset="0"/>
              </a:rPr>
              <a:t>application</a:t>
            </a:r>
            <a:r>
              <a:rPr lang="de-DE" sz="1100">
                <a:latin typeface="Awesome Light" panose="00000500000000000000" pitchFamily="50" charset="0"/>
              </a:rPr>
              <a:t> </a:t>
            </a:r>
            <a:r>
              <a:rPr lang="de-DE" sz="1100" err="1">
                <a:latin typeface="Awesome Light" panose="00000500000000000000" pitchFamily="50" charset="0"/>
              </a:rPr>
              <a:t>to</a:t>
            </a:r>
            <a:r>
              <a:rPr lang="de-DE" sz="1100">
                <a:latin typeface="Awesome Light" panose="00000500000000000000" pitchFamily="50" charset="0"/>
              </a:rPr>
              <a:t> an </a:t>
            </a:r>
            <a:r>
              <a:rPr lang="de-DE" sz="1100" err="1">
                <a:latin typeface="Awesome Light" panose="00000500000000000000" pitchFamily="50" charset="0"/>
              </a:rPr>
              <a:t>existing</a:t>
            </a:r>
            <a:r>
              <a:rPr lang="de-DE" sz="1100">
                <a:latin typeface="Awesome Light" panose="00000500000000000000" pitchFamily="50" charset="0"/>
              </a:rPr>
              <a:t> </a:t>
            </a:r>
            <a:r>
              <a:rPr lang="de-DE" sz="1100" err="1">
                <a:latin typeface="Awesome Light" panose="00000500000000000000" pitchFamily="50" charset="0"/>
              </a:rPr>
              <a:t>logging</a:t>
            </a:r>
            <a:r>
              <a:rPr lang="de-DE" sz="1100">
                <a:latin typeface="Awesome Light" panose="00000500000000000000" pitchFamily="50" charset="0"/>
              </a:rPr>
              <a:t> </a:t>
            </a:r>
            <a:r>
              <a:rPr lang="de-DE" sz="1100" err="1">
                <a:latin typeface="Awesome Light" panose="00000500000000000000" pitchFamily="50" charset="0"/>
              </a:rPr>
              <a:t>stack</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endParaRPr lang="de-DE" sz="1100">
              <a:latin typeface="Awesome Light" panose="00000500000000000000" pitchFamily="50" charset="0"/>
            </a:endParaRPr>
          </a:p>
        </p:txBody>
      </p:sp>
      <p:sp>
        <p:nvSpPr>
          <p:cNvPr id="39" name="TextBox 38">
            <a:extLst>
              <a:ext uri="{FF2B5EF4-FFF2-40B4-BE49-F238E27FC236}">
                <a16:creationId xmlns:a16="http://schemas.microsoft.com/office/drawing/2014/main" id="{FC8DAE72-6967-41AF-8384-0A7613276CB6}"/>
              </a:ext>
            </a:extLst>
          </p:cNvPr>
          <p:cNvSpPr txBox="1"/>
          <p:nvPr/>
        </p:nvSpPr>
        <p:spPr>
          <a:xfrm>
            <a:off x="6370850" y="4333329"/>
            <a:ext cx="3319500" cy="2369880"/>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To</a:t>
            </a:r>
            <a:r>
              <a:rPr lang="de-DE" sz="1100">
                <a:latin typeface="Awesome Light" panose="00000500000000000000" pitchFamily="50" charset="0"/>
              </a:rPr>
              <a:t> bring </a:t>
            </a:r>
            <a:r>
              <a:rPr lang="de-DE" sz="1100" err="1">
                <a:latin typeface="Awesome Light" panose="00000500000000000000" pitchFamily="50" charset="0"/>
              </a:rPr>
              <a:t>seperate</a:t>
            </a:r>
            <a:r>
              <a:rPr lang="de-DE" sz="1100">
                <a:latin typeface="Awesome Light" panose="00000500000000000000" pitchFamily="50" charset="0"/>
              </a:rPr>
              <a:t> </a:t>
            </a:r>
            <a:r>
              <a:rPr lang="de-DE" sz="1100" err="1">
                <a:latin typeface="Awesome Light" panose="00000500000000000000" pitchFamily="50" charset="0"/>
              </a:rPr>
              <a:t>parts</a:t>
            </a:r>
            <a:r>
              <a:rPr lang="de-DE" sz="1100">
                <a:latin typeface="Awesome Light" panose="00000500000000000000" pitchFamily="50" charset="0"/>
              </a:rPr>
              <a:t> </a:t>
            </a:r>
            <a:r>
              <a:rPr lang="de-DE" sz="1100" err="1">
                <a:latin typeface="Awesome Light" panose="00000500000000000000" pitchFamily="50" charset="0"/>
              </a:rPr>
              <a:t>together</a:t>
            </a:r>
            <a:r>
              <a:rPr lang="de-DE" sz="1100">
                <a:latin typeface="Awesome Light" panose="00000500000000000000" pitchFamily="50" charset="0"/>
              </a:rPr>
              <a:t> </a:t>
            </a:r>
            <a:r>
              <a:rPr lang="de-DE" sz="1100" err="1">
                <a:latin typeface="Awesome Light" panose="00000500000000000000" pitchFamily="50" charset="0"/>
              </a:rPr>
              <a:t>into</a:t>
            </a:r>
            <a:r>
              <a:rPr lang="de-DE" sz="1100">
                <a:latin typeface="Awesome Light" panose="00000500000000000000" pitchFamily="50" charset="0"/>
              </a:rPr>
              <a:t> a </a:t>
            </a:r>
            <a:r>
              <a:rPr lang="de-DE" sz="1100" err="1">
                <a:latin typeface="Awesome Light" panose="00000500000000000000" pitchFamily="50" charset="0"/>
              </a:rPr>
              <a:t>working</a:t>
            </a:r>
            <a:r>
              <a:rPr lang="de-DE" sz="1100">
                <a:latin typeface="Awesome Light" panose="00000500000000000000" pitchFamily="50" charset="0"/>
              </a:rPr>
              <a:t> </a:t>
            </a:r>
            <a:r>
              <a:rPr lang="de-DE" sz="1100" err="1">
                <a:latin typeface="Awesome Light" panose="00000500000000000000" pitchFamily="50" charset="0"/>
              </a:rPr>
              <a:t>DevOps</a:t>
            </a:r>
            <a:r>
              <a:rPr lang="de-DE" sz="1100">
                <a:latin typeface="Awesome Light" panose="00000500000000000000" pitchFamily="50" charset="0"/>
              </a:rPr>
              <a:t> </a:t>
            </a:r>
            <a:r>
              <a:rPr lang="de-DE" sz="1100" err="1">
                <a:latin typeface="Awesome Light" panose="00000500000000000000" pitchFamily="50" charset="0"/>
              </a:rPr>
              <a:t>environment</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Setup a </a:t>
            </a:r>
            <a:r>
              <a:rPr lang="de-DE" sz="1100" err="1">
                <a:latin typeface="Awesome Light" panose="00000500000000000000" pitchFamily="50" charset="0"/>
              </a:rPr>
              <a:t>Kubernetes</a:t>
            </a:r>
            <a:r>
              <a:rPr lang="de-DE" sz="1100">
                <a:latin typeface="Awesome Light" panose="00000500000000000000" pitchFamily="50" charset="0"/>
              </a:rPr>
              <a:t> </a:t>
            </a:r>
            <a:r>
              <a:rPr lang="de-DE" sz="1100" err="1">
                <a:latin typeface="Awesome Light" panose="00000500000000000000" pitchFamily="50" charset="0"/>
              </a:rPr>
              <a:t>cluster</a:t>
            </a:r>
            <a:r>
              <a:rPr lang="de-DE" sz="1100">
                <a:latin typeface="Awesome Light" panose="00000500000000000000" pitchFamily="50" charset="0"/>
              </a:rPr>
              <a:t> </a:t>
            </a:r>
            <a:r>
              <a:rPr lang="de-DE" sz="1100" err="1">
                <a:latin typeface="Awesome Light" panose="00000500000000000000" pitchFamily="50" charset="0"/>
              </a:rPr>
              <a:t>locally</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Setup a </a:t>
            </a:r>
            <a:r>
              <a:rPr lang="de-DE" sz="1100" err="1">
                <a:latin typeface="Awesome Light" panose="00000500000000000000" pitchFamily="50" charset="0"/>
              </a:rPr>
              <a:t>Kubernetes</a:t>
            </a:r>
            <a:r>
              <a:rPr lang="de-DE" sz="1100">
                <a:latin typeface="Awesome Light" panose="00000500000000000000" pitchFamily="50" charset="0"/>
              </a:rPr>
              <a:t> </a:t>
            </a:r>
            <a:r>
              <a:rPr lang="de-DE" sz="1100" err="1">
                <a:latin typeface="Awesome Light" panose="00000500000000000000" pitchFamily="50" charset="0"/>
              </a:rPr>
              <a:t>cluster</a:t>
            </a:r>
            <a:r>
              <a:rPr lang="de-DE" sz="1100">
                <a:latin typeface="Awesome Light" panose="00000500000000000000" pitchFamily="50" charset="0"/>
              </a:rPr>
              <a:t> in </a:t>
            </a:r>
            <a:r>
              <a:rPr lang="de-DE" sz="1100" err="1">
                <a:latin typeface="Awesome Light" panose="00000500000000000000" pitchFamily="50" charset="0"/>
              </a:rPr>
              <a:t>the</a:t>
            </a:r>
            <a:r>
              <a:rPr lang="de-DE" sz="1100">
                <a:latin typeface="Awesome Light" panose="00000500000000000000" pitchFamily="50" charset="0"/>
              </a:rPr>
              <a:t> Cloud (Azure)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Create a </a:t>
            </a:r>
            <a:r>
              <a:rPr lang="de-DE" sz="1100" err="1">
                <a:latin typeface="Awesome Light" panose="00000500000000000000" pitchFamily="50" charset="0"/>
              </a:rPr>
              <a:t>Webapplication</a:t>
            </a:r>
            <a:r>
              <a:rPr lang="de-DE" sz="1100">
                <a:latin typeface="Awesome Light" panose="00000500000000000000" pitchFamily="50" charset="0"/>
              </a:rPr>
              <a:t> (e.g. Springboot) </a:t>
            </a: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Automate</a:t>
            </a:r>
            <a:r>
              <a:rPr lang="de-DE" sz="1100">
                <a:latin typeface="Awesome Light" panose="00000500000000000000" pitchFamily="50" charset="0"/>
              </a:rPr>
              <a:t> </a:t>
            </a:r>
            <a:r>
              <a:rPr lang="de-DE" sz="1100" err="1">
                <a:latin typeface="Awesome Light" panose="00000500000000000000" pitchFamily="50" charset="0"/>
              </a:rPr>
              <a:t>the</a:t>
            </a:r>
            <a:r>
              <a:rPr lang="de-DE" sz="1100">
                <a:latin typeface="Awesome Light" panose="00000500000000000000" pitchFamily="50" charset="0"/>
              </a:rPr>
              <a:t> </a:t>
            </a:r>
            <a:r>
              <a:rPr lang="de-DE" sz="1100" err="1">
                <a:latin typeface="Awesome Light" panose="00000500000000000000" pitchFamily="50" charset="0"/>
              </a:rPr>
              <a:t>build</a:t>
            </a:r>
            <a:r>
              <a:rPr lang="de-DE" sz="1100">
                <a:latin typeface="Awesome Light" panose="00000500000000000000" pitchFamily="50" charset="0"/>
              </a:rPr>
              <a:t> </a:t>
            </a:r>
            <a:r>
              <a:rPr lang="de-DE" sz="1100" err="1">
                <a:latin typeface="Awesome Light" panose="00000500000000000000" pitchFamily="50" charset="0"/>
              </a:rPr>
              <a:t>process</a:t>
            </a:r>
            <a:r>
              <a:rPr lang="de-DE" sz="1100">
                <a:latin typeface="Awesome Light" panose="00000500000000000000" pitchFamily="50" charset="0"/>
              </a:rPr>
              <a:t> </a:t>
            </a:r>
            <a:r>
              <a:rPr lang="de-DE" sz="1100" err="1">
                <a:latin typeface="Awesome Light" panose="00000500000000000000" pitchFamily="50" charset="0"/>
              </a:rPr>
              <a:t>using</a:t>
            </a:r>
            <a:r>
              <a:rPr lang="de-DE" sz="1100">
                <a:latin typeface="Awesome Light" panose="00000500000000000000" pitchFamily="50" charset="0"/>
              </a:rPr>
              <a:t> </a:t>
            </a:r>
            <a:r>
              <a:rPr lang="de-DE" sz="1100" err="1">
                <a:latin typeface="Awesome Light" panose="00000500000000000000" pitchFamily="50" charset="0"/>
              </a:rPr>
              <a:t>jenkins</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Containerize</a:t>
            </a:r>
            <a:r>
              <a:rPr lang="de-DE" sz="1100">
                <a:latin typeface="Awesome Light" panose="00000500000000000000" pitchFamily="50" charset="0"/>
              </a:rPr>
              <a:t> </a:t>
            </a:r>
            <a:r>
              <a:rPr lang="de-DE" sz="1100" err="1">
                <a:latin typeface="Awesome Light" panose="00000500000000000000" pitchFamily="50" charset="0"/>
              </a:rPr>
              <a:t>the</a:t>
            </a:r>
            <a:r>
              <a:rPr lang="de-DE" sz="1100">
                <a:latin typeface="Awesome Light" panose="00000500000000000000" pitchFamily="50" charset="0"/>
              </a:rPr>
              <a:t> </a:t>
            </a:r>
            <a:r>
              <a:rPr lang="de-DE" sz="1100" err="1">
                <a:latin typeface="Awesome Light" panose="00000500000000000000" pitchFamily="50" charset="0"/>
              </a:rPr>
              <a:t>application</a:t>
            </a:r>
            <a:r>
              <a:rPr lang="de-DE" sz="1100">
                <a:latin typeface="Awesome Light" panose="00000500000000000000" pitchFamily="50" charset="0"/>
              </a:rPr>
              <a:t> </a:t>
            </a:r>
            <a:r>
              <a:rPr lang="de-DE" sz="1100" err="1">
                <a:latin typeface="Awesome Light" panose="00000500000000000000" pitchFamily="50" charset="0"/>
              </a:rPr>
              <a:t>using</a:t>
            </a:r>
            <a:r>
              <a:rPr lang="de-DE" sz="1100">
                <a:latin typeface="Awesome Light" panose="00000500000000000000" pitchFamily="50" charset="0"/>
              </a:rPr>
              <a:t> Docker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Deploy </a:t>
            </a:r>
            <a:r>
              <a:rPr lang="de-DE" sz="1100" err="1">
                <a:latin typeface="Awesome Light" panose="00000500000000000000" pitchFamily="50" charset="0"/>
              </a:rPr>
              <a:t>the</a:t>
            </a:r>
            <a:r>
              <a:rPr lang="de-DE" sz="1100">
                <a:latin typeface="Awesome Light" panose="00000500000000000000" pitchFamily="50" charset="0"/>
              </a:rPr>
              <a:t> </a:t>
            </a:r>
            <a:r>
              <a:rPr lang="de-DE" sz="1100" err="1">
                <a:latin typeface="Awesome Light" panose="00000500000000000000" pitchFamily="50" charset="0"/>
              </a:rPr>
              <a:t>application</a:t>
            </a:r>
            <a:r>
              <a:rPr lang="de-DE" sz="1100">
                <a:latin typeface="Awesome Light" panose="00000500000000000000" pitchFamily="50" charset="0"/>
              </a:rPr>
              <a:t> </a:t>
            </a:r>
            <a:r>
              <a:rPr lang="de-DE" sz="1100" err="1">
                <a:latin typeface="Awesome Light" panose="00000500000000000000" pitchFamily="50" charset="0"/>
              </a:rPr>
              <a:t>locally</a:t>
            </a:r>
            <a:r>
              <a:rPr lang="de-DE" sz="1100">
                <a:latin typeface="Awesome Light" panose="00000500000000000000" pitchFamily="50" charset="0"/>
              </a:rPr>
              <a:t>/ </a:t>
            </a:r>
            <a:r>
              <a:rPr lang="de-DE" sz="1100" err="1">
                <a:latin typeface="Awesome Light" panose="00000500000000000000" pitchFamily="50" charset="0"/>
              </a:rPr>
              <a:t>into</a:t>
            </a:r>
            <a:r>
              <a:rPr lang="de-DE" sz="1100">
                <a:latin typeface="Awesome Light" panose="00000500000000000000" pitchFamily="50" charset="0"/>
              </a:rPr>
              <a:t> </a:t>
            </a:r>
            <a:r>
              <a:rPr lang="de-DE" sz="1100" err="1">
                <a:latin typeface="Awesome Light" panose="00000500000000000000" pitchFamily="50" charset="0"/>
              </a:rPr>
              <a:t>the</a:t>
            </a:r>
            <a:r>
              <a:rPr lang="de-DE" sz="1100">
                <a:latin typeface="Awesome Light" panose="00000500000000000000" pitchFamily="50" charset="0"/>
              </a:rPr>
              <a:t> </a:t>
            </a:r>
            <a:r>
              <a:rPr lang="de-DE" sz="1100" err="1">
                <a:latin typeface="Awesome Light" panose="00000500000000000000" pitchFamily="50" charset="0"/>
              </a:rPr>
              <a:t>cloud</a:t>
            </a:r>
            <a:r>
              <a:rPr lang="de-DE" sz="1100">
                <a:latin typeface="Awesome Light" panose="00000500000000000000" pitchFamily="50" charset="0"/>
              </a:rPr>
              <a:t> </a:t>
            </a:r>
            <a:r>
              <a:rPr lang="de-DE" sz="1100" err="1">
                <a:latin typeface="Awesome Light" panose="00000500000000000000" pitchFamily="50" charset="0"/>
              </a:rPr>
              <a:t>cluster</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Update </a:t>
            </a:r>
            <a:r>
              <a:rPr lang="de-DE" sz="1100" err="1">
                <a:latin typeface="Awesome Light" panose="00000500000000000000" pitchFamily="50" charset="0"/>
              </a:rPr>
              <a:t>the</a:t>
            </a:r>
            <a:r>
              <a:rPr lang="de-DE" sz="1100">
                <a:latin typeface="Awesome Light" panose="00000500000000000000" pitchFamily="50" charset="0"/>
              </a:rPr>
              <a:t> </a:t>
            </a:r>
            <a:r>
              <a:rPr lang="de-DE" sz="1100" err="1">
                <a:latin typeface="Awesome Light" panose="00000500000000000000" pitchFamily="50" charset="0"/>
              </a:rPr>
              <a:t>application</a:t>
            </a:r>
            <a:r>
              <a:rPr lang="de-DE" sz="1100">
                <a:latin typeface="Awesome Light" panose="00000500000000000000" pitchFamily="50" charset="0"/>
              </a:rPr>
              <a:t> </a:t>
            </a:r>
            <a:r>
              <a:rPr lang="de-DE" sz="1100" err="1">
                <a:latin typeface="Awesome Light" panose="00000500000000000000" pitchFamily="50" charset="0"/>
              </a:rPr>
              <a:t>by</a:t>
            </a:r>
            <a:r>
              <a:rPr lang="de-DE" sz="1100">
                <a:latin typeface="Awesome Light" panose="00000500000000000000" pitchFamily="50" charset="0"/>
              </a:rPr>
              <a:t> </a:t>
            </a:r>
            <a:r>
              <a:rPr lang="de-DE" sz="1100" err="1">
                <a:latin typeface="Awesome Light" panose="00000500000000000000" pitchFamily="50" charset="0"/>
              </a:rPr>
              <a:t>using</a:t>
            </a:r>
            <a:r>
              <a:rPr lang="de-DE" sz="1100">
                <a:latin typeface="Awesome Light" panose="00000500000000000000" pitchFamily="50" charset="0"/>
              </a:rPr>
              <a:t> </a:t>
            </a:r>
            <a:r>
              <a:rPr lang="de-DE" sz="1100" err="1">
                <a:latin typeface="Awesome Light" panose="00000500000000000000" pitchFamily="50" charset="0"/>
              </a:rPr>
              <a:t>Ansible</a:t>
            </a:r>
            <a:r>
              <a:rPr lang="de-DE" sz="1100">
                <a:latin typeface="Awesome Light" panose="00000500000000000000" pitchFamily="50" charset="0"/>
              </a:rPr>
              <a:t> </a:t>
            </a:r>
          </a:p>
          <a:p>
            <a:pPr marL="742950" lvl="1" indent="-285750" eaLnBrk="0" fontAlgn="base" hangingPunct="0">
              <a:spcBef>
                <a:spcPct val="0"/>
              </a:spcBef>
              <a:spcAft>
                <a:spcPct val="0"/>
              </a:spcAft>
              <a:buFont typeface="Arial" panose="020B0604020202020204" pitchFamily="34" charset="0"/>
              <a:buChar char="•"/>
              <a:defRPr/>
            </a:pPr>
            <a:endParaRPr lang="de-DE" sz="1100">
              <a:latin typeface="Awesome Light" panose="00000500000000000000" pitchFamily="50" charset="0"/>
            </a:endParaRPr>
          </a:p>
          <a:p>
            <a:pPr marL="742950" lvl="1" indent="-285750" eaLnBrk="0" fontAlgn="base" hangingPunct="0">
              <a:spcBef>
                <a:spcPct val="0"/>
              </a:spcBef>
              <a:spcAft>
                <a:spcPct val="0"/>
              </a:spcAft>
              <a:buFont typeface="Arial" panose="020B0604020202020204" pitchFamily="34" charset="0"/>
              <a:buChar char="•"/>
              <a:defRPr/>
            </a:pPr>
            <a:endParaRPr lang="de-DE" sz="1100">
              <a:latin typeface="Awesome Light" panose="00000500000000000000" pitchFamily="50" charset="0"/>
            </a:endParaRPr>
          </a:p>
        </p:txBody>
      </p:sp>
      <p:sp>
        <p:nvSpPr>
          <p:cNvPr id="41" name="Rectangle: Rounded Corners 40">
            <a:extLst>
              <a:ext uri="{FF2B5EF4-FFF2-40B4-BE49-F238E27FC236}">
                <a16:creationId xmlns:a16="http://schemas.microsoft.com/office/drawing/2014/main" id="{2461B9F3-EE99-456F-AACB-AA0C5A2DF4AD}"/>
              </a:ext>
            </a:extLst>
          </p:cNvPr>
          <p:cNvSpPr/>
          <p:nvPr/>
        </p:nvSpPr>
        <p:spPr>
          <a:xfrm>
            <a:off x="658812" y="4612049"/>
            <a:ext cx="2539403" cy="55630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MODULE 5: </a:t>
            </a:r>
            <a:r>
              <a:rPr lang="en-US" sz="1300">
                <a:solidFill>
                  <a:schemeClr val="bg1"/>
                </a:solidFill>
              </a:rPr>
              <a:t>Continuous Integration (CI)  </a:t>
            </a:r>
          </a:p>
        </p:txBody>
      </p:sp>
      <p:sp>
        <p:nvSpPr>
          <p:cNvPr id="42" name="Rectangle: Rounded Corners 41">
            <a:extLst>
              <a:ext uri="{FF2B5EF4-FFF2-40B4-BE49-F238E27FC236}">
                <a16:creationId xmlns:a16="http://schemas.microsoft.com/office/drawing/2014/main" id="{CF9FE58B-9323-42CC-A71C-BEE9E133DF23}"/>
              </a:ext>
            </a:extLst>
          </p:cNvPr>
          <p:cNvSpPr/>
          <p:nvPr/>
        </p:nvSpPr>
        <p:spPr>
          <a:xfrm>
            <a:off x="3314233" y="4612049"/>
            <a:ext cx="3035766" cy="55630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MODULE 6: </a:t>
            </a:r>
            <a:r>
              <a:rPr lang="en-US" sz="1300">
                <a:solidFill>
                  <a:schemeClr val="bg1"/>
                </a:solidFill>
              </a:rPr>
              <a:t>Continuous Deployment (CD) </a:t>
            </a:r>
          </a:p>
        </p:txBody>
      </p:sp>
      <p:sp>
        <p:nvSpPr>
          <p:cNvPr id="43" name="Rectangle: Rounded Corners 42">
            <a:extLst>
              <a:ext uri="{FF2B5EF4-FFF2-40B4-BE49-F238E27FC236}">
                <a16:creationId xmlns:a16="http://schemas.microsoft.com/office/drawing/2014/main" id="{5527B1B5-036A-4A3B-B7D8-51DFADC7D278}"/>
              </a:ext>
            </a:extLst>
          </p:cNvPr>
          <p:cNvSpPr/>
          <p:nvPr/>
        </p:nvSpPr>
        <p:spPr>
          <a:xfrm>
            <a:off x="6370856" y="3851348"/>
            <a:ext cx="3319500" cy="55630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MODULE 7: </a:t>
            </a:r>
            <a:r>
              <a:rPr lang="en-US" sz="1300">
                <a:solidFill>
                  <a:schemeClr val="bg1"/>
                </a:solidFill>
              </a:rPr>
              <a:t>Bringing parts together</a:t>
            </a:r>
          </a:p>
        </p:txBody>
      </p:sp>
      <p:pic>
        <p:nvPicPr>
          <p:cNvPr id="45" name="Google Shape;303;p3">
            <a:extLst>
              <a:ext uri="{FF2B5EF4-FFF2-40B4-BE49-F238E27FC236}">
                <a16:creationId xmlns:a16="http://schemas.microsoft.com/office/drawing/2014/main" id="{5E053062-B168-4F22-B9AC-5400E9CE96F6}"/>
              </a:ext>
            </a:extLst>
          </p:cNvPr>
          <p:cNvPicPr preferRelativeResize="0"/>
          <p:nvPr/>
        </p:nvPicPr>
        <p:blipFill rotWithShape="1">
          <a:blip r:embed="rId3">
            <a:alphaModFix/>
          </a:blip>
          <a:srcRect/>
          <a:stretch/>
        </p:blipFill>
        <p:spPr>
          <a:xfrm>
            <a:off x="11225075" y="962839"/>
            <a:ext cx="547809" cy="564244"/>
          </a:xfrm>
          <a:prstGeom prst="rect">
            <a:avLst/>
          </a:prstGeom>
          <a:noFill/>
          <a:ln>
            <a:noFill/>
          </a:ln>
        </p:spPr>
      </p:pic>
    </p:spTree>
    <p:extLst>
      <p:ext uri="{BB962C8B-B14F-4D97-AF65-F5344CB8AC3E}">
        <p14:creationId xmlns:p14="http://schemas.microsoft.com/office/powerpoint/2010/main" val="35080256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0F5ABB-B13A-49B2-BD0B-E11F02C5B7FB}"/>
              </a:ext>
            </a:extLst>
          </p:cNvPr>
          <p:cNvSpPr>
            <a:spLocks noGrp="1"/>
          </p:cNvSpPr>
          <p:nvPr>
            <p:ph type="title"/>
          </p:nvPr>
        </p:nvSpPr>
        <p:spPr/>
        <p:txBody>
          <a:bodyPr/>
          <a:lstStyle/>
          <a:p>
            <a:r>
              <a:rPr lang="en-US"/>
              <a:t>Die Learning Outcomes</a:t>
            </a:r>
            <a:endParaRPr lang="de-DE"/>
          </a:p>
        </p:txBody>
      </p:sp>
      <p:sp>
        <p:nvSpPr>
          <p:cNvPr id="10" name="Content Placeholder 9">
            <a:extLst>
              <a:ext uri="{FF2B5EF4-FFF2-40B4-BE49-F238E27FC236}">
                <a16:creationId xmlns:a16="http://schemas.microsoft.com/office/drawing/2014/main" id="{28FCD923-94E7-4663-99CD-829A5B76957C}"/>
              </a:ext>
            </a:extLst>
          </p:cNvPr>
          <p:cNvSpPr>
            <a:spLocks noGrp="1"/>
          </p:cNvSpPr>
          <p:nvPr>
            <p:ph sz="quarter" idx="13"/>
          </p:nvPr>
        </p:nvSpPr>
        <p:spPr>
          <a:xfrm>
            <a:off x="658813" y="1258623"/>
            <a:ext cx="4747673" cy="268460"/>
          </a:xfrm>
        </p:spPr>
        <p:txBody>
          <a:bodyPr/>
          <a:lstStyle/>
          <a:p>
            <a:r>
              <a:rPr lang="de-DE"/>
              <a:t>Gesamtüberblick</a:t>
            </a:r>
          </a:p>
        </p:txBody>
      </p:sp>
      <p:pic>
        <p:nvPicPr>
          <p:cNvPr id="119" name="Google Shape;303;p3">
            <a:extLst>
              <a:ext uri="{FF2B5EF4-FFF2-40B4-BE49-F238E27FC236}">
                <a16:creationId xmlns:a16="http://schemas.microsoft.com/office/drawing/2014/main" id="{634363D8-D897-45B4-8145-1961C5F75F18}"/>
              </a:ext>
            </a:extLst>
          </p:cNvPr>
          <p:cNvPicPr preferRelativeResize="0"/>
          <p:nvPr/>
        </p:nvPicPr>
        <p:blipFill rotWithShape="1">
          <a:blip r:embed="rId3">
            <a:alphaModFix/>
          </a:blip>
          <a:srcRect/>
          <a:stretch/>
        </p:blipFill>
        <p:spPr>
          <a:xfrm>
            <a:off x="10993088" y="902460"/>
            <a:ext cx="540099" cy="556303"/>
          </a:xfrm>
          <a:prstGeom prst="rect">
            <a:avLst/>
          </a:prstGeom>
          <a:noFill/>
          <a:ln>
            <a:noFill/>
          </a:ln>
        </p:spPr>
      </p:pic>
      <p:sp>
        <p:nvSpPr>
          <p:cNvPr id="85" name="TextBox 84">
            <a:extLst>
              <a:ext uri="{FF2B5EF4-FFF2-40B4-BE49-F238E27FC236}">
                <a16:creationId xmlns:a16="http://schemas.microsoft.com/office/drawing/2014/main" id="{D983B504-0624-4CAC-902C-E3ECECE0F01A}"/>
              </a:ext>
            </a:extLst>
          </p:cNvPr>
          <p:cNvSpPr txBox="1"/>
          <p:nvPr/>
        </p:nvSpPr>
        <p:spPr>
          <a:xfrm>
            <a:off x="776787" y="2347692"/>
            <a:ext cx="2303460" cy="1354217"/>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Geschichte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Ökosystems</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Grundlegende SAP-Begrifflichkeiten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Ein Unternehmens im SAP System</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Kernprozesse</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Innovationsstrategien der SAP</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Discovery Center</a:t>
            </a:r>
          </a:p>
        </p:txBody>
      </p:sp>
      <p:sp>
        <p:nvSpPr>
          <p:cNvPr id="139" name="TextBox 138">
            <a:extLst>
              <a:ext uri="{FF2B5EF4-FFF2-40B4-BE49-F238E27FC236}">
                <a16:creationId xmlns:a16="http://schemas.microsoft.com/office/drawing/2014/main" id="{84055ACA-57F1-424D-98E7-3D25331127E8}"/>
              </a:ext>
            </a:extLst>
          </p:cNvPr>
          <p:cNvSpPr txBox="1"/>
          <p:nvPr/>
        </p:nvSpPr>
        <p:spPr>
          <a:xfrm>
            <a:off x="794000" y="4457533"/>
            <a:ext cx="2147388" cy="1862048"/>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R3 vs. SAP S/4HANA</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S/4HANA Transformation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Release Strategien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Projektphasen einer SAP S/4HANA-Einführung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Prozessschritte einer </a:t>
            </a:r>
            <a:br>
              <a:rPr lang="de-DE" sz="1100">
                <a:latin typeface="Awesome Light" panose="00000500000000000000" pitchFamily="50" charset="0"/>
              </a:rPr>
            </a:br>
            <a:r>
              <a:rPr lang="de-DE" sz="1100">
                <a:latin typeface="Awesome Light" panose="00000500000000000000" pitchFamily="50" charset="0"/>
              </a:rPr>
              <a:t>SAP S/4HANA Vorstudie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Tools und Systembeschleuniger: </a:t>
            </a:r>
            <a:r>
              <a:rPr lang="en-AU" sz="1100">
                <a:latin typeface="Awesome Light" panose="00000500000000000000" pitchFamily="50" charset="0"/>
              </a:rPr>
              <a:t>Solution Manager, SAP Activate und SAP Readiness Check</a:t>
            </a:r>
            <a:endParaRPr lang="fi-FI" sz="1100">
              <a:latin typeface="Awesome Light" panose="00000500000000000000" pitchFamily="50" charset="0"/>
            </a:endParaRPr>
          </a:p>
        </p:txBody>
      </p:sp>
      <p:sp>
        <p:nvSpPr>
          <p:cNvPr id="158" name="TextBox 157">
            <a:extLst>
              <a:ext uri="{FF2B5EF4-FFF2-40B4-BE49-F238E27FC236}">
                <a16:creationId xmlns:a16="http://schemas.microsoft.com/office/drawing/2014/main" id="{F24BEE06-423E-467F-99A2-CF45101EF5C2}"/>
              </a:ext>
            </a:extLst>
          </p:cNvPr>
          <p:cNvSpPr txBox="1"/>
          <p:nvPr/>
        </p:nvSpPr>
        <p:spPr>
          <a:xfrm>
            <a:off x="3412535" y="2309592"/>
            <a:ext cx="2539407" cy="1354217"/>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Vier Kernprozesse im SAP ERP System</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End-</a:t>
            </a:r>
            <a:r>
              <a:rPr lang="de-DE" sz="1100" err="1">
                <a:latin typeface="Awesome Light" panose="00000500000000000000" pitchFamily="50" charset="0"/>
              </a:rPr>
              <a:t>to</a:t>
            </a:r>
            <a:r>
              <a:rPr lang="de-DE" sz="1100">
                <a:latin typeface="Awesome Light" panose="00000500000000000000" pitchFamily="50" charset="0"/>
              </a:rPr>
              <a:t>-End Prozesse</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Standardisierung im SAP System</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Prozessmodelle (Prozesse analysieren, digitalisieren und optimieren)</a:t>
            </a:r>
          </a:p>
          <a:p>
            <a:pPr marL="285750" indent="-285750" eaLnBrk="0" fontAlgn="base" hangingPunct="0">
              <a:spcBef>
                <a:spcPct val="0"/>
              </a:spcBef>
              <a:spcAft>
                <a:spcPct val="0"/>
              </a:spcAft>
              <a:buFont typeface="Arial" panose="020B0604020202020204" pitchFamily="34" charset="0"/>
              <a:buChar char="•"/>
              <a:defRPr/>
            </a:pPr>
            <a:r>
              <a:rPr lang="de-DE" sz="1100" err="1">
                <a:latin typeface="Awesome Light" panose="00000500000000000000" pitchFamily="50" charset="0"/>
              </a:rPr>
              <a:t>Signavio</a:t>
            </a:r>
            <a:endParaRPr lang="de-DE" sz="11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TS410 Zertifizierung</a:t>
            </a:r>
          </a:p>
        </p:txBody>
      </p:sp>
      <p:sp>
        <p:nvSpPr>
          <p:cNvPr id="161" name="TextBox 160">
            <a:extLst>
              <a:ext uri="{FF2B5EF4-FFF2-40B4-BE49-F238E27FC236}">
                <a16:creationId xmlns:a16="http://schemas.microsoft.com/office/drawing/2014/main" id="{78EDA8F2-B539-4A94-BAC9-A08465A2D227}"/>
              </a:ext>
            </a:extLst>
          </p:cNvPr>
          <p:cNvSpPr txBox="1"/>
          <p:nvPr/>
        </p:nvSpPr>
        <p:spPr>
          <a:xfrm>
            <a:off x="3313612" y="4457533"/>
            <a:ext cx="1726203" cy="1862048"/>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End-</a:t>
            </a:r>
            <a:r>
              <a:rPr lang="de-DE" sz="1100" err="1">
                <a:latin typeface="Awesome Light" panose="00000500000000000000" pitchFamily="50" charset="0"/>
              </a:rPr>
              <a:t>to</a:t>
            </a:r>
            <a:r>
              <a:rPr lang="de-DE" sz="1100">
                <a:latin typeface="Awesome Light" panose="00000500000000000000" pitchFamily="50" charset="0"/>
              </a:rPr>
              <a:t>-End Prozess Pay-</a:t>
            </a:r>
            <a:r>
              <a:rPr lang="de-DE" sz="1100" err="1">
                <a:latin typeface="Awesome Light" panose="00000500000000000000" pitchFamily="50" charset="0"/>
              </a:rPr>
              <a:t>to</a:t>
            </a:r>
            <a:r>
              <a:rPr lang="de-DE" sz="1100">
                <a:latin typeface="Awesome Light" panose="00000500000000000000" pitchFamily="50" charset="0"/>
              </a:rPr>
              <a:t>-</a:t>
            </a:r>
            <a:r>
              <a:rPr lang="de-DE" sz="1100" err="1">
                <a:latin typeface="Awesome Light" panose="00000500000000000000" pitchFamily="50" charset="0"/>
              </a:rPr>
              <a:t>Procure</a:t>
            </a:r>
            <a:r>
              <a:rPr lang="de-DE" sz="1100">
                <a:latin typeface="Awesome Light" panose="00000500000000000000" pitchFamily="50" charset="0"/>
              </a:rPr>
              <a:t> und Order-</a:t>
            </a:r>
            <a:r>
              <a:rPr lang="de-DE" sz="1100" err="1">
                <a:latin typeface="Awesome Light" panose="00000500000000000000" pitchFamily="50" charset="0"/>
              </a:rPr>
              <a:t>to</a:t>
            </a:r>
            <a:r>
              <a:rPr lang="de-DE" sz="1100">
                <a:latin typeface="Awesome Light" panose="00000500000000000000" pitchFamily="50" charset="0"/>
              </a:rPr>
              <a:t>-Cash</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Customizing</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Materialstamm</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Bestellungen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Kundenaufträge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Rechnungen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Fertigungstypen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Wareneingang</a:t>
            </a:r>
            <a:endParaRPr lang="fi-FI" sz="1100">
              <a:latin typeface="Awesome Light" panose="00000500000000000000" pitchFamily="50" charset="0"/>
            </a:endParaRPr>
          </a:p>
        </p:txBody>
      </p:sp>
      <p:sp>
        <p:nvSpPr>
          <p:cNvPr id="164" name="TextBox 163">
            <a:extLst>
              <a:ext uri="{FF2B5EF4-FFF2-40B4-BE49-F238E27FC236}">
                <a16:creationId xmlns:a16="http://schemas.microsoft.com/office/drawing/2014/main" id="{F5A11B3D-DF4D-4BEB-9622-5A3AA15A7A1E}"/>
              </a:ext>
            </a:extLst>
          </p:cNvPr>
          <p:cNvSpPr txBox="1"/>
          <p:nvPr/>
        </p:nvSpPr>
        <p:spPr>
          <a:xfrm>
            <a:off x="6275250" y="2309592"/>
            <a:ext cx="2493057" cy="1354217"/>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On </a:t>
            </a:r>
            <a:r>
              <a:rPr lang="de-DE" sz="1100" err="1">
                <a:latin typeface="Awesome Light" panose="00000500000000000000" pitchFamily="50" charset="0"/>
              </a:rPr>
              <a:t>Premise</a:t>
            </a:r>
            <a:r>
              <a:rPr lang="de-DE" sz="1100">
                <a:latin typeface="Awesome Light" panose="00000500000000000000" pitchFamily="50" charset="0"/>
              </a:rPr>
              <a:t> vs. Cloud Konzepte</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Core &amp; Erweiterungsmöglichkeiten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Best Practice</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Satellitensystem</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Transportwesen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Berechtigungsmanagement</a:t>
            </a:r>
          </a:p>
          <a:p>
            <a:pPr marL="285750" indent="-285750" eaLnBrk="0" fontAlgn="base" hangingPunct="0">
              <a:spcBef>
                <a:spcPct val="0"/>
              </a:spcBef>
              <a:spcAft>
                <a:spcPct val="0"/>
              </a:spcAft>
              <a:buFont typeface="Arial" panose="020B0604020202020204" pitchFamily="34" charset="0"/>
              <a:buChar char="•"/>
              <a:defRPr/>
            </a:pPr>
            <a:endParaRPr lang="de-DE" sz="1100">
              <a:latin typeface="Awesome Light" panose="00000500000000000000" pitchFamily="50" charset="0"/>
            </a:endParaRPr>
          </a:p>
        </p:txBody>
      </p:sp>
      <p:sp>
        <p:nvSpPr>
          <p:cNvPr id="171" name="TextBox 170">
            <a:extLst>
              <a:ext uri="{FF2B5EF4-FFF2-40B4-BE49-F238E27FC236}">
                <a16:creationId xmlns:a16="http://schemas.microsoft.com/office/drawing/2014/main" id="{1642E603-95D9-4DEC-989B-0BFAC5F065DB}"/>
              </a:ext>
            </a:extLst>
          </p:cNvPr>
          <p:cNvSpPr txBox="1"/>
          <p:nvPr/>
        </p:nvSpPr>
        <p:spPr>
          <a:xfrm>
            <a:off x="9078570" y="2307785"/>
            <a:ext cx="2607358" cy="1354217"/>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HANA Datenbank</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Tabellen, Stammdaten, Bewegungsdaten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Reports</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Grundlegende ABAP Befehle</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Fiori vs. SAP GUI</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Fiori Launch Pad</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UX über verschiedene Plattformen</a:t>
            </a:r>
            <a:endParaRPr lang="fi-FI" sz="1100">
              <a:latin typeface="Awesome Light" panose="00000500000000000000" pitchFamily="50" charset="0"/>
            </a:endParaRPr>
          </a:p>
        </p:txBody>
      </p:sp>
      <p:sp>
        <p:nvSpPr>
          <p:cNvPr id="173" name="TextBox 172">
            <a:extLst>
              <a:ext uri="{FF2B5EF4-FFF2-40B4-BE49-F238E27FC236}">
                <a16:creationId xmlns:a16="http://schemas.microsoft.com/office/drawing/2014/main" id="{5B95FF6F-7DEA-4588-89F2-80E4331CCFAA}"/>
              </a:ext>
            </a:extLst>
          </p:cNvPr>
          <p:cNvSpPr txBox="1"/>
          <p:nvPr/>
        </p:nvSpPr>
        <p:spPr>
          <a:xfrm>
            <a:off x="9946276" y="4455726"/>
            <a:ext cx="1695450" cy="1862048"/>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fi-FI"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fi-FI" sz="1100">
                <a:latin typeface="Awesome Light" panose="00000500000000000000" pitchFamily="50" charset="0"/>
              </a:rPr>
              <a:t>SCRUM </a:t>
            </a:r>
            <a:r>
              <a:rPr lang="fi-FI" sz="1100" err="1">
                <a:latin typeface="Awesome Light" panose="00000500000000000000" pitchFamily="50" charset="0"/>
              </a:rPr>
              <a:t>Rollen</a:t>
            </a:r>
            <a:endParaRPr lang="fi-FI" sz="11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fi-FI" sz="1100" err="1">
                <a:latin typeface="Awesome Light" panose="00000500000000000000" pitchFamily="50" charset="0"/>
              </a:rPr>
              <a:t>Jira</a:t>
            </a:r>
            <a:endParaRPr lang="fi-FI" sz="11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fi-FI" sz="1100" err="1">
                <a:latin typeface="Awesome Light" panose="00000500000000000000" pitchFamily="50" charset="0"/>
              </a:rPr>
              <a:t>Projektphasen</a:t>
            </a:r>
            <a:r>
              <a:rPr lang="fi-FI" sz="1100">
                <a:latin typeface="Awesome Light" panose="00000500000000000000" pitchFamily="50" charset="0"/>
              </a:rPr>
              <a:t> </a:t>
            </a:r>
            <a:r>
              <a:rPr lang="fi-FI" sz="1100" err="1">
                <a:latin typeface="Awesome Light" panose="00000500000000000000" pitchFamily="50" charset="0"/>
              </a:rPr>
              <a:t>einer</a:t>
            </a:r>
            <a:r>
              <a:rPr lang="fi-FI" sz="1100">
                <a:latin typeface="Awesome Light" panose="00000500000000000000" pitchFamily="50" charset="0"/>
              </a:rPr>
              <a:t> SAP S/4HANA-Einführung</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Projektmanagement</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Change Management</a:t>
            </a:r>
            <a:endParaRPr lang="fi-FI" sz="11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fi-FI" sz="1100" err="1">
                <a:latin typeface="Awesome Light" panose="00000500000000000000" pitchFamily="50" charset="0"/>
              </a:rPr>
              <a:t>Kundenworkshops</a:t>
            </a:r>
            <a:endParaRPr lang="fi-FI" sz="11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fi-FI" sz="1100" err="1">
                <a:latin typeface="Awesome Light" panose="00000500000000000000" pitchFamily="50" charset="0"/>
              </a:rPr>
              <a:t>Serviceorientierung</a:t>
            </a:r>
            <a:endParaRPr lang="fi-FI" sz="11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fi-FI" sz="1100" err="1">
                <a:latin typeface="Awesome Light" panose="00000500000000000000" pitchFamily="50" charset="0"/>
              </a:rPr>
              <a:t>Selbstorganisation</a:t>
            </a:r>
            <a:endParaRPr lang="fi-FI" sz="11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endParaRPr lang="fi-FI" sz="1100">
              <a:latin typeface="Awesome Light" panose="00000500000000000000" pitchFamily="50" charset="0"/>
            </a:endParaRPr>
          </a:p>
        </p:txBody>
      </p:sp>
      <p:sp>
        <p:nvSpPr>
          <p:cNvPr id="23" name="TextBox 22">
            <a:extLst>
              <a:ext uri="{FF2B5EF4-FFF2-40B4-BE49-F238E27FC236}">
                <a16:creationId xmlns:a16="http://schemas.microsoft.com/office/drawing/2014/main" id="{50F19422-4CAC-4DD8-8997-81FDDCCC9583}"/>
              </a:ext>
            </a:extLst>
          </p:cNvPr>
          <p:cNvSpPr txBox="1"/>
          <p:nvPr/>
        </p:nvSpPr>
        <p:spPr>
          <a:xfrm>
            <a:off x="5386386" y="4455726"/>
            <a:ext cx="1926232" cy="2200602"/>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Hana Datenbank </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Klassen, Methoden, Interfaces &amp; Reports</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API &amp; Cloud Databases</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Grundlagen RAP/ODATA</a:t>
            </a:r>
          </a:p>
          <a:p>
            <a:pPr marL="285750" indent="-285750" eaLnBrk="0" fontAlgn="base" hangingPunct="0">
              <a:spcBef>
                <a:spcPct val="0"/>
              </a:spcBef>
              <a:spcAft>
                <a:spcPct val="0"/>
              </a:spcAft>
              <a:buFont typeface="Arial" panose="020B0604020202020204" pitchFamily="34" charset="0"/>
              <a:buChar char="•"/>
              <a:defRPr/>
            </a:pPr>
            <a:r>
              <a:rPr lang="it-IT" sz="1100">
                <a:latin typeface="Awesome Light" panose="00000500000000000000" pitchFamily="50" charset="0"/>
              </a:rPr>
              <a:t>Cloud Application </a:t>
            </a:r>
            <a:br>
              <a:rPr lang="it-IT" sz="1100">
                <a:latin typeface="Awesome Light" panose="00000500000000000000" pitchFamily="50" charset="0"/>
              </a:rPr>
            </a:br>
            <a:r>
              <a:rPr lang="it-IT" sz="1100">
                <a:latin typeface="Awesome Light" panose="00000500000000000000" pitchFamily="50" charset="0"/>
              </a:rPr>
              <a:t>Program-</a:t>
            </a:r>
            <a:r>
              <a:rPr lang="it-IT" sz="1100" err="1">
                <a:latin typeface="Awesome Light" panose="00000500000000000000" pitchFamily="50" charset="0"/>
              </a:rPr>
              <a:t>ming</a:t>
            </a:r>
            <a:r>
              <a:rPr lang="it-IT" sz="1100">
                <a:latin typeface="Awesome Light" panose="00000500000000000000" pitchFamily="50" charset="0"/>
              </a:rPr>
              <a:t> Model </a:t>
            </a:r>
          </a:p>
          <a:p>
            <a:pPr marL="285750" indent="-285750" eaLnBrk="0" fontAlgn="base" hangingPunct="0">
              <a:spcBef>
                <a:spcPct val="0"/>
              </a:spcBef>
              <a:spcAft>
                <a:spcPct val="0"/>
              </a:spcAft>
              <a:buFont typeface="Arial" panose="020B0604020202020204" pitchFamily="34" charset="0"/>
              <a:buChar char="•"/>
              <a:defRPr/>
            </a:pPr>
            <a:r>
              <a:rPr lang="it-IT" sz="1100" err="1">
                <a:latin typeface="Awesome Light" panose="00000500000000000000" pitchFamily="50" charset="0"/>
              </a:rPr>
              <a:t>Entwicklung</a:t>
            </a:r>
            <a:r>
              <a:rPr lang="it-IT" sz="1100">
                <a:latin typeface="Awesome Light" panose="00000500000000000000" pitchFamily="50" charset="0"/>
              </a:rPr>
              <a:t> </a:t>
            </a:r>
            <a:r>
              <a:rPr lang="it-IT" sz="1100" err="1">
                <a:latin typeface="Awesome Light" panose="00000500000000000000" pitchFamily="50" charset="0"/>
              </a:rPr>
              <a:t>auf</a:t>
            </a:r>
            <a:r>
              <a:rPr lang="it-IT" sz="1100">
                <a:latin typeface="Awesome Light" panose="00000500000000000000" pitchFamily="50" charset="0"/>
              </a:rPr>
              <a:t> der BTP</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Fiori App Entwicklung</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Integration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Sicherheitsüberprüfungen und Qualitätschecks</a:t>
            </a:r>
            <a:endParaRPr lang="fi-FI" sz="1100">
              <a:latin typeface="Awesome Light" panose="00000500000000000000" pitchFamily="50" charset="0"/>
            </a:endParaRPr>
          </a:p>
        </p:txBody>
      </p:sp>
      <p:sp>
        <p:nvSpPr>
          <p:cNvPr id="25" name="TextBox 24">
            <a:extLst>
              <a:ext uri="{FF2B5EF4-FFF2-40B4-BE49-F238E27FC236}">
                <a16:creationId xmlns:a16="http://schemas.microsoft.com/office/drawing/2014/main" id="{F8FF41A0-5CE8-4292-9744-5038DE89C52B}"/>
              </a:ext>
            </a:extLst>
          </p:cNvPr>
          <p:cNvSpPr txBox="1"/>
          <p:nvPr/>
        </p:nvSpPr>
        <p:spPr>
          <a:xfrm>
            <a:off x="7693617" y="4455726"/>
            <a:ext cx="1850024" cy="2200602"/>
          </a:xfrm>
          <a:prstGeom prst="rect">
            <a:avLst/>
          </a:prstGeom>
          <a:noFill/>
          <a:ln w="3175">
            <a:solidFill>
              <a:schemeClr val="bg1">
                <a:lumMod val="65000"/>
              </a:schemeClr>
            </a:solidFill>
          </a:ln>
        </p:spPr>
        <p:txBody>
          <a:bodyPr wrap="square" lIns="91440" tIns="45720" rIns="91440" bIns="45720" anchor="t">
            <a:spAutoFit/>
          </a:bodyPr>
          <a:lstStyle/>
          <a:p>
            <a:pPr marL="285750" indent="-285750" eaLnBrk="0" fontAlgn="base" hangingPunct="0">
              <a:spcBef>
                <a:spcPct val="0"/>
              </a:spcBef>
              <a:spcAft>
                <a:spcPct val="0"/>
              </a:spcAft>
              <a:buFont typeface="Arial" panose="020B0604020202020204" pitchFamily="34" charset="0"/>
              <a:buChar char="•"/>
              <a:defRPr/>
            </a:pPr>
            <a:endParaRPr lang="de-DE" sz="500">
              <a:latin typeface="Awesome Light" panose="00000500000000000000" pitchFamily="50" charset="0"/>
            </a:endParaRP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Neuerungen im Finance Bereich (Hauptbuch)</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Management Accounting in SAP S/4HANA</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Stammdateneinstellungen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Integrationsaspekte zwischen Finanz- und Rechnungswesen</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Customizing</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SAP Fiori im Kontext von SAP S/4HANA Finance</a:t>
            </a:r>
          </a:p>
          <a:p>
            <a:pPr marL="285750" indent="-285750" eaLnBrk="0" fontAlgn="base" hangingPunct="0">
              <a:spcBef>
                <a:spcPct val="0"/>
              </a:spcBef>
              <a:spcAft>
                <a:spcPct val="0"/>
              </a:spcAft>
              <a:buFont typeface="Arial" panose="020B0604020202020204" pitchFamily="34" charset="0"/>
              <a:buChar char="•"/>
              <a:defRPr/>
            </a:pPr>
            <a:r>
              <a:rPr lang="de-DE" sz="1100">
                <a:latin typeface="Awesome Light" panose="00000500000000000000" pitchFamily="50" charset="0"/>
              </a:rPr>
              <a:t>Wertefluss im Controlling</a:t>
            </a:r>
            <a:endParaRPr lang="fi-FI" sz="1100">
              <a:latin typeface="Awesome Light" panose="00000500000000000000" pitchFamily="50" charset="0"/>
            </a:endParaRPr>
          </a:p>
        </p:txBody>
      </p:sp>
      <p:sp>
        <p:nvSpPr>
          <p:cNvPr id="83" name="Rectangle: Rounded Corners 82">
            <a:extLst>
              <a:ext uri="{FF2B5EF4-FFF2-40B4-BE49-F238E27FC236}">
                <a16:creationId xmlns:a16="http://schemas.microsoft.com/office/drawing/2014/main" id="{91366BE9-E45C-46E5-A441-B4E5C716FCD1}"/>
              </a:ext>
            </a:extLst>
          </p:cNvPr>
          <p:cNvSpPr/>
          <p:nvPr/>
        </p:nvSpPr>
        <p:spPr>
          <a:xfrm>
            <a:off x="658814" y="1848038"/>
            <a:ext cx="2539406" cy="556303"/>
          </a:xfrm>
          <a:prstGeom prst="roundRect">
            <a:avLst/>
          </a:prstGeom>
          <a:solidFill>
            <a:schemeClr val="bg2"/>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 </a:t>
            </a:r>
            <a:r>
              <a:rPr lang="en-US" sz="1300">
                <a:solidFill>
                  <a:schemeClr val="bg1"/>
                </a:solidFill>
              </a:rPr>
              <a:t>SAP </a:t>
            </a:r>
            <a:r>
              <a:rPr lang="en-US" sz="1300" err="1">
                <a:solidFill>
                  <a:schemeClr val="bg1"/>
                </a:solidFill>
              </a:rPr>
              <a:t>Basiswissen</a:t>
            </a:r>
            <a:r>
              <a:rPr lang="en-US" sz="1300">
                <a:solidFill>
                  <a:schemeClr val="bg1"/>
                </a:solidFill>
              </a:rPr>
              <a:t>: </a:t>
            </a:r>
            <a:br>
              <a:rPr lang="en-US" sz="1300">
                <a:solidFill>
                  <a:schemeClr val="bg1"/>
                </a:solidFill>
              </a:rPr>
            </a:br>
            <a:r>
              <a:rPr lang="en-US" sz="1300">
                <a:solidFill>
                  <a:schemeClr val="bg1"/>
                </a:solidFill>
              </a:rPr>
              <a:t>Das </a:t>
            </a:r>
            <a:r>
              <a:rPr lang="en-US" sz="1300" err="1">
                <a:solidFill>
                  <a:schemeClr val="bg1"/>
                </a:solidFill>
              </a:rPr>
              <a:t>Ökosystem</a:t>
            </a:r>
            <a:endParaRPr lang="en-US" sz="1300">
              <a:solidFill>
                <a:schemeClr val="bg1"/>
              </a:solidFill>
            </a:endParaRPr>
          </a:p>
        </p:txBody>
      </p:sp>
      <p:sp>
        <p:nvSpPr>
          <p:cNvPr id="140" name="Rectangle: Rounded Corners 139">
            <a:extLst>
              <a:ext uri="{FF2B5EF4-FFF2-40B4-BE49-F238E27FC236}">
                <a16:creationId xmlns:a16="http://schemas.microsoft.com/office/drawing/2014/main" id="{CFDBC6C1-E55D-4498-9D3E-35D849F1A9D7}"/>
              </a:ext>
            </a:extLst>
          </p:cNvPr>
          <p:cNvSpPr/>
          <p:nvPr/>
        </p:nvSpPr>
        <p:spPr>
          <a:xfrm>
            <a:off x="3312522" y="1848038"/>
            <a:ext cx="2739433" cy="556303"/>
          </a:xfrm>
          <a:prstGeom prst="roundRect">
            <a:avLst/>
          </a:prstGeom>
          <a:solidFill>
            <a:schemeClr val="bg2"/>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 </a:t>
            </a:r>
            <a:r>
              <a:rPr lang="en-US" sz="1300">
                <a:solidFill>
                  <a:schemeClr val="bg1"/>
                </a:solidFill>
              </a:rPr>
              <a:t>SAP </a:t>
            </a:r>
            <a:r>
              <a:rPr lang="en-US" sz="1300" err="1">
                <a:solidFill>
                  <a:schemeClr val="bg1"/>
                </a:solidFill>
              </a:rPr>
              <a:t>Basiswissen</a:t>
            </a:r>
            <a:r>
              <a:rPr lang="en-US" sz="1300">
                <a:solidFill>
                  <a:schemeClr val="bg1"/>
                </a:solidFill>
              </a:rPr>
              <a:t>: </a:t>
            </a:r>
            <a:br>
              <a:rPr lang="en-US" sz="1300">
                <a:solidFill>
                  <a:schemeClr val="bg1"/>
                </a:solidFill>
              </a:rPr>
            </a:br>
            <a:r>
              <a:rPr lang="en-US" sz="1300">
                <a:solidFill>
                  <a:schemeClr val="bg1"/>
                </a:solidFill>
              </a:rPr>
              <a:t>Die </a:t>
            </a:r>
            <a:r>
              <a:rPr lang="en-US" sz="1300" err="1">
                <a:solidFill>
                  <a:schemeClr val="bg1"/>
                </a:solidFill>
              </a:rPr>
              <a:t>Kernprozesse</a:t>
            </a:r>
            <a:endParaRPr lang="en-US" sz="1300">
              <a:solidFill>
                <a:schemeClr val="bg1"/>
              </a:solidFill>
            </a:endParaRPr>
          </a:p>
        </p:txBody>
      </p:sp>
      <p:sp>
        <p:nvSpPr>
          <p:cNvPr id="162" name="Rectangle: Rounded Corners 161">
            <a:extLst>
              <a:ext uri="{FF2B5EF4-FFF2-40B4-BE49-F238E27FC236}">
                <a16:creationId xmlns:a16="http://schemas.microsoft.com/office/drawing/2014/main" id="{4FE2A6BA-274D-4E26-AA6B-6F30C2C5609C}"/>
              </a:ext>
            </a:extLst>
          </p:cNvPr>
          <p:cNvSpPr/>
          <p:nvPr/>
        </p:nvSpPr>
        <p:spPr>
          <a:xfrm>
            <a:off x="6166257" y="1848038"/>
            <a:ext cx="2711042" cy="556303"/>
          </a:xfrm>
          <a:prstGeom prst="roundRect">
            <a:avLst/>
          </a:prstGeom>
          <a:solidFill>
            <a:schemeClr val="bg2"/>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 </a:t>
            </a:r>
            <a:r>
              <a:rPr lang="en-US" sz="1300">
                <a:solidFill>
                  <a:schemeClr val="bg1"/>
                </a:solidFill>
              </a:rPr>
              <a:t>SAP </a:t>
            </a:r>
            <a:r>
              <a:rPr lang="en-US" sz="1300" err="1">
                <a:solidFill>
                  <a:schemeClr val="bg1"/>
                </a:solidFill>
              </a:rPr>
              <a:t>Basiswissen</a:t>
            </a:r>
            <a:r>
              <a:rPr lang="en-US" sz="1300">
                <a:solidFill>
                  <a:schemeClr val="bg1"/>
                </a:solidFill>
              </a:rPr>
              <a:t>: </a:t>
            </a:r>
            <a:br>
              <a:rPr lang="en-US" sz="1300">
                <a:solidFill>
                  <a:schemeClr val="bg1"/>
                </a:solidFill>
              </a:rPr>
            </a:br>
            <a:r>
              <a:rPr lang="en-US" sz="1300">
                <a:solidFill>
                  <a:schemeClr val="bg1"/>
                </a:solidFill>
              </a:rPr>
              <a:t>Die </a:t>
            </a:r>
            <a:r>
              <a:rPr lang="en-US" sz="1300" err="1">
                <a:solidFill>
                  <a:schemeClr val="bg1"/>
                </a:solidFill>
              </a:rPr>
              <a:t>Architektur</a:t>
            </a:r>
            <a:endParaRPr lang="en-US" sz="1300">
              <a:solidFill>
                <a:schemeClr val="bg1"/>
              </a:solidFill>
            </a:endParaRPr>
          </a:p>
        </p:txBody>
      </p:sp>
      <p:sp>
        <p:nvSpPr>
          <p:cNvPr id="169" name="Rectangle: Rounded Corners 168">
            <a:extLst>
              <a:ext uri="{FF2B5EF4-FFF2-40B4-BE49-F238E27FC236}">
                <a16:creationId xmlns:a16="http://schemas.microsoft.com/office/drawing/2014/main" id="{57E6A8EC-760A-417C-B530-0B3218232A53}"/>
              </a:ext>
            </a:extLst>
          </p:cNvPr>
          <p:cNvSpPr/>
          <p:nvPr/>
        </p:nvSpPr>
        <p:spPr>
          <a:xfrm>
            <a:off x="8991600" y="1846231"/>
            <a:ext cx="2781299" cy="556303"/>
          </a:xfrm>
          <a:prstGeom prst="roundRect">
            <a:avLst/>
          </a:prstGeom>
          <a:solidFill>
            <a:schemeClr val="bg2"/>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 </a:t>
            </a:r>
            <a:r>
              <a:rPr lang="en-US" sz="1300">
                <a:solidFill>
                  <a:schemeClr val="bg1"/>
                </a:solidFill>
              </a:rPr>
              <a:t>SAP </a:t>
            </a:r>
            <a:r>
              <a:rPr lang="en-US" sz="1300" err="1">
                <a:solidFill>
                  <a:schemeClr val="bg1"/>
                </a:solidFill>
              </a:rPr>
              <a:t>Basiswissen</a:t>
            </a:r>
            <a:r>
              <a:rPr lang="en-US" sz="1300">
                <a:solidFill>
                  <a:schemeClr val="bg1"/>
                </a:solidFill>
              </a:rPr>
              <a:t>: </a:t>
            </a:r>
            <a:r>
              <a:rPr lang="en-US" sz="1300" err="1">
                <a:solidFill>
                  <a:schemeClr val="bg1"/>
                </a:solidFill>
              </a:rPr>
              <a:t>Grundlagen</a:t>
            </a:r>
            <a:r>
              <a:rPr lang="en-US" sz="1300">
                <a:solidFill>
                  <a:schemeClr val="bg1"/>
                </a:solidFill>
              </a:rPr>
              <a:t> Front-/Backend-</a:t>
            </a:r>
            <a:r>
              <a:rPr lang="en-US" sz="1300" err="1">
                <a:solidFill>
                  <a:schemeClr val="bg1"/>
                </a:solidFill>
              </a:rPr>
              <a:t>Programmierung</a:t>
            </a:r>
            <a:endParaRPr lang="en-US" sz="1300">
              <a:solidFill>
                <a:schemeClr val="bg1"/>
              </a:solidFill>
            </a:endParaRPr>
          </a:p>
        </p:txBody>
      </p:sp>
      <p:sp>
        <p:nvSpPr>
          <p:cNvPr id="137" name="Rectangle: Rounded Corners 136">
            <a:extLst>
              <a:ext uri="{FF2B5EF4-FFF2-40B4-BE49-F238E27FC236}">
                <a16:creationId xmlns:a16="http://schemas.microsoft.com/office/drawing/2014/main" id="{774BBDE9-544A-487D-BDAC-98C2705A1C6A}"/>
              </a:ext>
            </a:extLst>
          </p:cNvPr>
          <p:cNvSpPr/>
          <p:nvPr/>
        </p:nvSpPr>
        <p:spPr>
          <a:xfrm>
            <a:off x="658814" y="3907262"/>
            <a:ext cx="2417760" cy="624623"/>
          </a:xfrm>
          <a:prstGeom prst="roundRect">
            <a:avLst/>
          </a:prstGeom>
          <a:solidFill>
            <a:schemeClr val="bg2"/>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 </a:t>
            </a:r>
            <a:r>
              <a:rPr lang="en-US" sz="1300">
                <a:solidFill>
                  <a:schemeClr val="bg1"/>
                </a:solidFill>
              </a:rPr>
              <a:t>Alte &amp; </a:t>
            </a:r>
            <a:r>
              <a:rPr lang="en-US" sz="1300" err="1">
                <a:solidFill>
                  <a:schemeClr val="bg1"/>
                </a:solidFill>
              </a:rPr>
              <a:t>neue</a:t>
            </a:r>
            <a:r>
              <a:rPr lang="en-US" sz="1300">
                <a:solidFill>
                  <a:schemeClr val="bg1"/>
                </a:solidFill>
              </a:rPr>
              <a:t> Welt – die Transformation </a:t>
            </a:r>
            <a:r>
              <a:rPr lang="en-US" sz="1300" err="1">
                <a:solidFill>
                  <a:schemeClr val="bg1"/>
                </a:solidFill>
              </a:rPr>
              <a:t>zu</a:t>
            </a:r>
            <a:r>
              <a:rPr lang="en-US" sz="1300">
                <a:solidFill>
                  <a:schemeClr val="bg1"/>
                </a:solidFill>
              </a:rPr>
              <a:t> SAP S/4HANA</a:t>
            </a:r>
          </a:p>
        </p:txBody>
      </p:sp>
      <p:sp>
        <p:nvSpPr>
          <p:cNvPr id="160" name="Rectangle: Rounded Corners 159">
            <a:extLst>
              <a:ext uri="{FF2B5EF4-FFF2-40B4-BE49-F238E27FC236}">
                <a16:creationId xmlns:a16="http://schemas.microsoft.com/office/drawing/2014/main" id="{648EBB19-4C77-4595-BB42-6D45808A14DB}"/>
              </a:ext>
            </a:extLst>
          </p:cNvPr>
          <p:cNvSpPr/>
          <p:nvPr/>
        </p:nvSpPr>
        <p:spPr>
          <a:xfrm>
            <a:off x="3200401" y="3907262"/>
            <a:ext cx="1952624" cy="62462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a:t>
            </a:r>
            <a:r>
              <a:rPr lang="en-US" sz="1300">
                <a:solidFill>
                  <a:schemeClr val="bg1"/>
                </a:solidFill>
              </a:rPr>
              <a:t> </a:t>
            </a:r>
            <a:r>
              <a:rPr lang="en-US" sz="1300" err="1">
                <a:solidFill>
                  <a:schemeClr val="bg1"/>
                </a:solidFill>
              </a:rPr>
              <a:t>Fokusbereich</a:t>
            </a:r>
            <a:r>
              <a:rPr lang="en-US" sz="1300">
                <a:solidFill>
                  <a:schemeClr val="bg1"/>
                </a:solidFill>
              </a:rPr>
              <a:t> </a:t>
            </a:r>
            <a:br>
              <a:rPr lang="en-US" sz="1300">
                <a:solidFill>
                  <a:schemeClr val="bg1"/>
                </a:solidFill>
              </a:rPr>
            </a:br>
            <a:r>
              <a:rPr lang="en-US" sz="1300" err="1">
                <a:solidFill>
                  <a:schemeClr val="bg1"/>
                </a:solidFill>
              </a:rPr>
              <a:t>Logistik</a:t>
            </a:r>
            <a:r>
              <a:rPr lang="en-US" sz="1300">
                <a:solidFill>
                  <a:schemeClr val="bg1"/>
                </a:solidFill>
              </a:rPr>
              <a:t> / Supply Chain</a:t>
            </a:r>
          </a:p>
        </p:txBody>
      </p:sp>
      <p:sp>
        <p:nvSpPr>
          <p:cNvPr id="172" name="Rectangle: Rounded Corners 171">
            <a:extLst>
              <a:ext uri="{FF2B5EF4-FFF2-40B4-BE49-F238E27FC236}">
                <a16:creationId xmlns:a16="http://schemas.microsoft.com/office/drawing/2014/main" id="{ACFDAC10-1A54-44AC-B8BA-7E4FD35B9B6A}"/>
              </a:ext>
            </a:extLst>
          </p:cNvPr>
          <p:cNvSpPr/>
          <p:nvPr/>
        </p:nvSpPr>
        <p:spPr>
          <a:xfrm>
            <a:off x="9815106" y="3905455"/>
            <a:ext cx="1957791" cy="624623"/>
          </a:xfrm>
          <a:prstGeom prst="roundRect">
            <a:avLst/>
          </a:prstGeom>
          <a:solidFill>
            <a:schemeClr val="accent5"/>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1"/>
                </a:solidFill>
              </a:rPr>
              <a:t>MODUL : </a:t>
            </a:r>
            <a:r>
              <a:rPr lang="en-US" sz="1300" err="1">
                <a:solidFill>
                  <a:schemeClr val="bg1"/>
                </a:solidFill>
              </a:rPr>
              <a:t>Projekt</a:t>
            </a:r>
            <a:r>
              <a:rPr lang="en-US" sz="1300">
                <a:solidFill>
                  <a:schemeClr val="bg1"/>
                </a:solidFill>
              </a:rPr>
              <a:t> Mana-</a:t>
            </a:r>
            <a:r>
              <a:rPr lang="en-US" sz="1300" err="1">
                <a:solidFill>
                  <a:schemeClr val="bg1"/>
                </a:solidFill>
              </a:rPr>
              <a:t>gement</a:t>
            </a:r>
            <a:r>
              <a:rPr lang="en-US" sz="1300">
                <a:solidFill>
                  <a:schemeClr val="bg1"/>
                </a:solidFill>
              </a:rPr>
              <a:t> &amp; Soft Skills</a:t>
            </a:r>
          </a:p>
        </p:txBody>
      </p:sp>
      <p:sp>
        <p:nvSpPr>
          <p:cNvPr id="22" name="Rectangle: Rounded Corners 21">
            <a:extLst>
              <a:ext uri="{FF2B5EF4-FFF2-40B4-BE49-F238E27FC236}">
                <a16:creationId xmlns:a16="http://schemas.microsoft.com/office/drawing/2014/main" id="{C4C5FA15-C120-4AAB-8290-A7553C2CDED3}"/>
              </a:ext>
            </a:extLst>
          </p:cNvPr>
          <p:cNvSpPr/>
          <p:nvPr/>
        </p:nvSpPr>
        <p:spPr>
          <a:xfrm>
            <a:off x="5276852" y="3905455"/>
            <a:ext cx="2145301" cy="62462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a:t>
            </a:r>
            <a:r>
              <a:rPr lang="en-US" sz="1300">
                <a:solidFill>
                  <a:schemeClr val="bg1"/>
                </a:solidFill>
              </a:rPr>
              <a:t> </a:t>
            </a:r>
            <a:r>
              <a:rPr lang="en-US" sz="1300" err="1">
                <a:solidFill>
                  <a:schemeClr val="bg1"/>
                </a:solidFill>
              </a:rPr>
              <a:t>Fokusbereich</a:t>
            </a:r>
            <a:r>
              <a:rPr lang="en-US" sz="1300">
                <a:solidFill>
                  <a:schemeClr val="bg1"/>
                </a:solidFill>
              </a:rPr>
              <a:t> </a:t>
            </a:r>
            <a:br>
              <a:rPr lang="en-US" sz="1300">
                <a:solidFill>
                  <a:schemeClr val="bg1"/>
                </a:solidFill>
              </a:rPr>
            </a:br>
            <a:r>
              <a:rPr lang="en-US" sz="1300" err="1">
                <a:solidFill>
                  <a:schemeClr val="bg1"/>
                </a:solidFill>
              </a:rPr>
              <a:t>Technologie</a:t>
            </a:r>
            <a:r>
              <a:rPr lang="en-US" sz="1300">
                <a:solidFill>
                  <a:schemeClr val="bg1"/>
                </a:solidFill>
              </a:rPr>
              <a:t> (ABAP)</a:t>
            </a:r>
          </a:p>
        </p:txBody>
      </p:sp>
      <p:sp>
        <p:nvSpPr>
          <p:cNvPr id="24" name="Rectangle: Rounded Corners 23">
            <a:extLst>
              <a:ext uri="{FF2B5EF4-FFF2-40B4-BE49-F238E27FC236}">
                <a16:creationId xmlns:a16="http://schemas.microsoft.com/office/drawing/2014/main" id="{7DFEB333-908A-45E4-8371-2E7E85A795BA}"/>
              </a:ext>
            </a:extLst>
          </p:cNvPr>
          <p:cNvSpPr/>
          <p:nvPr/>
        </p:nvSpPr>
        <p:spPr>
          <a:xfrm>
            <a:off x="7545979" y="3905455"/>
            <a:ext cx="2145301" cy="624623"/>
          </a:xfrm>
          <a:prstGeom prst="roundRect">
            <a:avLst/>
          </a:prstGeom>
          <a:solidFill>
            <a:schemeClr val="accent1"/>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accent2"/>
                </a:solidFill>
              </a:rPr>
              <a:t>MODUL:</a:t>
            </a:r>
            <a:r>
              <a:rPr lang="en-US" sz="1300">
                <a:solidFill>
                  <a:schemeClr val="bg1"/>
                </a:solidFill>
              </a:rPr>
              <a:t> </a:t>
            </a:r>
            <a:r>
              <a:rPr lang="en-US" sz="1300" err="1">
                <a:solidFill>
                  <a:schemeClr val="bg1"/>
                </a:solidFill>
              </a:rPr>
              <a:t>Fokusbereich</a:t>
            </a:r>
            <a:r>
              <a:rPr lang="en-US" sz="1300">
                <a:solidFill>
                  <a:schemeClr val="bg1"/>
                </a:solidFill>
              </a:rPr>
              <a:t> </a:t>
            </a:r>
            <a:br>
              <a:rPr lang="en-US" sz="1300">
                <a:solidFill>
                  <a:schemeClr val="bg1"/>
                </a:solidFill>
              </a:rPr>
            </a:br>
            <a:r>
              <a:rPr lang="de-DE" sz="1300">
                <a:solidFill>
                  <a:schemeClr val="bg1"/>
                </a:solidFill>
              </a:rPr>
              <a:t>SAP S/4HANA Finance</a:t>
            </a:r>
            <a:endParaRPr lang="en-US" sz="1300">
              <a:solidFill>
                <a:schemeClr val="bg1"/>
              </a:solidFill>
            </a:endParaRPr>
          </a:p>
        </p:txBody>
      </p:sp>
      <p:sp>
        <p:nvSpPr>
          <p:cNvPr id="26" name="Rectangle 25">
            <a:extLst>
              <a:ext uri="{FF2B5EF4-FFF2-40B4-BE49-F238E27FC236}">
                <a16:creationId xmlns:a16="http://schemas.microsoft.com/office/drawing/2014/main" id="{F7ADB451-B638-4ECF-BC77-6C27B6B9CC97}"/>
              </a:ext>
            </a:extLst>
          </p:cNvPr>
          <p:cNvSpPr/>
          <p:nvPr/>
        </p:nvSpPr>
        <p:spPr>
          <a:xfrm>
            <a:off x="8643668" y="198008"/>
            <a:ext cx="3233105" cy="116545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German Example</a:t>
            </a:r>
          </a:p>
        </p:txBody>
      </p:sp>
    </p:spTree>
    <p:extLst>
      <p:ext uri="{BB962C8B-B14F-4D97-AF65-F5344CB8AC3E}">
        <p14:creationId xmlns:p14="http://schemas.microsoft.com/office/powerpoint/2010/main" val="32992044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169F6C-19A1-DDC6-7FC8-F8D006ABEDCC}"/>
              </a:ext>
            </a:extLst>
          </p:cNvPr>
          <p:cNvSpPr>
            <a:spLocks noGrp="1"/>
          </p:cNvSpPr>
          <p:nvPr>
            <p:ph idx="1"/>
          </p:nvPr>
        </p:nvSpPr>
        <p:spPr>
          <a:xfrm>
            <a:off x="658813" y="2106000"/>
            <a:ext cx="10886337" cy="3744000"/>
          </a:xfrm>
        </p:spPr>
        <p:txBody>
          <a:bodyPr/>
          <a:lstStyle/>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a:solidFill>
                  <a:schemeClr val="accent2"/>
                </a:solidFill>
              </a:rPr>
              <a:t>SAP </a:t>
            </a:r>
            <a:r>
              <a:rPr lang="en-US" sz="1100" b="1" err="1">
                <a:solidFill>
                  <a:schemeClr val="accent2"/>
                </a:solidFill>
              </a:rPr>
              <a:t>Basiswissen</a:t>
            </a:r>
            <a:r>
              <a:rPr lang="en-US" sz="1100" b="1">
                <a:solidFill>
                  <a:schemeClr val="accent2"/>
                </a:solidFill>
              </a:rPr>
              <a:t>: Das </a:t>
            </a:r>
            <a:r>
              <a:rPr lang="en-US" sz="1100" b="1" err="1">
                <a:solidFill>
                  <a:schemeClr val="accent2"/>
                </a:solidFill>
              </a:rPr>
              <a:t>Ökosystem</a:t>
            </a:r>
            <a:r>
              <a:rPr lang="en-US" sz="1100" b="1">
                <a:solidFill>
                  <a:schemeClr val="accent2"/>
                </a:solidFill>
              </a:rPr>
              <a:t>: </a:t>
            </a:r>
            <a:br>
              <a:rPr lang="en-US" sz="1100" b="1">
                <a:solidFill>
                  <a:schemeClr val="accent2"/>
                </a:solidFill>
              </a:rPr>
            </a:br>
            <a:r>
              <a:rPr lang="de-DE" sz="1100">
                <a:solidFill>
                  <a:schemeClr val="tx1"/>
                </a:solidFill>
                <a:latin typeface="Awesome Light"/>
                <a:cs typeface="Arial"/>
              </a:rPr>
              <a:t>Als </a:t>
            </a:r>
            <a:r>
              <a:rPr lang="de-DE" sz="1100" err="1">
                <a:solidFill>
                  <a:schemeClr val="tx1"/>
                </a:solidFill>
                <a:latin typeface="Awesome Light"/>
                <a:cs typeface="Arial"/>
              </a:rPr>
              <a:t>Absolvent:in</a:t>
            </a:r>
            <a:r>
              <a:rPr lang="de-DE" sz="1100">
                <a:solidFill>
                  <a:schemeClr val="tx1"/>
                </a:solidFill>
                <a:latin typeface="Awesome Light"/>
                <a:cs typeface="Arial"/>
              </a:rPr>
              <a:t> kann ich beschreiben, was ein SAP ERP-System ist und nachvollziehen, wie sich Wirtschaftsunternehmen im SAP System abbilden lassen. </a:t>
            </a:r>
            <a:endParaRPr lang="en-US" sz="1100">
              <a:solidFill>
                <a:schemeClr val="tx1"/>
              </a:solidFill>
            </a:endParaRP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a:solidFill>
                  <a:schemeClr val="accent2"/>
                </a:solidFill>
              </a:rPr>
              <a:t>SAP </a:t>
            </a:r>
            <a:r>
              <a:rPr lang="en-US" sz="1100" b="1" err="1">
                <a:solidFill>
                  <a:schemeClr val="accent2"/>
                </a:solidFill>
              </a:rPr>
              <a:t>Basiswissen</a:t>
            </a:r>
            <a:r>
              <a:rPr lang="en-US" sz="1100" b="1">
                <a:solidFill>
                  <a:schemeClr val="accent2"/>
                </a:solidFill>
              </a:rPr>
              <a:t>: Die </a:t>
            </a:r>
            <a:r>
              <a:rPr lang="en-US" sz="1100" b="1" err="1">
                <a:solidFill>
                  <a:schemeClr val="accent2"/>
                </a:solidFill>
              </a:rPr>
              <a:t>Kernprozesse</a:t>
            </a:r>
            <a:r>
              <a:rPr lang="en-US" sz="1100" b="1">
                <a:solidFill>
                  <a:schemeClr val="accent2"/>
                </a:solidFill>
              </a:rPr>
              <a:t>: </a:t>
            </a:r>
            <a:br>
              <a:rPr lang="en-US" sz="1100" b="1">
                <a:solidFill>
                  <a:schemeClr val="accent2"/>
                </a:solidFill>
              </a:rPr>
            </a:br>
            <a:r>
              <a:rPr lang="de-DE" sz="1100">
                <a:solidFill>
                  <a:schemeClr val="tx1"/>
                </a:solidFill>
                <a:latin typeface="Awesome Light" panose="00000500000000000000" pitchFamily="50" charset="0"/>
                <a:cs typeface="Arial" panose="020B0604020202020204" pitchFamily="34" charset="0"/>
              </a:rPr>
              <a:t>Als </a:t>
            </a:r>
            <a:r>
              <a:rPr lang="de-DE" sz="1100" err="1">
                <a:solidFill>
                  <a:schemeClr val="tx1"/>
                </a:solidFill>
                <a:latin typeface="Awesome Light" panose="00000500000000000000" pitchFamily="50" charset="0"/>
                <a:cs typeface="Arial" panose="020B0604020202020204" pitchFamily="34" charset="0"/>
              </a:rPr>
              <a:t>Absolvent:in</a:t>
            </a:r>
            <a:r>
              <a:rPr lang="de-DE" sz="1100">
                <a:solidFill>
                  <a:schemeClr val="tx1"/>
                </a:solidFill>
                <a:latin typeface="Awesome Light" panose="00000500000000000000" pitchFamily="50" charset="0"/>
                <a:cs typeface="Arial" panose="020B0604020202020204" pitchFamily="34" charset="0"/>
              </a:rPr>
              <a:t> der AW </a:t>
            </a:r>
            <a:r>
              <a:rPr lang="de-DE" sz="1100">
                <a:solidFill>
                  <a:schemeClr val="tx1"/>
                </a:solidFill>
                <a:latin typeface="Awesome Light"/>
                <a:cs typeface="Arial"/>
              </a:rPr>
              <a:t>Academy kenne ich die vier SAP Kernprozesse in einem SAP System (</a:t>
            </a:r>
            <a:r>
              <a:rPr lang="de-DE" sz="1100" err="1">
                <a:solidFill>
                  <a:schemeClr val="tx1"/>
                </a:solidFill>
                <a:latin typeface="Awesome Light"/>
                <a:cs typeface="Arial"/>
              </a:rPr>
              <a:t>Hire-to-Retire</a:t>
            </a:r>
            <a:r>
              <a:rPr lang="de-DE" sz="1100">
                <a:solidFill>
                  <a:schemeClr val="tx1"/>
                </a:solidFill>
                <a:latin typeface="Awesome Light"/>
                <a:cs typeface="Arial"/>
              </a:rPr>
              <a:t>; Order </a:t>
            </a:r>
            <a:r>
              <a:rPr lang="de-DE" sz="1100" err="1">
                <a:solidFill>
                  <a:schemeClr val="tx1"/>
                </a:solidFill>
                <a:latin typeface="Awesome Light"/>
                <a:cs typeface="Arial"/>
              </a:rPr>
              <a:t>to</a:t>
            </a:r>
            <a:r>
              <a:rPr lang="de-DE" sz="1100">
                <a:solidFill>
                  <a:schemeClr val="tx1"/>
                </a:solidFill>
                <a:latin typeface="Awesome Light"/>
                <a:cs typeface="Arial"/>
              </a:rPr>
              <a:t> Cash …) und habe die passenden Transaktionen dazu ausgeführt.</a:t>
            </a:r>
            <a:endParaRPr lang="en-US" sz="1100">
              <a:solidFill>
                <a:schemeClr val="tx1"/>
              </a:solidFill>
              <a:latin typeface="Awesome Light"/>
              <a:cs typeface="Arial"/>
            </a:endParaRP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a:solidFill>
                  <a:schemeClr val="accent2"/>
                </a:solidFill>
              </a:rPr>
              <a:t>SAP </a:t>
            </a:r>
            <a:r>
              <a:rPr lang="en-US" sz="1100" b="1" err="1">
                <a:solidFill>
                  <a:schemeClr val="accent2"/>
                </a:solidFill>
              </a:rPr>
              <a:t>Basiswissen</a:t>
            </a:r>
            <a:r>
              <a:rPr lang="en-US" sz="1100" b="1">
                <a:solidFill>
                  <a:schemeClr val="accent2"/>
                </a:solidFill>
              </a:rPr>
              <a:t>: Die </a:t>
            </a:r>
            <a:r>
              <a:rPr lang="en-US" sz="1100" b="1" err="1">
                <a:solidFill>
                  <a:schemeClr val="accent2"/>
                </a:solidFill>
              </a:rPr>
              <a:t>Architektur</a:t>
            </a:r>
            <a:r>
              <a:rPr lang="en-US" sz="1100" b="1">
                <a:solidFill>
                  <a:schemeClr val="accent2"/>
                </a:solidFill>
              </a:rPr>
              <a:t>: </a:t>
            </a:r>
            <a:br>
              <a:rPr lang="en-US" sz="1100" b="1">
                <a:solidFill>
                  <a:schemeClr val="accent2"/>
                </a:solidFill>
              </a:rPr>
            </a:br>
            <a:r>
              <a:rPr lang="en-US" sz="1100">
                <a:solidFill>
                  <a:schemeClr val="tx1"/>
                </a:solidFill>
                <a:latin typeface="Awesome Light" panose="00000500000000000000" pitchFamily="50" charset="0"/>
                <a:cs typeface="Arial" panose="020B0604020202020204" pitchFamily="34" charset="0"/>
              </a:rPr>
              <a:t>Als </a:t>
            </a:r>
            <a:r>
              <a:rPr lang="en-US" sz="1100" err="1">
                <a:solidFill>
                  <a:schemeClr val="tx1"/>
                </a:solidFill>
                <a:latin typeface="Awesome Light" panose="00000500000000000000" pitchFamily="50" charset="0"/>
                <a:cs typeface="Arial" panose="020B0604020202020204" pitchFamily="34" charset="0"/>
              </a:rPr>
              <a:t>Absolvent:in</a:t>
            </a:r>
            <a:r>
              <a:rPr lang="en-US" sz="1100">
                <a:solidFill>
                  <a:schemeClr val="tx1"/>
                </a:solidFill>
                <a:latin typeface="Awesome Light" panose="00000500000000000000" pitchFamily="50" charset="0"/>
                <a:cs typeface="Arial" panose="020B0604020202020204" pitchFamily="34" charset="0"/>
              </a:rPr>
              <a:t> </a:t>
            </a:r>
            <a:r>
              <a:rPr lang="de-DE" sz="1100">
                <a:solidFill>
                  <a:schemeClr val="tx1"/>
                </a:solidFill>
                <a:latin typeface="Awesome Light" panose="00000500000000000000" pitchFamily="50" charset="0"/>
                <a:cs typeface="Arial" panose="020B0604020202020204" pitchFamily="34" charset="0"/>
              </a:rPr>
              <a:t>habe ich verstanden, wie die SAP S/4HANA Architektur aufgebaut ist und kann mich innerhalb beider Welten (On </a:t>
            </a:r>
            <a:r>
              <a:rPr lang="de-DE" sz="1100" err="1">
                <a:solidFill>
                  <a:schemeClr val="tx1"/>
                </a:solidFill>
                <a:latin typeface="Awesome Light" panose="00000500000000000000" pitchFamily="50" charset="0"/>
                <a:cs typeface="Arial" panose="020B0604020202020204" pitchFamily="34" charset="0"/>
              </a:rPr>
              <a:t>Premise</a:t>
            </a:r>
            <a:r>
              <a:rPr lang="de-DE" sz="1100">
                <a:solidFill>
                  <a:schemeClr val="tx1"/>
                </a:solidFill>
                <a:latin typeface="Awesome Light" panose="00000500000000000000" pitchFamily="50" charset="0"/>
                <a:cs typeface="Arial" panose="020B0604020202020204" pitchFamily="34" charset="0"/>
              </a:rPr>
              <a:t> vs. Cloud) sicher bewegen. </a:t>
            </a:r>
            <a:endParaRPr lang="en-US" sz="1100">
              <a:solidFill>
                <a:schemeClr val="tx1"/>
              </a:solidFill>
              <a:latin typeface="Awesome Light" panose="00000500000000000000" pitchFamily="50" charset="0"/>
              <a:cs typeface="Arial" panose="020B0604020202020204" pitchFamily="34" charset="0"/>
            </a:endParaRP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a:solidFill>
                  <a:schemeClr val="accent2"/>
                </a:solidFill>
              </a:rPr>
              <a:t>SAP </a:t>
            </a:r>
            <a:r>
              <a:rPr lang="en-US" sz="1100" b="1" err="1">
                <a:solidFill>
                  <a:schemeClr val="accent2"/>
                </a:solidFill>
              </a:rPr>
              <a:t>Basiswissen</a:t>
            </a:r>
            <a:r>
              <a:rPr lang="en-US" sz="1100" b="1">
                <a:solidFill>
                  <a:schemeClr val="accent2"/>
                </a:solidFill>
              </a:rPr>
              <a:t>: </a:t>
            </a:r>
            <a:r>
              <a:rPr lang="en-US" sz="1100" b="1" err="1">
                <a:solidFill>
                  <a:schemeClr val="accent2"/>
                </a:solidFill>
              </a:rPr>
              <a:t>Grundlagen</a:t>
            </a:r>
            <a:r>
              <a:rPr lang="en-US" sz="1100" b="1">
                <a:solidFill>
                  <a:schemeClr val="accent2"/>
                </a:solidFill>
              </a:rPr>
              <a:t> Front-/Backend-</a:t>
            </a:r>
            <a:r>
              <a:rPr lang="en-US" sz="1100" b="1" err="1">
                <a:solidFill>
                  <a:schemeClr val="accent2"/>
                </a:solidFill>
              </a:rPr>
              <a:t>Programmierung</a:t>
            </a:r>
            <a:r>
              <a:rPr lang="en-US" sz="1100" b="1">
                <a:solidFill>
                  <a:schemeClr val="accent2"/>
                </a:solidFill>
              </a:rPr>
              <a:t>: </a:t>
            </a:r>
            <a:br>
              <a:rPr lang="en-US" sz="1100" b="1">
                <a:solidFill>
                  <a:schemeClr val="accent2"/>
                </a:solidFill>
              </a:rPr>
            </a:br>
            <a:r>
              <a:rPr lang="de-DE" sz="1100">
                <a:solidFill>
                  <a:schemeClr val="tx1"/>
                </a:solidFill>
                <a:latin typeface="Awesome Light" panose="00000500000000000000" pitchFamily="50" charset="0"/>
                <a:cs typeface="Arial" panose="020B0604020202020204" pitchFamily="34" charset="0"/>
              </a:rPr>
              <a:t>Als </a:t>
            </a:r>
            <a:r>
              <a:rPr lang="de-DE" sz="1100" err="1">
                <a:solidFill>
                  <a:schemeClr val="tx1"/>
                </a:solidFill>
                <a:latin typeface="Awesome Light" panose="00000500000000000000" pitchFamily="50" charset="0"/>
                <a:cs typeface="Arial" panose="020B0604020202020204" pitchFamily="34" charset="0"/>
              </a:rPr>
              <a:t>Absolvent:in</a:t>
            </a:r>
            <a:r>
              <a:rPr lang="de-DE" sz="1100">
                <a:solidFill>
                  <a:schemeClr val="tx1"/>
                </a:solidFill>
                <a:latin typeface="Awesome Light" panose="00000500000000000000" pitchFamily="50" charset="0"/>
                <a:cs typeface="Arial" panose="020B0604020202020204" pitchFamily="34" charset="0"/>
              </a:rPr>
              <a:t> besitze ich ein Grundverständnis von ABAP d.h. ich kann einfachen Code lesen und schreiben sowie eigenständig mit SAP Fiori arbeiten und dessen Vorteile aufführen. </a:t>
            </a: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a:solidFill>
                  <a:schemeClr val="accent2"/>
                </a:solidFill>
              </a:rPr>
              <a:t>Alte &amp; </a:t>
            </a:r>
            <a:r>
              <a:rPr lang="en-US" sz="1100" b="1" err="1">
                <a:solidFill>
                  <a:schemeClr val="accent2"/>
                </a:solidFill>
              </a:rPr>
              <a:t>neue</a:t>
            </a:r>
            <a:r>
              <a:rPr lang="en-US" sz="1100" b="1">
                <a:solidFill>
                  <a:schemeClr val="accent2"/>
                </a:solidFill>
              </a:rPr>
              <a:t> Welt – die Transformation </a:t>
            </a:r>
            <a:r>
              <a:rPr lang="en-US" sz="1100" b="1" err="1">
                <a:solidFill>
                  <a:schemeClr val="accent2"/>
                </a:solidFill>
              </a:rPr>
              <a:t>zu</a:t>
            </a:r>
            <a:r>
              <a:rPr lang="en-US" sz="1100" b="1">
                <a:solidFill>
                  <a:schemeClr val="accent2"/>
                </a:solidFill>
              </a:rPr>
              <a:t> SAP S/4HANA: </a:t>
            </a:r>
            <a:br>
              <a:rPr lang="en-US" sz="1100" b="1">
                <a:solidFill>
                  <a:schemeClr val="accent2"/>
                </a:solidFill>
              </a:rPr>
            </a:br>
            <a:r>
              <a:rPr lang="de-DE" sz="1100">
                <a:solidFill>
                  <a:schemeClr val="tx1"/>
                </a:solidFill>
                <a:latin typeface="Awesome Light" panose="00000500000000000000" pitchFamily="50" charset="0"/>
                <a:cs typeface="Arial" panose="020B0604020202020204" pitchFamily="34" charset="0"/>
              </a:rPr>
              <a:t>Als </a:t>
            </a:r>
            <a:r>
              <a:rPr lang="de-DE" sz="1100" err="1">
                <a:solidFill>
                  <a:schemeClr val="tx1"/>
                </a:solidFill>
                <a:latin typeface="Awesome Light" panose="00000500000000000000" pitchFamily="50" charset="0"/>
                <a:cs typeface="Arial" panose="020B0604020202020204" pitchFamily="34" charset="0"/>
              </a:rPr>
              <a:t>Absolvent:in</a:t>
            </a:r>
            <a:r>
              <a:rPr lang="de-DE" sz="1100">
                <a:solidFill>
                  <a:schemeClr val="tx1"/>
                </a:solidFill>
                <a:latin typeface="Awesome Light" panose="00000500000000000000" pitchFamily="50" charset="0"/>
                <a:cs typeface="Arial" panose="020B0604020202020204" pitchFamily="34" charset="0"/>
              </a:rPr>
              <a:t> kenne ich mich mit Transformationsprozessen aus und kann die unterschiedlichen Wege von der alten zu einer neuen, harmonisierten Systemlandschaft beschreiben sowie die Vorteile von </a:t>
            </a:r>
            <a:r>
              <a:rPr lang="de-DE" sz="1100" err="1">
                <a:solidFill>
                  <a:schemeClr val="tx1"/>
                </a:solidFill>
                <a:latin typeface="Awesome Light" panose="00000500000000000000" pitchFamily="50" charset="0"/>
                <a:cs typeface="Arial" panose="020B0604020202020204" pitchFamily="34" charset="0"/>
              </a:rPr>
              <a:t>Brownfield</a:t>
            </a:r>
            <a:r>
              <a:rPr lang="de-DE" sz="1100">
                <a:solidFill>
                  <a:schemeClr val="tx1"/>
                </a:solidFill>
                <a:latin typeface="Awesome Light" panose="00000500000000000000" pitchFamily="50" charset="0"/>
                <a:cs typeface="Arial" panose="020B0604020202020204" pitchFamily="34" charset="0"/>
              </a:rPr>
              <a:t>, Greenfield und Right Field darstellen.</a:t>
            </a:r>
            <a:endParaRPr lang="en-US" sz="1100">
              <a:solidFill>
                <a:schemeClr val="tx1"/>
              </a:solidFill>
            </a:endParaRP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err="1">
                <a:solidFill>
                  <a:schemeClr val="accent2"/>
                </a:solidFill>
              </a:rPr>
              <a:t>Fokusbereich</a:t>
            </a:r>
            <a:r>
              <a:rPr lang="en-US" sz="1100" b="1">
                <a:solidFill>
                  <a:schemeClr val="accent2"/>
                </a:solidFill>
              </a:rPr>
              <a:t> </a:t>
            </a:r>
            <a:r>
              <a:rPr lang="en-US" sz="1100" b="1" err="1">
                <a:solidFill>
                  <a:schemeClr val="accent2"/>
                </a:solidFill>
              </a:rPr>
              <a:t>Logistik</a:t>
            </a:r>
            <a:r>
              <a:rPr lang="en-US" sz="1100" b="1">
                <a:solidFill>
                  <a:schemeClr val="accent2"/>
                </a:solidFill>
              </a:rPr>
              <a:t> / Supply Chain: </a:t>
            </a:r>
            <a:br>
              <a:rPr lang="en-US" sz="1100" b="1">
                <a:solidFill>
                  <a:schemeClr val="accent2"/>
                </a:solidFill>
              </a:rPr>
            </a:br>
            <a:r>
              <a:rPr lang="en-US" sz="1100">
                <a:solidFill>
                  <a:schemeClr val="tx1"/>
                </a:solidFill>
                <a:latin typeface="Awesome Light" panose="00000500000000000000" pitchFamily="50" charset="0"/>
                <a:cs typeface="Arial" panose="020B0604020202020204" pitchFamily="34" charset="0"/>
              </a:rPr>
              <a:t>Als </a:t>
            </a:r>
            <a:r>
              <a:rPr lang="en-US" sz="1100" err="1">
                <a:solidFill>
                  <a:schemeClr val="tx1"/>
                </a:solidFill>
                <a:latin typeface="Awesome Light" panose="00000500000000000000" pitchFamily="50" charset="0"/>
                <a:cs typeface="Arial" panose="020B0604020202020204" pitchFamily="34" charset="0"/>
              </a:rPr>
              <a:t>Absolvent:in</a:t>
            </a:r>
            <a:r>
              <a:rPr lang="en-US" sz="1100">
                <a:solidFill>
                  <a:schemeClr val="tx1"/>
                </a:solidFill>
                <a:latin typeface="Awesome Light" panose="00000500000000000000" pitchFamily="50" charset="0"/>
                <a:cs typeface="Arial" panose="020B0604020202020204" pitchFamily="34" charset="0"/>
              </a:rPr>
              <a:t> </a:t>
            </a:r>
            <a:r>
              <a:rPr lang="de-DE" sz="1100">
                <a:solidFill>
                  <a:schemeClr val="tx1"/>
                </a:solidFill>
                <a:latin typeface="Awesome Light" panose="00000500000000000000" pitchFamily="50" charset="0"/>
                <a:cs typeface="Arial" panose="020B0604020202020204" pitchFamily="34" charset="0"/>
              </a:rPr>
              <a:t>kenne ich die wichtigsten Funktionsbereiche &amp; Geschäftsprozesse in SAP S/4HANA im Bereich Logistik / Supply Chain und kann entsprechende Transaktionen durchführen.</a:t>
            </a:r>
            <a:endParaRPr lang="en-US" sz="1100">
              <a:solidFill>
                <a:schemeClr val="tx1"/>
              </a:solidFill>
            </a:endParaRP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err="1">
                <a:solidFill>
                  <a:schemeClr val="accent2"/>
                </a:solidFill>
              </a:rPr>
              <a:t>Fokusbereich</a:t>
            </a:r>
            <a:r>
              <a:rPr lang="en-US" sz="1100" b="1">
                <a:solidFill>
                  <a:schemeClr val="accent2"/>
                </a:solidFill>
              </a:rPr>
              <a:t> </a:t>
            </a:r>
            <a:r>
              <a:rPr lang="en-US" sz="1100" b="1" err="1">
                <a:solidFill>
                  <a:schemeClr val="accent2"/>
                </a:solidFill>
              </a:rPr>
              <a:t>Technologie</a:t>
            </a:r>
            <a:r>
              <a:rPr lang="en-US" sz="1100" b="1">
                <a:solidFill>
                  <a:schemeClr val="accent2"/>
                </a:solidFill>
              </a:rPr>
              <a:t> (ABAP): </a:t>
            </a:r>
            <a:br>
              <a:rPr lang="en-US" sz="1100" b="1">
                <a:solidFill>
                  <a:schemeClr val="accent2"/>
                </a:solidFill>
              </a:rPr>
            </a:br>
            <a:r>
              <a:rPr lang="en-US" sz="1100">
                <a:solidFill>
                  <a:schemeClr val="tx1"/>
                </a:solidFill>
                <a:latin typeface="Awesome Light" panose="00000500000000000000" pitchFamily="50" charset="0"/>
                <a:cs typeface="Arial" panose="020B0604020202020204" pitchFamily="34" charset="0"/>
              </a:rPr>
              <a:t>Als </a:t>
            </a:r>
            <a:r>
              <a:rPr lang="en-US" sz="1100" err="1">
                <a:solidFill>
                  <a:schemeClr val="tx1"/>
                </a:solidFill>
                <a:latin typeface="Awesome Light" panose="00000500000000000000" pitchFamily="50" charset="0"/>
                <a:cs typeface="Arial" panose="020B0604020202020204" pitchFamily="34" charset="0"/>
              </a:rPr>
              <a:t>Absolvent:in</a:t>
            </a:r>
            <a:r>
              <a:rPr lang="en-US" sz="1100">
                <a:solidFill>
                  <a:schemeClr val="tx1"/>
                </a:solidFill>
                <a:latin typeface="Awesome Light" panose="00000500000000000000" pitchFamily="50" charset="0"/>
                <a:cs typeface="Arial" panose="020B0604020202020204" pitchFamily="34" charset="0"/>
              </a:rPr>
              <a:t> h</a:t>
            </a:r>
            <a:r>
              <a:rPr lang="de-DE" sz="1100" err="1">
                <a:solidFill>
                  <a:schemeClr val="tx1"/>
                </a:solidFill>
                <a:latin typeface="Awesome Light" panose="00000500000000000000" pitchFamily="50" charset="0"/>
                <a:cs typeface="Arial" panose="020B0604020202020204" pitchFamily="34" charset="0"/>
              </a:rPr>
              <a:t>abe</a:t>
            </a:r>
            <a:r>
              <a:rPr lang="de-DE" sz="1100">
                <a:solidFill>
                  <a:schemeClr val="tx1"/>
                </a:solidFill>
                <a:latin typeface="Awesome Light" panose="00000500000000000000" pitchFamily="50" charset="0"/>
                <a:cs typeface="Arial" panose="020B0604020202020204" pitchFamily="34" charset="0"/>
              </a:rPr>
              <a:t> ich grundlegende Kenntnisse im Bereich der Softwareentwicklung (ABAP), bin in der Lage diese erfolgreich anzuwenden und kann mit Werkzeuge wie Node.js, Visual Studio </a:t>
            </a:r>
            <a:r>
              <a:rPr lang="de-DE" sz="1100" err="1">
                <a:solidFill>
                  <a:schemeClr val="tx1"/>
                </a:solidFill>
                <a:latin typeface="Awesome Light" panose="00000500000000000000" pitchFamily="50" charset="0"/>
                <a:cs typeface="Arial" panose="020B0604020202020204" pitchFamily="34" charset="0"/>
              </a:rPr>
              <a:t>CodeNotepad</a:t>
            </a:r>
            <a:r>
              <a:rPr lang="de-DE" sz="1100">
                <a:solidFill>
                  <a:schemeClr val="tx1"/>
                </a:solidFill>
                <a:latin typeface="Awesome Light" panose="00000500000000000000" pitchFamily="50" charset="0"/>
                <a:cs typeface="Arial" panose="020B0604020202020204" pitchFamily="34" charset="0"/>
              </a:rPr>
              <a:t>++, </a:t>
            </a:r>
            <a:r>
              <a:rPr lang="de-DE" sz="1100" err="1">
                <a:solidFill>
                  <a:schemeClr val="tx1"/>
                </a:solidFill>
                <a:latin typeface="Awesome Light" panose="00000500000000000000" pitchFamily="50" charset="0"/>
                <a:cs typeface="Arial" panose="020B0604020202020204" pitchFamily="34" charset="0"/>
              </a:rPr>
              <a:t>Git</a:t>
            </a:r>
            <a:r>
              <a:rPr lang="de-DE" sz="1100">
                <a:solidFill>
                  <a:schemeClr val="tx1"/>
                </a:solidFill>
                <a:latin typeface="Awesome Light" panose="00000500000000000000" pitchFamily="50" charset="0"/>
                <a:cs typeface="Arial" panose="020B0604020202020204" pitchFamily="34" charset="0"/>
              </a:rPr>
              <a:t> Hub und </a:t>
            </a:r>
            <a:r>
              <a:rPr lang="de-DE" sz="1100" err="1">
                <a:solidFill>
                  <a:schemeClr val="tx1"/>
                </a:solidFill>
                <a:latin typeface="Awesome Light" panose="00000500000000000000" pitchFamily="50" charset="0"/>
                <a:cs typeface="Arial" panose="020B0604020202020204" pitchFamily="34" charset="0"/>
              </a:rPr>
              <a:t>Confluence</a:t>
            </a:r>
            <a:r>
              <a:rPr lang="de-DE" sz="1100">
                <a:solidFill>
                  <a:schemeClr val="tx1"/>
                </a:solidFill>
                <a:latin typeface="Awesome Light" panose="00000500000000000000" pitchFamily="50" charset="0"/>
                <a:cs typeface="Arial" panose="020B0604020202020204" pitchFamily="34" charset="0"/>
              </a:rPr>
              <a:t> arbeiten.</a:t>
            </a:r>
            <a:endParaRPr lang="en-US" sz="1100">
              <a:solidFill>
                <a:schemeClr val="tx1"/>
              </a:solidFill>
              <a:latin typeface="Awesome Light" panose="00000500000000000000" pitchFamily="50" charset="0"/>
              <a:cs typeface="Arial" panose="020B0604020202020204" pitchFamily="34" charset="0"/>
            </a:endParaRP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err="1">
                <a:solidFill>
                  <a:schemeClr val="accent2"/>
                </a:solidFill>
              </a:rPr>
              <a:t>Fokusbereich</a:t>
            </a:r>
            <a:r>
              <a:rPr lang="en-US" sz="1100" b="1">
                <a:solidFill>
                  <a:schemeClr val="accent2"/>
                </a:solidFill>
              </a:rPr>
              <a:t> Finance: </a:t>
            </a:r>
            <a:br>
              <a:rPr lang="en-US" sz="1100" b="1">
                <a:solidFill>
                  <a:schemeClr val="accent2"/>
                </a:solidFill>
              </a:rPr>
            </a:br>
            <a:r>
              <a:rPr lang="en-US" sz="1100">
                <a:solidFill>
                  <a:schemeClr val="tx1"/>
                </a:solidFill>
                <a:latin typeface="Awesome Light" panose="00000500000000000000" pitchFamily="50" charset="0"/>
                <a:cs typeface="Arial" panose="020B0604020202020204" pitchFamily="34" charset="0"/>
              </a:rPr>
              <a:t>Als </a:t>
            </a:r>
            <a:r>
              <a:rPr lang="en-US" sz="1100" err="1">
                <a:solidFill>
                  <a:schemeClr val="tx1"/>
                </a:solidFill>
                <a:latin typeface="Awesome Light" panose="00000500000000000000" pitchFamily="50" charset="0"/>
                <a:cs typeface="Arial" panose="020B0604020202020204" pitchFamily="34" charset="0"/>
              </a:rPr>
              <a:t>Absolvent:in</a:t>
            </a:r>
            <a:r>
              <a:rPr lang="en-US" sz="1100">
                <a:solidFill>
                  <a:schemeClr val="tx1"/>
                </a:solidFill>
                <a:latin typeface="Awesome Light" panose="00000500000000000000" pitchFamily="50" charset="0"/>
                <a:cs typeface="Arial" panose="020B0604020202020204" pitchFamily="34" charset="0"/>
              </a:rPr>
              <a:t> </a:t>
            </a:r>
            <a:r>
              <a:rPr lang="de-DE" sz="1100">
                <a:solidFill>
                  <a:schemeClr val="tx1"/>
                </a:solidFill>
                <a:latin typeface="Awesome Light" panose="00000500000000000000" pitchFamily="50" charset="0"/>
                <a:cs typeface="Arial" panose="020B0604020202020204" pitchFamily="34" charset="0"/>
              </a:rPr>
              <a:t>kenne ich die wichtigsten Funktionsbereiche und Geschäftsprozesse in SAP S/4HANA Finance und kann betriebswirtschaftliche Konzepte und Methoden des Management Accounting in SAP S/4HANA darstellen.</a:t>
            </a:r>
            <a:endParaRPr lang="en-US" sz="1100">
              <a:solidFill>
                <a:schemeClr val="tx1"/>
              </a:solidFill>
              <a:latin typeface="Awesome Light" panose="00000500000000000000" pitchFamily="50" charset="0"/>
              <a:cs typeface="Arial" panose="020B0604020202020204" pitchFamily="34" charset="0"/>
            </a:endParaRPr>
          </a:p>
          <a:p>
            <a:pPr marL="228600" marR="0" lvl="0" indent="-228600" algn="l" defTabSz="914400" rtl="0" eaLnBrk="1" fontAlgn="auto" latinLnBrk="0" hangingPunct="1">
              <a:lnSpc>
                <a:spcPct val="100000"/>
              </a:lnSpc>
              <a:spcBef>
                <a:spcPts val="600"/>
              </a:spcBef>
              <a:spcAft>
                <a:spcPts val="0"/>
              </a:spcAft>
              <a:buClrTx/>
              <a:buSzTx/>
              <a:buFontTx/>
              <a:buAutoNum type="arabicPeriod"/>
              <a:tabLst/>
              <a:defRPr/>
            </a:pPr>
            <a:r>
              <a:rPr lang="en-US" sz="1100" b="1" err="1">
                <a:solidFill>
                  <a:schemeClr val="accent2"/>
                </a:solidFill>
              </a:rPr>
              <a:t>Projekt</a:t>
            </a:r>
            <a:r>
              <a:rPr lang="en-US" sz="1100" b="1">
                <a:solidFill>
                  <a:schemeClr val="accent2"/>
                </a:solidFill>
              </a:rPr>
              <a:t> Management &amp; Soft Skills: </a:t>
            </a:r>
            <a:br>
              <a:rPr lang="en-US" sz="1100" b="1">
                <a:solidFill>
                  <a:schemeClr val="accent2"/>
                </a:solidFill>
              </a:rPr>
            </a:br>
            <a:r>
              <a:rPr lang="de-DE" sz="1100">
                <a:solidFill>
                  <a:schemeClr val="tx1"/>
                </a:solidFill>
                <a:latin typeface="Awesome Light" panose="00000500000000000000" pitchFamily="50" charset="0"/>
                <a:cs typeface="Arial" panose="020B0604020202020204" pitchFamily="34" charset="0"/>
              </a:rPr>
              <a:t>Als </a:t>
            </a:r>
            <a:r>
              <a:rPr lang="de-DE" sz="1100" err="1">
                <a:solidFill>
                  <a:schemeClr val="tx1"/>
                </a:solidFill>
                <a:latin typeface="Awesome Light" panose="00000500000000000000" pitchFamily="50" charset="0"/>
                <a:cs typeface="Arial" panose="020B0604020202020204" pitchFamily="34" charset="0"/>
              </a:rPr>
              <a:t>Absolvent:in</a:t>
            </a:r>
            <a:r>
              <a:rPr lang="de-DE" sz="1100">
                <a:solidFill>
                  <a:schemeClr val="tx1"/>
                </a:solidFill>
                <a:latin typeface="Awesome Light" panose="00000500000000000000" pitchFamily="50" charset="0"/>
                <a:cs typeface="Arial" panose="020B0604020202020204" pitchFamily="34" charset="0"/>
              </a:rPr>
              <a:t> kann ich mit unterschiedlichen Projektmanagement Methoden arbeiten und die Unterschiede beschreiben (Agilität vs. Wasserfall, </a:t>
            </a:r>
            <a:r>
              <a:rPr lang="de-DE" sz="1100" err="1">
                <a:solidFill>
                  <a:schemeClr val="tx1"/>
                </a:solidFill>
                <a:latin typeface="Awesome Light" panose="00000500000000000000" pitchFamily="50" charset="0"/>
                <a:cs typeface="Arial" panose="020B0604020202020204" pitchFamily="34" charset="0"/>
              </a:rPr>
              <a:t>Scrum</a:t>
            </a:r>
            <a:r>
              <a:rPr lang="de-DE" sz="1100">
                <a:solidFill>
                  <a:schemeClr val="tx1"/>
                </a:solidFill>
                <a:latin typeface="Awesome Light" panose="00000500000000000000" pitchFamily="50" charset="0"/>
                <a:cs typeface="Arial" panose="020B0604020202020204" pitchFamily="34" charset="0"/>
              </a:rPr>
              <a:t>/Kanban) und habe mir wichtige Beraterkompetenzen angeeignet. </a:t>
            </a:r>
            <a:endParaRPr lang="en-US" sz="1100">
              <a:solidFill>
                <a:schemeClr val="tx1"/>
              </a:solidFill>
            </a:endParaRPr>
          </a:p>
        </p:txBody>
      </p:sp>
      <p:sp>
        <p:nvSpPr>
          <p:cNvPr id="4" name="Slide Number Placeholder 3">
            <a:extLst>
              <a:ext uri="{FF2B5EF4-FFF2-40B4-BE49-F238E27FC236}">
                <a16:creationId xmlns:a16="http://schemas.microsoft.com/office/drawing/2014/main" id="{B31618CB-32B1-A756-F699-7D539D8C12CA}"/>
              </a:ext>
            </a:extLst>
          </p:cNvPr>
          <p:cNvSpPr>
            <a:spLocks noGrp="1"/>
          </p:cNvSpPr>
          <p:nvPr>
            <p:ph type="sldNum" sz="quarter" idx="12"/>
          </p:nvPr>
        </p:nvSpPr>
        <p:spPr/>
        <p:txBody>
          <a:bodyPr/>
          <a:lstStyle/>
          <a:p>
            <a:fld id="{248C2536-0979-4352-A1C4-768983101040}" type="slidenum">
              <a:rPr lang="en-US" smtClean="0"/>
              <a:t>14</a:t>
            </a:fld>
            <a:endParaRPr lang="en-US"/>
          </a:p>
        </p:txBody>
      </p:sp>
      <p:sp>
        <p:nvSpPr>
          <p:cNvPr id="5" name="Title 4">
            <a:extLst>
              <a:ext uri="{FF2B5EF4-FFF2-40B4-BE49-F238E27FC236}">
                <a16:creationId xmlns:a16="http://schemas.microsoft.com/office/drawing/2014/main" id="{CA108FBA-D069-25DA-84E0-D8048AF97D90}"/>
              </a:ext>
            </a:extLst>
          </p:cNvPr>
          <p:cNvSpPr>
            <a:spLocks noGrp="1"/>
          </p:cNvSpPr>
          <p:nvPr>
            <p:ph type="title"/>
          </p:nvPr>
        </p:nvSpPr>
        <p:spPr/>
        <p:txBody>
          <a:bodyPr/>
          <a:lstStyle/>
          <a:p>
            <a:r>
              <a:rPr lang="en-US"/>
              <a:t>For the training agreement</a:t>
            </a:r>
          </a:p>
        </p:txBody>
      </p:sp>
      <p:sp>
        <p:nvSpPr>
          <p:cNvPr id="6" name="Content Placeholder 5">
            <a:extLst>
              <a:ext uri="{FF2B5EF4-FFF2-40B4-BE49-F238E27FC236}">
                <a16:creationId xmlns:a16="http://schemas.microsoft.com/office/drawing/2014/main" id="{B3E74BC4-BE0E-89D9-2146-136B04B567F8}"/>
              </a:ext>
            </a:extLst>
          </p:cNvPr>
          <p:cNvSpPr>
            <a:spLocks noGrp="1"/>
          </p:cNvSpPr>
          <p:nvPr>
            <p:ph sz="quarter" idx="13"/>
          </p:nvPr>
        </p:nvSpPr>
        <p:spPr>
          <a:xfrm>
            <a:off x="658813" y="1258623"/>
            <a:ext cx="7986014" cy="454313"/>
          </a:xfrm>
        </p:spPr>
        <p:txBody>
          <a:bodyPr vert="horz" lIns="0" tIns="0" rIns="0" bIns="0" rtlCol="0" anchor="t">
            <a:noAutofit/>
          </a:bodyPr>
          <a:lstStyle/>
          <a:p>
            <a:r>
              <a:rPr lang="en-US"/>
              <a:t>The learning outcomes can be included like this in the training agreement</a:t>
            </a:r>
          </a:p>
        </p:txBody>
      </p:sp>
      <p:sp>
        <p:nvSpPr>
          <p:cNvPr id="7" name="Rectangle 6">
            <a:extLst>
              <a:ext uri="{FF2B5EF4-FFF2-40B4-BE49-F238E27FC236}">
                <a16:creationId xmlns:a16="http://schemas.microsoft.com/office/drawing/2014/main" id="{DA8EAC2B-1108-408E-B9DD-92242C5BED01}"/>
              </a:ext>
            </a:extLst>
          </p:cNvPr>
          <p:cNvSpPr/>
          <p:nvPr/>
        </p:nvSpPr>
        <p:spPr>
          <a:xfrm>
            <a:off x="8643668" y="198008"/>
            <a:ext cx="3233105" cy="116545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Example</a:t>
            </a:r>
          </a:p>
        </p:txBody>
      </p:sp>
    </p:spTree>
    <p:extLst>
      <p:ext uri="{BB962C8B-B14F-4D97-AF65-F5344CB8AC3E}">
        <p14:creationId xmlns:p14="http://schemas.microsoft.com/office/powerpoint/2010/main" val="335137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0F5ABB-B13A-49B2-BD0B-E11F02C5B7FB}"/>
              </a:ext>
            </a:extLst>
          </p:cNvPr>
          <p:cNvSpPr>
            <a:spLocks noGrp="1"/>
          </p:cNvSpPr>
          <p:nvPr>
            <p:ph type="title"/>
          </p:nvPr>
        </p:nvSpPr>
        <p:spPr>
          <a:xfrm>
            <a:off x="647796" y="918892"/>
            <a:ext cx="7732800" cy="301624"/>
          </a:xfrm>
        </p:spPr>
        <p:txBody>
          <a:bodyPr/>
          <a:lstStyle/>
          <a:p>
            <a:r>
              <a:rPr lang="en-US" sz="1800"/>
              <a:t>Learning Outcomes</a:t>
            </a:r>
            <a:br>
              <a:rPr lang="en-US"/>
            </a:br>
            <a:r>
              <a:rPr lang="en-US"/>
              <a:t>Modul </a:t>
            </a:r>
            <a:r>
              <a:rPr lang="en-US">
                <a:highlight>
                  <a:srgbClr val="00FF00"/>
                </a:highlight>
              </a:rPr>
              <a:t>Name of the subject (Business Area)</a:t>
            </a:r>
            <a:endParaRPr lang="de-DE">
              <a:highlight>
                <a:srgbClr val="00FF00"/>
              </a:highlight>
            </a:endParaRPr>
          </a:p>
        </p:txBody>
      </p:sp>
      <p:sp>
        <p:nvSpPr>
          <p:cNvPr id="23" name="TextBox 22">
            <a:extLst>
              <a:ext uri="{FF2B5EF4-FFF2-40B4-BE49-F238E27FC236}">
                <a16:creationId xmlns:a16="http://schemas.microsoft.com/office/drawing/2014/main" id="{88F1EA97-3777-406F-B4ED-3B7A66F2086B}"/>
              </a:ext>
            </a:extLst>
          </p:cNvPr>
          <p:cNvSpPr txBox="1"/>
          <p:nvPr/>
        </p:nvSpPr>
        <p:spPr>
          <a:xfrm>
            <a:off x="2531628" y="2401145"/>
            <a:ext cx="8955380" cy="2569934"/>
          </a:xfrm>
          <a:prstGeom prst="rect">
            <a:avLst/>
          </a:prstGeom>
          <a:noFill/>
        </p:spPr>
        <p:txBody>
          <a:bodyPr wrap="square">
            <a:spAutoFit/>
          </a:bodyPr>
          <a:lstStyle/>
          <a:p>
            <a:pPr>
              <a:spcAft>
                <a:spcPts val="600"/>
              </a:spcAft>
            </a:pPr>
            <a:r>
              <a:rPr lang="en-US" sz="1400" kern="0">
                <a:solidFill>
                  <a:schemeClr val="accent1"/>
                </a:solidFill>
                <a:latin typeface="Awesome"/>
              </a:rPr>
              <a:t>As a graduate of the AW Academy, I can …</a:t>
            </a:r>
            <a:br>
              <a:rPr lang="en-US" sz="1400" u="sng" kern="0">
                <a:latin typeface="Awesome"/>
              </a:rPr>
            </a:br>
            <a:endParaRPr lang="en-US" sz="1400" u="sng" kern="0">
              <a:highlight>
                <a:srgbClr val="00FF00"/>
              </a:highlight>
              <a:latin typeface="Awesome"/>
            </a:endParaRPr>
          </a:p>
          <a:p>
            <a:pPr marL="285750" indent="-285750">
              <a:spcAft>
                <a:spcPts val="600"/>
              </a:spcAft>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XXX</a:t>
            </a:r>
          </a:p>
          <a:p>
            <a:pPr marL="285750" indent="-285750">
              <a:spcAft>
                <a:spcPts val="600"/>
              </a:spcAft>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XXX</a:t>
            </a:r>
          </a:p>
          <a:p>
            <a:pPr marL="285750" indent="-285750">
              <a:spcAft>
                <a:spcPts val="600"/>
              </a:spcAft>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XXX</a:t>
            </a:r>
          </a:p>
          <a:p>
            <a:pPr marL="285750" indent="-285750">
              <a:spcAft>
                <a:spcPts val="600"/>
              </a:spcAft>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XXX</a:t>
            </a:r>
          </a:p>
          <a:p>
            <a:pPr marL="285750" indent="-285750">
              <a:spcAft>
                <a:spcPts val="600"/>
              </a:spcAft>
              <a:buFont typeface="Arial" panose="020B0604020202020204" pitchFamily="34" charset="0"/>
              <a:buChar char="•"/>
            </a:pPr>
            <a:endParaRPr lang="de-DE" sz="1400">
              <a:solidFill>
                <a:srgbClr val="012D28"/>
              </a:solidFill>
              <a:latin typeface="Awesome Light" panose="00000500000000000000" pitchFamily="50" charset="0"/>
              <a:cs typeface="Arial" panose="020B0604020202020204" pitchFamily="34" charset="0"/>
            </a:endParaRPr>
          </a:p>
          <a:p>
            <a:pPr marL="285750" indent="-285750">
              <a:spcAft>
                <a:spcPts val="600"/>
              </a:spcAft>
              <a:buFont typeface="Arial" panose="020B0604020202020204" pitchFamily="34" charset="0"/>
              <a:buChar char="•"/>
            </a:pPr>
            <a:endParaRPr lang="de-DE" sz="1400">
              <a:solidFill>
                <a:srgbClr val="012D28"/>
              </a:solidFill>
              <a:latin typeface="Awesome Light" panose="00000500000000000000" pitchFamily="50" charset="0"/>
              <a:cs typeface="Arial" panose="020B0604020202020204" pitchFamily="34" charset="0"/>
            </a:endParaRPr>
          </a:p>
          <a:p>
            <a:pPr marL="285750" indent="-285750">
              <a:spcAft>
                <a:spcPts val="600"/>
              </a:spcAft>
              <a:buFont typeface="Arial" panose="020B0604020202020204" pitchFamily="34" charset="0"/>
              <a:buChar char="•"/>
            </a:pPr>
            <a:endParaRPr lang="en-US" sz="1400" u="sng" kern="0">
              <a:highlight>
                <a:srgbClr val="00FF00"/>
              </a:highlight>
              <a:latin typeface="Awesome"/>
            </a:endParaRPr>
          </a:p>
        </p:txBody>
      </p:sp>
      <p:sp>
        <p:nvSpPr>
          <p:cNvPr id="27" name="TextBox 26">
            <a:extLst>
              <a:ext uri="{FF2B5EF4-FFF2-40B4-BE49-F238E27FC236}">
                <a16:creationId xmlns:a16="http://schemas.microsoft.com/office/drawing/2014/main" id="{CD089E19-97F3-42F6-B8AF-783F47DCCBAC}"/>
              </a:ext>
            </a:extLst>
          </p:cNvPr>
          <p:cNvSpPr txBox="1"/>
          <p:nvPr/>
        </p:nvSpPr>
        <p:spPr>
          <a:xfrm>
            <a:off x="653409" y="1709829"/>
            <a:ext cx="10833598" cy="307777"/>
          </a:xfrm>
          <a:prstGeom prst="rect">
            <a:avLst/>
          </a:prstGeom>
          <a:solidFill>
            <a:schemeClr val="tx2"/>
          </a:solidFill>
          <a:ln>
            <a:solidFill>
              <a:schemeClr val="tx2"/>
            </a:solidFill>
          </a:ln>
        </p:spPr>
        <p:txBody>
          <a:bodyPr wrap="square" lIns="91440" tIns="45720" rIns="91440" bIns="45720" anchor="t">
            <a:spAutoFit/>
          </a:bodyPr>
          <a:lstStyle/>
          <a:p>
            <a:r>
              <a:rPr lang="en-US" sz="1400" kern="0">
                <a:solidFill>
                  <a:schemeClr val="accent1"/>
                </a:solidFill>
                <a:latin typeface="Awesome"/>
              </a:rPr>
              <a:t>Module purpose: </a:t>
            </a:r>
            <a:r>
              <a:rPr lang="en-US" sz="1400" i="1" kern="0">
                <a:highlight>
                  <a:srgbClr val="00FF00"/>
                </a:highlight>
                <a:latin typeface="Awesome"/>
              </a:rPr>
              <a:t>Fill in the Module purpose, summary with some sentences</a:t>
            </a:r>
          </a:p>
        </p:txBody>
      </p:sp>
      <p:pic>
        <p:nvPicPr>
          <p:cNvPr id="29" name="Picture 28" descr="Icon&#10;&#10;Description automatically generated">
            <a:extLst>
              <a:ext uri="{FF2B5EF4-FFF2-40B4-BE49-F238E27FC236}">
                <a16:creationId xmlns:a16="http://schemas.microsoft.com/office/drawing/2014/main" id="{BF9D3445-D5D7-4E4B-9480-5372F80BF11B}"/>
              </a:ext>
            </a:extLst>
          </p:cNvPr>
          <p:cNvPicPr>
            <a:picLocks noChangeAspect="1"/>
          </p:cNvPicPr>
          <p:nvPr/>
        </p:nvPicPr>
        <p:blipFill>
          <a:blip r:embed="rId3"/>
          <a:stretch>
            <a:fillRect/>
          </a:stretch>
        </p:blipFill>
        <p:spPr>
          <a:xfrm>
            <a:off x="2538819" y="2951060"/>
            <a:ext cx="242792" cy="241985"/>
          </a:xfrm>
          <a:prstGeom prst="rect">
            <a:avLst/>
          </a:prstGeom>
          <a:solidFill>
            <a:schemeClr val="bg1"/>
          </a:solidFill>
        </p:spPr>
      </p:pic>
      <p:sp>
        <p:nvSpPr>
          <p:cNvPr id="20" name="TextBox 19">
            <a:extLst>
              <a:ext uri="{FF2B5EF4-FFF2-40B4-BE49-F238E27FC236}">
                <a16:creationId xmlns:a16="http://schemas.microsoft.com/office/drawing/2014/main" id="{31D973AA-E568-4976-B61D-AFAFDE8BAD83}"/>
              </a:ext>
            </a:extLst>
          </p:cNvPr>
          <p:cNvSpPr txBox="1"/>
          <p:nvPr/>
        </p:nvSpPr>
        <p:spPr>
          <a:xfrm>
            <a:off x="9992639" y="168728"/>
            <a:ext cx="3350102" cy="307777"/>
          </a:xfrm>
          <a:prstGeom prst="rect">
            <a:avLst/>
          </a:prstGeom>
          <a:noFill/>
        </p:spPr>
        <p:txBody>
          <a:bodyPr wrap="square">
            <a:spAutoFit/>
          </a:bodyPr>
          <a:lstStyle/>
          <a:p>
            <a:pPr>
              <a:spcBef>
                <a:spcPts val="600"/>
              </a:spcBef>
            </a:pPr>
            <a:r>
              <a:rPr lang="en-US" sz="1400" i="1" kern="0" err="1">
                <a:latin typeface="Awesome"/>
              </a:rPr>
              <a:t>Kompetenz</a:t>
            </a:r>
            <a:r>
              <a:rPr lang="en-US" sz="1400" i="1" kern="0">
                <a:latin typeface="Awesome"/>
              </a:rPr>
              <a:t>	            Wissen</a:t>
            </a:r>
            <a:endParaRPr lang="de-DE" sz="1400" i="1" kern="0">
              <a:latin typeface="Awesome"/>
            </a:endParaRPr>
          </a:p>
        </p:txBody>
      </p:sp>
      <p:pic>
        <p:nvPicPr>
          <p:cNvPr id="21" name="Picture 20">
            <a:extLst>
              <a:ext uri="{FF2B5EF4-FFF2-40B4-BE49-F238E27FC236}">
                <a16:creationId xmlns:a16="http://schemas.microsoft.com/office/drawing/2014/main" id="{67A27A6C-613F-4F82-A302-85C3EE8020CC}"/>
              </a:ext>
            </a:extLst>
          </p:cNvPr>
          <p:cNvPicPr>
            <a:picLocks noChangeAspect="1"/>
          </p:cNvPicPr>
          <p:nvPr/>
        </p:nvPicPr>
        <p:blipFill>
          <a:blip r:embed="rId4">
            <a:duotone>
              <a:schemeClr val="accent2">
                <a:shade val="45000"/>
                <a:satMod val="135000"/>
              </a:schemeClr>
              <a:prstClr val="white"/>
            </a:duotone>
          </a:blip>
          <a:srcRect/>
          <a:stretch/>
        </p:blipFill>
        <p:spPr>
          <a:xfrm>
            <a:off x="9582976" y="118171"/>
            <a:ext cx="409663" cy="411029"/>
          </a:xfrm>
          <a:prstGeom prst="rect">
            <a:avLst/>
          </a:prstGeom>
          <a:solidFill>
            <a:schemeClr val="bg1"/>
          </a:solidFill>
        </p:spPr>
      </p:pic>
      <p:pic>
        <p:nvPicPr>
          <p:cNvPr id="26" name="Picture 25" descr="Icon&#10;&#10;Description automatically generated">
            <a:extLst>
              <a:ext uri="{FF2B5EF4-FFF2-40B4-BE49-F238E27FC236}">
                <a16:creationId xmlns:a16="http://schemas.microsoft.com/office/drawing/2014/main" id="{F17DFA75-9376-4CCA-B0D0-6E528C42B07D}"/>
              </a:ext>
            </a:extLst>
          </p:cNvPr>
          <p:cNvPicPr>
            <a:picLocks noChangeAspect="1"/>
          </p:cNvPicPr>
          <p:nvPr/>
        </p:nvPicPr>
        <p:blipFill>
          <a:blip r:embed="rId3"/>
          <a:stretch>
            <a:fillRect/>
          </a:stretch>
        </p:blipFill>
        <p:spPr>
          <a:xfrm>
            <a:off x="11055288" y="112548"/>
            <a:ext cx="434682" cy="433238"/>
          </a:xfrm>
          <a:prstGeom prst="rect">
            <a:avLst/>
          </a:prstGeom>
        </p:spPr>
      </p:pic>
      <p:pic>
        <p:nvPicPr>
          <p:cNvPr id="30" name="Picture 29" descr="Icon&#10;&#10;Description automatically generated">
            <a:extLst>
              <a:ext uri="{FF2B5EF4-FFF2-40B4-BE49-F238E27FC236}">
                <a16:creationId xmlns:a16="http://schemas.microsoft.com/office/drawing/2014/main" id="{D0E6A410-394C-4EC0-B553-1571F3828B1F}"/>
              </a:ext>
            </a:extLst>
          </p:cNvPr>
          <p:cNvPicPr>
            <a:picLocks noChangeAspect="1"/>
          </p:cNvPicPr>
          <p:nvPr/>
        </p:nvPicPr>
        <p:blipFill>
          <a:blip r:embed="rId3"/>
          <a:stretch>
            <a:fillRect/>
          </a:stretch>
        </p:blipFill>
        <p:spPr>
          <a:xfrm>
            <a:off x="2540311" y="3252801"/>
            <a:ext cx="242792" cy="241985"/>
          </a:xfrm>
          <a:prstGeom prst="rect">
            <a:avLst/>
          </a:prstGeom>
          <a:solidFill>
            <a:schemeClr val="bg1"/>
          </a:solidFill>
        </p:spPr>
      </p:pic>
      <p:pic>
        <p:nvPicPr>
          <p:cNvPr id="37" name="Picture 36">
            <a:extLst>
              <a:ext uri="{FF2B5EF4-FFF2-40B4-BE49-F238E27FC236}">
                <a16:creationId xmlns:a16="http://schemas.microsoft.com/office/drawing/2014/main" id="{C9CE5C40-7AFF-4763-83B0-645BD4069381}"/>
              </a:ext>
            </a:extLst>
          </p:cNvPr>
          <p:cNvPicPr>
            <a:picLocks noChangeAspect="1"/>
          </p:cNvPicPr>
          <p:nvPr/>
        </p:nvPicPr>
        <p:blipFill>
          <a:blip r:embed="rId4">
            <a:duotone>
              <a:schemeClr val="accent2">
                <a:shade val="45000"/>
                <a:satMod val="135000"/>
              </a:schemeClr>
              <a:prstClr val="white"/>
            </a:duotone>
          </a:blip>
          <a:srcRect/>
          <a:stretch/>
        </p:blipFill>
        <p:spPr>
          <a:xfrm>
            <a:off x="2538818" y="3540602"/>
            <a:ext cx="242793" cy="243603"/>
          </a:xfrm>
          <a:prstGeom prst="rect">
            <a:avLst/>
          </a:prstGeom>
          <a:solidFill>
            <a:schemeClr val="bg1"/>
          </a:solidFill>
        </p:spPr>
      </p:pic>
      <p:pic>
        <p:nvPicPr>
          <p:cNvPr id="41" name="Picture 40">
            <a:extLst>
              <a:ext uri="{FF2B5EF4-FFF2-40B4-BE49-F238E27FC236}">
                <a16:creationId xmlns:a16="http://schemas.microsoft.com/office/drawing/2014/main" id="{E99A9A74-9EB1-4658-8E5A-011A66E4837C}"/>
              </a:ext>
            </a:extLst>
          </p:cNvPr>
          <p:cNvPicPr>
            <a:picLocks noChangeAspect="1"/>
          </p:cNvPicPr>
          <p:nvPr/>
        </p:nvPicPr>
        <p:blipFill>
          <a:blip r:embed="rId4">
            <a:duotone>
              <a:schemeClr val="accent2">
                <a:shade val="45000"/>
                <a:satMod val="135000"/>
              </a:schemeClr>
              <a:prstClr val="white"/>
            </a:duotone>
          </a:blip>
          <a:srcRect/>
          <a:stretch/>
        </p:blipFill>
        <p:spPr>
          <a:xfrm>
            <a:off x="2538819" y="3813945"/>
            <a:ext cx="242793" cy="243603"/>
          </a:xfrm>
          <a:prstGeom prst="rect">
            <a:avLst/>
          </a:prstGeom>
          <a:solidFill>
            <a:schemeClr val="bg1"/>
          </a:solidFill>
        </p:spPr>
      </p:pic>
      <p:sp>
        <p:nvSpPr>
          <p:cNvPr id="45" name="Rectangle: Rounded Corners 44">
            <a:extLst>
              <a:ext uri="{FF2B5EF4-FFF2-40B4-BE49-F238E27FC236}">
                <a16:creationId xmlns:a16="http://schemas.microsoft.com/office/drawing/2014/main" id="{2A71F856-3AAC-4F15-9E83-9EFF89345AE1}"/>
              </a:ext>
            </a:extLst>
          </p:cNvPr>
          <p:cNvSpPr/>
          <p:nvPr/>
        </p:nvSpPr>
        <p:spPr>
          <a:xfrm>
            <a:off x="653409" y="2402377"/>
            <a:ext cx="1639452" cy="319986"/>
          </a:xfrm>
          <a:prstGeom prst="roundRect">
            <a:avLst/>
          </a:prstGeom>
          <a:solidFill>
            <a:schemeClr val="accent1"/>
          </a:solidFill>
          <a:ln w="1905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bg1"/>
                </a:solidFill>
                <a:latin typeface="+mj-lt"/>
              </a:rPr>
              <a:t>Further information</a:t>
            </a:r>
          </a:p>
        </p:txBody>
      </p:sp>
      <p:sp>
        <p:nvSpPr>
          <p:cNvPr id="46" name="TextBox 45">
            <a:extLst>
              <a:ext uri="{FF2B5EF4-FFF2-40B4-BE49-F238E27FC236}">
                <a16:creationId xmlns:a16="http://schemas.microsoft.com/office/drawing/2014/main" id="{6C22A677-C997-44D4-BDEC-A890130F4CAB}"/>
              </a:ext>
            </a:extLst>
          </p:cNvPr>
          <p:cNvSpPr txBox="1"/>
          <p:nvPr/>
        </p:nvSpPr>
        <p:spPr>
          <a:xfrm>
            <a:off x="653409" y="2769987"/>
            <a:ext cx="1639452" cy="461665"/>
          </a:xfrm>
          <a:prstGeom prst="rect">
            <a:avLst/>
          </a:prstGeom>
          <a:noFill/>
          <a:ln>
            <a:solidFill>
              <a:schemeClr val="accent1"/>
            </a:solidFill>
          </a:ln>
        </p:spPr>
        <p:txBody>
          <a:bodyPr wrap="square" lIns="91440" tIns="45720" rIns="91440" bIns="45720" anchor="t">
            <a:spAutoFit/>
          </a:bodyPr>
          <a:lstStyle/>
          <a:p>
            <a:r>
              <a:rPr lang="en-US" sz="1200">
                <a:solidFill>
                  <a:schemeClr val="accent1"/>
                </a:solidFill>
                <a:latin typeface="+mj-lt"/>
              </a:rPr>
              <a:t>Part of: </a:t>
            </a:r>
            <a:r>
              <a:rPr lang="en-US" sz="1200" kern="0">
                <a:highlight>
                  <a:srgbClr val="00FF00"/>
                </a:highlight>
                <a:latin typeface="Awesome Light" panose="00000500000000000000" pitchFamily="50" charset="0"/>
              </a:rPr>
              <a:t>Training / Pre-Studies</a:t>
            </a:r>
            <a:endParaRPr lang="en-US" sz="1200" kern="0">
              <a:latin typeface="Awesome Light" panose="00000500000000000000" pitchFamily="50" charset="0"/>
            </a:endParaRPr>
          </a:p>
        </p:txBody>
      </p:sp>
      <p:sp>
        <p:nvSpPr>
          <p:cNvPr id="47" name="TextBox 46">
            <a:extLst>
              <a:ext uri="{FF2B5EF4-FFF2-40B4-BE49-F238E27FC236}">
                <a16:creationId xmlns:a16="http://schemas.microsoft.com/office/drawing/2014/main" id="{9B53713A-FCAA-4DD5-8702-558DFFBB1A80}"/>
              </a:ext>
            </a:extLst>
          </p:cNvPr>
          <p:cNvSpPr txBox="1"/>
          <p:nvPr/>
        </p:nvSpPr>
        <p:spPr>
          <a:xfrm>
            <a:off x="653409" y="4626187"/>
            <a:ext cx="1639452" cy="1200329"/>
          </a:xfrm>
          <a:prstGeom prst="rect">
            <a:avLst/>
          </a:prstGeom>
          <a:noFill/>
          <a:ln>
            <a:solidFill>
              <a:schemeClr val="accent1"/>
            </a:solidFill>
          </a:ln>
        </p:spPr>
        <p:txBody>
          <a:bodyPr wrap="square" lIns="91440" tIns="45720" rIns="91440" bIns="45720" anchor="t">
            <a:spAutoFit/>
          </a:bodyPr>
          <a:lstStyle/>
          <a:p>
            <a:r>
              <a:rPr lang="en-US" sz="1200">
                <a:solidFill>
                  <a:schemeClr val="accent1"/>
                </a:solidFill>
                <a:latin typeface="+mj-lt"/>
              </a:rPr>
              <a:t>Module Assessment</a:t>
            </a:r>
            <a:br>
              <a:rPr lang="en-US" sz="1200" kern="0">
                <a:highlight>
                  <a:srgbClr val="00FF00"/>
                </a:highlight>
                <a:latin typeface="Awesome Light" panose="00000500000000000000" pitchFamily="50" charset="0"/>
              </a:rPr>
            </a:br>
            <a:r>
              <a:rPr lang="en-US" sz="1200" kern="0">
                <a:highlight>
                  <a:srgbClr val="00FF00"/>
                </a:highlight>
                <a:latin typeface="Awesome Light" panose="00000500000000000000" pitchFamily="50" charset="0"/>
              </a:rPr>
              <a:t>[Fill in the Module assessment, e.g. Checkpoint or Project and a summary of what topics learners are assessed in]</a:t>
            </a:r>
          </a:p>
        </p:txBody>
      </p:sp>
      <p:sp>
        <p:nvSpPr>
          <p:cNvPr id="48" name="TextBox 47">
            <a:extLst>
              <a:ext uri="{FF2B5EF4-FFF2-40B4-BE49-F238E27FC236}">
                <a16:creationId xmlns:a16="http://schemas.microsoft.com/office/drawing/2014/main" id="{D8F9543D-AC4E-4BAF-8756-CFE880E2FF36}"/>
              </a:ext>
            </a:extLst>
          </p:cNvPr>
          <p:cNvSpPr txBox="1"/>
          <p:nvPr/>
        </p:nvSpPr>
        <p:spPr>
          <a:xfrm>
            <a:off x="653409" y="4068413"/>
            <a:ext cx="1639452" cy="461665"/>
          </a:xfrm>
          <a:prstGeom prst="rect">
            <a:avLst/>
          </a:prstGeom>
          <a:noFill/>
          <a:ln>
            <a:solidFill>
              <a:schemeClr val="accent1"/>
            </a:solidFill>
          </a:ln>
        </p:spPr>
        <p:txBody>
          <a:bodyPr wrap="square" lIns="91440" tIns="45720" rIns="91440" bIns="45720" anchor="t">
            <a:spAutoFit/>
          </a:bodyPr>
          <a:lstStyle/>
          <a:p>
            <a:r>
              <a:rPr lang="en-US" sz="1200">
                <a:solidFill>
                  <a:schemeClr val="accent1"/>
                </a:solidFill>
                <a:latin typeface="+mj-lt"/>
              </a:rPr>
              <a:t>Software/</a:t>
            </a:r>
            <a:r>
              <a:rPr lang="en-US" sz="1200" err="1">
                <a:solidFill>
                  <a:schemeClr val="accent1"/>
                </a:solidFill>
                <a:latin typeface="+mj-lt"/>
              </a:rPr>
              <a:t>Licence</a:t>
            </a:r>
            <a:r>
              <a:rPr lang="en-US" sz="1200">
                <a:solidFill>
                  <a:schemeClr val="accent1"/>
                </a:solidFill>
                <a:latin typeface="+mj-lt"/>
              </a:rPr>
              <a:t> Requirements</a:t>
            </a:r>
            <a:r>
              <a:rPr lang="en-US" sz="1200" kern="0">
                <a:latin typeface="Awesome Light" panose="00000500000000000000" pitchFamily="50" charset="0"/>
              </a:rPr>
              <a:t>: </a:t>
            </a:r>
            <a:r>
              <a:rPr lang="en-US" sz="1200" kern="0">
                <a:highlight>
                  <a:srgbClr val="00FF00"/>
                </a:highlight>
                <a:latin typeface="Awesome Light" panose="00000500000000000000" pitchFamily="50" charset="0"/>
              </a:rPr>
              <a:t>[XXX]</a:t>
            </a:r>
          </a:p>
        </p:txBody>
      </p:sp>
      <p:sp>
        <p:nvSpPr>
          <p:cNvPr id="49" name="TextBox 48">
            <a:extLst>
              <a:ext uri="{FF2B5EF4-FFF2-40B4-BE49-F238E27FC236}">
                <a16:creationId xmlns:a16="http://schemas.microsoft.com/office/drawing/2014/main" id="{6C45946D-45DB-4FA7-928C-B2723B03FD52}"/>
              </a:ext>
            </a:extLst>
          </p:cNvPr>
          <p:cNvSpPr txBox="1"/>
          <p:nvPr/>
        </p:nvSpPr>
        <p:spPr>
          <a:xfrm>
            <a:off x="653409" y="3324979"/>
            <a:ext cx="1639452" cy="276999"/>
          </a:xfrm>
          <a:prstGeom prst="rect">
            <a:avLst/>
          </a:prstGeom>
          <a:noFill/>
          <a:ln>
            <a:solidFill>
              <a:schemeClr val="accent1"/>
            </a:solidFill>
          </a:ln>
        </p:spPr>
        <p:txBody>
          <a:bodyPr wrap="square" lIns="91440" tIns="45720" rIns="91440" bIns="45720" anchor="t">
            <a:spAutoFit/>
          </a:bodyPr>
          <a:lstStyle/>
          <a:p>
            <a:r>
              <a:rPr lang="en-US" sz="1200">
                <a:solidFill>
                  <a:schemeClr val="accent1"/>
                </a:solidFill>
                <a:latin typeface="+mj-lt"/>
              </a:rPr>
              <a:t>Estimated time: </a:t>
            </a:r>
            <a:r>
              <a:rPr lang="en-US" sz="1200" kern="0">
                <a:highlight>
                  <a:srgbClr val="00FF00"/>
                </a:highlight>
                <a:latin typeface="Awesome Light" panose="00000500000000000000" pitchFamily="50" charset="0"/>
              </a:rPr>
              <a:t>[XXX] </a:t>
            </a:r>
          </a:p>
        </p:txBody>
      </p:sp>
      <p:sp>
        <p:nvSpPr>
          <p:cNvPr id="50" name="TextBox 49">
            <a:extLst>
              <a:ext uri="{FF2B5EF4-FFF2-40B4-BE49-F238E27FC236}">
                <a16:creationId xmlns:a16="http://schemas.microsoft.com/office/drawing/2014/main" id="{A978B8F7-57DE-4F60-87A8-D971284AB2CC}"/>
              </a:ext>
            </a:extLst>
          </p:cNvPr>
          <p:cNvSpPr txBox="1"/>
          <p:nvPr/>
        </p:nvSpPr>
        <p:spPr>
          <a:xfrm>
            <a:off x="653409" y="3695305"/>
            <a:ext cx="1639452" cy="276999"/>
          </a:xfrm>
          <a:prstGeom prst="rect">
            <a:avLst/>
          </a:prstGeom>
          <a:noFill/>
          <a:ln>
            <a:solidFill>
              <a:schemeClr val="accent1"/>
            </a:solidFill>
          </a:ln>
        </p:spPr>
        <p:txBody>
          <a:bodyPr wrap="square" lIns="91440" tIns="45720" rIns="91440" bIns="45720" anchor="t">
            <a:spAutoFit/>
          </a:bodyPr>
          <a:lstStyle/>
          <a:p>
            <a:r>
              <a:rPr lang="de-DE" sz="1200" err="1">
                <a:solidFill>
                  <a:schemeClr val="accent1"/>
                </a:solidFill>
                <a:latin typeface="+mj-lt"/>
              </a:rPr>
              <a:t>Pre-requisites</a:t>
            </a:r>
            <a:r>
              <a:rPr lang="en-US" sz="1200">
                <a:solidFill>
                  <a:schemeClr val="accent1"/>
                </a:solidFill>
                <a:latin typeface="+mj-lt"/>
              </a:rPr>
              <a:t>: </a:t>
            </a:r>
            <a:r>
              <a:rPr lang="en-US" sz="1200" kern="0">
                <a:highlight>
                  <a:srgbClr val="00FF00"/>
                </a:highlight>
                <a:latin typeface="Awesome Light" panose="00000500000000000000" pitchFamily="50" charset="0"/>
              </a:rPr>
              <a:t>[XXX]</a:t>
            </a:r>
          </a:p>
        </p:txBody>
      </p:sp>
      <p:pic>
        <p:nvPicPr>
          <p:cNvPr id="22" name="Picture 21">
            <a:extLst>
              <a:ext uri="{FF2B5EF4-FFF2-40B4-BE49-F238E27FC236}">
                <a16:creationId xmlns:a16="http://schemas.microsoft.com/office/drawing/2014/main" id="{87977CB1-519D-4756-B961-7FEB490C328E}"/>
              </a:ext>
            </a:extLst>
          </p:cNvPr>
          <p:cNvPicPr>
            <a:picLocks noChangeAspect="1"/>
          </p:cNvPicPr>
          <p:nvPr/>
        </p:nvPicPr>
        <p:blipFill>
          <a:blip r:embed="rId5"/>
          <a:stretch>
            <a:fillRect/>
          </a:stretch>
        </p:blipFill>
        <p:spPr>
          <a:xfrm>
            <a:off x="8750528" y="4179526"/>
            <a:ext cx="2996669" cy="2409602"/>
          </a:xfrm>
          <a:prstGeom prst="rect">
            <a:avLst/>
          </a:prstGeom>
        </p:spPr>
      </p:pic>
      <p:sp>
        <p:nvSpPr>
          <p:cNvPr id="24" name="Rectangle: Rounded Corners 23">
            <a:extLst>
              <a:ext uri="{FF2B5EF4-FFF2-40B4-BE49-F238E27FC236}">
                <a16:creationId xmlns:a16="http://schemas.microsoft.com/office/drawing/2014/main" id="{2F64B148-BE89-427B-81B1-B2FB31BB2975}"/>
              </a:ext>
            </a:extLst>
          </p:cNvPr>
          <p:cNvSpPr/>
          <p:nvPr/>
        </p:nvSpPr>
        <p:spPr>
          <a:xfrm rot="20592560">
            <a:off x="8332378" y="3916976"/>
            <a:ext cx="1797328" cy="655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Use </a:t>
            </a:r>
            <a:r>
              <a:rPr lang="de-DE" sz="1700" err="1"/>
              <a:t>active</a:t>
            </a:r>
            <a:r>
              <a:rPr lang="de-DE" sz="1700"/>
              <a:t> and </a:t>
            </a:r>
            <a:r>
              <a:rPr lang="de-DE" sz="1700" err="1"/>
              <a:t>measuarble</a:t>
            </a:r>
            <a:r>
              <a:rPr lang="de-DE" sz="1700"/>
              <a:t> </a:t>
            </a:r>
            <a:r>
              <a:rPr lang="de-DE" sz="1700" err="1"/>
              <a:t>verbs</a:t>
            </a:r>
            <a:r>
              <a:rPr lang="de-DE" sz="1700"/>
              <a:t>!</a:t>
            </a:r>
          </a:p>
        </p:txBody>
      </p:sp>
      <p:sp>
        <p:nvSpPr>
          <p:cNvPr id="25" name="Rectangle: Rounded Corners 24">
            <a:extLst>
              <a:ext uri="{FF2B5EF4-FFF2-40B4-BE49-F238E27FC236}">
                <a16:creationId xmlns:a16="http://schemas.microsoft.com/office/drawing/2014/main" id="{8E908881-30EF-40B8-AE0E-217ED30B202A}"/>
              </a:ext>
            </a:extLst>
          </p:cNvPr>
          <p:cNvSpPr/>
          <p:nvPr/>
        </p:nvSpPr>
        <p:spPr>
          <a:xfrm>
            <a:off x="8139868" y="268872"/>
            <a:ext cx="1167113" cy="6456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Variant 1</a:t>
            </a:r>
          </a:p>
        </p:txBody>
      </p:sp>
      <p:sp>
        <p:nvSpPr>
          <p:cNvPr id="28" name="Rectangle 27">
            <a:extLst>
              <a:ext uri="{FF2B5EF4-FFF2-40B4-BE49-F238E27FC236}">
                <a16:creationId xmlns:a16="http://schemas.microsoft.com/office/drawing/2014/main" id="{CFC813ED-98FE-4431-B924-1B29AF65B6CD}"/>
              </a:ext>
            </a:extLst>
          </p:cNvPr>
          <p:cNvSpPr/>
          <p:nvPr/>
        </p:nvSpPr>
        <p:spPr>
          <a:xfrm>
            <a:off x="9992639" y="1100526"/>
            <a:ext cx="2907587" cy="25014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Max. 8 Sentences per Module</a:t>
            </a:r>
            <a:br>
              <a:rPr lang="en-GB" sz="1700"/>
            </a:br>
            <a:br>
              <a:rPr lang="en-GB" sz="1700"/>
            </a:br>
            <a:r>
              <a:rPr lang="en-GB" sz="1700"/>
              <a:t>Send to the client (after workshop) and used to find trainers </a:t>
            </a:r>
          </a:p>
          <a:p>
            <a:pPr algn="ctr"/>
            <a:endParaRPr lang="en-GB" sz="1700"/>
          </a:p>
          <a:p>
            <a:pPr algn="ctr"/>
            <a:r>
              <a:rPr lang="en-GB" sz="1700"/>
              <a:t>To be refined during the workshop process.</a:t>
            </a:r>
            <a:endParaRPr lang="en-US"/>
          </a:p>
        </p:txBody>
      </p:sp>
    </p:spTree>
    <p:extLst>
      <p:ext uri="{BB962C8B-B14F-4D97-AF65-F5344CB8AC3E}">
        <p14:creationId xmlns:p14="http://schemas.microsoft.com/office/powerpoint/2010/main" val="31501378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0F5ABB-B13A-49B2-BD0B-E11F02C5B7FB}"/>
              </a:ext>
            </a:extLst>
          </p:cNvPr>
          <p:cNvSpPr>
            <a:spLocks noGrp="1"/>
          </p:cNvSpPr>
          <p:nvPr>
            <p:ph type="title"/>
          </p:nvPr>
        </p:nvSpPr>
        <p:spPr>
          <a:xfrm>
            <a:off x="647796" y="918892"/>
            <a:ext cx="7732800" cy="301624"/>
          </a:xfrm>
        </p:spPr>
        <p:txBody>
          <a:bodyPr/>
          <a:lstStyle/>
          <a:p>
            <a:r>
              <a:rPr lang="en-US" sz="1800"/>
              <a:t>Learning Outcomes </a:t>
            </a:r>
            <a:br>
              <a:rPr lang="en-US" sz="1800"/>
            </a:br>
            <a:r>
              <a:rPr lang="en-US"/>
              <a:t>Modul SAP </a:t>
            </a:r>
            <a:r>
              <a:rPr lang="en-US" err="1"/>
              <a:t>Basiswissen</a:t>
            </a:r>
            <a:r>
              <a:rPr lang="en-US"/>
              <a:t>: Die </a:t>
            </a:r>
            <a:r>
              <a:rPr lang="en-US" err="1"/>
              <a:t>Kernprozesse</a:t>
            </a:r>
            <a:endParaRPr lang="de-DE"/>
          </a:p>
        </p:txBody>
      </p:sp>
      <p:sp>
        <p:nvSpPr>
          <p:cNvPr id="27" name="TextBox 26">
            <a:extLst>
              <a:ext uri="{FF2B5EF4-FFF2-40B4-BE49-F238E27FC236}">
                <a16:creationId xmlns:a16="http://schemas.microsoft.com/office/drawing/2014/main" id="{CD089E19-97F3-42F6-B8AF-783F47DCCBAC}"/>
              </a:ext>
            </a:extLst>
          </p:cNvPr>
          <p:cNvSpPr txBox="1"/>
          <p:nvPr/>
        </p:nvSpPr>
        <p:spPr>
          <a:xfrm>
            <a:off x="658813" y="1709829"/>
            <a:ext cx="10874374" cy="523220"/>
          </a:xfrm>
          <a:prstGeom prst="rect">
            <a:avLst/>
          </a:prstGeom>
          <a:solidFill>
            <a:schemeClr val="tx2"/>
          </a:solidFill>
          <a:ln>
            <a:solidFill>
              <a:schemeClr val="tx2"/>
            </a:solidFill>
          </a:ln>
        </p:spPr>
        <p:txBody>
          <a:bodyPr wrap="square" lIns="91440" tIns="45720" rIns="91440" bIns="45720" anchor="t">
            <a:spAutoFit/>
          </a:bodyPr>
          <a:lstStyle/>
          <a:p>
            <a:r>
              <a:rPr lang="en-US" sz="1400" kern="0" err="1">
                <a:solidFill>
                  <a:schemeClr val="accent1"/>
                </a:solidFill>
                <a:latin typeface="Awesome"/>
              </a:rPr>
              <a:t>Zweck</a:t>
            </a:r>
            <a:r>
              <a:rPr lang="en-US" sz="1400" kern="0">
                <a:solidFill>
                  <a:schemeClr val="accent1"/>
                </a:solidFill>
                <a:latin typeface="Awesome"/>
              </a:rPr>
              <a:t> des </a:t>
            </a:r>
            <a:r>
              <a:rPr lang="en-US" sz="1400" kern="0" err="1">
                <a:solidFill>
                  <a:schemeClr val="accent1"/>
                </a:solidFill>
                <a:latin typeface="Awesome"/>
              </a:rPr>
              <a:t>Moduls</a:t>
            </a:r>
            <a:r>
              <a:rPr lang="en-US" sz="1400" kern="0">
                <a:solidFill>
                  <a:schemeClr val="accent1"/>
                </a:solidFill>
                <a:latin typeface="Awesome"/>
              </a:rPr>
              <a:t>: </a:t>
            </a:r>
            <a:r>
              <a:rPr lang="de-DE" sz="1400">
                <a:solidFill>
                  <a:srgbClr val="012D28"/>
                </a:solidFill>
                <a:latin typeface="Awesome Light" panose="00000500000000000000" pitchFamily="50" charset="0"/>
                <a:cs typeface="Arial" panose="020B0604020202020204" pitchFamily="34" charset="0"/>
              </a:rPr>
              <a:t>Als </a:t>
            </a:r>
            <a:r>
              <a:rPr lang="de-DE" sz="1400" err="1">
                <a:solidFill>
                  <a:srgbClr val="012D28"/>
                </a:solidFill>
                <a:latin typeface="Awesome Light" panose="00000500000000000000" pitchFamily="50" charset="0"/>
                <a:cs typeface="Arial" panose="020B0604020202020204" pitchFamily="34" charset="0"/>
              </a:rPr>
              <a:t>Absolvent:in</a:t>
            </a:r>
            <a:r>
              <a:rPr lang="de-DE" sz="1400">
                <a:solidFill>
                  <a:srgbClr val="012D28"/>
                </a:solidFill>
                <a:latin typeface="Awesome Light" panose="00000500000000000000" pitchFamily="50" charset="0"/>
                <a:cs typeface="Arial" panose="020B0604020202020204" pitchFamily="34" charset="0"/>
              </a:rPr>
              <a:t> der AW Academy kenne ich die vier SAP Kernprozesse im SAP System (</a:t>
            </a:r>
            <a:r>
              <a:rPr lang="de-DE" sz="1400" err="1">
                <a:solidFill>
                  <a:srgbClr val="012D28"/>
                </a:solidFill>
                <a:latin typeface="Awesome Light" panose="00000500000000000000" pitchFamily="50" charset="0"/>
                <a:cs typeface="Arial" panose="020B0604020202020204" pitchFamily="34" charset="0"/>
              </a:rPr>
              <a:t>Hire-to-Retire</a:t>
            </a:r>
            <a:r>
              <a:rPr lang="de-DE" sz="1400">
                <a:solidFill>
                  <a:srgbClr val="012D28"/>
                </a:solidFill>
                <a:latin typeface="Awesome Light" panose="00000500000000000000" pitchFamily="50" charset="0"/>
                <a:cs typeface="Arial" panose="020B0604020202020204" pitchFamily="34" charset="0"/>
              </a:rPr>
              <a:t>; Order </a:t>
            </a:r>
            <a:r>
              <a:rPr lang="de-DE" sz="1400" err="1">
                <a:solidFill>
                  <a:srgbClr val="012D28"/>
                </a:solidFill>
                <a:latin typeface="Awesome Light" panose="00000500000000000000" pitchFamily="50" charset="0"/>
                <a:cs typeface="Arial" panose="020B0604020202020204" pitchFamily="34" charset="0"/>
              </a:rPr>
              <a:t>to</a:t>
            </a:r>
            <a:r>
              <a:rPr lang="de-DE" sz="1400">
                <a:solidFill>
                  <a:srgbClr val="012D28"/>
                </a:solidFill>
                <a:latin typeface="Awesome Light" panose="00000500000000000000" pitchFamily="50" charset="0"/>
                <a:cs typeface="Arial" panose="020B0604020202020204" pitchFamily="34" charset="0"/>
              </a:rPr>
              <a:t> Cash …) und habe die passenden Transaktionen dazu ausgeführt.</a:t>
            </a:r>
            <a:endParaRPr lang="en-US" sz="1400">
              <a:solidFill>
                <a:srgbClr val="012D28"/>
              </a:solidFill>
              <a:latin typeface="Awesome Light" panose="00000500000000000000" pitchFamily="50" charset="0"/>
              <a:cs typeface="Arial" panose="020B0604020202020204" pitchFamily="34" charset="0"/>
            </a:endParaRPr>
          </a:p>
        </p:txBody>
      </p:sp>
      <p:sp>
        <p:nvSpPr>
          <p:cNvPr id="26" name="TextBox 25">
            <a:extLst>
              <a:ext uri="{FF2B5EF4-FFF2-40B4-BE49-F238E27FC236}">
                <a16:creationId xmlns:a16="http://schemas.microsoft.com/office/drawing/2014/main" id="{601F9047-BBA7-4F0D-BC6D-CA51CBC254F0}"/>
              </a:ext>
            </a:extLst>
          </p:cNvPr>
          <p:cNvSpPr txBox="1"/>
          <p:nvPr/>
        </p:nvSpPr>
        <p:spPr>
          <a:xfrm>
            <a:off x="9992639" y="168728"/>
            <a:ext cx="3350102" cy="307777"/>
          </a:xfrm>
          <a:prstGeom prst="rect">
            <a:avLst/>
          </a:prstGeom>
          <a:noFill/>
        </p:spPr>
        <p:txBody>
          <a:bodyPr wrap="square">
            <a:spAutoFit/>
          </a:bodyPr>
          <a:lstStyle/>
          <a:p>
            <a:pPr>
              <a:spcBef>
                <a:spcPts val="600"/>
              </a:spcBef>
            </a:pPr>
            <a:r>
              <a:rPr lang="en-US" sz="1400" i="1" kern="0" err="1">
                <a:latin typeface="Awesome"/>
              </a:rPr>
              <a:t>Kompetenz</a:t>
            </a:r>
            <a:r>
              <a:rPr lang="en-US" sz="1400" i="1" kern="0">
                <a:latin typeface="Awesome"/>
              </a:rPr>
              <a:t>	            Wissen</a:t>
            </a:r>
            <a:endParaRPr lang="de-DE" sz="1400" i="1" kern="0">
              <a:latin typeface="Awesome"/>
            </a:endParaRPr>
          </a:p>
        </p:txBody>
      </p:sp>
      <p:pic>
        <p:nvPicPr>
          <p:cNvPr id="30" name="Picture 29">
            <a:extLst>
              <a:ext uri="{FF2B5EF4-FFF2-40B4-BE49-F238E27FC236}">
                <a16:creationId xmlns:a16="http://schemas.microsoft.com/office/drawing/2014/main" id="{9E13504D-566C-46C3-9489-AB81B84D6310}"/>
              </a:ext>
            </a:extLst>
          </p:cNvPr>
          <p:cNvPicPr>
            <a:picLocks noChangeAspect="1"/>
          </p:cNvPicPr>
          <p:nvPr/>
        </p:nvPicPr>
        <p:blipFill>
          <a:blip r:embed="rId3">
            <a:duotone>
              <a:schemeClr val="accent2">
                <a:shade val="45000"/>
                <a:satMod val="135000"/>
              </a:schemeClr>
              <a:prstClr val="white"/>
            </a:duotone>
          </a:blip>
          <a:srcRect/>
          <a:stretch/>
        </p:blipFill>
        <p:spPr>
          <a:xfrm>
            <a:off x="9582976" y="118171"/>
            <a:ext cx="409663" cy="411029"/>
          </a:xfrm>
          <a:prstGeom prst="rect">
            <a:avLst/>
          </a:prstGeom>
        </p:spPr>
      </p:pic>
      <p:pic>
        <p:nvPicPr>
          <p:cNvPr id="32" name="Picture 31" descr="Icon&#10;&#10;Description automatically generated">
            <a:extLst>
              <a:ext uri="{FF2B5EF4-FFF2-40B4-BE49-F238E27FC236}">
                <a16:creationId xmlns:a16="http://schemas.microsoft.com/office/drawing/2014/main" id="{D33E88C5-2363-4D9C-9B84-22A898FED8B5}"/>
              </a:ext>
            </a:extLst>
          </p:cNvPr>
          <p:cNvPicPr>
            <a:picLocks noChangeAspect="1"/>
          </p:cNvPicPr>
          <p:nvPr/>
        </p:nvPicPr>
        <p:blipFill>
          <a:blip r:embed="rId4"/>
          <a:stretch>
            <a:fillRect/>
          </a:stretch>
        </p:blipFill>
        <p:spPr>
          <a:xfrm>
            <a:off x="11055288" y="112548"/>
            <a:ext cx="434682" cy="433238"/>
          </a:xfrm>
          <a:prstGeom prst="rect">
            <a:avLst/>
          </a:prstGeom>
        </p:spPr>
      </p:pic>
      <p:sp>
        <p:nvSpPr>
          <p:cNvPr id="41" name="Rectangle: Rounded Corners 40">
            <a:extLst>
              <a:ext uri="{FF2B5EF4-FFF2-40B4-BE49-F238E27FC236}">
                <a16:creationId xmlns:a16="http://schemas.microsoft.com/office/drawing/2014/main" id="{8A7C1584-6DA0-46F2-8F50-07F2E76CDFDD}"/>
              </a:ext>
            </a:extLst>
          </p:cNvPr>
          <p:cNvSpPr/>
          <p:nvPr/>
        </p:nvSpPr>
        <p:spPr>
          <a:xfrm>
            <a:off x="699589" y="2402377"/>
            <a:ext cx="1843586" cy="319986"/>
          </a:xfrm>
          <a:prstGeom prst="roundRect">
            <a:avLst/>
          </a:prstGeom>
          <a:solidFill>
            <a:schemeClr val="accent1"/>
          </a:solidFill>
          <a:ln w="1905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err="1">
                <a:solidFill>
                  <a:schemeClr val="bg1"/>
                </a:solidFill>
                <a:latin typeface="+mj-lt"/>
              </a:rPr>
              <a:t>Informationen</a:t>
            </a:r>
            <a:endParaRPr lang="en-US" sz="1300">
              <a:solidFill>
                <a:schemeClr val="bg1"/>
              </a:solidFill>
              <a:latin typeface="+mj-lt"/>
            </a:endParaRPr>
          </a:p>
        </p:txBody>
      </p:sp>
      <p:sp>
        <p:nvSpPr>
          <p:cNvPr id="42" name="TextBox 41">
            <a:extLst>
              <a:ext uri="{FF2B5EF4-FFF2-40B4-BE49-F238E27FC236}">
                <a16:creationId xmlns:a16="http://schemas.microsoft.com/office/drawing/2014/main" id="{15A9C155-1871-4810-89C5-2361CB94EAAA}"/>
              </a:ext>
            </a:extLst>
          </p:cNvPr>
          <p:cNvSpPr txBox="1"/>
          <p:nvPr/>
        </p:nvSpPr>
        <p:spPr>
          <a:xfrm>
            <a:off x="699589" y="2769987"/>
            <a:ext cx="1843586" cy="461665"/>
          </a:xfrm>
          <a:prstGeom prst="rect">
            <a:avLst/>
          </a:prstGeom>
          <a:noFill/>
          <a:ln>
            <a:solidFill>
              <a:schemeClr val="accent1"/>
            </a:solidFill>
          </a:ln>
        </p:spPr>
        <p:txBody>
          <a:bodyPr wrap="square" lIns="91440" tIns="45720" rIns="91440" bIns="45720" anchor="t">
            <a:spAutoFit/>
          </a:bodyPr>
          <a:lstStyle/>
          <a:p>
            <a:r>
              <a:rPr lang="en-US" sz="1200">
                <a:solidFill>
                  <a:schemeClr val="accent1"/>
                </a:solidFill>
                <a:latin typeface="+mj-lt"/>
              </a:rPr>
              <a:t>Teil des: </a:t>
            </a:r>
            <a:r>
              <a:rPr lang="en-US" sz="1200" kern="0">
                <a:latin typeface="Awesome Light" panose="00000500000000000000" pitchFamily="50" charset="0"/>
              </a:rPr>
              <a:t>Trainings und </a:t>
            </a:r>
            <a:br>
              <a:rPr lang="en-US" sz="1200" kern="0">
                <a:latin typeface="Awesome Light" panose="00000500000000000000" pitchFamily="50" charset="0"/>
              </a:rPr>
            </a:br>
            <a:r>
              <a:rPr lang="en-US" sz="1200" kern="0">
                <a:latin typeface="Awesome Light" panose="00000500000000000000" pitchFamily="50" charset="0"/>
              </a:rPr>
              <a:t>der Pre-Studies</a:t>
            </a:r>
          </a:p>
        </p:txBody>
      </p:sp>
      <p:sp>
        <p:nvSpPr>
          <p:cNvPr id="43" name="TextBox 42">
            <a:extLst>
              <a:ext uri="{FF2B5EF4-FFF2-40B4-BE49-F238E27FC236}">
                <a16:creationId xmlns:a16="http://schemas.microsoft.com/office/drawing/2014/main" id="{F7C4C56D-8CE2-41D4-8146-8A44E92B2126}"/>
              </a:ext>
            </a:extLst>
          </p:cNvPr>
          <p:cNvSpPr txBox="1"/>
          <p:nvPr/>
        </p:nvSpPr>
        <p:spPr>
          <a:xfrm>
            <a:off x="699589" y="5371287"/>
            <a:ext cx="1843586" cy="1200329"/>
          </a:xfrm>
          <a:prstGeom prst="rect">
            <a:avLst/>
          </a:prstGeom>
          <a:noFill/>
          <a:ln>
            <a:solidFill>
              <a:schemeClr val="accent1"/>
            </a:solidFill>
          </a:ln>
        </p:spPr>
        <p:txBody>
          <a:bodyPr wrap="square" lIns="91440" tIns="45720" rIns="91440" bIns="45720" anchor="t">
            <a:spAutoFit/>
          </a:bodyPr>
          <a:lstStyle/>
          <a:p>
            <a:r>
              <a:rPr lang="en-US" sz="1200" err="1">
                <a:solidFill>
                  <a:schemeClr val="accent1"/>
                </a:solidFill>
                <a:latin typeface="+mj-lt"/>
              </a:rPr>
              <a:t>Bewertung</a:t>
            </a:r>
            <a:r>
              <a:rPr lang="en-US" sz="1200">
                <a:solidFill>
                  <a:schemeClr val="accent1"/>
                </a:solidFill>
                <a:latin typeface="+mj-lt"/>
              </a:rPr>
              <a:t> der </a:t>
            </a:r>
            <a:r>
              <a:rPr lang="en-US" sz="1200" err="1">
                <a:solidFill>
                  <a:schemeClr val="accent1"/>
                </a:solidFill>
                <a:latin typeface="+mj-lt"/>
              </a:rPr>
              <a:t>Inhalte</a:t>
            </a:r>
            <a:br>
              <a:rPr lang="en-US" sz="1200" kern="0">
                <a:latin typeface="Awesome Light" panose="00000500000000000000" pitchFamily="50" charset="0"/>
              </a:rPr>
            </a:br>
            <a:r>
              <a:rPr lang="en-US" sz="1200" kern="0">
                <a:latin typeface="Awesome Light" panose="00000500000000000000" pitchFamily="50" charset="0"/>
              </a:rPr>
              <a:t>In </a:t>
            </a:r>
            <a:r>
              <a:rPr lang="en-US" sz="1200" kern="0" err="1">
                <a:latin typeface="Awesome Light" panose="00000500000000000000" pitchFamily="50" charset="0"/>
              </a:rPr>
              <a:t>welcher</a:t>
            </a:r>
            <a:r>
              <a:rPr lang="en-US" sz="1200" kern="0">
                <a:latin typeface="Awesome Light" panose="00000500000000000000" pitchFamily="50" charset="0"/>
              </a:rPr>
              <a:t> Form (</a:t>
            </a:r>
            <a:r>
              <a:rPr lang="en-US" sz="1200" kern="0" err="1">
                <a:latin typeface="Awesome Light" panose="00000500000000000000" pitchFamily="50" charset="0"/>
              </a:rPr>
              <a:t>Quizz</a:t>
            </a:r>
            <a:r>
              <a:rPr lang="en-US" sz="1200" kern="0">
                <a:latin typeface="Awesome Light" panose="00000500000000000000" pitchFamily="50" charset="0"/>
              </a:rPr>
              <a:t>, </a:t>
            </a:r>
            <a:r>
              <a:rPr lang="en-US" sz="1200" kern="0" err="1">
                <a:latin typeface="Awesome Light" panose="00000500000000000000" pitchFamily="50" charset="0"/>
              </a:rPr>
              <a:t>Projektarbeit</a:t>
            </a:r>
            <a:r>
              <a:rPr lang="en-US" sz="1200" kern="0">
                <a:latin typeface="Awesome Light" panose="00000500000000000000" pitchFamily="50" charset="0"/>
              </a:rPr>
              <a:t> …) das Wissen dieses </a:t>
            </a:r>
            <a:r>
              <a:rPr lang="en-US" sz="1200" kern="0" err="1">
                <a:latin typeface="Awesome Light" panose="00000500000000000000" pitchFamily="50" charset="0"/>
              </a:rPr>
              <a:t>Moduls</a:t>
            </a:r>
            <a:r>
              <a:rPr lang="en-US" sz="1200" kern="0">
                <a:latin typeface="Awesome Light" panose="00000500000000000000" pitchFamily="50" charset="0"/>
              </a:rPr>
              <a:t> </a:t>
            </a:r>
            <a:r>
              <a:rPr lang="en-US" sz="1200" kern="0" err="1">
                <a:latin typeface="Awesome Light" panose="00000500000000000000" pitchFamily="50" charset="0"/>
              </a:rPr>
              <a:t>überprüft</a:t>
            </a:r>
            <a:r>
              <a:rPr lang="en-US" sz="1200" kern="0">
                <a:latin typeface="Awesome Light" panose="00000500000000000000" pitchFamily="50" charset="0"/>
              </a:rPr>
              <a:t> </a:t>
            </a:r>
            <a:r>
              <a:rPr lang="en-US" sz="1200" kern="0" err="1">
                <a:latin typeface="Awesome Light" panose="00000500000000000000" pitchFamily="50" charset="0"/>
              </a:rPr>
              <a:t>wird</a:t>
            </a:r>
            <a:r>
              <a:rPr lang="en-US" sz="1200" kern="0">
                <a:latin typeface="Awesome Light" panose="00000500000000000000" pitchFamily="50" charset="0"/>
              </a:rPr>
              <a:t>, </a:t>
            </a:r>
            <a:r>
              <a:rPr lang="en-US" sz="1200" kern="0" err="1">
                <a:latin typeface="Awesome Light" panose="00000500000000000000" pitchFamily="50" charset="0"/>
              </a:rPr>
              <a:t>wird</a:t>
            </a:r>
            <a:r>
              <a:rPr lang="en-US" sz="1200" kern="0">
                <a:latin typeface="Awesome Light" panose="00000500000000000000" pitchFamily="50" charset="0"/>
              </a:rPr>
              <a:t> </a:t>
            </a:r>
            <a:r>
              <a:rPr lang="en-US" sz="1200" kern="0" err="1">
                <a:latin typeface="Awesome Light" panose="00000500000000000000" pitchFamily="50" charset="0"/>
              </a:rPr>
              <a:t>mit</a:t>
            </a:r>
            <a:r>
              <a:rPr lang="en-US" sz="1200" kern="0">
                <a:latin typeface="Awesome Light" panose="00000500000000000000" pitchFamily="50" charset="0"/>
              </a:rPr>
              <a:t> dem </a:t>
            </a:r>
            <a:r>
              <a:rPr lang="en-US" sz="1200" kern="0" err="1">
                <a:latin typeface="Awesome Light" panose="00000500000000000000" pitchFamily="50" charset="0"/>
              </a:rPr>
              <a:t>Trainerteam</a:t>
            </a:r>
            <a:r>
              <a:rPr lang="en-US" sz="1200" kern="0">
                <a:latin typeface="Awesome Light" panose="00000500000000000000" pitchFamily="50" charset="0"/>
              </a:rPr>
              <a:t> </a:t>
            </a:r>
            <a:r>
              <a:rPr lang="en-US" sz="1200" kern="0" err="1">
                <a:latin typeface="Awesome Light" panose="00000500000000000000" pitchFamily="50" charset="0"/>
              </a:rPr>
              <a:t>geklärt</a:t>
            </a:r>
            <a:r>
              <a:rPr lang="en-US" sz="1200" kern="0">
                <a:latin typeface="Awesome Light" panose="00000500000000000000" pitchFamily="50" charset="0"/>
              </a:rPr>
              <a:t>.</a:t>
            </a:r>
          </a:p>
        </p:txBody>
      </p:sp>
      <p:sp>
        <p:nvSpPr>
          <p:cNvPr id="44" name="TextBox 43">
            <a:extLst>
              <a:ext uri="{FF2B5EF4-FFF2-40B4-BE49-F238E27FC236}">
                <a16:creationId xmlns:a16="http://schemas.microsoft.com/office/drawing/2014/main" id="{D0BC851B-1AA7-483B-B8B9-65578F24B037}"/>
              </a:ext>
            </a:extLst>
          </p:cNvPr>
          <p:cNvSpPr txBox="1"/>
          <p:nvPr/>
        </p:nvSpPr>
        <p:spPr>
          <a:xfrm>
            <a:off x="699589" y="4686723"/>
            <a:ext cx="1843586" cy="646331"/>
          </a:xfrm>
          <a:prstGeom prst="rect">
            <a:avLst/>
          </a:prstGeom>
          <a:noFill/>
          <a:ln>
            <a:solidFill>
              <a:schemeClr val="accent1"/>
            </a:solidFill>
          </a:ln>
        </p:spPr>
        <p:txBody>
          <a:bodyPr wrap="square" lIns="91440" tIns="45720" rIns="91440" bIns="45720" anchor="t">
            <a:spAutoFit/>
          </a:bodyPr>
          <a:lstStyle/>
          <a:p>
            <a:r>
              <a:rPr lang="en-US" sz="1200">
                <a:solidFill>
                  <a:schemeClr val="accent1"/>
                </a:solidFill>
                <a:latin typeface="+mj-lt"/>
              </a:rPr>
              <a:t>Software/</a:t>
            </a:r>
            <a:r>
              <a:rPr lang="en-US" sz="1200" err="1">
                <a:solidFill>
                  <a:schemeClr val="accent1"/>
                </a:solidFill>
                <a:latin typeface="+mj-lt"/>
              </a:rPr>
              <a:t>Trainingsumge</a:t>
            </a:r>
            <a:r>
              <a:rPr lang="en-US" sz="1200">
                <a:solidFill>
                  <a:schemeClr val="accent1"/>
                </a:solidFill>
                <a:latin typeface="+mj-lt"/>
              </a:rPr>
              <a:t>-bung: </a:t>
            </a:r>
            <a:r>
              <a:rPr lang="en-US" sz="1200" kern="0">
                <a:latin typeface="Awesome Light" panose="00000500000000000000" pitchFamily="50" charset="0"/>
              </a:rPr>
              <a:t>Am SAP Trainings-system (</a:t>
            </a:r>
            <a:r>
              <a:rPr lang="de-DE" sz="1200" kern="0">
                <a:latin typeface="Awesome Light" panose="00000500000000000000" pitchFamily="50" charset="0"/>
              </a:rPr>
              <a:t>S/4HANA 2020</a:t>
            </a:r>
            <a:r>
              <a:rPr lang="en-US" sz="1200" kern="0">
                <a:latin typeface="Awesome Light" panose="00000500000000000000" pitchFamily="50" charset="0"/>
              </a:rPr>
              <a:t>)</a:t>
            </a:r>
            <a:endParaRPr lang="de-DE" sz="1200" kern="0">
              <a:latin typeface="Awesome Light" panose="00000500000000000000" pitchFamily="50" charset="0"/>
            </a:endParaRPr>
          </a:p>
        </p:txBody>
      </p:sp>
      <p:sp>
        <p:nvSpPr>
          <p:cNvPr id="45" name="TextBox 44">
            <a:extLst>
              <a:ext uri="{FF2B5EF4-FFF2-40B4-BE49-F238E27FC236}">
                <a16:creationId xmlns:a16="http://schemas.microsoft.com/office/drawing/2014/main" id="{50462144-A6AB-4E4E-AEA9-DBBF76191D71}"/>
              </a:ext>
            </a:extLst>
          </p:cNvPr>
          <p:cNvSpPr txBox="1"/>
          <p:nvPr/>
        </p:nvSpPr>
        <p:spPr>
          <a:xfrm>
            <a:off x="699588" y="3279276"/>
            <a:ext cx="1843587" cy="830997"/>
          </a:xfrm>
          <a:prstGeom prst="rect">
            <a:avLst/>
          </a:prstGeom>
          <a:noFill/>
          <a:ln>
            <a:solidFill>
              <a:schemeClr val="accent1"/>
            </a:solidFill>
          </a:ln>
        </p:spPr>
        <p:txBody>
          <a:bodyPr wrap="square" lIns="91440" tIns="45720" rIns="91440" bIns="45720" anchor="t">
            <a:spAutoFit/>
          </a:bodyPr>
          <a:lstStyle/>
          <a:p>
            <a:r>
              <a:rPr lang="en-US" sz="1200" err="1">
                <a:solidFill>
                  <a:schemeClr val="accent1"/>
                </a:solidFill>
                <a:latin typeface="+mj-lt"/>
              </a:rPr>
              <a:t>Geschätzter</a:t>
            </a:r>
            <a:r>
              <a:rPr lang="en-US" sz="1200">
                <a:solidFill>
                  <a:schemeClr val="accent1"/>
                </a:solidFill>
                <a:latin typeface="+mj-lt"/>
              </a:rPr>
              <a:t> </a:t>
            </a:r>
            <a:r>
              <a:rPr lang="en-US" sz="1200" err="1">
                <a:solidFill>
                  <a:schemeClr val="accent1"/>
                </a:solidFill>
                <a:latin typeface="+mj-lt"/>
              </a:rPr>
              <a:t>Zeitaufwand</a:t>
            </a:r>
            <a:r>
              <a:rPr lang="en-US" sz="1200">
                <a:solidFill>
                  <a:schemeClr val="accent1"/>
                </a:solidFill>
                <a:latin typeface="+mj-lt"/>
              </a:rPr>
              <a:t>: </a:t>
            </a:r>
            <a:r>
              <a:rPr lang="en-US" sz="1200" kern="0">
                <a:latin typeface="Awesome Light" panose="00000500000000000000" pitchFamily="50" charset="0"/>
              </a:rPr>
              <a:t>Ca. 2 </a:t>
            </a:r>
            <a:r>
              <a:rPr lang="en-US" sz="1200" kern="0" err="1">
                <a:latin typeface="Awesome Light" panose="00000500000000000000" pitchFamily="50" charset="0"/>
              </a:rPr>
              <a:t>Wochen</a:t>
            </a:r>
            <a:r>
              <a:rPr lang="en-US" sz="1200" kern="0">
                <a:latin typeface="Awesome Light" panose="00000500000000000000" pitchFamily="50" charset="0"/>
              </a:rPr>
              <a:t> (</a:t>
            </a:r>
            <a:r>
              <a:rPr lang="en-US" sz="1200" kern="0" err="1">
                <a:latin typeface="Awesome Light" panose="00000500000000000000" pitchFamily="50" charset="0"/>
              </a:rPr>
              <a:t>wird</a:t>
            </a:r>
            <a:r>
              <a:rPr lang="en-US" sz="1200" kern="0">
                <a:latin typeface="Awesome Light" panose="00000500000000000000" pitchFamily="50" charset="0"/>
              </a:rPr>
              <a:t> </a:t>
            </a:r>
            <a:r>
              <a:rPr lang="en-US" sz="1200" kern="0" err="1">
                <a:latin typeface="Awesome Light" panose="00000500000000000000" pitchFamily="50" charset="0"/>
              </a:rPr>
              <a:t>nach</a:t>
            </a:r>
            <a:r>
              <a:rPr lang="en-US" sz="1200" kern="0">
                <a:latin typeface="Awesome Light" panose="00000500000000000000" pitchFamily="50" charset="0"/>
              </a:rPr>
              <a:t> </a:t>
            </a:r>
            <a:r>
              <a:rPr lang="en-US" sz="1200" kern="0" err="1">
                <a:latin typeface="Awesome Light" panose="00000500000000000000" pitchFamily="50" charset="0"/>
              </a:rPr>
              <a:t>Absprache</a:t>
            </a:r>
            <a:r>
              <a:rPr lang="en-US" sz="1200" kern="0">
                <a:latin typeface="Awesome Light" panose="00000500000000000000" pitchFamily="50" charset="0"/>
              </a:rPr>
              <a:t> </a:t>
            </a:r>
            <a:r>
              <a:rPr lang="en-US" sz="1200" kern="0" err="1">
                <a:latin typeface="Awesome Light" panose="00000500000000000000" pitchFamily="50" charset="0"/>
              </a:rPr>
              <a:t>mit</a:t>
            </a:r>
            <a:r>
              <a:rPr lang="en-US" sz="1200" kern="0">
                <a:latin typeface="Awesome Light" panose="00000500000000000000" pitchFamily="50" charset="0"/>
              </a:rPr>
              <a:t> dem Trainer-</a:t>
            </a:r>
          </a:p>
          <a:p>
            <a:r>
              <a:rPr lang="en-US" sz="1200" kern="0">
                <a:latin typeface="Awesome Light" panose="00000500000000000000" pitchFamily="50" charset="0"/>
              </a:rPr>
              <a:t>Team final </a:t>
            </a:r>
            <a:r>
              <a:rPr lang="en-US" sz="1200" kern="0" err="1">
                <a:latin typeface="Awesome Light" panose="00000500000000000000" pitchFamily="50" charset="0"/>
              </a:rPr>
              <a:t>definiert</a:t>
            </a:r>
            <a:r>
              <a:rPr lang="en-US" sz="1200" kern="0">
                <a:latin typeface="Awesome Light" panose="00000500000000000000" pitchFamily="50" charset="0"/>
              </a:rPr>
              <a:t>)</a:t>
            </a:r>
            <a:endParaRPr lang="en-US" sz="1200" kern="0">
              <a:highlight>
                <a:srgbClr val="00FF00"/>
              </a:highlight>
              <a:latin typeface="Awesome Light" panose="00000500000000000000" pitchFamily="50" charset="0"/>
            </a:endParaRPr>
          </a:p>
        </p:txBody>
      </p:sp>
      <p:sp>
        <p:nvSpPr>
          <p:cNvPr id="46" name="TextBox 45">
            <a:extLst>
              <a:ext uri="{FF2B5EF4-FFF2-40B4-BE49-F238E27FC236}">
                <a16:creationId xmlns:a16="http://schemas.microsoft.com/office/drawing/2014/main" id="{A8877818-4C99-41B0-8BEA-C9C0294CD091}"/>
              </a:ext>
            </a:extLst>
          </p:cNvPr>
          <p:cNvSpPr txBox="1"/>
          <p:nvPr/>
        </p:nvSpPr>
        <p:spPr>
          <a:xfrm>
            <a:off x="699589" y="4186825"/>
            <a:ext cx="1843586" cy="461665"/>
          </a:xfrm>
          <a:prstGeom prst="rect">
            <a:avLst/>
          </a:prstGeom>
          <a:noFill/>
          <a:ln>
            <a:solidFill>
              <a:schemeClr val="accent1"/>
            </a:solidFill>
          </a:ln>
        </p:spPr>
        <p:txBody>
          <a:bodyPr wrap="square" lIns="91440" tIns="45720" rIns="91440" bIns="45720" anchor="t">
            <a:spAutoFit/>
          </a:bodyPr>
          <a:lstStyle/>
          <a:p>
            <a:r>
              <a:rPr lang="de-DE" sz="1200">
                <a:solidFill>
                  <a:schemeClr val="accent1"/>
                </a:solidFill>
                <a:latin typeface="+mj-lt"/>
              </a:rPr>
              <a:t>Voraussetzungen</a:t>
            </a:r>
            <a:r>
              <a:rPr lang="en-US" sz="1200">
                <a:solidFill>
                  <a:schemeClr val="accent1"/>
                </a:solidFill>
                <a:latin typeface="+mj-lt"/>
              </a:rPr>
              <a:t>: </a:t>
            </a:r>
            <a:br>
              <a:rPr lang="en-US" sz="1200">
                <a:solidFill>
                  <a:schemeClr val="accent1"/>
                </a:solidFill>
                <a:latin typeface="+mj-lt"/>
              </a:rPr>
            </a:br>
            <a:r>
              <a:rPr lang="en-US" sz="1200" kern="0">
                <a:latin typeface="Awesome Light" panose="00000500000000000000" pitchFamily="50" charset="0"/>
              </a:rPr>
              <a:t>SAP </a:t>
            </a:r>
            <a:r>
              <a:rPr lang="en-US" sz="1200" kern="0" err="1">
                <a:latin typeface="Awesome Light" panose="00000500000000000000" pitchFamily="50" charset="0"/>
              </a:rPr>
              <a:t>Basiswissen</a:t>
            </a:r>
            <a:endParaRPr lang="de-DE" sz="1200" kern="0">
              <a:latin typeface="Awesome Light" panose="00000500000000000000" pitchFamily="50" charset="0"/>
            </a:endParaRPr>
          </a:p>
        </p:txBody>
      </p:sp>
      <p:sp>
        <p:nvSpPr>
          <p:cNvPr id="47" name="TextBox 46">
            <a:extLst>
              <a:ext uri="{FF2B5EF4-FFF2-40B4-BE49-F238E27FC236}">
                <a16:creationId xmlns:a16="http://schemas.microsoft.com/office/drawing/2014/main" id="{DB572EBC-9FA2-4073-918F-39CDD9154157}"/>
              </a:ext>
            </a:extLst>
          </p:cNvPr>
          <p:cNvSpPr txBox="1"/>
          <p:nvPr/>
        </p:nvSpPr>
        <p:spPr>
          <a:xfrm>
            <a:off x="2838451" y="2401145"/>
            <a:ext cx="8694736" cy="3303468"/>
          </a:xfrm>
          <a:prstGeom prst="rect">
            <a:avLst/>
          </a:prstGeom>
          <a:noFill/>
        </p:spPr>
        <p:txBody>
          <a:bodyPr wrap="square">
            <a:spAutoFit/>
          </a:bodyPr>
          <a:lstStyle/>
          <a:p>
            <a:r>
              <a:rPr lang="en-US" sz="1400" kern="0">
                <a:solidFill>
                  <a:schemeClr val="accent1"/>
                </a:solidFill>
                <a:latin typeface="Awesome"/>
              </a:rPr>
              <a:t>Als </a:t>
            </a:r>
            <a:r>
              <a:rPr lang="en-US" sz="1400" kern="0" err="1">
                <a:solidFill>
                  <a:schemeClr val="accent1"/>
                </a:solidFill>
                <a:latin typeface="Awesome"/>
              </a:rPr>
              <a:t>Absolvent:in</a:t>
            </a:r>
            <a:r>
              <a:rPr lang="en-US" sz="1400" kern="0">
                <a:solidFill>
                  <a:schemeClr val="accent1"/>
                </a:solidFill>
                <a:latin typeface="Awesome"/>
              </a:rPr>
              <a:t> der AW Academy …</a:t>
            </a:r>
            <a:br>
              <a:rPr lang="en-US" sz="1400" u="sng" kern="0">
                <a:latin typeface="Awesome"/>
              </a:rPr>
            </a:br>
            <a:endParaRPr lang="en-US" sz="1400" u="sng" kern="0">
              <a:highlight>
                <a:srgbClr val="00FF00"/>
              </a:highlight>
              <a:latin typeface="Awesome"/>
            </a:endParaRPr>
          </a:p>
          <a:p>
            <a:pPr marL="285750" indent="-285750">
              <a:spcBef>
                <a:spcPts val="400"/>
              </a:spcBef>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weiß ich, was ein </a:t>
            </a:r>
            <a:r>
              <a:rPr lang="de-DE" sz="1400">
                <a:solidFill>
                  <a:srgbClr val="012D28"/>
                </a:solidFill>
                <a:latin typeface="+mj-lt"/>
                <a:cs typeface="Arial" panose="020B0604020202020204" pitchFamily="34" charset="0"/>
              </a:rPr>
              <a:t>End-</a:t>
            </a:r>
            <a:r>
              <a:rPr lang="de-DE" sz="1400" err="1">
                <a:solidFill>
                  <a:srgbClr val="012D28"/>
                </a:solidFill>
                <a:latin typeface="+mj-lt"/>
                <a:cs typeface="Arial" panose="020B0604020202020204" pitchFamily="34" charset="0"/>
              </a:rPr>
              <a:t>to</a:t>
            </a:r>
            <a:r>
              <a:rPr lang="de-DE" sz="1400">
                <a:solidFill>
                  <a:srgbClr val="012D28"/>
                </a:solidFill>
                <a:latin typeface="+mj-lt"/>
                <a:cs typeface="Arial" panose="020B0604020202020204" pitchFamily="34" charset="0"/>
              </a:rPr>
              <a:t>-End Prozess ist </a:t>
            </a:r>
            <a:r>
              <a:rPr lang="de-DE" sz="1400">
                <a:solidFill>
                  <a:srgbClr val="012D28"/>
                </a:solidFill>
                <a:latin typeface="Awesome Light" panose="00000500000000000000" pitchFamily="50" charset="0"/>
                <a:cs typeface="Arial" panose="020B0604020202020204" pitchFamily="34" charset="0"/>
              </a:rPr>
              <a:t>und ich kann einen E-</a:t>
            </a:r>
            <a:r>
              <a:rPr lang="de-DE" sz="1400" err="1">
                <a:solidFill>
                  <a:srgbClr val="012D28"/>
                </a:solidFill>
                <a:latin typeface="Awesome Light" panose="00000500000000000000" pitchFamily="50" charset="0"/>
                <a:cs typeface="Arial" panose="020B0604020202020204" pitchFamily="34" charset="0"/>
              </a:rPr>
              <a:t>to</a:t>
            </a:r>
            <a:r>
              <a:rPr lang="de-DE" sz="1400">
                <a:solidFill>
                  <a:srgbClr val="012D28"/>
                </a:solidFill>
                <a:latin typeface="Awesome Light" panose="00000500000000000000" pitchFamily="50" charset="0"/>
                <a:cs typeface="Arial" panose="020B0604020202020204" pitchFamily="34" charset="0"/>
              </a:rPr>
              <a:t>-E Prozess im SAP System skizzieren und dabei verschiedene perspektiven (Business, End-User Perspektive) berücksichtigen.</a:t>
            </a:r>
            <a:endParaRPr lang="de-DE" sz="1400">
              <a:latin typeface="+mj-lt"/>
              <a:cs typeface="Arial" panose="020B0604020202020204" pitchFamily="34" charset="0"/>
            </a:endParaRPr>
          </a:p>
          <a:p>
            <a:pPr marL="285750" indent="-285750">
              <a:spcBef>
                <a:spcPts val="400"/>
              </a:spcBef>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bin ich in der Lage </a:t>
            </a:r>
            <a:r>
              <a:rPr lang="de-DE" sz="1400">
                <a:solidFill>
                  <a:srgbClr val="012D28"/>
                </a:solidFill>
                <a:latin typeface="+mj-lt"/>
                <a:cs typeface="Arial" panose="020B0604020202020204" pitchFamily="34" charset="0"/>
              </a:rPr>
              <a:t>grundlegende Prozesse in ERP Systemen </a:t>
            </a:r>
            <a:r>
              <a:rPr lang="de-DE" sz="1400">
                <a:solidFill>
                  <a:srgbClr val="012D28"/>
                </a:solidFill>
                <a:latin typeface="Awesome Light" panose="00000500000000000000" pitchFamily="50" charset="0"/>
                <a:cs typeface="Arial" panose="020B0604020202020204" pitchFamily="34" charset="0"/>
              </a:rPr>
              <a:t>zu erklären, einstellen und customizen.</a:t>
            </a:r>
            <a:endParaRPr lang="de-DE" sz="1400">
              <a:latin typeface="Awesome Light" panose="00000500000000000000" pitchFamily="50" charset="0"/>
              <a:cs typeface="Arial" panose="020B0604020202020204" pitchFamily="34" charset="0"/>
            </a:endParaRPr>
          </a:p>
          <a:p>
            <a:pPr marL="285750" indent="-285750">
              <a:spcBef>
                <a:spcPts val="400"/>
              </a:spcBef>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kann ich </a:t>
            </a:r>
            <a:r>
              <a:rPr lang="de-DE" sz="1400">
                <a:effectLst/>
                <a:latin typeface="Awesome Light" panose="00000500000000000000" pitchFamily="50" charset="0"/>
                <a:ea typeface="Times New Roman" panose="02020603050405020304" pitchFamily="18" charset="0"/>
                <a:cs typeface="Arial" panose="020B0604020202020204" pitchFamily="34" charset="0"/>
              </a:rPr>
              <a:t>Schritte in die Wege leiten, um </a:t>
            </a:r>
            <a:r>
              <a:rPr lang="de-DE" sz="1400">
                <a:latin typeface="+mj-lt"/>
                <a:cs typeface="Arial" panose="020B0604020202020204" pitchFamily="34" charset="0"/>
              </a:rPr>
              <a:t>SAP Lösungen zu standardisieren, zu harmonisieren und zu automatisieren.</a:t>
            </a:r>
            <a:endParaRPr lang="de-DE" sz="1400">
              <a:effectLst/>
              <a:latin typeface="Awesome Light" panose="00000500000000000000" pitchFamily="50" charset="0"/>
              <a:ea typeface="Times New Roman" panose="02020603050405020304" pitchFamily="18" charset="0"/>
              <a:cs typeface="Arial" panose="020B0604020202020204" pitchFamily="34" charset="0"/>
            </a:endParaRPr>
          </a:p>
          <a:p>
            <a:pPr marL="285750" indent="-285750">
              <a:spcBef>
                <a:spcPts val="400"/>
              </a:spcBef>
              <a:buFont typeface="Arial" panose="020B0604020202020204" pitchFamily="34" charset="0"/>
              <a:buChar char="•"/>
            </a:pPr>
            <a:r>
              <a:rPr lang="de-DE" sz="1400">
                <a:effectLst/>
                <a:latin typeface="Awesome Light" panose="00000500000000000000" pitchFamily="50" charset="0"/>
                <a:ea typeface="Times New Roman" panose="02020603050405020304" pitchFamily="18" charset="0"/>
                <a:cs typeface="Arial" panose="020B0604020202020204" pitchFamily="34" charset="0"/>
              </a:rPr>
              <a:t>… kann ich die Mögl</a:t>
            </a:r>
            <a:r>
              <a:rPr lang="de-DE" sz="1400">
                <a:latin typeface="Awesome Light" panose="00000500000000000000" pitchFamily="50" charset="0"/>
                <a:cs typeface="Arial" panose="020B0604020202020204" pitchFamily="34" charset="0"/>
              </a:rPr>
              <a:t>i</a:t>
            </a:r>
            <a:r>
              <a:rPr lang="de-DE" sz="1400">
                <a:effectLst/>
                <a:latin typeface="Awesome Light" panose="00000500000000000000" pitchFamily="50" charset="0"/>
                <a:ea typeface="Times New Roman" panose="02020603050405020304" pitchFamily="18" charset="0"/>
                <a:cs typeface="Arial" panose="020B0604020202020204" pitchFamily="34" charset="0"/>
              </a:rPr>
              <a:t>chkeiten die SAP bietet, bestehende </a:t>
            </a:r>
            <a:r>
              <a:rPr lang="de-DE" sz="1400">
                <a:effectLst/>
                <a:latin typeface="+mj-lt"/>
                <a:ea typeface="Times New Roman" panose="02020603050405020304" pitchFamily="18" charset="0"/>
                <a:cs typeface="Arial" panose="020B0604020202020204" pitchFamily="34" charset="0"/>
              </a:rPr>
              <a:t>Prozesse zu</a:t>
            </a:r>
            <a:r>
              <a:rPr lang="de-DE" sz="1400">
                <a:effectLst/>
                <a:latin typeface="+mj-lt"/>
                <a:ea typeface="Times New Roman" panose="02020603050405020304" pitchFamily="18" charset="0"/>
                <a:cs typeface="Times New Roman" panose="02020603050405020304" pitchFamily="18" charset="0"/>
              </a:rPr>
              <a:t> </a:t>
            </a:r>
            <a:r>
              <a:rPr lang="de-DE" sz="1400">
                <a:effectLst/>
                <a:latin typeface="+mj-lt"/>
                <a:ea typeface="Times New Roman" panose="02020603050405020304" pitchFamily="18" charset="0"/>
                <a:cs typeface="Arial" panose="020B0604020202020204" pitchFamily="34" charset="0"/>
              </a:rPr>
              <a:t>digitalisieren und zu optimieren </a:t>
            </a:r>
            <a:r>
              <a:rPr lang="de-DE" sz="1400">
                <a:effectLst/>
                <a:latin typeface="Awesome Light" panose="00000500000000000000" pitchFamily="50" charset="0"/>
                <a:ea typeface="Times New Roman" panose="02020603050405020304" pitchFamily="18" charset="0"/>
                <a:cs typeface="Arial" panose="020B0604020202020204" pitchFamily="34" charset="0"/>
              </a:rPr>
              <a:t>erl</a:t>
            </a:r>
            <a:r>
              <a:rPr lang="de-DE" sz="1400">
                <a:effectLst/>
                <a:latin typeface="Awesome Light" panose="00000500000000000000" pitchFamily="50" charset="0"/>
                <a:ea typeface="Times New Roman" panose="02020603050405020304" pitchFamily="18" charset="0"/>
                <a:cs typeface="Awesome Light" panose="00000500000000000000" pitchFamily="50" charset="0"/>
              </a:rPr>
              <a:t>ä</a:t>
            </a:r>
            <a:r>
              <a:rPr lang="de-DE" sz="1400">
                <a:effectLst/>
                <a:latin typeface="Awesome Light" panose="00000500000000000000" pitchFamily="50" charset="0"/>
                <a:ea typeface="Times New Roman" panose="02020603050405020304" pitchFamily="18" charset="0"/>
                <a:cs typeface="Arial" panose="020B0604020202020204" pitchFamily="34" charset="0"/>
              </a:rPr>
              <a:t>utern.</a:t>
            </a:r>
            <a:r>
              <a:rPr lang="de-DE" sz="1400">
                <a:effectLst/>
                <a:latin typeface="Cambria Math" panose="02040503050406030204" pitchFamily="18" charset="0"/>
                <a:ea typeface="Times New Roman" panose="02020603050405020304" pitchFamily="18" charset="0"/>
                <a:cs typeface="Cambria Math" panose="02040503050406030204" pitchFamily="18" charset="0"/>
              </a:rPr>
              <a:t>​</a:t>
            </a:r>
          </a:p>
          <a:p>
            <a:pPr marL="285750" indent="-285750">
              <a:spcBef>
                <a:spcPts val="400"/>
              </a:spcBef>
              <a:buFont typeface="Arial" panose="020B0604020202020204" pitchFamily="34" charset="0"/>
              <a:buChar char="•"/>
            </a:pPr>
            <a:r>
              <a:rPr lang="de-DE" sz="1400">
                <a:solidFill>
                  <a:srgbClr val="012D28"/>
                </a:solidFill>
                <a:latin typeface="Awesome Light" panose="00000500000000000000" pitchFamily="50" charset="0"/>
                <a:ea typeface="Times New Roman" panose="02020603050405020304" pitchFamily="18" charset="0"/>
                <a:cs typeface="Arial" panose="020B0604020202020204" pitchFamily="34" charset="0"/>
              </a:rPr>
              <a:t>…</a:t>
            </a:r>
            <a:r>
              <a:rPr lang="de-DE" sz="1400">
                <a:solidFill>
                  <a:srgbClr val="012D28"/>
                </a:solidFill>
                <a:effectLst/>
                <a:latin typeface="Awesome Light" panose="00000500000000000000" pitchFamily="50" charset="0"/>
                <a:ea typeface="Times New Roman" panose="02020603050405020304" pitchFamily="18" charset="0"/>
                <a:cs typeface="Arial" panose="020B0604020202020204" pitchFamily="34" charset="0"/>
              </a:rPr>
              <a:t> </a:t>
            </a:r>
            <a:r>
              <a:rPr lang="de-DE" sz="1400">
                <a:solidFill>
                  <a:srgbClr val="012D28"/>
                </a:solidFill>
                <a:latin typeface="Awesome Light" panose="00000500000000000000" pitchFamily="50" charset="0"/>
                <a:ea typeface="Times New Roman" panose="02020603050405020304" pitchFamily="18" charset="0"/>
                <a:cs typeface="Arial" panose="020B0604020202020204" pitchFamily="34" charset="0"/>
              </a:rPr>
              <a:t>kann ich beschreiben, was </a:t>
            </a:r>
            <a:r>
              <a:rPr lang="de-DE" sz="1400" err="1">
                <a:solidFill>
                  <a:srgbClr val="012D28"/>
                </a:solidFill>
                <a:latin typeface="+mj-lt"/>
                <a:cs typeface="Arial" panose="020B0604020202020204" pitchFamily="34" charset="0"/>
              </a:rPr>
              <a:t>Signavio</a:t>
            </a:r>
            <a:r>
              <a:rPr lang="de-DE" sz="1400">
                <a:solidFill>
                  <a:srgbClr val="012D28"/>
                </a:solidFill>
                <a:latin typeface="Awesome Light" panose="00000500000000000000" pitchFamily="50" charset="0"/>
                <a:ea typeface="Times New Roman" panose="02020603050405020304" pitchFamily="18" charset="0"/>
                <a:cs typeface="Arial" panose="020B0604020202020204" pitchFamily="34" charset="0"/>
              </a:rPr>
              <a:t> ist und bin in der Lage, ein Prozessmodell in </a:t>
            </a:r>
            <a:r>
              <a:rPr lang="de-DE" sz="1400" err="1">
                <a:solidFill>
                  <a:srgbClr val="012D28"/>
                </a:solidFill>
                <a:latin typeface="Awesome Light" panose="00000500000000000000" pitchFamily="50" charset="0"/>
                <a:ea typeface="Times New Roman" panose="02020603050405020304" pitchFamily="18" charset="0"/>
                <a:cs typeface="Arial" panose="020B0604020202020204" pitchFamily="34" charset="0"/>
              </a:rPr>
              <a:t>Signavio</a:t>
            </a:r>
            <a:r>
              <a:rPr lang="de-DE" sz="1400">
                <a:solidFill>
                  <a:srgbClr val="012D28"/>
                </a:solidFill>
                <a:latin typeface="Awesome Light" panose="00000500000000000000" pitchFamily="50" charset="0"/>
                <a:ea typeface="Times New Roman" panose="02020603050405020304" pitchFamily="18" charset="0"/>
                <a:cs typeface="Arial" panose="020B0604020202020204" pitchFamily="34" charset="0"/>
              </a:rPr>
              <a:t> zu erstellen. (High-Level)</a:t>
            </a:r>
            <a:endParaRPr lang="de-DE" sz="1400">
              <a:latin typeface="Awesome Light" panose="00000500000000000000" pitchFamily="50" charset="0"/>
              <a:ea typeface="Times New Roman" panose="02020603050405020304" pitchFamily="18" charset="0"/>
              <a:cs typeface="Arial" panose="020B0604020202020204" pitchFamily="34" charset="0"/>
            </a:endParaRPr>
          </a:p>
          <a:p>
            <a:pPr marL="285750" indent="-285750">
              <a:spcBef>
                <a:spcPts val="400"/>
              </a:spcBef>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kann ich eine </a:t>
            </a:r>
            <a:r>
              <a:rPr lang="de-DE" sz="1400">
                <a:solidFill>
                  <a:srgbClr val="012D28"/>
                </a:solidFill>
                <a:latin typeface="+mj-lt"/>
                <a:cs typeface="Arial" panose="020B0604020202020204" pitchFamily="34" charset="0"/>
              </a:rPr>
              <a:t>Fit-Gap Analyse </a:t>
            </a:r>
            <a:r>
              <a:rPr lang="de-DE" sz="1400">
                <a:solidFill>
                  <a:srgbClr val="012D28"/>
                </a:solidFill>
                <a:latin typeface="Awesome Light" panose="00000500000000000000" pitchFamily="50" charset="0"/>
                <a:cs typeface="Arial" panose="020B0604020202020204" pitchFamily="34" charset="0"/>
              </a:rPr>
              <a:t>und auch ein Prozessdesign durchführen und bin in der Lage Add-On Entwicklungen zu konzipieren.​</a:t>
            </a:r>
          </a:p>
          <a:p>
            <a:pPr marL="285750" indent="-285750">
              <a:spcBef>
                <a:spcPts val="400"/>
              </a:spcBef>
              <a:buFont typeface="Arial" panose="020B0604020202020204" pitchFamily="34" charset="0"/>
              <a:buChar char="•"/>
            </a:pPr>
            <a:r>
              <a:rPr lang="de-DE" sz="1400">
                <a:solidFill>
                  <a:srgbClr val="012D28"/>
                </a:solidFill>
                <a:latin typeface="Awesome Light" panose="00000500000000000000" pitchFamily="50" charset="0"/>
                <a:cs typeface="Arial" panose="020B0604020202020204" pitchFamily="34" charset="0"/>
              </a:rPr>
              <a:t>… habe ich </a:t>
            </a:r>
            <a:r>
              <a:rPr lang="de-DE" sz="1400">
                <a:latin typeface="Awesome Light" panose="00000500000000000000" pitchFamily="50" charset="0"/>
                <a:cs typeface="Arial" panose="020B0604020202020204" pitchFamily="34" charset="0"/>
              </a:rPr>
              <a:t>fachliche </a:t>
            </a:r>
            <a:r>
              <a:rPr lang="de-DE" sz="1400">
                <a:latin typeface="+mj-lt"/>
                <a:cs typeface="Arial" panose="020B0604020202020204" pitchFamily="34" charset="0"/>
              </a:rPr>
              <a:t>Prozessanalysen</a:t>
            </a:r>
            <a:r>
              <a:rPr lang="de-DE" sz="1400">
                <a:latin typeface="Awesome Light" panose="00000500000000000000" pitchFamily="50" charset="0"/>
                <a:cs typeface="Arial" panose="020B0604020202020204" pitchFamily="34" charset="0"/>
              </a:rPr>
              <a:t> durchgeführt und weiß, auf was es bei der </a:t>
            </a:r>
            <a:r>
              <a:rPr lang="de-DE" sz="1400">
                <a:latin typeface="+mj-lt"/>
                <a:cs typeface="Arial" panose="020B0604020202020204" pitchFamily="34" charset="0"/>
              </a:rPr>
              <a:t>Definition und Optimierung von Geschäftsprozessen im SAP-System </a:t>
            </a:r>
            <a:r>
              <a:rPr lang="de-DE" sz="1400">
                <a:latin typeface="Awesome Light" panose="00000500000000000000" pitchFamily="50" charset="0"/>
                <a:cs typeface="Arial" panose="020B0604020202020204" pitchFamily="34" charset="0"/>
              </a:rPr>
              <a:t>ankommt.</a:t>
            </a:r>
          </a:p>
          <a:p>
            <a:pPr marL="285750" indent="-285750">
              <a:spcBef>
                <a:spcPts val="400"/>
              </a:spcBef>
              <a:buFont typeface="Arial" panose="020B0604020202020204" pitchFamily="34" charset="0"/>
              <a:buChar char="•"/>
            </a:pPr>
            <a:r>
              <a:rPr lang="de-DE" sz="1400">
                <a:latin typeface="Awesome Light" panose="00000500000000000000" pitchFamily="50" charset="0"/>
                <a:cs typeface="Arial" panose="020B0604020202020204" pitchFamily="34" charset="0"/>
              </a:rPr>
              <a:t>… habe ich die </a:t>
            </a:r>
            <a:r>
              <a:rPr lang="de-DE" sz="1400">
                <a:latin typeface="+mj-lt"/>
                <a:cs typeface="Arial" panose="020B0604020202020204" pitchFamily="34" charset="0"/>
              </a:rPr>
              <a:t>TS410 Zertifizierung </a:t>
            </a:r>
            <a:r>
              <a:rPr lang="de-DE" sz="1400">
                <a:latin typeface="Awesome Light" panose="00000500000000000000" pitchFamily="50" charset="0"/>
                <a:cs typeface="Arial" panose="020B0604020202020204" pitchFamily="34" charset="0"/>
              </a:rPr>
              <a:t>bestanden.</a:t>
            </a:r>
            <a:endParaRPr lang="en-US" sz="1400" u="sng" kern="0">
              <a:highlight>
                <a:srgbClr val="00FF00"/>
              </a:highlight>
              <a:latin typeface="Awesome"/>
            </a:endParaRPr>
          </a:p>
        </p:txBody>
      </p:sp>
      <p:pic>
        <p:nvPicPr>
          <p:cNvPr id="49" name="Picture 48" descr="Icon&#10;&#10;Description automatically generated">
            <a:extLst>
              <a:ext uri="{FF2B5EF4-FFF2-40B4-BE49-F238E27FC236}">
                <a16:creationId xmlns:a16="http://schemas.microsoft.com/office/drawing/2014/main" id="{1AB01AC6-BF1E-47BA-90C2-2869041F2AE6}"/>
              </a:ext>
            </a:extLst>
          </p:cNvPr>
          <p:cNvPicPr>
            <a:picLocks noChangeAspect="1"/>
          </p:cNvPicPr>
          <p:nvPr/>
        </p:nvPicPr>
        <p:blipFill>
          <a:blip r:embed="rId4"/>
          <a:stretch>
            <a:fillRect/>
          </a:stretch>
        </p:blipFill>
        <p:spPr>
          <a:xfrm>
            <a:off x="2838451" y="2917845"/>
            <a:ext cx="242792" cy="241985"/>
          </a:xfrm>
          <a:prstGeom prst="rect">
            <a:avLst/>
          </a:prstGeom>
          <a:solidFill>
            <a:schemeClr val="bg1"/>
          </a:solidFill>
        </p:spPr>
      </p:pic>
      <p:pic>
        <p:nvPicPr>
          <p:cNvPr id="50" name="Picture 49" descr="Icon&#10;&#10;Description automatically generated">
            <a:extLst>
              <a:ext uri="{FF2B5EF4-FFF2-40B4-BE49-F238E27FC236}">
                <a16:creationId xmlns:a16="http://schemas.microsoft.com/office/drawing/2014/main" id="{50027758-4E3E-4E59-B37D-F0ADFF6A6A9E}"/>
              </a:ext>
            </a:extLst>
          </p:cNvPr>
          <p:cNvPicPr>
            <a:picLocks noChangeAspect="1"/>
          </p:cNvPicPr>
          <p:nvPr/>
        </p:nvPicPr>
        <p:blipFill>
          <a:blip r:embed="rId4"/>
          <a:stretch>
            <a:fillRect/>
          </a:stretch>
        </p:blipFill>
        <p:spPr>
          <a:xfrm>
            <a:off x="2843661" y="3941576"/>
            <a:ext cx="242792" cy="241985"/>
          </a:xfrm>
          <a:prstGeom prst="rect">
            <a:avLst/>
          </a:prstGeom>
          <a:solidFill>
            <a:schemeClr val="bg1"/>
          </a:solidFill>
        </p:spPr>
      </p:pic>
      <p:pic>
        <p:nvPicPr>
          <p:cNvPr id="51" name="Picture 50">
            <a:extLst>
              <a:ext uri="{FF2B5EF4-FFF2-40B4-BE49-F238E27FC236}">
                <a16:creationId xmlns:a16="http://schemas.microsoft.com/office/drawing/2014/main" id="{264CBAD8-DEAD-4A0E-A481-AD585A967F11}"/>
              </a:ext>
            </a:extLst>
          </p:cNvPr>
          <p:cNvPicPr>
            <a:picLocks noChangeAspect="1"/>
          </p:cNvPicPr>
          <p:nvPr/>
        </p:nvPicPr>
        <p:blipFill>
          <a:blip r:embed="rId3">
            <a:duotone>
              <a:schemeClr val="accent2">
                <a:shade val="45000"/>
                <a:satMod val="135000"/>
              </a:schemeClr>
              <a:prstClr val="white"/>
            </a:duotone>
          </a:blip>
          <a:srcRect/>
          <a:stretch/>
        </p:blipFill>
        <p:spPr>
          <a:xfrm>
            <a:off x="2850559" y="3367596"/>
            <a:ext cx="242793" cy="243603"/>
          </a:xfrm>
          <a:prstGeom prst="rect">
            <a:avLst/>
          </a:prstGeom>
          <a:solidFill>
            <a:schemeClr val="bg1"/>
          </a:solidFill>
        </p:spPr>
      </p:pic>
      <p:pic>
        <p:nvPicPr>
          <p:cNvPr id="52" name="Picture 51">
            <a:extLst>
              <a:ext uri="{FF2B5EF4-FFF2-40B4-BE49-F238E27FC236}">
                <a16:creationId xmlns:a16="http://schemas.microsoft.com/office/drawing/2014/main" id="{E0C53DBE-3FD9-44C8-B6E8-440938255D09}"/>
              </a:ext>
            </a:extLst>
          </p:cNvPr>
          <p:cNvPicPr>
            <a:picLocks noChangeAspect="1"/>
          </p:cNvPicPr>
          <p:nvPr/>
        </p:nvPicPr>
        <p:blipFill>
          <a:blip r:embed="rId3">
            <a:duotone>
              <a:schemeClr val="accent2">
                <a:shade val="45000"/>
                <a:satMod val="135000"/>
              </a:schemeClr>
              <a:prstClr val="white"/>
            </a:duotone>
          </a:blip>
          <a:srcRect/>
          <a:stretch/>
        </p:blipFill>
        <p:spPr>
          <a:xfrm>
            <a:off x="2838451" y="4174470"/>
            <a:ext cx="242793" cy="243603"/>
          </a:xfrm>
          <a:prstGeom prst="rect">
            <a:avLst/>
          </a:prstGeom>
          <a:solidFill>
            <a:schemeClr val="bg1"/>
          </a:solidFill>
        </p:spPr>
      </p:pic>
      <p:pic>
        <p:nvPicPr>
          <p:cNvPr id="53" name="Picture 52">
            <a:extLst>
              <a:ext uri="{FF2B5EF4-FFF2-40B4-BE49-F238E27FC236}">
                <a16:creationId xmlns:a16="http://schemas.microsoft.com/office/drawing/2014/main" id="{6CDC0249-C86B-4ED2-B866-D69AE3D5C61F}"/>
              </a:ext>
            </a:extLst>
          </p:cNvPr>
          <p:cNvPicPr>
            <a:picLocks noChangeAspect="1"/>
          </p:cNvPicPr>
          <p:nvPr/>
        </p:nvPicPr>
        <p:blipFill>
          <a:blip r:embed="rId3">
            <a:duotone>
              <a:schemeClr val="accent2">
                <a:shade val="45000"/>
                <a:satMod val="135000"/>
              </a:schemeClr>
              <a:prstClr val="white"/>
            </a:duotone>
          </a:blip>
          <a:srcRect/>
          <a:stretch/>
        </p:blipFill>
        <p:spPr>
          <a:xfrm>
            <a:off x="2850559" y="3650870"/>
            <a:ext cx="242793" cy="243603"/>
          </a:xfrm>
          <a:prstGeom prst="rect">
            <a:avLst/>
          </a:prstGeom>
          <a:solidFill>
            <a:schemeClr val="bg1"/>
          </a:solidFill>
        </p:spPr>
      </p:pic>
      <p:pic>
        <p:nvPicPr>
          <p:cNvPr id="54" name="Picture 53" descr="Icon&#10;&#10;Description automatically generated">
            <a:extLst>
              <a:ext uri="{FF2B5EF4-FFF2-40B4-BE49-F238E27FC236}">
                <a16:creationId xmlns:a16="http://schemas.microsoft.com/office/drawing/2014/main" id="{262EC647-B25F-4F1B-89CF-3A14AC4399EF}"/>
              </a:ext>
            </a:extLst>
          </p:cNvPr>
          <p:cNvPicPr>
            <a:picLocks noChangeAspect="1"/>
          </p:cNvPicPr>
          <p:nvPr/>
        </p:nvPicPr>
        <p:blipFill>
          <a:blip r:embed="rId4"/>
          <a:stretch>
            <a:fillRect/>
          </a:stretch>
        </p:blipFill>
        <p:spPr>
          <a:xfrm>
            <a:off x="2867509" y="5412499"/>
            <a:ext cx="242792" cy="241985"/>
          </a:xfrm>
          <a:prstGeom prst="rect">
            <a:avLst/>
          </a:prstGeom>
          <a:solidFill>
            <a:schemeClr val="bg1"/>
          </a:solidFill>
        </p:spPr>
      </p:pic>
      <p:pic>
        <p:nvPicPr>
          <p:cNvPr id="57" name="Picture 56">
            <a:extLst>
              <a:ext uri="{FF2B5EF4-FFF2-40B4-BE49-F238E27FC236}">
                <a16:creationId xmlns:a16="http://schemas.microsoft.com/office/drawing/2014/main" id="{C56FFA33-8B74-48F5-8351-EE11136698AA}"/>
              </a:ext>
            </a:extLst>
          </p:cNvPr>
          <p:cNvPicPr>
            <a:picLocks noChangeAspect="1"/>
          </p:cNvPicPr>
          <p:nvPr/>
        </p:nvPicPr>
        <p:blipFill>
          <a:blip r:embed="rId3">
            <a:duotone>
              <a:schemeClr val="accent2">
                <a:shade val="45000"/>
                <a:satMod val="135000"/>
              </a:schemeClr>
              <a:prstClr val="white"/>
            </a:duotone>
          </a:blip>
          <a:srcRect/>
          <a:stretch/>
        </p:blipFill>
        <p:spPr>
          <a:xfrm>
            <a:off x="2838451" y="4484633"/>
            <a:ext cx="242793" cy="243603"/>
          </a:xfrm>
          <a:prstGeom prst="rect">
            <a:avLst/>
          </a:prstGeom>
          <a:solidFill>
            <a:schemeClr val="bg1"/>
          </a:solidFill>
        </p:spPr>
      </p:pic>
      <p:pic>
        <p:nvPicPr>
          <p:cNvPr id="58" name="Picture 57">
            <a:extLst>
              <a:ext uri="{FF2B5EF4-FFF2-40B4-BE49-F238E27FC236}">
                <a16:creationId xmlns:a16="http://schemas.microsoft.com/office/drawing/2014/main" id="{2AFD390C-E4B8-48D2-AF88-208BC3693CDD}"/>
              </a:ext>
            </a:extLst>
          </p:cNvPr>
          <p:cNvPicPr>
            <a:picLocks noChangeAspect="1"/>
          </p:cNvPicPr>
          <p:nvPr/>
        </p:nvPicPr>
        <p:blipFill>
          <a:blip r:embed="rId3">
            <a:duotone>
              <a:schemeClr val="accent2">
                <a:shade val="45000"/>
                <a:satMod val="135000"/>
              </a:schemeClr>
              <a:prstClr val="white"/>
            </a:duotone>
          </a:blip>
          <a:srcRect/>
          <a:stretch/>
        </p:blipFill>
        <p:spPr>
          <a:xfrm>
            <a:off x="2873897" y="4961130"/>
            <a:ext cx="242793" cy="243603"/>
          </a:xfrm>
          <a:prstGeom prst="rect">
            <a:avLst/>
          </a:prstGeom>
          <a:solidFill>
            <a:schemeClr val="bg1"/>
          </a:solidFill>
        </p:spPr>
      </p:pic>
      <p:sp>
        <p:nvSpPr>
          <p:cNvPr id="22" name="Rectangle 21">
            <a:extLst>
              <a:ext uri="{FF2B5EF4-FFF2-40B4-BE49-F238E27FC236}">
                <a16:creationId xmlns:a16="http://schemas.microsoft.com/office/drawing/2014/main" id="{B97DDD84-693C-4808-89CC-863945965F35}"/>
              </a:ext>
            </a:extLst>
          </p:cNvPr>
          <p:cNvSpPr/>
          <p:nvPr/>
        </p:nvSpPr>
        <p:spPr>
          <a:xfrm>
            <a:off x="8643668" y="198008"/>
            <a:ext cx="3233105" cy="116545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German example</a:t>
            </a:r>
          </a:p>
        </p:txBody>
      </p:sp>
    </p:spTree>
    <p:extLst>
      <p:ext uri="{BB962C8B-B14F-4D97-AF65-F5344CB8AC3E}">
        <p14:creationId xmlns:p14="http://schemas.microsoft.com/office/powerpoint/2010/main" val="29048162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0F5ABB-B13A-49B2-BD0B-E11F02C5B7FB}"/>
              </a:ext>
            </a:extLst>
          </p:cNvPr>
          <p:cNvSpPr>
            <a:spLocks noGrp="1"/>
          </p:cNvSpPr>
          <p:nvPr>
            <p:ph type="title"/>
          </p:nvPr>
        </p:nvSpPr>
        <p:spPr>
          <a:xfrm>
            <a:off x="658812" y="918892"/>
            <a:ext cx="8189623" cy="301624"/>
          </a:xfrm>
        </p:spPr>
        <p:txBody>
          <a:bodyPr/>
          <a:lstStyle/>
          <a:p>
            <a:r>
              <a:rPr lang="en-US"/>
              <a:t>Global Learning Outcomes – Modul Subject</a:t>
            </a:r>
            <a:endParaRPr lang="de-DE"/>
          </a:p>
        </p:txBody>
      </p:sp>
      <p:sp>
        <p:nvSpPr>
          <p:cNvPr id="83" name="Rectangle: Rounded Corners 82">
            <a:extLst>
              <a:ext uri="{FF2B5EF4-FFF2-40B4-BE49-F238E27FC236}">
                <a16:creationId xmlns:a16="http://schemas.microsoft.com/office/drawing/2014/main" id="{91366BE9-E45C-46E5-A441-B4E5C716FCD1}"/>
              </a:ext>
            </a:extLst>
          </p:cNvPr>
          <p:cNvSpPr/>
          <p:nvPr/>
        </p:nvSpPr>
        <p:spPr>
          <a:xfrm>
            <a:off x="642708" y="1628184"/>
            <a:ext cx="2609859" cy="365082"/>
          </a:xfrm>
          <a:prstGeom prst="roundRect">
            <a:avLst/>
          </a:prstGeom>
          <a:solidFill>
            <a:schemeClr val="accent1"/>
          </a:solidFill>
          <a:ln w="1905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bg1"/>
                </a:solidFill>
                <a:latin typeface="+mj-lt"/>
              </a:rPr>
              <a:t>Basic information</a:t>
            </a:r>
          </a:p>
        </p:txBody>
      </p:sp>
      <p:sp>
        <p:nvSpPr>
          <p:cNvPr id="85" name="TextBox 84">
            <a:extLst>
              <a:ext uri="{FF2B5EF4-FFF2-40B4-BE49-F238E27FC236}">
                <a16:creationId xmlns:a16="http://schemas.microsoft.com/office/drawing/2014/main" id="{D983B504-0624-4CAC-902C-E3ECECE0F01A}"/>
              </a:ext>
            </a:extLst>
          </p:cNvPr>
          <p:cNvSpPr txBox="1"/>
          <p:nvPr/>
        </p:nvSpPr>
        <p:spPr>
          <a:xfrm>
            <a:off x="658816" y="2054286"/>
            <a:ext cx="2594748" cy="492443"/>
          </a:xfrm>
          <a:prstGeom prst="rect">
            <a:avLst/>
          </a:prstGeom>
          <a:noFill/>
          <a:ln>
            <a:solidFill>
              <a:schemeClr val="accent1"/>
            </a:solidFill>
          </a:ln>
        </p:spPr>
        <p:txBody>
          <a:bodyPr wrap="square" lIns="91440" tIns="45720" rIns="91440" bIns="45720" anchor="t">
            <a:spAutoFit/>
          </a:bodyPr>
          <a:lstStyle/>
          <a:p>
            <a:r>
              <a:rPr lang="en-US" sz="1300" kern="0">
                <a:latin typeface="Awesome Light" panose="00000500000000000000" pitchFamily="50" charset="0"/>
              </a:rPr>
              <a:t>Business Area: </a:t>
            </a:r>
            <a:r>
              <a:rPr lang="en-US" sz="1300" kern="0">
                <a:highlight>
                  <a:srgbClr val="00FF00"/>
                </a:highlight>
                <a:latin typeface="Awesome Light" panose="00000500000000000000" pitchFamily="50" charset="0"/>
              </a:rPr>
              <a:t>[IT] </a:t>
            </a:r>
            <a:br>
              <a:rPr lang="en-US" sz="1300" kern="0">
                <a:latin typeface="Awesome Light" panose="00000500000000000000" pitchFamily="50" charset="0"/>
              </a:rPr>
            </a:br>
            <a:r>
              <a:rPr lang="en-US" sz="1300" kern="0">
                <a:latin typeface="Awesome Light" panose="00000500000000000000" pitchFamily="50" charset="0"/>
              </a:rPr>
              <a:t>Subject: </a:t>
            </a:r>
            <a:r>
              <a:rPr lang="en-US" sz="1300" kern="0">
                <a:highlight>
                  <a:srgbClr val="00FF00"/>
                </a:highlight>
                <a:latin typeface="Awesome Light" panose="00000500000000000000" pitchFamily="50" charset="0"/>
              </a:rPr>
              <a:t>[XXX]</a:t>
            </a:r>
          </a:p>
        </p:txBody>
      </p:sp>
      <p:sp>
        <p:nvSpPr>
          <p:cNvPr id="23" name="TextBox 22">
            <a:extLst>
              <a:ext uri="{FF2B5EF4-FFF2-40B4-BE49-F238E27FC236}">
                <a16:creationId xmlns:a16="http://schemas.microsoft.com/office/drawing/2014/main" id="{88F1EA97-3777-406F-B4ED-3B7A66F2086B}"/>
              </a:ext>
            </a:extLst>
          </p:cNvPr>
          <p:cNvSpPr txBox="1"/>
          <p:nvPr/>
        </p:nvSpPr>
        <p:spPr>
          <a:xfrm>
            <a:off x="940612" y="3435062"/>
            <a:ext cx="4470794" cy="2246769"/>
          </a:xfrm>
          <a:prstGeom prst="rect">
            <a:avLst/>
          </a:prstGeom>
          <a:noFill/>
        </p:spPr>
        <p:txBody>
          <a:bodyPr wrap="square">
            <a:spAutoFit/>
          </a:bodyPr>
          <a:lstStyle/>
          <a:p>
            <a:r>
              <a:rPr lang="en-US" sz="1400" kern="0">
                <a:latin typeface="Awesome"/>
              </a:rPr>
              <a:t>Upon successful completion of the module, </a:t>
            </a:r>
            <a:br>
              <a:rPr lang="en-US" sz="1400" kern="0">
                <a:latin typeface="Awesome"/>
              </a:rPr>
            </a:br>
            <a:r>
              <a:rPr lang="en-US" sz="1400" kern="0">
                <a:latin typeface="Awesome"/>
              </a:rPr>
              <a:t>participants should be able to …</a:t>
            </a:r>
            <a:br>
              <a:rPr lang="en-US" sz="1400" kern="0">
                <a:latin typeface="Awesome"/>
              </a:rPr>
            </a:br>
            <a:endParaRPr lang="en-US" sz="1400" kern="0">
              <a:highlight>
                <a:srgbClr val="00FF00"/>
              </a:highlight>
              <a:latin typeface="Awesome"/>
            </a:endParaRPr>
          </a:p>
          <a:p>
            <a:r>
              <a:rPr lang="en-US" sz="1400" kern="0">
                <a:highlight>
                  <a:srgbClr val="00FF00"/>
                </a:highlight>
                <a:latin typeface="Awesome"/>
              </a:rPr>
              <a:t>Fill in 5-8 sentences</a:t>
            </a:r>
          </a:p>
          <a:p>
            <a:endParaRPr lang="en-US" sz="1400" kern="0">
              <a:highlight>
                <a:srgbClr val="00FF00"/>
              </a:highlight>
              <a:latin typeface="Awesome"/>
            </a:endParaRPr>
          </a:p>
          <a:p>
            <a:pPr marL="542925" indent="-187325">
              <a:buFont typeface="Arial" panose="020B0604020202020204" pitchFamily="34" charset="0"/>
              <a:buChar char="•"/>
            </a:pPr>
            <a:r>
              <a:rPr lang="en-US" sz="1400" kern="0">
                <a:highlight>
                  <a:srgbClr val="00FF00"/>
                </a:highlight>
                <a:latin typeface="Awesome"/>
              </a:rPr>
              <a:t>XXX</a:t>
            </a:r>
          </a:p>
          <a:p>
            <a:pPr marL="542925" indent="-187325">
              <a:buFont typeface="Arial" panose="020B0604020202020204" pitchFamily="34" charset="0"/>
              <a:buChar char="•"/>
            </a:pPr>
            <a:r>
              <a:rPr lang="en-US" sz="1400" kern="0">
                <a:highlight>
                  <a:srgbClr val="00FF00"/>
                </a:highlight>
                <a:latin typeface="Awesome"/>
              </a:rPr>
              <a:t>XXX</a:t>
            </a:r>
          </a:p>
          <a:p>
            <a:pPr marL="542925" indent="-187325">
              <a:buFont typeface="Arial" panose="020B0604020202020204" pitchFamily="34" charset="0"/>
              <a:buChar char="•"/>
            </a:pPr>
            <a:r>
              <a:rPr lang="en-US" sz="1400" kern="0">
                <a:highlight>
                  <a:srgbClr val="00FF00"/>
                </a:highlight>
                <a:latin typeface="Awesome"/>
              </a:rPr>
              <a:t>XXX</a:t>
            </a:r>
          </a:p>
          <a:p>
            <a:pPr marL="542925" indent="-187325">
              <a:buFont typeface="Arial" panose="020B0604020202020204" pitchFamily="34" charset="0"/>
              <a:buChar char="•"/>
            </a:pPr>
            <a:r>
              <a:rPr lang="en-US" sz="1400" kern="0">
                <a:highlight>
                  <a:srgbClr val="00FF00"/>
                </a:highlight>
                <a:latin typeface="Awesome"/>
              </a:rPr>
              <a:t>XXX</a:t>
            </a:r>
            <a:br>
              <a:rPr lang="en-US" sz="1400" kern="0">
                <a:highlight>
                  <a:srgbClr val="00FF00"/>
                </a:highlight>
                <a:latin typeface="Awesome"/>
              </a:rPr>
            </a:br>
            <a:endParaRPr lang="en-US" sz="1400" kern="0">
              <a:highlight>
                <a:srgbClr val="00FF00"/>
              </a:highlight>
              <a:latin typeface="Awesome"/>
            </a:endParaRPr>
          </a:p>
        </p:txBody>
      </p:sp>
      <p:sp>
        <p:nvSpPr>
          <p:cNvPr id="24" name="Rectangle: Rounded Corners 23">
            <a:extLst>
              <a:ext uri="{FF2B5EF4-FFF2-40B4-BE49-F238E27FC236}">
                <a16:creationId xmlns:a16="http://schemas.microsoft.com/office/drawing/2014/main" id="{3A6BB3DE-3DE0-4A5D-9329-A4D7705D1144}"/>
              </a:ext>
            </a:extLst>
          </p:cNvPr>
          <p:cNvSpPr/>
          <p:nvPr/>
        </p:nvSpPr>
        <p:spPr>
          <a:xfrm>
            <a:off x="3651822" y="1633588"/>
            <a:ext cx="1744146" cy="936326"/>
          </a:xfrm>
          <a:prstGeom prst="roundRect">
            <a:avLst/>
          </a:prstGeom>
          <a:solidFill>
            <a:schemeClr val="accent1"/>
          </a:solidFill>
          <a:ln w="1905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a:solidFill>
                  <a:schemeClr val="bg1"/>
                </a:solidFill>
                <a:latin typeface="+mj-lt"/>
              </a:rPr>
              <a:t>Further information will be added after talking to a trainer</a:t>
            </a:r>
          </a:p>
        </p:txBody>
      </p:sp>
      <p:sp>
        <p:nvSpPr>
          <p:cNvPr id="25" name="TextBox 24">
            <a:extLst>
              <a:ext uri="{FF2B5EF4-FFF2-40B4-BE49-F238E27FC236}">
                <a16:creationId xmlns:a16="http://schemas.microsoft.com/office/drawing/2014/main" id="{436B9FD8-A0D4-4A6A-9A95-8EBBBDBC3E4C}"/>
              </a:ext>
            </a:extLst>
          </p:cNvPr>
          <p:cNvSpPr txBox="1"/>
          <p:nvPr/>
        </p:nvSpPr>
        <p:spPr>
          <a:xfrm>
            <a:off x="5446463" y="1677362"/>
            <a:ext cx="3261462" cy="892552"/>
          </a:xfrm>
          <a:prstGeom prst="rect">
            <a:avLst/>
          </a:prstGeom>
          <a:noFill/>
          <a:ln>
            <a:solidFill>
              <a:schemeClr val="accent1"/>
            </a:solidFill>
          </a:ln>
        </p:spPr>
        <p:txBody>
          <a:bodyPr wrap="square" lIns="91440" tIns="45720" rIns="91440" bIns="45720" anchor="t">
            <a:spAutoFit/>
          </a:bodyPr>
          <a:lstStyle/>
          <a:p>
            <a:r>
              <a:rPr lang="en-US" sz="1300" kern="0">
                <a:latin typeface="Awesome Light" panose="00000500000000000000" pitchFamily="50" charset="0"/>
              </a:rPr>
              <a:t>Part of: </a:t>
            </a:r>
            <a:r>
              <a:rPr lang="en-US" sz="1300" kern="0">
                <a:highlight>
                  <a:srgbClr val="00FF00"/>
                </a:highlight>
                <a:latin typeface="Awesome Light" panose="00000500000000000000" pitchFamily="50" charset="0"/>
              </a:rPr>
              <a:t>Training / Pre-Studies</a:t>
            </a:r>
            <a:endParaRPr lang="en-US" sz="1300" kern="0">
              <a:latin typeface="Awesome Light" panose="00000500000000000000" pitchFamily="50" charset="0"/>
            </a:endParaRPr>
          </a:p>
          <a:p>
            <a:r>
              <a:rPr lang="en-US" sz="1300" kern="0">
                <a:latin typeface="Awesome Light" panose="00000500000000000000" pitchFamily="50" charset="0"/>
              </a:rPr>
              <a:t>Estimated time: </a:t>
            </a:r>
            <a:r>
              <a:rPr lang="en-US" sz="1300" kern="0">
                <a:highlight>
                  <a:srgbClr val="00FF00"/>
                </a:highlight>
                <a:latin typeface="Awesome Light" panose="00000500000000000000" pitchFamily="50" charset="0"/>
              </a:rPr>
              <a:t>[XXX] </a:t>
            </a:r>
          </a:p>
          <a:p>
            <a:r>
              <a:rPr lang="de-DE" sz="1300" kern="0" err="1">
                <a:latin typeface="Awesome Light" panose="00000500000000000000" pitchFamily="50" charset="0"/>
              </a:rPr>
              <a:t>Pre-requisites</a:t>
            </a:r>
            <a:r>
              <a:rPr lang="en-US" sz="1300" kern="0">
                <a:latin typeface="Awesome Light" panose="00000500000000000000" pitchFamily="50" charset="0"/>
              </a:rPr>
              <a:t>: </a:t>
            </a:r>
            <a:r>
              <a:rPr lang="en-US" sz="1300" kern="0">
                <a:highlight>
                  <a:srgbClr val="00FF00"/>
                </a:highlight>
                <a:latin typeface="Awesome Light" panose="00000500000000000000" pitchFamily="50" charset="0"/>
              </a:rPr>
              <a:t>[XXX]</a:t>
            </a:r>
          </a:p>
          <a:p>
            <a:r>
              <a:rPr lang="en-US" sz="1300" kern="0">
                <a:latin typeface="Awesome Light" panose="00000500000000000000" pitchFamily="50" charset="0"/>
              </a:rPr>
              <a:t>Software/</a:t>
            </a:r>
            <a:r>
              <a:rPr lang="en-US" sz="1300" kern="0" err="1">
                <a:latin typeface="Awesome Light" panose="00000500000000000000" pitchFamily="50" charset="0"/>
              </a:rPr>
              <a:t>Licence</a:t>
            </a:r>
            <a:r>
              <a:rPr lang="en-US" sz="1300" kern="0">
                <a:latin typeface="Awesome Light" panose="00000500000000000000" pitchFamily="50" charset="0"/>
              </a:rPr>
              <a:t> Requirements: </a:t>
            </a:r>
            <a:r>
              <a:rPr lang="en-US" sz="1300" kern="0">
                <a:highlight>
                  <a:srgbClr val="00FF00"/>
                </a:highlight>
                <a:latin typeface="Awesome Light" panose="00000500000000000000" pitchFamily="50" charset="0"/>
              </a:rPr>
              <a:t>[XXX]</a:t>
            </a:r>
          </a:p>
        </p:txBody>
      </p:sp>
      <p:sp>
        <p:nvSpPr>
          <p:cNvPr id="31" name="TextBox 30">
            <a:extLst>
              <a:ext uri="{FF2B5EF4-FFF2-40B4-BE49-F238E27FC236}">
                <a16:creationId xmlns:a16="http://schemas.microsoft.com/office/drawing/2014/main" id="{6EC2E4E9-89EB-45F6-883A-9BD8C8C6DCE9}"/>
              </a:ext>
            </a:extLst>
          </p:cNvPr>
          <p:cNvSpPr txBox="1"/>
          <p:nvPr/>
        </p:nvSpPr>
        <p:spPr>
          <a:xfrm>
            <a:off x="9754514" y="1220516"/>
            <a:ext cx="3350102" cy="307777"/>
          </a:xfrm>
          <a:prstGeom prst="rect">
            <a:avLst/>
          </a:prstGeom>
          <a:noFill/>
        </p:spPr>
        <p:txBody>
          <a:bodyPr wrap="square">
            <a:spAutoFit/>
          </a:bodyPr>
          <a:lstStyle/>
          <a:p>
            <a:pPr>
              <a:spcBef>
                <a:spcPts val="600"/>
              </a:spcBef>
            </a:pPr>
            <a:r>
              <a:rPr lang="en-US" sz="1400" i="1" kern="0">
                <a:latin typeface="Awesome"/>
              </a:rPr>
              <a:t>Skill	     Knowledge</a:t>
            </a:r>
            <a:endParaRPr lang="de-DE" sz="1400" i="1" kern="0">
              <a:latin typeface="Awesome"/>
            </a:endParaRPr>
          </a:p>
        </p:txBody>
      </p:sp>
      <p:pic>
        <p:nvPicPr>
          <p:cNvPr id="34" name="Picture 33">
            <a:extLst>
              <a:ext uri="{FF2B5EF4-FFF2-40B4-BE49-F238E27FC236}">
                <a16:creationId xmlns:a16="http://schemas.microsoft.com/office/drawing/2014/main" id="{FE4E361F-C0A3-4237-A548-0AB47691B3CF}"/>
              </a:ext>
            </a:extLst>
          </p:cNvPr>
          <p:cNvPicPr>
            <a:picLocks noChangeAspect="1"/>
          </p:cNvPicPr>
          <p:nvPr/>
        </p:nvPicPr>
        <p:blipFill>
          <a:blip r:embed="rId3">
            <a:duotone>
              <a:schemeClr val="accent2">
                <a:shade val="45000"/>
                <a:satMod val="135000"/>
              </a:schemeClr>
              <a:prstClr val="white"/>
            </a:duotone>
          </a:blip>
          <a:srcRect/>
          <a:stretch/>
        </p:blipFill>
        <p:spPr>
          <a:xfrm>
            <a:off x="9344851" y="1169959"/>
            <a:ext cx="409663" cy="411029"/>
          </a:xfrm>
          <a:prstGeom prst="rect">
            <a:avLst/>
          </a:prstGeom>
        </p:spPr>
      </p:pic>
      <p:pic>
        <p:nvPicPr>
          <p:cNvPr id="36" name="Picture 35">
            <a:extLst>
              <a:ext uri="{FF2B5EF4-FFF2-40B4-BE49-F238E27FC236}">
                <a16:creationId xmlns:a16="http://schemas.microsoft.com/office/drawing/2014/main" id="{09ECA74B-9141-46EC-A0F2-A26D3A380931}"/>
              </a:ext>
            </a:extLst>
          </p:cNvPr>
          <p:cNvPicPr>
            <a:picLocks noChangeAspect="1"/>
          </p:cNvPicPr>
          <p:nvPr/>
        </p:nvPicPr>
        <p:blipFill>
          <a:blip r:embed="rId3">
            <a:duotone>
              <a:schemeClr val="accent2">
                <a:shade val="45000"/>
                <a:satMod val="135000"/>
              </a:schemeClr>
              <a:prstClr val="white"/>
            </a:duotone>
          </a:blip>
          <a:srcRect/>
          <a:stretch/>
        </p:blipFill>
        <p:spPr>
          <a:xfrm>
            <a:off x="642708" y="3183063"/>
            <a:ext cx="409663" cy="411029"/>
          </a:xfrm>
          <a:prstGeom prst="rect">
            <a:avLst/>
          </a:prstGeom>
        </p:spPr>
      </p:pic>
      <p:pic>
        <p:nvPicPr>
          <p:cNvPr id="4" name="Picture 3">
            <a:extLst>
              <a:ext uri="{FF2B5EF4-FFF2-40B4-BE49-F238E27FC236}">
                <a16:creationId xmlns:a16="http://schemas.microsoft.com/office/drawing/2014/main" id="{4B826458-AD38-4CA6-8600-4441835675D8}"/>
              </a:ext>
            </a:extLst>
          </p:cNvPr>
          <p:cNvPicPr>
            <a:picLocks noChangeAspect="1"/>
          </p:cNvPicPr>
          <p:nvPr/>
        </p:nvPicPr>
        <p:blipFill>
          <a:blip r:embed="rId4"/>
          <a:stretch>
            <a:fillRect/>
          </a:stretch>
        </p:blipFill>
        <p:spPr>
          <a:xfrm>
            <a:off x="8750528" y="4179526"/>
            <a:ext cx="2996669" cy="2409602"/>
          </a:xfrm>
          <a:prstGeom prst="rect">
            <a:avLst/>
          </a:prstGeom>
        </p:spPr>
      </p:pic>
      <p:sp>
        <p:nvSpPr>
          <p:cNvPr id="2" name="Rectangle: Rounded Corners 1">
            <a:extLst>
              <a:ext uri="{FF2B5EF4-FFF2-40B4-BE49-F238E27FC236}">
                <a16:creationId xmlns:a16="http://schemas.microsoft.com/office/drawing/2014/main" id="{1D32087B-857C-41C0-9C9F-46812F205E63}"/>
              </a:ext>
            </a:extLst>
          </p:cNvPr>
          <p:cNvSpPr/>
          <p:nvPr/>
        </p:nvSpPr>
        <p:spPr>
          <a:xfrm rot="20592560">
            <a:off x="8332378" y="3916976"/>
            <a:ext cx="1797328" cy="655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Use </a:t>
            </a:r>
            <a:r>
              <a:rPr lang="de-DE" sz="1700" err="1"/>
              <a:t>active</a:t>
            </a:r>
            <a:r>
              <a:rPr lang="de-DE" sz="1700"/>
              <a:t> and </a:t>
            </a:r>
            <a:r>
              <a:rPr lang="de-DE" sz="1700" err="1"/>
              <a:t>measuarble</a:t>
            </a:r>
            <a:r>
              <a:rPr lang="de-DE" sz="1700"/>
              <a:t> </a:t>
            </a:r>
            <a:r>
              <a:rPr lang="de-DE" sz="1700" err="1"/>
              <a:t>verbs</a:t>
            </a:r>
            <a:r>
              <a:rPr lang="de-DE" sz="1700"/>
              <a:t>!</a:t>
            </a:r>
          </a:p>
        </p:txBody>
      </p:sp>
      <p:sp>
        <p:nvSpPr>
          <p:cNvPr id="19" name="TextBox 18">
            <a:extLst>
              <a:ext uri="{FF2B5EF4-FFF2-40B4-BE49-F238E27FC236}">
                <a16:creationId xmlns:a16="http://schemas.microsoft.com/office/drawing/2014/main" id="{28ED718E-FE4E-4493-AD9A-110022852611}"/>
              </a:ext>
            </a:extLst>
          </p:cNvPr>
          <p:cNvSpPr txBox="1"/>
          <p:nvPr/>
        </p:nvSpPr>
        <p:spPr>
          <a:xfrm>
            <a:off x="8761597" y="1677362"/>
            <a:ext cx="2996669" cy="892552"/>
          </a:xfrm>
          <a:prstGeom prst="rect">
            <a:avLst/>
          </a:prstGeom>
          <a:noFill/>
          <a:ln>
            <a:solidFill>
              <a:schemeClr val="accent1"/>
            </a:solidFill>
          </a:ln>
        </p:spPr>
        <p:txBody>
          <a:bodyPr wrap="square" lIns="91440" tIns="45720" rIns="91440" bIns="45720" anchor="t">
            <a:spAutoFit/>
          </a:bodyPr>
          <a:lstStyle/>
          <a:p>
            <a:r>
              <a:rPr lang="en-US" sz="1300">
                <a:solidFill>
                  <a:schemeClr val="accent1"/>
                </a:solidFill>
                <a:latin typeface="+mj-lt"/>
              </a:rPr>
              <a:t>Module Assessment</a:t>
            </a:r>
            <a:br>
              <a:rPr lang="en-US" sz="1300" kern="0">
                <a:highlight>
                  <a:srgbClr val="00FF00"/>
                </a:highlight>
                <a:latin typeface="Awesome Light" panose="00000500000000000000" pitchFamily="50" charset="0"/>
              </a:rPr>
            </a:br>
            <a:r>
              <a:rPr lang="en-US" sz="1300" kern="0">
                <a:highlight>
                  <a:srgbClr val="00FF00"/>
                </a:highlight>
                <a:latin typeface="Awesome Light" panose="00000500000000000000" pitchFamily="50" charset="0"/>
              </a:rPr>
              <a:t>[Fill in the Module assessment, e.g. Checkpoint or Project and a summary of what topics learners are assessed in]</a:t>
            </a:r>
          </a:p>
        </p:txBody>
      </p:sp>
      <p:sp>
        <p:nvSpPr>
          <p:cNvPr id="22" name="TextBox 21">
            <a:extLst>
              <a:ext uri="{FF2B5EF4-FFF2-40B4-BE49-F238E27FC236}">
                <a16:creationId xmlns:a16="http://schemas.microsoft.com/office/drawing/2014/main" id="{73C883E5-90DD-415A-A4B9-B417168BCA8E}"/>
              </a:ext>
            </a:extLst>
          </p:cNvPr>
          <p:cNvSpPr txBox="1"/>
          <p:nvPr/>
        </p:nvSpPr>
        <p:spPr>
          <a:xfrm>
            <a:off x="5385335" y="3425404"/>
            <a:ext cx="4470794" cy="2031325"/>
          </a:xfrm>
          <a:prstGeom prst="rect">
            <a:avLst/>
          </a:prstGeom>
          <a:noFill/>
        </p:spPr>
        <p:txBody>
          <a:bodyPr wrap="square">
            <a:spAutoFit/>
          </a:bodyPr>
          <a:lstStyle/>
          <a:p>
            <a:r>
              <a:rPr lang="en-US" sz="1400" kern="0">
                <a:latin typeface="Awesome"/>
              </a:rPr>
              <a:t>Upon successful completion of the module,</a:t>
            </a:r>
            <a:br>
              <a:rPr lang="en-US" sz="1400" kern="0">
                <a:latin typeface="Awesome"/>
              </a:rPr>
            </a:br>
            <a:r>
              <a:rPr lang="en-US" sz="1400" kern="0">
                <a:latin typeface="Awesome"/>
              </a:rPr>
              <a:t> participants should be able to …</a:t>
            </a:r>
            <a:br>
              <a:rPr lang="en-US" sz="1400" kern="0">
                <a:latin typeface="Awesome"/>
              </a:rPr>
            </a:br>
            <a:endParaRPr lang="en-US" sz="1400" kern="0">
              <a:highlight>
                <a:srgbClr val="00FF00"/>
              </a:highlight>
              <a:latin typeface="Awesome"/>
            </a:endParaRPr>
          </a:p>
          <a:p>
            <a:r>
              <a:rPr lang="en-US" sz="1400" kern="0">
                <a:highlight>
                  <a:srgbClr val="00FF00"/>
                </a:highlight>
                <a:latin typeface="Awesome"/>
              </a:rPr>
              <a:t>Fill in 5-8 sentences</a:t>
            </a:r>
          </a:p>
          <a:p>
            <a:endParaRPr lang="en-US" sz="1400" kern="0">
              <a:highlight>
                <a:srgbClr val="00FF00"/>
              </a:highlight>
              <a:latin typeface="Awesome"/>
            </a:endParaRPr>
          </a:p>
          <a:p>
            <a:pPr marL="542925" indent="-187325">
              <a:buFont typeface="Arial" panose="020B0604020202020204" pitchFamily="34" charset="0"/>
              <a:buChar char="•"/>
            </a:pPr>
            <a:r>
              <a:rPr lang="en-US" sz="1400" kern="0">
                <a:highlight>
                  <a:srgbClr val="00FF00"/>
                </a:highlight>
                <a:latin typeface="Awesome"/>
              </a:rPr>
              <a:t>XXX</a:t>
            </a:r>
          </a:p>
          <a:p>
            <a:pPr marL="542925" indent="-187325">
              <a:buFont typeface="Arial" panose="020B0604020202020204" pitchFamily="34" charset="0"/>
              <a:buChar char="•"/>
            </a:pPr>
            <a:r>
              <a:rPr lang="en-US" sz="1400" kern="0">
                <a:highlight>
                  <a:srgbClr val="00FF00"/>
                </a:highlight>
                <a:latin typeface="Awesome"/>
              </a:rPr>
              <a:t>XXX</a:t>
            </a:r>
          </a:p>
          <a:p>
            <a:pPr marL="542925" indent="-187325">
              <a:buFont typeface="Arial" panose="020B0604020202020204" pitchFamily="34" charset="0"/>
              <a:buChar char="•"/>
            </a:pPr>
            <a:r>
              <a:rPr lang="en-US" sz="1400" kern="0">
                <a:highlight>
                  <a:srgbClr val="00FF00"/>
                </a:highlight>
                <a:latin typeface="Awesome"/>
              </a:rPr>
              <a:t>XXX</a:t>
            </a:r>
          </a:p>
          <a:p>
            <a:pPr marL="542925" indent="-187325">
              <a:buFont typeface="Arial" panose="020B0604020202020204" pitchFamily="34" charset="0"/>
              <a:buChar char="•"/>
            </a:pPr>
            <a:r>
              <a:rPr lang="en-US" sz="1400" kern="0">
                <a:highlight>
                  <a:srgbClr val="00FF00"/>
                </a:highlight>
                <a:latin typeface="Awesome"/>
              </a:rPr>
              <a:t>XXX</a:t>
            </a:r>
          </a:p>
        </p:txBody>
      </p:sp>
      <p:sp>
        <p:nvSpPr>
          <p:cNvPr id="27" name="TextBox 26">
            <a:extLst>
              <a:ext uri="{FF2B5EF4-FFF2-40B4-BE49-F238E27FC236}">
                <a16:creationId xmlns:a16="http://schemas.microsoft.com/office/drawing/2014/main" id="{CD089E19-97F3-42F6-B8AF-783F47DCCBAC}"/>
              </a:ext>
            </a:extLst>
          </p:cNvPr>
          <p:cNvSpPr txBox="1"/>
          <p:nvPr/>
        </p:nvSpPr>
        <p:spPr>
          <a:xfrm>
            <a:off x="658812" y="2685464"/>
            <a:ext cx="11099453" cy="307777"/>
          </a:xfrm>
          <a:prstGeom prst="rect">
            <a:avLst/>
          </a:prstGeom>
          <a:solidFill>
            <a:schemeClr val="tx2"/>
          </a:solidFill>
          <a:ln>
            <a:solidFill>
              <a:schemeClr val="tx2"/>
            </a:solidFill>
          </a:ln>
        </p:spPr>
        <p:txBody>
          <a:bodyPr wrap="square" lIns="91440" tIns="45720" rIns="91440" bIns="45720" anchor="t">
            <a:spAutoFit/>
          </a:bodyPr>
          <a:lstStyle/>
          <a:p>
            <a:r>
              <a:rPr lang="en-US" sz="1400" kern="0">
                <a:solidFill>
                  <a:schemeClr val="accent1"/>
                </a:solidFill>
                <a:latin typeface="Awesome"/>
              </a:rPr>
              <a:t>Module purpose: </a:t>
            </a:r>
            <a:r>
              <a:rPr lang="en-US" sz="1400" i="1" kern="0">
                <a:highlight>
                  <a:srgbClr val="00FF00"/>
                </a:highlight>
                <a:latin typeface="Awesome"/>
              </a:rPr>
              <a:t>Fill in the Module purpose, summary with some sentences</a:t>
            </a:r>
          </a:p>
        </p:txBody>
      </p:sp>
      <p:pic>
        <p:nvPicPr>
          <p:cNvPr id="28" name="Picture 27" descr="Icon&#10;&#10;Description automatically generated">
            <a:extLst>
              <a:ext uri="{FF2B5EF4-FFF2-40B4-BE49-F238E27FC236}">
                <a16:creationId xmlns:a16="http://schemas.microsoft.com/office/drawing/2014/main" id="{8D4079A6-1510-436E-A0D1-6F715FCA890F}"/>
              </a:ext>
            </a:extLst>
          </p:cNvPr>
          <p:cNvPicPr>
            <a:picLocks noChangeAspect="1"/>
          </p:cNvPicPr>
          <p:nvPr/>
        </p:nvPicPr>
        <p:blipFill>
          <a:blip r:embed="rId5"/>
          <a:stretch>
            <a:fillRect/>
          </a:stretch>
        </p:blipFill>
        <p:spPr>
          <a:xfrm>
            <a:off x="10490411" y="1163767"/>
            <a:ext cx="434682" cy="433238"/>
          </a:xfrm>
          <a:prstGeom prst="rect">
            <a:avLst/>
          </a:prstGeom>
        </p:spPr>
      </p:pic>
      <p:pic>
        <p:nvPicPr>
          <p:cNvPr id="29" name="Picture 28" descr="Icon&#10;&#10;Description automatically generated">
            <a:extLst>
              <a:ext uri="{FF2B5EF4-FFF2-40B4-BE49-F238E27FC236}">
                <a16:creationId xmlns:a16="http://schemas.microsoft.com/office/drawing/2014/main" id="{BF9D3445-D5D7-4E4B-9480-5372F80BF11B}"/>
              </a:ext>
            </a:extLst>
          </p:cNvPr>
          <p:cNvPicPr>
            <a:picLocks noChangeAspect="1"/>
          </p:cNvPicPr>
          <p:nvPr/>
        </p:nvPicPr>
        <p:blipFill>
          <a:blip r:embed="rId5"/>
          <a:stretch>
            <a:fillRect/>
          </a:stretch>
        </p:blipFill>
        <p:spPr>
          <a:xfrm>
            <a:off x="4961286" y="3170710"/>
            <a:ext cx="434682" cy="433238"/>
          </a:xfrm>
          <a:prstGeom prst="rect">
            <a:avLst/>
          </a:prstGeom>
        </p:spPr>
      </p:pic>
      <p:sp>
        <p:nvSpPr>
          <p:cNvPr id="18" name="Rectangle: Rounded Corners 17">
            <a:extLst>
              <a:ext uri="{FF2B5EF4-FFF2-40B4-BE49-F238E27FC236}">
                <a16:creationId xmlns:a16="http://schemas.microsoft.com/office/drawing/2014/main" id="{6A90C95D-2A5A-4FDE-85A6-87C47163B11C}"/>
              </a:ext>
            </a:extLst>
          </p:cNvPr>
          <p:cNvSpPr/>
          <p:nvPr/>
        </p:nvSpPr>
        <p:spPr>
          <a:xfrm>
            <a:off x="8139868" y="268872"/>
            <a:ext cx="1167113" cy="6456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Variant 2</a:t>
            </a:r>
          </a:p>
        </p:txBody>
      </p:sp>
      <p:sp>
        <p:nvSpPr>
          <p:cNvPr id="20" name="Rectangle 19">
            <a:extLst>
              <a:ext uri="{FF2B5EF4-FFF2-40B4-BE49-F238E27FC236}">
                <a16:creationId xmlns:a16="http://schemas.microsoft.com/office/drawing/2014/main" id="{20E2D253-C8EC-431A-AAE0-6EA5F3117BD9}"/>
              </a:ext>
            </a:extLst>
          </p:cNvPr>
          <p:cNvSpPr/>
          <p:nvPr/>
        </p:nvSpPr>
        <p:spPr>
          <a:xfrm>
            <a:off x="9992639" y="1100526"/>
            <a:ext cx="2907587" cy="25014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Max. 8 Sentences per Module</a:t>
            </a:r>
            <a:br>
              <a:rPr lang="en-GB" sz="1700"/>
            </a:br>
            <a:br>
              <a:rPr lang="en-GB" sz="1700"/>
            </a:br>
            <a:r>
              <a:rPr lang="en-GB" sz="1700"/>
              <a:t>Send to the client (after workshop) and used to find trainers </a:t>
            </a:r>
          </a:p>
          <a:p>
            <a:pPr algn="ctr"/>
            <a:endParaRPr lang="en-GB" sz="1700"/>
          </a:p>
          <a:p>
            <a:pPr algn="ctr"/>
            <a:r>
              <a:rPr lang="en-GB" sz="1700"/>
              <a:t>To be refined during the workshop process.</a:t>
            </a:r>
            <a:endParaRPr lang="en-US"/>
          </a:p>
        </p:txBody>
      </p:sp>
    </p:spTree>
    <p:extLst>
      <p:ext uri="{BB962C8B-B14F-4D97-AF65-F5344CB8AC3E}">
        <p14:creationId xmlns:p14="http://schemas.microsoft.com/office/powerpoint/2010/main" val="4259278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3BDC-3348-4B98-A557-E5B20801F9D1}"/>
              </a:ext>
            </a:extLst>
          </p:cNvPr>
          <p:cNvSpPr>
            <a:spLocks noGrp="1"/>
          </p:cNvSpPr>
          <p:nvPr>
            <p:ph type="ctrTitle"/>
          </p:nvPr>
        </p:nvSpPr>
        <p:spPr/>
        <p:txBody>
          <a:bodyPr/>
          <a:lstStyle/>
          <a:p>
            <a:r>
              <a:rPr lang="en-US"/>
              <a:t>Assessments and weekly</a:t>
            </a:r>
            <a:br>
              <a:rPr lang="en-US"/>
            </a:br>
            <a:r>
              <a:rPr lang="en-US"/>
              <a:t>Checkpoints</a:t>
            </a:r>
          </a:p>
        </p:txBody>
      </p:sp>
      <p:sp>
        <p:nvSpPr>
          <p:cNvPr id="3" name="Subtitle 2">
            <a:extLst>
              <a:ext uri="{FF2B5EF4-FFF2-40B4-BE49-F238E27FC236}">
                <a16:creationId xmlns:a16="http://schemas.microsoft.com/office/drawing/2014/main" id="{3D4D6245-B917-4D18-9603-CA6F8B0FFB6D}"/>
              </a:ext>
            </a:extLst>
          </p:cNvPr>
          <p:cNvSpPr>
            <a:spLocks noGrp="1"/>
          </p:cNvSpPr>
          <p:nvPr>
            <p:ph type="subTitle" idx="1"/>
          </p:nvPr>
        </p:nvSpPr>
        <p:spPr/>
        <p:txBody>
          <a:bodyPr/>
          <a:lstStyle/>
          <a:p>
            <a:r>
              <a:rPr lang="en-US"/>
              <a:t>During the </a:t>
            </a:r>
            <a:r>
              <a:rPr lang="en-US">
                <a:highlight>
                  <a:srgbClr val="00FF00"/>
                </a:highlight>
              </a:rPr>
              <a:t>Client Technology</a:t>
            </a:r>
            <a:r>
              <a:rPr lang="en-US"/>
              <a:t> Academy </a:t>
            </a:r>
            <a:r>
              <a:rPr lang="en-US">
                <a:highlight>
                  <a:srgbClr val="00FF00"/>
                </a:highlight>
              </a:rPr>
              <a:t>Year</a:t>
            </a:r>
          </a:p>
        </p:txBody>
      </p:sp>
    </p:spTree>
    <p:extLst>
      <p:ext uri="{BB962C8B-B14F-4D97-AF65-F5344CB8AC3E}">
        <p14:creationId xmlns:p14="http://schemas.microsoft.com/office/powerpoint/2010/main" val="14126432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8D32D4-30A3-4DC9-9CAD-BF03C4A7F0CE}"/>
              </a:ext>
            </a:extLst>
          </p:cNvPr>
          <p:cNvSpPr>
            <a:spLocks noGrp="1"/>
          </p:cNvSpPr>
          <p:nvPr>
            <p:ph type="title"/>
          </p:nvPr>
        </p:nvSpPr>
        <p:spPr/>
        <p:txBody>
          <a:bodyPr/>
          <a:lstStyle/>
          <a:p>
            <a:r>
              <a:rPr lang="de-DE" err="1"/>
              <a:t>Our</a:t>
            </a:r>
            <a:r>
              <a:rPr lang="de-DE"/>
              <a:t> Assessment </a:t>
            </a:r>
            <a:r>
              <a:rPr lang="de-DE" err="1"/>
              <a:t>Process</a:t>
            </a:r>
            <a:endParaRPr lang="de-DE"/>
          </a:p>
        </p:txBody>
      </p:sp>
      <p:sp>
        <p:nvSpPr>
          <p:cNvPr id="6" name="Content Placeholder 5">
            <a:extLst>
              <a:ext uri="{FF2B5EF4-FFF2-40B4-BE49-F238E27FC236}">
                <a16:creationId xmlns:a16="http://schemas.microsoft.com/office/drawing/2014/main" id="{E6D5EFF8-0464-4B4F-8834-C5349A6EEBC7}"/>
              </a:ext>
            </a:extLst>
          </p:cNvPr>
          <p:cNvSpPr>
            <a:spLocks noGrp="1"/>
          </p:cNvSpPr>
          <p:nvPr>
            <p:ph sz="quarter" idx="13"/>
          </p:nvPr>
        </p:nvSpPr>
        <p:spPr/>
        <p:txBody>
          <a:bodyPr/>
          <a:lstStyle/>
          <a:p>
            <a:r>
              <a:rPr lang="de-DE"/>
              <a:t>Checkpoints and Assessments</a:t>
            </a:r>
          </a:p>
        </p:txBody>
      </p:sp>
      <p:sp>
        <p:nvSpPr>
          <p:cNvPr id="7" name="Content Placeholder 6">
            <a:extLst>
              <a:ext uri="{FF2B5EF4-FFF2-40B4-BE49-F238E27FC236}">
                <a16:creationId xmlns:a16="http://schemas.microsoft.com/office/drawing/2014/main" id="{B1AB49C0-B4C8-42CC-9F00-1BAD42938F25}"/>
              </a:ext>
            </a:extLst>
          </p:cNvPr>
          <p:cNvSpPr txBox="1">
            <a:spLocks/>
          </p:cNvSpPr>
          <p:nvPr/>
        </p:nvSpPr>
        <p:spPr>
          <a:xfrm>
            <a:off x="658813" y="3742567"/>
            <a:ext cx="5922740" cy="3843670"/>
          </a:xfrm>
          <a:prstGeom prst="rect">
            <a:avLst/>
          </a:prstGeom>
        </p:spPr>
        <p:txBody>
          <a:bodyPr vert="horz" lIns="0" tIns="0" rIns="0" bIns="0" rtlCol="0">
            <a:noAutofit/>
          </a:bodyPr>
          <a:lstStyle>
            <a:lvl1pPr marL="180975" indent="-180975" algn="l" defTabSz="914400" rtl="0" eaLnBrk="1" latinLnBrk="0" hangingPunct="1">
              <a:lnSpc>
                <a:spcPct val="90000"/>
              </a:lnSpc>
              <a:spcBef>
                <a:spcPts val="1400"/>
              </a:spcBef>
              <a:buClr>
                <a:schemeClr val="bg2"/>
              </a:buClr>
              <a:buSzPct val="100000"/>
              <a:buFont typeface="Arial" panose="020B0604020202020204" pitchFamily="34" charset="0"/>
              <a:buChar char="•"/>
              <a:defRPr sz="1800" kern="1200">
                <a:solidFill>
                  <a:schemeClr val="accent3"/>
                </a:solidFill>
                <a:latin typeface="+mn-lt"/>
                <a:ea typeface="+mn-ea"/>
                <a:cs typeface="+mn-cs"/>
              </a:defRPr>
            </a:lvl1pPr>
            <a:lvl2pPr marL="358775" indent="-177800" algn="l" defTabSz="914400" rtl="0" eaLnBrk="1" latinLnBrk="0" hangingPunct="1">
              <a:lnSpc>
                <a:spcPct val="90000"/>
              </a:lnSpc>
              <a:spcBef>
                <a:spcPts val="500"/>
              </a:spcBef>
              <a:buClr>
                <a:schemeClr val="accent1"/>
              </a:buClr>
              <a:buFont typeface="Awesome" panose="00000500000000000000" pitchFamily="50" charset="0"/>
              <a:buChar char="−"/>
              <a:defRPr sz="1600" kern="1200">
                <a:solidFill>
                  <a:schemeClr val="accent3"/>
                </a:solidFill>
                <a:latin typeface="+mn-lt"/>
                <a:ea typeface="+mn-ea"/>
                <a:cs typeface="+mn-cs"/>
              </a:defRPr>
            </a:lvl2pPr>
            <a:lvl3pPr marL="539750" indent="-180975" algn="l" defTabSz="914400" rtl="0" eaLnBrk="1" latinLnBrk="0" hangingPunct="1">
              <a:lnSpc>
                <a:spcPct val="90000"/>
              </a:lnSpc>
              <a:spcBef>
                <a:spcPts val="500"/>
              </a:spcBef>
              <a:buClr>
                <a:schemeClr val="accent1"/>
              </a:buClr>
              <a:buFont typeface="Awesome" panose="00000500000000000000" pitchFamily="50" charset="0"/>
              <a:buChar char="−"/>
              <a:defRPr sz="1400" kern="1200">
                <a:solidFill>
                  <a:schemeClr val="accent3"/>
                </a:solidFill>
                <a:latin typeface="+mn-lt"/>
                <a:ea typeface="+mn-ea"/>
                <a:cs typeface="+mn-cs"/>
              </a:defRPr>
            </a:lvl3pPr>
            <a:lvl4pPr marL="715963" indent="-176213" algn="l" defTabSz="914400" rtl="0" eaLnBrk="1" latinLnBrk="0" hangingPunct="1">
              <a:lnSpc>
                <a:spcPct val="90000"/>
              </a:lnSpc>
              <a:spcBef>
                <a:spcPts val="500"/>
              </a:spcBef>
              <a:buClr>
                <a:schemeClr val="accent1"/>
              </a:buClr>
              <a:buFont typeface="Awesome" panose="00000500000000000000" pitchFamily="50" charset="0"/>
              <a:buChar char="−"/>
              <a:defRPr sz="1200" kern="1200">
                <a:solidFill>
                  <a:schemeClr val="accent3"/>
                </a:solidFill>
                <a:latin typeface="+mn-lt"/>
                <a:ea typeface="+mn-ea"/>
                <a:cs typeface="+mn-cs"/>
              </a:defRPr>
            </a:lvl4pPr>
            <a:lvl5pPr marL="898525" indent="-182563" algn="l" defTabSz="914400" rtl="0" eaLnBrk="1" latinLnBrk="0" hangingPunct="1">
              <a:lnSpc>
                <a:spcPct val="90000"/>
              </a:lnSpc>
              <a:spcBef>
                <a:spcPts val="500"/>
              </a:spcBef>
              <a:buClr>
                <a:schemeClr val="accent1"/>
              </a:buClr>
              <a:buFont typeface="Awesome" panose="00000500000000000000" pitchFamily="50" charset="0"/>
              <a:buChar char="−"/>
              <a:defRPr sz="12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a:solidFill>
                  <a:schemeClr val="accent2"/>
                </a:solidFill>
                <a:latin typeface="Awesome Semibold" panose="00000500000000000000" pitchFamily="50" charset="0"/>
              </a:rPr>
              <a:t>CHECKPOINTS</a:t>
            </a:r>
            <a:endParaRPr lang="en-US">
              <a:solidFill>
                <a:schemeClr val="tx1"/>
              </a:solidFill>
              <a:latin typeface="Awesome Semibold" panose="00000500000000000000" pitchFamily="50" charset="0"/>
            </a:endParaRPr>
          </a:p>
          <a:p>
            <a:pPr>
              <a:spcBef>
                <a:spcPts val="1200"/>
              </a:spcBef>
            </a:pPr>
            <a:r>
              <a:rPr lang="en-US" sz="1300">
                <a:latin typeface="Awesome Light" panose="00000500000000000000" pitchFamily="50" charset="0"/>
              </a:rPr>
              <a:t>Checkpoints serve a </a:t>
            </a:r>
            <a:r>
              <a:rPr lang="en-US" sz="1300">
                <a:latin typeface="+mj-lt"/>
              </a:rPr>
              <a:t>tool to support the learning progression</a:t>
            </a:r>
            <a:r>
              <a:rPr lang="en-US" sz="1300">
                <a:latin typeface="Awesome Light" panose="00000500000000000000" pitchFamily="50" charset="0"/>
              </a:rPr>
              <a:t> for each participant and give them </a:t>
            </a:r>
            <a:r>
              <a:rPr lang="en-US" sz="1300">
                <a:latin typeface="+mj-lt"/>
              </a:rPr>
              <a:t>feedback on their learning outcomes</a:t>
            </a:r>
            <a:r>
              <a:rPr lang="en-US" sz="1300">
                <a:latin typeface="Awesome Light" panose="00000500000000000000" pitchFamily="50" charset="0"/>
              </a:rPr>
              <a:t>. It helps to </a:t>
            </a:r>
            <a:r>
              <a:rPr lang="en-US" sz="1300">
                <a:latin typeface="+mj-lt"/>
              </a:rPr>
              <a:t>reveal gaps in knowledge </a:t>
            </a:r>
            <a:r>
              <a:rPr lang="en-US" sz="1300">
                <a:latin typeface="Awesome Light" panose="00000500000000000000" pitchFamily="50" charset="0"/>
              </a:rPr>
              <a:t>that the consultants still have to work on. Further, Checkpoints function as a tool to </a:t>
            </a:r>
            <a:r>
              <a:rPr lang="en-US" sz="1300">
                <a:latin typeface="+mj-lt"/>
              </a:rPr>
              <a:t>help teachers and PM identify what areas participants needs support within. </a:t>
            </a:r>
          </a:p>
          <a:p>
            <a:pPr>
              <a:spcBef>
                <a:spcPts val="1200"/>
              </a:spcBef>
            </a:pPr>
            <a:r>
              <a:rPr lang="en-US" sz="1300">
                <a:latin typeface="Awesome Light" panose="00000500000000000000" pitchFamily="50" charset="0"/>
              </a:rPr>
              <a:t>Checkpoints are </a:t>
            </a:r>
            <a:r>
              <a:rPr lang="en-US" sz="1300">
                <a:latin typeface="+mj-lt"/>
              </a:rPr>
              <a:t>exercises, assignments, quizzes or presentations </a:t>
            </a:r>
            <a:r>
              <a:rPr lang="en-US" sz="1300">
                <a:latin typeface="Awesome Light" panose="00000500000000000000" pitchFamily="50" charset="0"/>
              </a:rPr>
              <a:t>( 1 hour) that </a:t>
            </a:r>
            <a:br>
              <a:rPr lang="en-US" sz="1300">
                <a:latin typeface="Awesome Light" panose="00000500000000000000" pitchFamily="50" charset="0"/>
              </a:rPr>
            </a:br>
            <a:r>
              <a:rPr lang="en-US" sz="1300">
                <a:latin typeface="Awesome Light" panose="00000500000000000000" pitchFamily="50" charset="0"/>
              </a:rPr>
              <a:t>should be conducted individually by the participant.</a:t>
            </a:r>
          </a:p>
          <a:p>
            <a:pPr>
              <a:spcBef>
                <a:spcPts val="1200"/>
              </a:spcBef>
            </a:pPr>
            <a:r>
              <a:rPr lang="en-US" sz="1300">
                <a:latin typeface="Awesome Light" panose="00000500000000000000" pitchFamily="50" charset="0"/>
              </a:rPr>
              <a:t>The consultants </a:t>
            </a:r>
            <a:r>
              <a:rPr lang="en-US" sz="1300">
                <a:latin typeface="+mj-lt"/>
              </a:rPr>
              <a:t>pass with 80%. </a:t>
            </a:r>
            <a:br>
              <a:rPr lang="en-US" sz="1300">
                <a:solidFill>
                  <a:schemeClr val="accent1"/>
                </a:solidFill>
                <a:latin typeface="Awesome Light" panose="00000500000000000000" pitchFamily="50" charset="0"/>
              </a:rPr>
            </a:br>
            <a:r>
              <a:rPr lang="en-US" sz="1300">
                <a:solidFill>
                  <a:schemeClr val="accent1"/>
                </a:solidFill>
                <a:latin typeface="Awesome Light" panose="00000500000000000000" pitchFamily="50" charset="0"/>
                <a:sym typeface="Wingdings" panose="05000000000000000000" pitchFamily="2" charset="2"/>
              </a:rPr>
              <a:t> </a:t>
            </a:r>
            <a:r>
              <a:rPr lang="en-US" sz="1300">
                <a:latin typeface="Awesome Light" panose="00000500000000000000" pitchFamily="50" charset="0"/>
              </a:rPr>
              <a:t>The teachers prepare the assessment and decide about the evaluation. </a:t>
            </a:r>
            <a:br>
              <a:rPr lang="en-US" sz="1300">
                <a:latin typeface="Awesome Light" panose="00000500000000000000" pitchFamily="50" charset="0"/>
              </a:rPr>
            </a:br>
            <a:r>
              <a:rPr lang="en-US" sz="1300">
                <a:solidFill>
                  <a:schemeClr val="accent1"/>
                </a:solidFill>
                <a:latin typeface="Awesome Light" panose="00000500000000000000" pitchFamily="50" charset="0"/>
                <a:sym typeface="Wingdings" panose="05000000000000000000" pitchFamily="2" charset="2"/>
              </a:rPr>
              <a:t> </a:t>
            </a:r>
            <a:r>
              <a:rPr lang="en-US" sz="1300">
                <a:latin typeface="Awesome Light" panose="00000500000000000000" pitchFamily="50" charset="0"/>
              </a:rPr>
              <a:t>If a learner fails a checkpoint, they should be given feedback individually to support their learning progression and in the following week the chance to retake the checkpoint. If a consultant fails the second attempt the PM and teacher together with the participant sets up an action plan moving on in the program. </a:t>
            </a:r>
          </a:p>
        </p:txBody>
      </p:sp>
      <p:sp>
        <p:nvSpPr>
          <p:cNvPr id="8" name="Content Placeholder 8">
            <a:extLst>
              <a:ext uri="{FF2B5EF4-FFF2-40B4-BE49-F238E27FC236}">
                <a16:creationId xmlns:a16="http://schemas.microsoft.com/office/drawing/2014/main" id="{4A4BE94E-C903-4457-B5A7-ACE8F019A8ED}"/>
              </a:ext>
            </a:extLst>
          </p:cNvPr>
          <p:cNvSpPr txBox="1">
            <a:spLocks/>
          </p:cNvSpPr>
          <p:nvPr/>
        </p:nvSpPr>
        <p:spPr>
          <a:xfrm>
            <a:off x="7169557" y="1870567"/>
            <a:ext cx="4579420" cy="3744000"/>
          </a:xfrm>
          <a:prstGeom prst="rect">
            <a:avLst/>
          </a:prstGeom>
        </p:spPr>
        <p:txBody>
          <a:bodyPr/>
          <a:lstStyle>
            <a:lvl1pPr marL="180975" indent="-180975" algn="l" defTabSz="914400" rtl="0" eaLnBrk="1" latinLnBrk="0" hangingPunct="1">
              <a:lnSpc>
                <a:spcPct val="90000"/>
              </a:lnSpc>
              <a:spcBef>
                <a:spcPts val="1400"/>
              </a:spcBef>
              <a:buClr>
                <a:schemeClr val="bg2"/>
              </a:buClr>
              <a:buSzPct val="100000"/>
              <a:buFont typeface="Arial" panose="020B0604020202020204" pitchFamily="34" charset="0"/>
              <a:buChar char="•"/>
              <a:defRPr sz="1800" kern="1200">
                <a:solidFill>
                  <a:schemeClr val="accent3"/>
                </a:solidFill>
                <a:latin typeface="+mn-lt"/>
                <a:ea typeface="+mn-ea"/>
                <a:cs typeface="+mn-cs"/>
              </a:defRPr>
            </a:lvl1pPr>
            <a:lvl2pPr marL="358775" indent="-177800" algn="l" defTabSz="914400" rtl="0" eaLnBrk="1" latinLnBrk="0" hangingPunct="1">
              <a:lnSpc>
                <a:spcPct val="90000"/>
              </a:lnSpc>
              <a:spcBef>
                <a:spcPts val="500"/>
              </a:spcBef>
              <a:buClr>
                <a:srgbClr val="012D28"/>
              </a:buClr>
              <a:buFont typeface="Awesome" panose="00000500000000000000" pitchFamily="50" charset="0"/>
              <a:buChar char="−"/>
              <a:defRPr sz="1600" kern="1200">
                <a:solidFill>
                  <a:schemeClr val="accent3"/>
                </a:solidFill>
                <a:latin typeface="+mn-lt"/>
                <a:ea typeface="+mn-ea"/>
                <a:cs typeface="+mn-cs"/>
              </a:defRPr>
            </a:lvl2pPr>
            <a:lvl3pPr marL="539750" indent="-180975" algn="l" defTabSz="914400" rtl="0" eaLnBrk="1" latinLnBrk="0" hangingPunct="1">
              <a:lnSpc>
                <a:spcPct val="90000"/>
              </a:lnSpc>
              <a:spcBef>
                <a:spcPts val="500"/>
              </a:spcBef>
              <a:buClr>
                <a:srgbClr val="012D28"/>
              </a:buClr>
              <a:buFont typeface="Awesome" panose="00000500000000000000" pitchFamily="50" charset="0"/>
              <a:buChar char="−"/>
              <a:defRPr sz="1400" kern="1200">
                <a:solidFill>
                  <a:schemeClr val="accent3"/>
                </a:solidFill>
                <a:latin typeface="+mn-lt"/>
                <a:ea typeface="+mn-ea"/>
                <a:cs typeface="+mn-cs"/>
              </a:defRPr>
            </a:lvl3pPr>
            <a:lvl4pPr marL="715963" indent="-176213" algn="l" defTabSz="914400" rtl="0" eaLnBrk="1" latinLnBrk="0" hangingPunct="1">
              <a:lnSpc>
                <a:spcPct val="90000"/>
              </a:lnSpc>
              <a:spcBef>
                <a:spcPts val="500"/>
              </a:spcBef>
              <a:buClr>
                <a:srgbClr val="012D28"/>
              </a:buClr>
              <a:buFont typeface="Awesome" panose="00000500000000000000" pitchFamily="50" charset="0"/>
              <a:buChar char="−"/>
              <a:defRPr sz="1200" kern="1200">
                <a:solidFill>
                  <a:schemeClr val="accent3"/>
                </a:solidFill>
                <a:latin typeface="+mn-lt"/>
                <a:ea typeface="+mn-ea"/>
                <a:cs typeface="+mn-cs"/>
              </a:defRPr>
            </a:lvl4pPr>
            <a:lvl5pPr marL="898525" indent="-182563" algn="l" defTabSz="914400" rtl="0" eaLnBrk="1" latinLnBrk="0" hangingPunct="1">
              <a:lnSpc>
                <a:spcPct val="90000"/>
              </a:lnSpc>
              <a:spcBef>
                <a:spcPts val="500"/>
              </a:spcBef>
              <a:buClr>
                <a:srgbClr val="012D28"/>
              </a:buClr>
              <a:buFont typeface="Awesome" panose="00000500000000000000" pitchFamily="50" charset="0"/>
              <a:buChar char="−"/>
              <a:defRPr sz="12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a:solidFill>
                  <a:schemeClr val="accent2"/>
                </a:solidFill>
                <a:latin typeface="Awesome Semibold" panose="00000500000000000000" pitchFamily="50" charset="0"/>
              </a:rPr>
              <a:t>ASSESSMENT ROUTINE</a:t>
            </a:r>
          </a:p>
          <a:p>
            <a:pPr>
              <a:spcBef>
                <a:spcPts val="1200"/>
              </a:spcBef>
            </a:pPr>
            <a:r>
              <a:rPr lang="en-US" sz="1300">
                <a:latin typeface="Awesome Light" panose="00000500000000000000" pitchFamily="50" charset="0"/>
              </a:rPr>
              <a:t>The assessments are a </a:t>
            </a:r>
            <a:r>
              <a:rPr lang="en-US" sz="1300">
                <a:latin typeface="+mj-lt"/>
              </a:rPr>
              <a:t>long version of checkpoints. </a:t>
            </a:r>
            <a:r>
              <a:rPr lang="en-US" sz="1300">
                <a:latin typeface="Awesome Light" panose="00000500000000000000" pitchFamily="50" charset="0"/>
              </a:rPr>
              <a:t>The assessment routine is a tool to make sure that the basic knowledge was internalized by the consultants and that learning outcomes has been reached. Each assessment takes </a:t>
            </a:r>
            <a:r>
              <a:rPr lang="en-US" sz="1300">
                <a:latin typeface="+mj-lt"/>
              </a:rPr>
              <a:t>3 hours. </a:t>
            </a:r>
          </a:p>
          <a:p>
            <a:pPr>
              <a:spcBef>
                <a:spcPts val="1200"/>
              </a:spcBef>
            </a:pPr>
            <a:r>
              <a:rPr lang="en-US" sz="1300">
                <a:latin typeface="Awesome Light" panose="00000500000000000000" pitchFamily="50" charset="0"/>
              </a:rPr>
              <a:t>Serves as a tool to take </a:t>
            </a:r>
            <a:r>
              <a:rPr lang="en-US" sz="1300">
                <a:latin typeface="+mj-lt"/>
              </a:rPr>
              <a:t>decisions on participants graduating or not​. </a:t>
            </a:r>
            <a:r>
              <a:rPr lang="en-US" sz="1300">
                <a:latin typeface="Awesome Light" panose="00000500000000000000" pitchFamily="50" charset="0"/>
              </a:rPr>
              <a:t>However, it should not be a routine which generates test anxiety!</a:t>
            </a:r>
          </a:p>
          <a:p>
            <a:pPr>
              <a:spcBef>
                <a:spcPts val="1200"/>
              </a:spcBef>
            </a:pPr>
            <a:r>
              <a:rPr lang="en-US" sz="1300">
                <a:latin typeface="+mj-lt"/>
              </a:rPr>
              <a:t>Assessment #1</a:t>
            </a:r>
            <a:r>
              <a:rPr lang="en-US" sz="1300">
                <a:solidFill>
                  <a:schemeClr val="accent1"/>
                </a:solidFill>
                <a:latin typeface="Awesome Light" panose="00000500000000000000" pitchFamily="50" charset="0"/>
              </a:rPr>
              <a:t> </a:t>
            </a:r>
            <a:r>
              <a:rPr lang="en-US" sz="1300">
                <a:latin typeface="Awesome Light" panose="00000500000000000000" pitchFamily="50" charset="0"/>
              </a:rPr>
              <a:t>(week 2-4) – the consultants should get a first feeling of the assessment routine.  </a:t>
            </a:r>
          </a:p>
          <a:p>
            <a:pPr>
              <a:spcBef>
                <a:spcPts val="1200"/>
              </a:spcBef>
            </a:pPr>
            <a:r>
              <a:rPr lang="en-US" sz="1300">
                <a:latin typeface="+mj-lt"/>
              </a:rPr>
              <a:t>Assessment #2 </a:t>
            </a:r>
            <a:r>
              <a:rPr lang="en-US" sz="1300">
                <a:latin typeface="Awesome Light" panose="00000500000000000000" pitchFamily="50" charset="0"/>
              </a:rPr>
              <a:t>(week 6-8) – we want to make sure that the basic knowledge of the program was internalized by the consultants.</a:t>
            </a:r>
            <a:br>
              <a:rPr lang="en-US" sz="1300">
                <a:latin typeface="Awesome Light" panose="00000500000000000000" pitchFamily="50" charset="0"/>
              </a:rPr>
            </a:br>
            <a:br>
              <a:rPr lang="en-US" sz="500">
                <a:latin typeface="Awesome Light" panose="00000500000000000000" pitchFamily="50" charset="0"/>
              </a:rPr>
            </a:br>
            <a:r>
              <a:rPr lang="en-US" sz="1300">
                <a:solidFill>
                  <a:schemeClr val="accent1"/>
                </a:solidFill>
                <a:latin typeface="Awesome Light" panose="00000500000000000000" pitchFamily="50" charset="0"/>
                <a:sym typeface="Wingdings" panose="05000000000000000000" pitchFamily="2" charset="2"/>
              </a:rPr>
              <a:t> </a:t>
            </a:r>
            <a:r>
              <a:rPr lang="en-US" sz="1300">
                <a:solidFill>
                  <a:schemeClr val="tx1"/>
                </a:solidFill>
                <a:latin typeface="Awesome Light" panose="00000500000000000000" pitchFamily="50" charset="0"/>
                <a:sym typeface="Wingdings" panose="05000000000000000000" pitchFamily="2" charset="2"/>
              </a:rPr>
              <a:t>One </a:t>
            </a:r>
            <a:r>
              <a:rPr lang="en-US" sz="1300">
                <a:latin typeface="Awesome Light" panose="00000500000000000000" pitchFamily="50" charset="0"/>
              </a:rPr>
              <a:t>Repetition of Assessment #1 and #2 – if someone do not pass. It should be different assessment and used as assignment for everyone who has already passed it</a:t>
            </a:r>
            <a:br>
              <a:rPr lang="en-US" sz="1300">
                <a:latin typeface="Awesome Light" panose="00000500000000000000" pitchFamily="50" charset="0"/>
              </a:rPr>
            </a:br>
            <a:br>
              <a:rPr lang="en-US" sz="500">
                <a:latin typeface="Awesome Light" panose="00000500000000000000" pitchFamily="50" charset="0"/>
              </a:rPr>
            </a:br>
            <a:r>
              <a:rPr lang="en-US" sz="1300">
                <a:solidFill>
                  <a:schemeClr val="accent1"/>
                </a:solidFill>
                <a:latin typeface="Awesome Light" panose="00000500000000000000" pitchFamily="50" charset="0"/>
                <a:sym typeface="Wingdings" panose="05000000000000000000" pitchFamily="2" charset="2"/>
              </a:rPr>
              <a:t> </a:t>
            </a:r>
            <a:r>
              <a:rPr lang="en-US" sz="1300">
                <a:latin typeface="Awesome Light" panose="00000500000000000000" pitchFamily="50" charset="0"/>
                <a:sym typeface="Wingdings" panose="05000000000000000000" pitchFamily="2" charset="2"/>
              </a:rPr>
              <a:t> </a:t>
            </a:r>
            <a:r>
              <a:rPr lang="en-US" sz="1300">
                <a:latin typeface="Awesome Light" panose="00000500000000000000" pitchFamily="50" charset="0"/>
              </a:rPr>
              <a:t>If a consultant fails the second attempt the PM and teacher together with the participant sets up an action plan moving on in the program. </a:t>
            </a:r>
          </a:p>
          <a:p>
            <a:pPr>
              <a:spcBef>
                <a:spcPts val="1200"/>
              </a:spcBef>
            </a:pPr>
            <a:r>
              <a:rPr lang="en-US" sz="1300">
                <a:latin typeface="+mj-lt"/>
              </a:rPr>
              <a:t>The consultants pass with 80%. </a:t>
            </a:r>
            <a:r>
              <a:rPr lang="en-US" sz="1300">
                <a:latin typeface="Awesome Light" panose="00000500000000000000" pitchFamily="50" charset="0"/>
              </a:rPr>
              <a:t>The teachers prepare the assessment and decide about the evaluation.</a:t>
            </a:r>
          </a:p>
        </p:txBody>
      </p:sp>
      <p:sp>
        <p:nvSpPr>
          <p:cNvPr id="16" name="TextBox 15">
            <a:extLst>
              <a:ext uri="{FF2B5EF4-FFF2-40B4-BE49-F238E27FC236}">
                <a16:creationId xmlns:a16="http://schemas.microsoft.com/office/drawing/2014/main" id="{E1506FFB-B1B2-4112-820B-7F474AFA6123}"/>
              </a:ext>
            </a:extLst>
          </p:cNvPr>
          <p:cNvSpPr txBox="1"/>
          <p:nvPr/>
        </p:nvSpPr>
        <p:spPr>
          <a:xfrm>
            <a:off x="602437" y="1870567"/>
            <a:ext cx="6369307" cy="1692771"/>
          </a:xfrm>
          <a:prstGeom prst="rect">
            <a:avLst/>
          </a:prstGeom>
          <a:noFill/>
        </p:spPr>
        <p:txBody>
          <a:bodyPr wrap="square">
            <a:spAutoFit/>
          </a:bodyPr>
          <a:lstStyle/>
          <a:p>
            <a:pPr fontAlgn="base">
              <a:tabLst>
                <a:tab pos="180975" algn="l"/>
              </a:tabLst>
            </a:pPr>
            <a:r>
              <a:rPr lang="en-US" sz="1300">
                <a:solidFill>
                  <a:schemeClr val="accent3"/>
                </a:solidFill>
                <a:latin typeface="Awesome Light" panose="00000500000000000000" pitchFamily="50" charset="0"/>
              </a:rPr>
              <a:t>Learning Outcomes as a joined value of client, trainer and program managers. We believe in systematic follow-up of the participants’ learning progression in connection to the learning outcomes, through which we can ensure a high quality and create value for everyone. We work with two types of learning follow ups, Checkpoints and the Assessment Process. </a:t>
            </a:r>
          </a:p>
          <a:p>
            <a:pPr fontAlgn="base">
              <a:tabLst>
                <a:tab pos="180975" algn="l"/>
              </a:tabLst>
            </a:pPr>
            <a:endParaRPr lang="en-US" sz="1300">
              <a:solidFill>
                <a:schemeClr val="accent3"/>
              </a:solidFill>
              <a:latin typeface="Awesome Light" panose="00000500000000000000" pitchFamily="50" charset="0"/>
            </a:endParaRPr>
          </a:p>
          <a:p>
            <a:pPr fontAlgn="base">
              <a:tabLst>
                <a:tab pos="180975" algn="l"/>
              </a:tabLst>
            </a:pPr>
            <a:r>
              <a:rPr lang="en-US" sz="1300">
                <a:solidFill>
                  <a:schemeClr val="accent3"/>
                </a:solidFill>
                <a:latin typeface="+mj-lt"/>
              </a:rPr>
              <a:t>Together they form a framework that:</a:t>
            </a:r>
            <a:endParaRPr lang="de-DE" sz="1300">
              <a:solidFill>
                <a:schemeClr val="accent3"/>
              </a:solidFill>
              <a:latin typeface="+mj-lt"/>
            </a:endParaRPr>
          </a:p>
          <a:p>
            <a:pPr marL="180975" indent="-180975" fontAlgn="base">
              <a:buClr>
                <a:schemeClr val="accent1"/>
              </a:buClr>
              <a:buFont typeface="Arial" panose="020B0604020202020204" pitchFamily="34" charset="0"/>
              <a:buChar char="•"/>
              <a:tabLst>
                <a:tab pos="180975" algn="l"/>
              </a:tabLst>
            </a:pPr>
            <a:r>
              <a:rPr lang="en-US" sz="1300">
                <a:solidFill>
                  <a:schemeClr val="accent3"/>
                </a:solidFill>
                <a:latin typeface="Awesome Light" panose="00000500000000000000" pitchFamily="50" charset="0"/>
              </a:rPr>
              <a:t>Identifies each participant learning progression and needed action.  </a:t>
            </a:r>
            <a:endParaRPr lang="de-DE" sz="1300">
              <a:solidFill>
                <a:schemeClr val="accent3"/>
              </a:solidFill>
              <a:latin typeface="Awesome Light" panose="00000500000000000000" pitchFamily="50" charset="0"/>
            </a:endParaRPr>
          </a:p>
          <a:p>
            <a:pPr marL="180975" indent="-180975" fontAlgn="base">
              <a:buClr>
                <a:schemeClr val="accent1"/>
              </a:buClr>
              <a:buFont typeface="Arial" panose="020B0604020202020204" pitchFamily="34" charset="0"/>
              <a:buChar char="•"/>
              <a:tabLst>
                <a:tab pos="180975" algn="l"/>
              </a:tabLst>
            </a:pPr>
            <a:r>
              <a:rPr lang="en-US" sz="1300">
                <a:solidFill>
                  <a:schemeClr val="accent3"/>
                </a:solidFill>
                <a:latin typeface="Awesome Light" panose="00000500000000000000" pitchFamily="50" charset="0"/>
              </a:rPr>
              <a:t>Is our internal tool for deciding if a participant meet the learning outcomes.</a:t>
            </a:r>
          </a:p>
        </p:txBody>
      </p:sp>
      <p:pic>
        <p:nvPicPr>
          <p:cNvPr id="19" name="Bildobjekt 21">
            <a:extLst>
              <a:ext uri="{FF2B5EF4-FFF2-40B4-BE49-F238E27FC236}">
                <a16:creationId xmlns:a16="http://schemas.microsoft.com/office/drawing/2014/main" id="{9178DEFB-24EF-4DDC-949E-A4E5517EEEFF}"/>
              </a:ext>
            </a:extLst>
          </p:cNvPr>
          <p:cNvPicPr>
            <a:picLocks noChangeAspect="1"/>
          </p:cNvPicPr>
          <p:nvPr/>
        </p:nvPicPr>
        <p:blipFill>
          <a:blip r:embed="rId3"/>
          <a:stretch>
            <a:fillRect/>
          </a:stretch>
        </p:blipFill>
        <p:spPr>
          <a:xfrm>
            <a:off x="11123064" y="838618"/>
            <a:ext cx="820245" cy="840010"/>
          </a:xfrm>
          <a:prstGeom prst="rect">
            <a:avLst/>
          </a:prstGeom>
        </p:spPr>
      </p:pic>
      <p:sp>
        <p:nvSpPr>
          <p:cNvPr id="9" name="Rectangle: Rounded Corners 8">
            <a:extLst>
              <a:ext uri="{FF2B5EF4-FFF2-40B4-BE49-F238E27FC236}">
                <a16:creationId xmlns:a16="http://schemas.microsoft.com/office/drawing/2014/main" id="{49D29431-03B0-4060-AD52-590586839429}"/>
              </a:ext>
            </a:extLst>
          </p:cNvPr>
          <p:cNvSpPr/>
          <p:nvPr/>
        </p:nvSpPr>
        <p:spPr>
          <a:xfrm>
            <a:off x="8391613" y="386499"/>
            <a:ext cx="2432115" cy="6456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Note: </a:t>
            </a:r>
            <a:r>
              <a:rPr lang="de-DE" sz="1700" err="1"/>
              <a:t>Detailed</a:t>
            </a:r>
            <a:r>
              <a:rPr lang="de-DE" sz="1700"/>
              <a:t> </a:t>
            </a:r>
            <a:r>
              <a:rPr lang="de-DE" sz="1700" err="1"/>
              <a:t>version</a:t>
            </a:r>
            <a:endParaRPr lang="de-DE" sz="1700"/>
          </a:p>
        </p:txBody>
      </p:sp>
      <p:sp>
        <p:nvSpPr>
          <p:cNvPr id="10" name="Rectangle 9">
            <a:extLst>
              <a:ext uri="{FF2B5EF4-FFF2-40B4-BE49-F238E27FC236}">
                <a16:creationId xmlns:a16="http://schemas.microsoft.com/office/drawing/2014/main" id="{37FED5B7-878F-4EEA-9A48-261AE29270D8}"/>
              </a:ext>
            </a:extLst>
          </p:cNvPr>
          <p:cNvSpPr/>
          <p:nvPr/>
        </p:nvSpPr>
        <p:spPr>
          <a:xfrm>
            <a:off x="9711230" y="325557"/>
            <a:ext cx="2907587" cy="4828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Optional</a:t>
            </a:r>
          </a:p>
        </p:txBody>
      </p:sp>
    </p:spTree>
    <p:extLst>
      <p:ext uri="{BB962C8B-B14F-4D97-AF65-F5344CB8AC3E}">
        <p14:creationId xmlns:p14="http://schemas.microsoft.com/office/powerpoint/2010/main" val="52361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8017B106-BA16-46A7-8626-B1697254F7C2}"/>
              </a:ext>
            </a:extLst>
          </p:cNvPr>
          <p:cNvSpPr>
            <a:spLocks noGrp="1"/>
          </p:cNvSpPr>
          <p:nvPr>
            <p:ph idx="1"/>
          </p:nvPr>
        </p:nvSpPr>
        <p:spPr>
          <a:xfrm>
            <a:off x="658813" y="2106000"/>
            <a:ext cx="10636716" cy="1515741"/>
          </a:xfrm>
        </p:spPr>
        <p:txBody>
          <a:bodyPr vert="horz" lIns="0" tIns="0" rIns="0" bIns="0" rtlCol="0" anchor="t">
            <a:noAutofit/>
          </a:bodyPr>
          <a:lstStyle/>
          <a:p>
            <a:pPr marL="285750" indent="-285750" fontAlgn="base">
              <a:spcBef>
                <a:spcPts val="900"/>
              </a:spcBef>
            </a:pPr>
            <a:r>
              <a:rPr lang="en-US" sz="1400">
                <a:solidFill>
                  <a:schemeClr val="tx1"/>
                </a:solidFill>
                <a:latin typeface="Awesome Light"/>
              </a:rPr>
              <a:t>Training will include 4 weeks of pre-studies &amp; 12 weeks teacher lead – training. Training will offer a solid base to start working as Systems Engineers at T-Systems MMS</a:t>
            </a:r>
          </a:p>
          <a:p>
            <a:pPr marL="285750" indent="-285750" fontAlgn="base">
              <a:spcBef>
                <a:spcPts val="900"/>
              </a:spcBef>
            </a:pPr>
            <a:r>
              <a:rPr lang="en" sz="1400">
                <a:solidFill>
                  <a:schemeClr val="tx1"/>
                </a:solidFill>
                <a:latin typeface="Awesome Light" panose="00000500000000000000" pitchFamily="50" charset="0"/>
              </a:rPr>
              <a:t>Learning outcomes define the knowledge, skills and competencies consultants should have acquired at the end of a</a:t>
            </a:r>
            <a:r>
              <a:rPr lang="sv-SE" sz="1400">
                <a:solidFill>
                  <a:schemeClr val="tx1"/>
                </a:solidFill>
                <a:latin typeface="Awesome Light" panose="00000500000000000000" pitchFamily="50" charset="0"/>
              </a:rPr>
              <a:t>n</a:t>
            </a:r>
            <a:r>
              <a:rPr lang="en" sz="1400">
                <a:solidFill>
                  <a:schemeClr val="tx1"/>
                </a:solidFill>
                <a:latin typeface="Awesome Light" panose="00000500000000000000" pitchFamily="50" charset="0"/>
              </a:rPr>
              <a:t> assignment, a lesson, a project, a course or a program. </a:t>
            </a:r>
            <a:r>
              <a:rPr lang="en-GB" sz="1400" kern="0">
                <a:solidFill>
                  <a:schemeClr val="tx1"/>
                </a:solidFill>
                <a:latin typeface="Awesome Light" panose="00000500000000000000" pitchFamily="50" charset="0"/>
              </a:rPr>
              <a:t>You as a client can </a:t>
            </a:r>
            <a:r>
              <a:rPr lang="de-DE" sz="1400" kern="0" err="1">
                <a:solidFill>
                  <a:schemeClr val="tx1"/>
                </a:solidFill>
                <a:latin typeface="Awesome Light" panose="00000500000000000000" pitchFamily="50" charset="0"/>
              </a:rPr>
              <a:t>state</a:t>
            </a:r>
            <a:r>
              <a:rPr lang="de-DE" sz="1400" kern="0">
                <a:solidFill>
                  <a:schemeClr val="tx1"/>
                </a:solidFill>
                <a:latin typeface="Awesome Light" panose="00000500000000000000" pitchFamily="50" charset="0"/>
              </a:rPr>
              <a:t> in a </a:t>
            </a:r>
            <a:r>
              <a:rPr lang="de-DE" sz="1400" kern="0" err="1">
                <a:solidFill>
                  <a:schemeClr val="tx1"/>
                </a:solidFill>
                <a:latin typeface="Awesome Light" panose="00000500000000000000" pitchFamily="50" charset="0"/>
              </a:rPr>
              <a:t>clear</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way</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what</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knowledge</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skills</a:t>
            </a:r>
            <a:r>
              <a:rPr lang="de-DE" sz="1400" kern="0">
                <a:solidFill>
                  <a:schemeClr val="tx1"/>
                </a:solidFill>
                <a:latin typeface="Awesome Light" panose="00000500000000000000" pitchFamily="50" charset="0"/>
              </a:rPr>
              <a:t> and </a:t>
            </a:r>
            <a:r>
              <a:rPr lang="de-DE" sz="1400" kern="0" err="1">
                <a:solidFill>
                  <a:schemeClr val="tx1"/>
                </a:solidFill>
                <a:latin typeface="Awesome Light" panose="00000500000000000000" pitchFamily="50" charset="0"/>
              </a:rPr>
              <a:t>competencies</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you</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require</a:t>
            </a:r>
            <a:r>
              <a:rPr lang="de-DE" sz="1400" kern="0">
                <a:solidFill>
                  <a:schemeClr val="tx1"/>
                </a:solidFill>
                <a:latin typeface="Awesome Light" panose="00000500000000000000" pitchFamily="50" charset="0"/>
              </a:rPr>
              <a:t> and </a:t>
            </a:r>
            <a:r>
              <a:rPr lang="de-DE" sz="1400" kern="0" err="1">
                <a:solidFill>
                  <a:schemeClr val="tx1"/>
                </a:solidFill>
                <a:latin typeface="Awesome Light" panose="00000500000000000000" pitchFamily="50" charset="0"/>
              </a:rPr>
              <a:t>specify</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what</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is</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actually</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expected</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of</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participants</a:t>
            </a:r>
            <a:r>
              <a:rPr lang="de-DE" sz="1400" kern="0">
                <a:solidFill>
                  <a:schemeClr val="tx1"/>
                </a:solidFill>
                <a:latin typeface="Awesome Light" panose="00000500000000000000" pitchFamily="50" charset="0"/>
              </a:rPr>
              <a:t> after </a:t>
            </a:r>
            <a:r>
              <a:rPr lang="de-DE" sz="1400" kern="0" err="1">
                <a:solidFill>
                  <a:schemeClr val="tx1"/>
                </a:solidFill>
                <a:latin typeface="Awesome Light" panose="00000500000000000000" pitchFamily="50" charset="0"/>
              </a:rPr>
              <a:t>completing</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the</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training</a:t>
            </a:r>
            <a:r>
              <a:rPr lang="de-DE" sz="1400" kern="0">
                <a:solidFill>
                  <a:schemeClr val="tx1"/>
                </a:solidFill>
                <a:latin typeface="Awesome Light" panose="00000500000000000000" pitchFamily="50" charset="0"/>
              </a:rPr>
              <a:t>.</a:t>
            </a:r>
            <a:r>
              <a:rPr lang="en-GB" sz="1400" kern="0">
                <a:solidFill>
                  <a:schemeClr val="tx1"/>
                </a:solidFill>
                <a:latin typeface="Awesome Light" panose="00000500000000000000" pitchFamily="50" charset="0"/>
              </a:rPr>
              <a:t> Our learners can </a:t>
            </a:r>
            <a:r>
              <a:rPr lang="de-DE" sz="1400" kern="0" err="1">
                <a:solidFill>
                  <a:schemeClr val="tx1"/>
                </a:solidFill>
                <a:latin typeface="Awesome Light" panose="00000500000000000000" pitchFamily="50" charset="0"/>
              </a:rPr>
              <a:t>get</a:t>
            </a:r>
            <a:r>
              <a:rPr lang="de-DE" sz="1400" kern="0">
                <a:solidFill>
                  <a:schemeClr val="tx1"/>
                </a:solidFill>
                <a:latin typeface="Awesome Light" panose="00000500000000000000" pitchFamily="50" charset="0"/>
              </a:rPr>
              <a:t> an </a:t>
            </a:r>
            <a:r>
              <a:rPr lang="de-DE" sz="1400" kern="0" err="1">
                <a:solidFill>
                  <a:schemeClr val="tx1"/>
                </a:solidFill>
                <a:latin typeface="Awesome Light" panose="00000500000000000000" pitchFamily="50" charset="0"/>
              </a:rPr>
              <a:t>overall</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picture</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of</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their</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studies</a:t>
            </a:r>
            <a:r>
              <a:rPr lang="de-DE" sz="1400" kern="0">
                <a:solidFill>
                  <a:schemeClr val="tx1"/>
                </a:solidFill>
                <a:latin typeface="Awesome Light" panose="00000500000000000000" pitchFamily="50" charset="0"/>
              </a:rPr>
              <a:t> and </a:t>
            </a:r>
            <a:r>
              <a:rPr lang="de-DE" sz="1400" kern="0" err="1">
                <a:solidFill>
                  <a:schemeClr val="tx1"/>
                </a:solidFill>
                <a:latin typeface="Awesome Light" panose="00000500000000000000" pitchFamily="50" charset="0"/>
              </a:rPr>
              <a:t>maintain</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their</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motivations</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as</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well</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as</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learn</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most</a:t>
            </a:r>
            <a:r>
              <a:rPr lang="de-DE" sz="1400" kern="0">
                <a:solidFill>
                  <a:schemeClr val="tx1"/>
                </a:solidFill>
                <a:latin typeface="Awesome Light" panose="00000500000000000000" pitchFamily="50" charset="0"/>
              </a:rPr>
              <a:t> </a:t>
            </a:r>
            <a:r>
              <a:rPr lang="de-DE" sz="1400" kern="0" err="1">
                <a:solidFill>
                  <a:schemeClr val="tx1"/>
                </a:solidFill>
                <a:latin typeface="Awesome Light" panose="00000500000000000000" pitchFamily="50" charset="0"/>
              </a:rPr>
              <a:t>effectively</a:t>
            </a:r>
            <a:r>
              <a:rPr lang="de-DE" sz="1400" kern="0">
                <a:solidFill>
                  <a:schemeClr val="tx1"/>
                </a:solidFill>
                <a:latin typeface="Awesome Light" panose="00000500000000000000" pitchFamily="50" charset="0"/>
              </a:rPr>
              <a:t>.</a:t>
            </a:r>
            <a:endParaRPr lang="en" sz="1400">
              <a:solidFill>
                <a:schemeClr val="tx1"/>
              </a:solidFill>
              <a:latin typeface="Awesome Light" panose="00000500000000000000" pitchFamily="50" charset="0"/>
            </a:endParaRPr>
          </a:p>
          <a:p>
            <a:pPr marL="285750" indent="-285750" fontAlgn="base">
              <a:spcBef>
                <a:spcPts val="900"/>
              </a:spcBef>
            </a:pPr>
            <a:r>
              <a:rPr lang="en-US" sz="1400">
                <a:solidFill>
                  <a:schemeClr val="tx1"/>
                </a:solidFill>
                <a:latin typeface="Awesome Light" panose="00000500000000000000" pitchFamily="50" charset="0"/>
              </a:rPr>
              <a:t>Our pedagogy is based on our </a:t>
            </a:r>
            <a:r>
              <a:rPr lang="en-US" sz="1400">
                <a:solidFill>
                  <a:schemeClr val="tx1"/>
                </a:solidFill>
                <a:latin typeface="+mj-lt"/>
              </a:rPr>
              <a:t>5 Guiding stars </a:t>
            </a:r>
            <a:r>
              <a:rPr lang="en-US" sz="1400" kern="0">
                <a:solidFill>
                  <a:schemeClr val="tx1"/>
                </a:solidFill>
                <a:latin typeface="Awesome Light" panose="00000500000000000000" pitchFamily="50" charset="0"/>
              </a:rPr>
              <a:t>and focus on Accelerated Learning and Action Learning, Peer to Peer  learning, Growth Mindset and Lifelong Learning. This makes us certain that whatever program we deliver, with The AW Academy Way as a foundation we will reach the learning outcomes in  the most efficient  and qualitative way.</a:t>
            </a:r>
            <a:endParaRPr lang="en-US" sz="1400">
              <a:solidFill>
                <a:schemeClr val="tx1"/>
              </a:solidFill>
              <a:latin typeface="Awesome Light" panose="00000500000000000000" pitchFamily="50" charset="0"/>
            </a:endParaRPr>
          </a:p>
          <a:p>
            <a:pPr marL="285750" indent="-285750" algn="l" rtl="0" fontAlgn="base">
              <a:spcBef>
                <a:spcPts val="900"/>
              </a:spcBef>
              <a:buFont typeface="Arial" panose="020B0604020202020204" pitchFamily="34" charset="0"/>
              <a:buChar char="•"/>
            </a:pPr>
            <a:endParaRPr lang="en-US" sz="1400">
              <a:solidFill>
                <a:schemeClr val="tx1"/>
              </a:solidFill>
              <a:latin typeface="Awesome Light" panose="00000500000000000000" pitchFamily="50" charset="0"/>
            </a:endParaRPr>
          </a:p>
          <a:p>
            <a:pPr>
              <a:spcBef>
                <a:spcPts val="900"/>
              </a:spcBef>
            </a:pPr>
            <a:endParaRPr lang="de-DE" sz="1400">
              <a:solidFill>
                <a:schemeClr val="tx1"/>
              </a:solidFill>
              <a:latin typeface="Awesome Light" panose="00000500000000000000" pitchFamily="50" charset="0"/>
            </a:endParaRPr>
          </a:p>
        </p:txBody>
      </p:sp>
      <p:sp>
        <p:nvSpPr>
          <p:cNvPr id="7" name="Title 6">
            <a:extLst>
              <a:ext uri="{FF2B5EF4-FFF2-40B4-BE49-F238E27FC236}">
                <a16:creationId xmlns:a16="http://schemas.microsoft.com/office/drawing/2014/main" id="{1F950F8C-CB8F-446B-9B6D-0229A49AC3B1}"/>
              </a:ext>
            </a:extLst>
          </p:cNvPr>
          <p:cNvSpPr>
            <a:spLocks noGrp="1"/>
          </p:cNvSpPr>
          <p:nvPr>
            <p:ph type="title"/>
          </p:nvPr>
        </p:nvSpPr>
        <p:spPr/>
        <p:txBody>
          <a:bodyPr/>
          <a:lstStyle/>
          <a:p>
            <a:r>
              <a:rPr lang="de-DE"/>
              <a:t>General Information </a:t>
            </a:r>
            <a:r>
              <a:rPr lang="de-DE" err="1"/>
              <a:t>about</a:t>
            </a:r>
            <a:r>
              <a:rPr lang="de-DE"/>
              <a:t> </a:t>
            </a:r>
            <a:r>
              <a:rPr lang="de-DE" err="1"/>
              <a:t>the</a:t>
            </a:r>
            <a:r>
              <a:rPr lang="de-DE"/>
              <a:t> Training Design</a:t>
            </a:r>
          </a:p>
        </p:txBody>
      </p:sp>
      <p:sp>
        <p:nvSpPr>
          <p:cNvPr id="12" name="Content Placeholder 11">
            <a:extLst>
              <a:ext uri="{FF2B5EF4-FFF2-40B4-BE49-F238E27FC236}">
                <a16:creationId xmlns:a16="http://schemas.microsoft.com/office/drawing/2014/main" id="{C9C63162-1CB2-4159-A34B-D37758103A5B}"/>
              </a:ext>
            </a:extLst>
          </p:cNvPr>
          <p:cNvSpPr>
            <a:spLocks noGrp="1"/>
          </p:cNvSpPr>
          <p:nvPr>
            <p:ph sz="quarter" idx="13"/>
          </p:nvPr>
        </p:nvSpPr>
        <p:spPr>
          <a:xfrm>
            <a:off x="658813" y="1258623"/>
            <a:ext cx="6632941" cy="200734"/>
          </a:xfrm>
        </p:spPr>
        <p:txBody>
          <a:bodyPr/>
          <a:lstStyle/>
          <a:p>
            <a:r>
              <a:rPr lang="en-US"/>
              <a:t>AW’s goal is to enable efficient learning journeys! </a:t>
            </a:r>
            <a:endParaRPr lang="de-DE"/>
          </a:p>
        </p:txBody>
      </p:sp>
      <p:pic>
        <p:nvPicPr>
          <p:cNvPr id="75" name="Bildobjekt 91">
            <a:extLst>
              <a:ext uri="{FF2B5EF4-FFF2-40B4-BE49-F238E27FC236}">
                <a16:creationId xmlns:a16="http://schemas.microsoft.com/office/drawing/2014/main" id="{A2DDAEBB-5031-4185-9A3C-236DA773029C}"/>
              </a:ext>
            </a:extLst>
          </p:cNvPr>
          <p:cNvPicPr>
            <a:picLocks noChangeAspect="1"/>
          </p:cNvPicPr>
          <p:nvPr/>
        </p:nvPicPr>
        <p:blipFill>
          <a:blip r:embed="rId3"/>
          <a:stretch>
            <a:fillRect/>
          </a:stretch>
        </p:blipFill>
        <p:spPr>
          <a:xfrm>
            <a:off x="10999960" y="918892"/>
            <a:ext cx="832514" cy="832514"/>
          </a:xfrm>
          <a:prstGeom prst="rect">
            <a:avLst/>
          </a:prstGeom>
        </p:spPr>
      </p:pic>
      <p:sp>
        <p:nvSpPr>
          <p:cNvPr id="76" name="object 4">
            <a:extLst>
              <a:ext uri="{FF2B5EF4-FFF2-40B4-BE49-F238E27FC236}">
                <a16:creationId xmlns:a16="http://schemas.microsoft.com/office/drawing/2014/main" id="{77B6CF32-D206-4DDE-A164-F09D0AC83AC0}"/>
              </a:ext>
            </a:extLst>
          </p:cNvPr>
          <p:cNvSpPr txBox="1"/>
          <p:nvPr/>
        </p:nvSpPr>
        <p:spPr>
          <a:xfrm>
            <a:off x="1290645" y="4288482"/>
            <a:ext cx="4605735" cy="505312"/>
          </a:xfrm>
          <a:prstGeom prst="rect">
            <a:avLst/>
          </a:prstGeom>
        </p:spPr>
        <p:txBody>
          <a:bodyPr vert="horz" wrap="square" lIns="0" tIns="73705" rIns="0" bIns="0" rtlCol="0">
            <a:spAutoFit/>
          </a:bodyPr>
          <a:lstStyle/>
          <a:p>
            <a:pPr marL="11516">
              <a:spcBef>
                <a:spcPts val="580"/>
              </a:spcBef>
            </a:pPr>
            <a:r>
              <a:rPr lang="en-US" sz="1400" b="1" spc="5">
                <a:latin typeface="Awesome-Semibold"/>
                <a:cs typeface="Awesome-Semibold"/>
              </a:rPr>
              <a:t>Accelerated learning </a:t>
            </a:r>
            <a:br>
              <a:rPr lang="en-US" sz="1400" b="1" spc="5">
                <a:latin typeface="Awesome-Semibold"/>
                <a:cs typeface="Awesome-Semibold"/>
              </a:rPr>
            </a:br>
            <a:r>
              <a:rPr lang="en-US" sz="1400" spc="5">
                <a:latin typeface="Awesome Light" panose="00000500000000000000" pitchFamily="50" charset="0"/>
                <a:cs typeface="Awesome"/>
              </a:rPr>
              <a:t>Time-efficient </a:t>
            </a:r>
            <a:r>
              <a:rPr lang="en-US" sz="1400" spc="9">
                <a:latin typeface="Awesome Light" panose="00000500000000000000" pitchFamily="50" charset="0"/>
                <a:cs typeface="Awesome"/>
              </a:rPr>
              <a:t>learning </a:t>
            </a:r>
            <a:r>
              <a:rPr lang="en-US" sz="1400" spc="5">
                <a:latin typeface="Awesome Light" panose="00000500000000000000" pitchFamily="50" charset="0"/>
                <a:cs typeface="Awesome"/>
              </a:rPr>
              <a:t>that focuses on using </a:t>
            </a:r>
            <a:r>
              <a:rPr lang="en-US" sz="1400" spc="9">
                <a:latin typeface="Awesome Light" panose="00000500000000000000" pitchFamily="50" charset="0"/>
                <a:cs typeface="Awesome"/>
              </a:rPr>
              <a:t>the </a:t>
            </a:r>
            <a:r>
              <a:rPr lang="en-US" sz="1400" spc="5">
                <a:latin typeface="Awesome Light" panose="00000500000000000000" pitchFamily="50" charset="0"/>
                <a:cs typeface="Awesome"/>
              </a:rPr>
              <a:t>entire</a:t>
            </a:r>
            <a:r>
              <a:rPr lang="en-US" sz="1400" spc="190">
                <a:latin typeface="Awesome Light" panose="00000500000000000000" pitchFamily="50" charset="0"/>
                <a:cs typeface="Awesome"/>
              </a:rPr>
              <a:t> </a:t>
            </a:r>
            <a:r>
              <a:rPr lang="en-US" sz="1400" spc="9">
                <a:latin typeface="Awesome Light" panose="00000500000000000000" pitchFamily="50" charset="0"/>
                <a:cs typeface="Awesome"/>
              </a:rPr>
              <a:t>brain</a:t>
            </a:r>
            <a:endParaRPr lang="en-US" sz="1400">
              <a:latin typeface="Awesome Light" panose="00000500000000000000" pitchFamily="50" charset="0"/>
              <a:cs typeface="Awesome"/>
            </a:endParaRPr>
          </a:p>
        </p:txBody>
      </p:sp>
      <p:sp>
        <p:nvSpPr>
          <p:cNvPr id="78" name="object 5">
            <a:extLst>
              <a:ext uri="{FF2B5EF4-FFF2-40B4-BE49-F238E27FC236}">
                <a16:creationId xmlns:a16="http://schemas.microsoft.com/office/drawing/2014/main" id="{431F45D0-7413-49C4-9AC4-C4254F62AEBF}"/>
              </a:ext>
            </a:extLst>
          </p:cNvPr>
          <p:cNvSpPr txBox="1"/>
          <p:nvPr/>
        </p:nvSpPr>
        <p:spPr>
          <a:xfrm>
            <a:off x="1319281" y="5032635"/>
            <a:ext cx="4326334" cy="442516"/>
          </a:xfrm>
          <a:prstGeom prst="rect">
            <a:avLst/>
          </a:prstGeom>
        </p:spPr>
        <p:txBody>
          <a:bodyPr vert="horz" wrap="square" lIns="0" tIns="11516" rIns="0" bIns="0" rtlCol="0">
            <a:spAutoFit/>
          </a:bodyPr>
          <a:lstStyle/>
          <a:p>
            <a:pPr marL="11516">
              <a:spcBef>
                <a:spcPts val="91"/>
              </a:spcBef>
            </a:pPr>
            <a:r>
              <a:rPr lang="en-US" sz="1400" b="1" spc="9">
                <a:latin typeface="Awesome-Semibold"/>
                <a:cs typeface="Awesome-Semibold"/>
              </a:rPr>
              <a:t>Action </a:t>
            </a:r>
            <a:r>
              <a:rPr lang="en-US" sz="1400" b="1" spc="5">
                <a:latin typeface="Awesome-Semibold"/>
                <a:cs typeface="Awesome-Semibold"/>
              </a:rPr>
              <a:t>learning </a:t>
            </a:r>
            <a:br>
              <a:rPr lang="en-US" sz="1400" b="1" spc="5">
                <a:latin typeface="Awesome-Semibold"/>
                <a:cs typeface="Awesome-Semibold"/>
              </a:rPr>
            </a:br>
            <a:r>
              <a:rPr lang="en-US" sz="1400" spc="5" err="1">
                <a:latin typeface="Awesome Light" panose="00000500000000000000" pitchFamily="50" charset="0"/>
              </a:rPr>
              <a:t>Learning</a:t>
            </a:r>
            <a:r>
              <a:rPr lang="en-US" sz="1400" spc="5">
                <a:latin typeface="Awesome Light" panose="00000500000000000000" pitchFamily="50" charset="0"/>
              </a:rPr>
              <a:t> by doing when focusing on solving real problems</a:t>
            </a:r>
          </a:p>
        </p:txBody>
      </p:sp>
      <p:sp>
        <p:nvSpPr>
          <p:cNvPr id="79" name="object 6">
            <a:extLst>
              <a:ext uri="{FF2B5EF4-FFF2-40B4-BE49-F238E27FC236}">
                <a16:creationId xmlns:a16="http://schemas.microsoft.com/office/drawing/2014/main" id="{52F94ABC-033F-47AD-80E5-BB4F3C7FEA69}"/>
              </a:ext>
            </a:extLst>
          </p:cNvPr>
          <p:cNvSpPr txBox="1"/>
          <p:nvPr/>
        </p:nvSpPr>
        <p:spPr>
          <a:xfrm>
            <a:off x="1319281" y="5718226"/>
            <a:ext cx="4893950" cy="671913"/>
          </a:xfrm>
          <a:prstGeom prst="rect">
            <a:avLst/>
          </a:prstGeom>
        </p:spPr>
        <p:txBody>
          <a:bodyPr vert="horz" wrap="square" lIns="0" tIns="25335" rIns="0" bIns="0" rtlCol="0">
            <a:spAutoFit/>
          </a:bodyPr>
          <a:lstStyle/>
          <a:p>
            <a:pPr marL="11516" marR="4607" indent="-576">
              <a:spcBef>
                <a:spcPts val="199"/>
              </a:spcBef>
            </a:pPr>
            <a:r>
              <a:rPr lang="en-US" sz="1400" b="1" spc="-14">
                <a:latin typeface="Awesome-Semibold"/>
                <a:cs typeface="Awesome-Semibold"/>
              </a:rPr>
              <a:t>Growth</a:t>
            </a:r>
            <a:r>
              <a:rPr lang="en-US" sz="1400" b="1" spc="-36">
                <a:latin typeface="Awesome-Semibold"/>
                <a:cs typeface="Awesome-Semibold"/>
              </a:rPr>
              <a:t> </a:t>
            </a:r>
            <a:r>
              <a:rPr lang="en-US" sz="1400" b="1" spc="-18">
                <a:latin typeface="Awesome-Semibold"/>
                <a:cs typeface="Awesome-Semibold"/>
              </a:rPr>
              <a:t>mindset</a:t>
            </a:r>
            <a:r>
              <a:rPr lang="en-US" sz="1400" b="1" spc="-32">
                <a:latin typeface="Awesome-Semibold"/>
                <a:cs typeface="Awesome-Semibold"/>
              </a:rPr>
              <a:t> </a:t>
            </a:r>
            <a:br>
              <a:rPr lang="en-US" sz="1400" b="1" spc="-32">
                <a:latin typeface="Awesome-Semibold"/>
                <a:cs typeface="Awesome-Semibold"/>
              </a:rPr>
            </a:br>
            <a:r>
              <a:rPr lang="en-US" sz="1400" spc="5">
                <a:latin typeface="Awesome Light" panose="00000500000000000000" pitchFamily="50" charset="0"/>
              </a:rPr>
              <a:t>A mindset that is based on the belief that your skills/qualities/</a:t>
            </a:r>
            <a:br>
              <a:rPr lang="en-US" sz="1400" spc="5">
                <a:latin typeface="Awesome Light" panose="00000500000000000000" pitchFamily="50" charset="0"/>
              </a:rPr>
            </a:br>
            <a:r>
              <a:rPr lang="en-US" sz="1400" spc="5">
                <a:latin typeface="Awesome Light" panose="00000500000000000000" pitchFamily="50" charset="0"/>
              </a:rPr>
              <a:t>knowledge  are things that can cultivate through your efforts</a:t>
            </a:r>
          </a:p>
        </p:txBody>
      </p:sp>
      <p:sp>
        <p:nvSpPr>
          <p:cNvPr id="80" name="object 7">
            <a:extLst>
              <a:ext uri="{FF2B5EF4-FFF2-40B4-BE49-F238E27FC236}">
                <a16:creationId xmlns:a16="http://schemas.microsoft.com/office/drawing/2014/main" id="{95E6F934-FBF7-4F6B-AA8E-F2F40CE60CDE}"/>
              </a:ext>
            </a:extLst>
          </p:cNvPr>
          <p:cNvSpPr txBox="1"/>
          <p:nvPr/>
        </p:nvSpPr>
        <p:spPr>
          <a:xfrm>
            <a:off x="6961532" y="4288482"/>
            <a:ext cx="5007730" cy="442516"/>
          </a:xfrm>
          <a:prstGeom prst="rect">
            <a:avLst/>
          </a:prstGeom>
        </p:spPr>
        <p:txBody>
          <a:bodyPr vert="horz" wrap="square" lIns="0" tIns="11516" rIns="0" bIns="0" rtlCol="0">
            <a:spAutoFit/>
          </a:bodyPr>
          <a:lstStyle/>
          <a:p>
            <a:pPr marL="11516">
              <a:spcBef>
                <a:spcPts val="91"/>
              </a:spcBef>
            </a:pPr>
            <a:r>
              <a:rPr lang="en-US" sz="1400" b="1" spc="-14">
                <a:latin typeface="Awesome-Semibold"/>
                <a:cs typeface="Awesome-Semibold"/>
              </a:rPr>
              <a:t>Peer-to-peer </a:t>
            </a:r>
            <a:br>
              <a:rPr lang="en-US" sz="1400" b="1" spc="-14">
                <a:latin typeface="Awesome-Semibold"/>
                <a:cs typeface="Awesome-Semibold"/>
              </a:rPr>
            </a:br>
            <a:r>
              <a:rPr lang="en-US" sz="1400" spc="5">
                <a:latin typeface="Awesome Light" panose="00000500000000000000" pitchFamily="50" charset="0"/>
              </a:rPr>
              <a:t>Structured and flexible learning with and from peers in the class</a:t>
            </a:r>
          </a:p>
        </p:txBody>
      </p:sp>
      <p:sp>
        <p:nvSpPr>
          <p:cNvPr id="81" name="object 8">
            <a:extLst>
              <a:ext uri="{FF2B5EF4-FFF2-40B4-BE49-F238E27FC236}">
                <a16:creationId xmlns:a16="http://schemas.microsoft.com/office/drawing/2014/main" id="{78ACA094-64BD-49A9-88CC-7050DAFE035A}"/>
              </a:ext>
            </a:extLst>
          </p:cNvPr>
          <p:cNvSpPr txBox="1"/>
          <p:nvPr/>
        </p:nvSpPr>
        <p:spPr>
          <a:xfrm>
            <a:off x="6961532" y="5032635"/>
            <a:ext cx="3782294" cy="873403"/>
          </a:xfrm>
          <a:prstGeom prst="rect">
            <a:avLst/>
          </a:prstGeom>
        </p:spPr>
        <p:txBody>
          <a:bodyPr vert="horz" wrap="square" lIns="0" tIns="11516" rIns="0" bIns="0" rtlCol="0">
            <a:spAutoFit/>
          </a:bodyPr>
          <a:lstStyle/>
          <a:p>
            <a:pPr marL="11516" marR="4607" indent="-576">
              <a:spcBef>
                <a:spcPts val="91"/>
              </a:spcBef>
            </a:pPr>
            <a:r>
              <a:rPr lang="en-US" sz="1400" b="1" spc="-5">
                <a:latin typeface="Awesome-Semibold"/>
                <a:cs typeface="Awesome-Semibold"/>
              </a:rPr>
              <a:t>Lifelong </a:t>
            </a:r>
            <a:r>
              <a:rPr lang="en-US" sz="1400" b="1">
                <a:latin typeface="Awesome-Semibold"/>
                <a:cs typeface="Awesome-Semibold"/>
              </a:rPr>
              <a:t>learning </a:t>
            </a:r>
            <a:br>
              <a:rPr lang="en-US" sz="1400" b="1">
                <a:latin typeface="Awesome-Semibold"/>
                <a:cs typeface="Awesome-Semibold"/>
              </a:rPr>
            </a:br>
            <a:r>
              <a:rPr lang="en-US" sz="1400" spc="5">
                <a:latin typeface="Awesome Light" panose="00000500000000000000" pitchFamily="50" charset="0"/>
              </a:rPr>
              <a:t>A mindset that learning is an ongoing, self-motivated cycle of the  pursuit of knowledge and development throughout life, both private and professionally</a:t>
            </a:r>
          </a:p>
        </p:txBody>
      </p:sp>
      <p:sp>
        <p:nvSpPr>
          <p:cNvPr id="82" name="textruta 1">
            <a:extLst>
              <a:ext uri="{FF2B5EF4-FFF2-40B4-BE49-F238E27FC236}">
                <a16:creationId xmlns:a16="http://schemas.microsoft.com/office/drawing/2014/main" id="{78FBE5E6-EAA6-43FD-97BF-CE4DD0A84635}"/>
              </a:ext>
            </a:extLst>
          </p:cNvPr>
          <p:cNvSpPr txBox="1"/>
          <p:nvPr/>
        </p:nvSpPr>
        <p:spPr>
          <a:xfrm>
            <a:off x="500611" y="3881131"/>
            <a:ext cx="2159000" cy="369332"/>
          </a:xfrm>
          <a:prstGeom prst="rect">
            <a:avLst/>
          </a:prstGeom>
          <a:noFill/>
        </p:spPr>
        <p:txBody>
          <a:bodyPr wrap="square" rtlCol="0">
            <a:spAutoFit/>
          </a:bodyPr>
          <a:lstStyle/>
          <a:p>
            <a:r>
              <a:rPr lang="en-US" b="1">
                <a:solidFill>
                  <a:srgbClr val="047364"/>
                </a:solidFill>
                <a:latin typeface="Awesome Semibold" pitchFamily="2" charset="77"/>
                <a:cs typeface="Awesome"/>
              </a:rPr>
              <a:t>Our methods</a:t>
            </a:r>
            <a:endParaRPr lang="en-US" b="1">
              <a:solidFill>
                <a:srgbClr val="047364"/>
              </a:solidFill>
              <a:latin typeface="Awesome Semibold" pitchFamily="2" charset="77"/>
            </a:endParaRPr>
          </a:p>
        </p:txBody>
      </p:sp>
      <p:pic>
        <p:nvPicPr>
          <p:cNvPr id="84" name="Bildobjekt 2">
            <a:extLst>
              <a:ext uri="{FF2B5EF4-FFF2-40B4-BE49-F238E27FC236}">
                <a16:creationId xmlns:a16="http://schemas.microsoft.com/office/drawing/2014/main" id="{1B822B28-8F86-4D60-B07D-06C72EEF1A46}"/>
              </a:ext>
            </a:extLst>
          </p:cNvPr>
          <p:cNvPicPr>
            <a:picLocks noChangeAspect="1"/>
          </p:cNvPicPr>
          <p:nvPr/>
        </p:nvPicPr>
        <p:blipFill>
          <a:blip r:embed="rId4"/>
          <a:stretch>
            <a:fillRect/>
          </a:stretch>
        </p:blipFill>
        <p:spPr>
          <a:xfrm>
            <a:off x="606757" y="4426234"/>
            <a:ext cx="443477" cy="288612"/>
          </a:xfrm>
          <a:prstGeom prst="rect">
            <a:avLst/>
          </a:prstGeom>
        </p:spPr>
      </p:pic>
      <p:pic>
        <p:nvPicPr>
          <p:cNvPr id="86" name="Bildobjekt 4">
            <a:extLst>
              <a:ext uri="{FF2B5EF4-FFF2-40B4-BE49-F238E27FC236}">
                <a16:creationId xmlns:a16="http://schemas.microsoft.com/office/drawing/2014/main" id="{A8636128-A5BB-4923-94A1-037C07B71C99}"/>
              </a:ext>
            </a:extLst>
          </p:cNvPr>
          <p:cNvPicPr>
            <a:picLocks noChangeAspect="1"/>
          </p:cNvPicPr>
          <p:nvPr/>
        </p:nvPicPr>
        <p:blipFill>
          <a:blip r:embed="rId5"/>
          <a:stretch>
            <a:fillRect/>
          </a:stretch>
        </p:blipFill>
        <p:spPr>
          <a:xfrm>
            <a:off x="606757" y="5032635"/>
            <a:ext cx="403386" cy="476729"/>
          </a:xfrm>
          <a:prstGeom prst="rect">
            <a:avLst/>
          </a:prstGeom>
        </p:spPr>
      </p:pic>
      <p:pic>
        <p:nvPicPr>
          <p:cNvPr id="87" name="Bildobjekt 5">
            <a:extLst>
              <a:ext uri="{FF2B5EF4-FFF2-40B4-BE49-F238E27FC236}">
                <a16:creationId xmlns:a16="http://schemas.microsoft.com/office/drawing/2014/main" id="{2F79B60B-D496-40EF-AD6C-B9CEB8FB52E0}"/>
              </a:ext>
            </a:extLst>
          </p:cNvPr>
          <p:cNvPicPr>
            <a:picLocks noChangeAspect="1"/>
          </p:cNvPicPr>
          <p:nvPr/>
        </p:nvPicPr>
        <p:blipFill>
          <a:blip r:embed="rId6"/>
          <a:stretch>
            <a:fillRect/>
          </a:stretch>
        </p:blipFill>
        <p:spPr>
          <a:xfrm>
            <a:off x="658813" y="5832450"/>
            <a:ext cx="369331" cy="369331"/>
          </a:xfrm>
          <a:prstGeom prst="rect">
            <a:avLst/>
          </a:prstGeom>
        </p:spPr>
      </p:pic>
      <p:pic>
        <p:nvPicPr>
          <p:cNvPr id="88" name="Bildobjekt 6">
            <a:extLst>
              <a:ext uri="{FF2B5EF4-FFF2-40B4-BE49-F238E27FC236}">
                <a16:creationId xmlns:a16="http://schemas.microsoft.com/office/drawing/2014/main" id="{5E6BAA3B-470D-41A5-A1BB-B6E92DAC0C3F}"/>
              </a:ext>
            </a:extLst>
          </p:cNvPr>
          <p:cNvPicPr>
            <a:picLocks noChangeAspect="1"/>
          </p:cNvPicPr>
          <p:nvPr/>
        </p:nvPicPr>
        <p:blipFill>
          <a:blip r:embed="rId7"/>
          <a:stretch>
            <a:fillRect/>
          </a:stretch>
        </p:blipFill>
        <p:spPr>
          <a:xfrm>
            <a:off x="6213231" y="4279680"/>
            <a:ext cx="547051" cy="522916"/>
          </a:xfrm>
          <a:prstGeom prst="rect">
            <a:avLst/>
          </a:prstGeom>
        </p:spPr>
      </p:pic>
      <p:pic>
        <p:nvPicPr>
          <p:cNvPr id="89" name="Bildobjekt 17">
            <a:extLst>
              <a:ext uri="{FF2B5EF4-FFF2-40B4-BE49-F238E27FC236}">
                <a16:creationId xmlns:a16="http://schemas.microsoft.com/office/drawing/2014/main" id="{48D168F8-FB18-4DFF-B1A6-181CBACDF9DA}"/>
              </a:ext>
            </a:extLst>
          </p:cNvPr>
          <p:cNvPicPr>
            <a:picLocks noChangeAspect="1"/>
          </p:cNvPicPr>
          <p:nvPr/>
        </p:nvPicPr>
        <p:blipFill>
          <a:blip r:embed="rId8"/>
          <a:stretch>
            <a:fillRect/>
          </a:stretch>
        </p:blipFill>
        <p:spPr>
          <a:xfrm>
            <a:off x="6251331" y="5146150"/>
            <a:ext cx="513745" cy="264212"/>
          </a:xfrm>
          <a:prstGeom prst="rect">
            <a:avLst/>
          </a:prstGeom>
        </p:spPr>
      </p:pic>
      <p:sp>
        <p:nvSpPr>
          <p:cNvPr id="18" name="Content Placeholder 1">
            <a:extLst>
              <a:ext uri="{FF2B5EF4-FFF2-40B4-BE49-F238E27FC236}">
                <a16:creationId xmlns:a16="http://schemas.microsoft.com/office/drawing/2014/main" id="{CF1D44BB-34A0-4E07-8098-3F0491D3D40E}"/>
              </a:ext>
            </a:extLst>
          </p:cNvPr>
          <p:cNvSpPr txBox="1">
            <a:spLocks/>
          </p:cNvSpPr>
          <p:nvPr/>
        </p:nvSpPr>
        <p:spPr>
          <a:xfrm>
            <a:off x="7974983" y="137131"/>
            <a:ext cx="4930618" cy="3744000"/>
          </a:xfrm>
          <a:prstGeom prst="rect">
            <a:avLst/>
          </a:prstGeom>
        </p:spPr>
        <p:txBody>
          <a:bodyPr vert="horz" lIns="0" tIns="0" rIns="0" bIns="0" rtlCol="0" anchor="t">
            <a:noAutofit/>
          </a:bodyPr>
          <a:lstStyle>
            <a:lvl1pPr marL="180975" indent="-180975" algn="l" defTabSz="914400" rtl="0" eaLnBrk="1" latinLnBrk="0" hangingPunct="1">
              <a:lnSpc>
                <a:spcPct val="90000"/>
              </a:lnSpc>
              <a:spcBef>
                <a:spcPts val="1400"/>
              </a:spcBef>
              <a:buClr>
                <a:schemeClr val="bg2"/>
              </a:buClr>
              <a:buSzPct val="100000"/>
              <a:buFont typeface="Arial" panose="020B0604020202020204" pitchFamily="34" charset="0"/>
              <a:buChar char="•"/>
              <a:defRPr sz="1800" kern="1200">
                <a:solidFill>
                  <a:schemeClr val="accent3"/>
                </a:solidFill>
                <a:latin typeface="+mn-lt"/>
                <a:ea typeface="+mn-ea"/>
                <a:cs typeface="+mn-cs"/>
              </a:defRPr>
            </a:lvl1pPr>
            <a:lvl2pPr marL="358775" indent="-177800" algn="l" defTabSz="914400" rtl="0" eaLnBrk="1" latinLnBrk="0" hangingPunct="1">
              <a:lnSpc>
                <a:spcPct val="90000"/>
              </a:lnSpc>
              <a:spcBef>
                <a:spcPts val="500"/>
              </a:spcBef>
              <a:buClr>
                <a:srgbClr val="012D28"/>
              </a:buClr>
              <a:buFont typeface="Awesome" panose="00000500000000000000" pitchFamily="50" charset="0"/>
              <a:buChar char="−"/>
              <a:defRPr sz="1600" kern="1200">
                <a:solidFill>
                  <a:schemeClr val="accent3"/>
                </a:solidFill>
                <a:latin typeface="+mn-lt"/>
                <a:ea typeface="+mn-ea"/>
                <a:cs typeface="+mn-cs"/>
              </a:defRPr>
            </a:lvl2pPr>
            <a:lvl3pPr marL="539750" indent="-180975" algn="l" defTabSz="914400" rtl="0" eaLnBrk="1" latinLnBrk="0" hangingPunct="1">
              <a:lnSpc>
                <a:spcPct val="90000"/>
              </a:lnSpc>
              <a:spcBef>
                <a:spcPts val="500"/>
              </a:spcBef>
              <a:buClr>
                <a:srgbClr val="012D28"/>
              </a:buClr>
              <a:buFont typeface="Awesome" panose="00000500000000000000" pitchFamily="50" charset="0"/>
              <a:buChar char="−"/>
              <a:defRPr sz="1400" kern="1200">
                <a:solidFill>
                  <a:schemeClr val="accent3"/>
                </a:solidFill>
                <a:latin typeface="+mn-lt"/>
                <a:ea typeface="+mn-ea"/>
                <a:cs typeface="+mn-cs"/>
              </a:defRPr>
            </a:lvl3pPr>
            <a:lvl4pPr marL="715963" indent="-176213" algn="l" defTabSz="914400" rtl="0" eaLnBrk="1" latinLnBrk="0" hangingPunct="1">
              <a:lnSpc>
                <a:spcPct val="90000"/>
              </a:lnSpc>
              <a:spcBef>
                <a:spcPts val="500"/>
              </a:spcBef>
              <a:buClr>
                <a:srgbClr val="012D28"/>
              </a:buClr>
              <a:buFont typeface="Awesome" panose="00000500000000000000" pitchFamily="50" charset="0"/>
              <a:buChar char="−"/>
              <a:defRPr sz="1200" kern="1200">
                <a:solidFill>
                  <a:schemeClr val="accent3"/>
                </a:solidFill>
                <a:latin typeface="+mn-lt"/>
                <a:ea typeface="+mn-ea"/>
                <a:cs typeface="+mn-cs"/>
              </a:defRPr>
            </a:lvl4pPr>
            <a:lvl5pPr marL="898525" indent="-182563" algn="l" defTabSz="914400" rtl="0" eaLnBrk="1" latinLnBrk="0" hangingPunct="1">
              <a:lnSpc>
                <a:spcPct val="90000"/>
              </a:lnSpc>
              <a:spcBef>
                <a:spcPts val="500"/>
              </a:spcBef>
              <a:buClr>
                <a:srgbClr val="012D28"/>
              </a:buClr>
              <a:buFont typeface="Awesome" panose="00000500000000000000" pitchFamily="50" charset="0"/>
              <a:buChar char="−"/>
              <a:defRPr sz="12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Font typeface="Arial" panose="020B0604020202020204" pitchFamily="34" charset="0"/>
              <a:buNone/>
            </a:pPr>
            <a:endParaRPr lang="en-US"/>
          </a:p>
        </p:txBody>
      </p:sp>
    </p:spTree>
    <p:extLst>
      <p:ext uri="{BB962C8B-B14F-4D97-AF65-F5344CB8AC3E}">
        <p14:creationId xmlns:p14="http://schemas.microsoft.com/office/powerpoint/2010/main" val="28116463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8D32D4-30A3-4DC9-9CAD-BF03C4A7F0CE}"/>
              </a:ext>
            </a:extLst>
          </p:cNvPr>
          <p:cNvSpPr>
            <a:spLocks noGrp="1"/>
          </p:cNvSpPr>
          <p:nvPr>
            <p:ph type="title"/>
          </p:nvPr>
        </p:nvSpPr>
        <p:spPr/>
        <p:txBody>
          <a:bodyPr/>
          <a:lstStyle/>
          <a:p>
            <a:r>
              <a:rPr lang="de-DE" err="1"/>
              <a:t>Our</a:t>
            </a:r>
            <a:r>
              <a:rPr lang="de-DE"/>
              <a:t> Assessment </a:t>
            </a:r>
            <a:r>
              <a:rPr lang="de-DE" err="1"/>
              <a:t>Process</a:t>
            </a:r>
            <a:endParaRPr lang="de-DE"/>
          </a:p>
        </p:txBody>
      </p:sp>
      <p:sp>
        <p:nvSpPr>
          <p:cNvPr id="6" name="Content Placeholder 5">
            <a:extLst>
              <a:ext uri="{FF2B5EF4-FFF2-40B4-BE49-F238E27FC236}">
                <a16:creationId xmlns:a16="http://schemas.microsoft.com/office/drawing/2014/main" id="{E6D5EFF8-0464-4B4F-8834-C5349A6EEBC7}"/>
              </a:ext>
            </a:extLst>
          </p:cNvPr>
          <p:cNvSpPr>
            <a:spLocks noGrp="1"/>
          </p:cNvSpPr>
          <p:nvPr>
            <p:ph sz="quarter" idx="13"/>
          </p:nvPr>
        </p:nvSpPr>
        <p:spPr/>
        <p:txBody>
          <a:bodyPr/>
          <a:lstStyle/>
          <a:p>
            <a:r>
              <a:rPr lang="de-DE"/>
              <a:t>Checkpoints and Assessments</a:t>
            </a:r>
          </a:p>
        </p:txBody>
      </p:sp>
      <p:sp>
        <p:nvSpPr>
          <p:cNvPr id="7" name="Content Placeholder 6">
            <a:extLst>
              <a:ext uri="{FF2B5EF4-FFF2-40B4-BE49-F238E27FC236}">
                <a16:creationId xmlns:a16="http://schemas.microsoft.com/office/drawing/2014/main" id="{B1AB49C0-B4C8-42CC-9F00-1BAD42938F25}"/>
              </a:ext>
            </a:extLst>
          </p:cNvPr>
          <p:cNvSpPr txBox="1">
            <a:spLocks/>
          </p:cNvSpPr>
          <p:nvPr/>
        </p:nvSpPr>
        <p:spPr>
          <a:xfrm>
            <a:off x="658813" y="4194900"/>
            <a:ext cx="5922740" cy="2290121"/>
          </a:xfrm>
          <a:prstGeom prst="rect">
            <a:avLst/>
          </a:prstGeom>
        </p:spPr>
        <p:txBody>
          <a:bodyPr vert="horz" lIns="0" tIns="0" rIns="0" bIns="0" rtlCol="0">
            <a:noAutofit/>
          </a:bodyPr>
          <a:lstStyle>
            <a:lvl1pPr marL="180975" indent="-180975" algn="l" defTabSz="914400" rtl="0" eaLnBrk="1" latinLnBrk="0" hangingPunct="1">
              <a:lnSpc>
                <a:spcPct val="90000"/>
              </a:lnSpc>
              <a:spcBef>
                <a:spcPts val="1400"/>
              </a:spcBef>
              <a:buClr>
                <a:schemeClr val="bg2"/>
              </a:buClr>
              <a:buSzPct val="100000"/>
              <a:buFont typeface="Arial" panose="020B0604020202020204" pitchFamily="34" charset="0"/>
              <a:buChar char="•"/>
              <a:defRPr sz="1800" kern="1200">
                <a:solidFill>
                  <a:schemeClr val="accent3"/>
                </a:solidFill>
                <a:latin typeface="+mn-lt"/>
                <a:ea typeface="+mn-ea"/>
                <a:cs typeface="+mn-cs"/>
              </a:defRPr>
            </a:lvl1pPr>
            <a:lvl2pPr marL="358775" indent="-177800" algn="l" defTabSz="914400" rtl="0" eaLnBrk="1" latinLnBrk="0" hangingPunct="1">
              <a:lnSpc>
                <a:spcPct val="90000"/>
              </a:lnSpc>
              <a:spcBef>
                <a:spcPts val="500"/>
              </a:spcBef>
              <a:buClr>
                <a:schemeClr val="accent1"/>
              </a:buClr>
              <a:buFont typeface="Awesome" panose="00000500000000000000" pitchFamily="50" charset="0"/>
              <a:buChar char="−"/>
              <a:defRPr sz="1600" kern="1200">
                <a:solidFill>
                  <a:schemeClr val="accent3"/>
                </a:solidFill>
                <a:latin typeface="+mn-lt"/>
                <a:ea typeface="+mn-ea"/>
                <a:cs typeface="+mn-cs"/>
              </a:defRPr>
            </a:lvl2pPr>
            <a:lvl3pPr marL="539750" indent="-180975" algn="l" defTabSz="914400" rtl="0" eaLnBrk="1" latinLnBrk="0" hangingPunct="1">
              <a:lnSpc>
                <a:spcPct val="90000"/>
              </a:lnSpc>
              <a:spcBef>
                <a:spcPts val="500"/>
              </a:spcBef>
              <a:buClr>
                <a:schemeClr val="accent1"/>
              </a:buClr>
              <a:buFont typeface="Awesome" panose="00000500000000000000" pitchFamily="50" charset="0"/>
              <a:buChar char="−"/>
              <a:defRPr sz="1400" kern="1200">
                <a:solidFill>
                  <a:schemeClr val="accent3"/>
                </a:solidFill>
                <a:latin typeface="+mn-lt"/>
                <a:ea typeface="+mn-ea"/>
                <a:cs typeface="+mn-cs"/>
              </a:defRPr>
            </a:lvl3pPr>
            <a:lvl4pPr marL="715963" indent="-176213" algn="l" defTabSz="914400" rtl="0" eaLnBrk="1" latinLnBrk="0" hangingPunct="1">
              <a:lnSpc>
                <a:spcPct val="90000"/>
              </a:lnSpc>
              <a:spcBef>
                <a:spcPts val="500"/>
              </a:spcBef>
              <a:buClr>
                <a:schemeClr val="accent1"/>
              </a:buClr>
              <a:buFont typeface="Awesome" panose="00000500000000000000" pitchFamily="50" charset="0"/>
              <a:buChar char="−"/>
              <a:defRPr sz="1200" kern="1200">
                <a:solidFill>
                  <a:schemeClr val="accent3"/>
                </a:solidFill>
                <a:latin typeface="+mn-lt"/>
                <a:ea typeface="+mn-ea"/>
                <a:cs typeface="+mn-cs"/>
              </a:defRPr>
            </a:lvl4pPr>
            <a:lvl5pPr marL="898525" indent="-182563" algn="l" defTabSz="914400" rtl="0" eaLnBrk="1" latinLnBrk="0" hangingPunct="1">
              <a:lnSpc>
                <a:spcPct val="90000"/>
              </a:lnSpc>
              <a:spcBef>
                <a:spcPts val="500"/>
              </a:spcBef>
              <a:buClr>
                <a:schemeClr val="accent1"/>
              </a:buClr>
              <a:buFont typeface="Awesome" panose="00000500000000000000" pitchFamily="50" charset="0"/>
              <a:buChar char="−"/>
              <a:defRPr sz="12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a:solidFill>
                  <a:schemeClr val="accent2"/>
                </a:solidFill>
                <a:latin typeface="Awesome Semibold" panose="00000500000000000000" pitchFamily="50" charset="0"/>
              </a:rPr>
              <a:t>CHECKPOINTS</a:t>
            </a:r>
            <a:endParaRPr lang="en-US">
              <a:solidFill>
                <a:schemeClr val="tx1"/>
              </a:solidFill>
              <a:latin typeface="Awesome Semibold" panose="00000500000000000000" pitchFamily="50" charset="0"/>
            </a:endParaRPr>
          </a:p>
          <a:p>
            <a:pPr>
              <a:spcBef>
                <a:spcPts val="1200"/>
              </a:spcBef>
            </a:pPr>
            <a:r>
              <a:rPr lang="en-US" sz="1300">
                <a:latin typeface="Awesome Light" panose="00000500000000000000" pitchFamily="50" charset="0"/>
              </a:rPr>
              <a:t>In connection to each module checkpoints serve a </a:t>
            </a:r>
            <a:r>
              <a:rPr lang="en-US" sz="1300">
                <a:latin typeface="+mj-lt"/>
              </a:rPr>
              <a:t>tool to support the learning progression</a:t>
            </a:r>
            <a:r>
              <a:rPr lang="en-US" sz="1300">
                <a:latin typeface="Awesome Light" panose="00000500000000000000" pitchFamily="50" charset="0"/>
              </a:rPr>
              <a:t> for each participant and give them </a:t>
            </a:r>
            <a:r>
              <a:rPr lang="en-US" sz="1300">
                <a:latin typeface="+mj-lt"/>
              </a:rPr>
              <a:t>feedback on their learning outcomes</a:t>
            </a:r>
            <a:r>
              <a:rPr lang="en-US" sz="1300">
                <a:latin typeface="Awesome Light" panose="00000500000000000000" pitchFamily="50" charset="0"/>
              </a:rPr>
              <a:t>. It helps to </a:t>
            </a:r>
            <a:r>
              <a:rPr lang="en-US" sz="1300">
                <a:latin typeface="+mj-lt"/>
              </a:rPr>
              <a:t>reveal gaps in knowledge </a:t>
            </a:r>
            <a:r>
              <a:rPr lang="en-US" sz="1300">
                <a:latin typeface="Awesome Light" panose="00000500000000000000" pitchFamily="50" charset="0"/>
              </a:rPr>
              <a:t>that the consultants still have to work on. </a:t>
            </a:r>
          </a:p>
          <a:p>
            <a:pPr>
              <a:spcBef>
                <a:spcPts val="1200"/>
              </a:spcBef>
            </a:pPr>
            <a:r>
              <a:rPr lang="en-US" sz="1300">
                <a:latin typeface="Awesome Light" panose="00000500000000000000" pitchFamily="50" charset="0"/>
              </a:rPr>
              <a:t>Checkpoints are </a:t>
            </a:r>
            <a:r>
              <a:rPr lang="en-US" sz="1300">
                <a:latin typeface="+mj-lt"/>
              </a:rPr>
              <a:t>exercises, assignments, quizzes or presentations </a:t>
            </a:r>
            <a:r>
              <a:rPr lang="en-US" sz="1300">
                <a:latin typeface="Awesome Light" panose="00000500000000000000" pitchFamily="50" charset="0"/>
              </a:rPr>
              <a:t>( 1 hour) that </a:t>
            </a:r>
            <a:br>
              <a:rPr lang="en-US" sz="1300">
                <a:latin typeface="Awesome Light" panose="00000500000000000000" pitchFamily="50" charset="0"/>
              </a:rPr>
            </a:br>
            <a:r>
              <a:rPr lang="en-US" sz="1300">
                <a:latin typeface="Awesome Light" panose="00000500000000000000" pitchFamily="50" charset="0"/>
              </a:rPr>
              <a:t>should be conducted individually by the participant.</a:t>
            </a:r>
          </a:p>
        </p:txBody>
      </p:sp>
      <p:sp>
        <p:nvSpPr>
          <p:cNvPr id="8" name="Content Placeholder 8">
            <a:extLst>
              <a:ext uri="{FF2B5EF4-FFF2-40B4-BE49-F238E27FC236}">
                <a16:creationId xmlns:a16="http://schemas.microsoft.com/office/drawing/2014/main" id="{4A4BE94E-C903-4457-B5A7-ACE8F019A8ED}"/>
              </a:ext>
            </a:extLst>
          </p:cNvPr>
          <p:cNvSpPr txBox="1">
            <a:spLocks/>
          </p:cNvSpPr>
          <p:nvPr/>
        </p:nvSpPr>
        <p:spPr>
          <a:xfrm>
            <a:off x="7229715" y="2249851"/>
            <a:ext cx="4579420" cy="2117612"/>
          </a:xfrm>
          <a:prstGeom prst="rect">
            <a:avLst/>
          </a:prstGeom>
        </p:spPr>
        <p:txBody>
          <a:bodyPr/>
          <a:lstStyle>
            <a:lvl1pPr marL="180975" indent="-180975" algn="l" defTabSz="914400" rtl="0" eaLnBrk="1" latinLnBrk="0" hangingPunct="1">
              <a:lnSpc>
                <a:spcPct val="90000"/>
              </a:lnSpc>
              <a:spcBef>
                <a:spcPts val="1400"/>
              </a:spcBef>
              <a:buClr>
                <a:schemeClr val="bg2"/>
              </a:buClr>
              <a:buSzPct val="100000"/>
              <a:buFont typeface="Arial" panose="020B0604020202020204" pitchFamily="34" charset="0"/>
              <a:buChar char="•"/>
              <a:defRPr sz="1800" kern="1200">
                <a:solidFill>
                  <a:schemeClr val="accent3"/>
                </a:solidFill>
                <a:latin typeface="+mn-lt"/>
                <a:ea typeface="+mn-ea"/>
                <a:cs typeface="+mn-cs"/>
              </a:defRPr>
            </a:lvl1pPr>
            <a:lvl2pPr marL="358775" indent="-177800" algn="l" defTabSz="914400" rtl="0" eaLnBrk="1" latinLnBrk="0" hangingPunct="1">
              <a:lnSpc>
                <a:spcPct val="90000"/>
              </a:lnSpc>
              <a:spcBef>
                <a:spcPts val="500"/>
              </a:spcBef>
              <a:buClr>
                <a:srgbClr val="012D28"/>
              </a:buClr>
              <a:buFont typeface="Awesome" panose="00000500000000000000" pitchFamily="50" charset="0"/>
              <a:buChar char="−"/>
              <a:defRPr sz="1600" kern="1200">
                <a:solidFill>
                  <a:schemeClr val="accent3"/>
                </a:solidFill>
                <a:latin typeface="+mn-lt"/>
                <a:ea typeface="+mn-ea"/>
                <a:cs typeface="+mn-cs"/>
              </a:defRPr>
            </a:lvl2pPr>
            <a:lvl3pPr marL="539750" indent="-180975" algn="l" defTabSz="914400" rtl="0" eaLnBrk="1" latinLnBrk="0" hangingPunct="1">
              <a:lnSpc>
                <a:spcPct val="90000"/>
              </a:lnSpc>
              <a:spcBef>
                <a:spcPts val="500"/>
              </a:spcBef>
              <a:buClr>
                <a:srgbClr val="012D28"/>
              </a:buClr>
              <a:buFont typeface="Awesome" panose="00000500000000000000" pitchFamily="50" charset="0"/>
              <a:buChar char="−"/>
              <a:defRPr sz="1400" kern="1200">
                <a:solidFill>
                  <a:schemeClr val="accent3"/>
                </a:solidFill>
                <a:latin typeface="+mn-lt"/>
                <a:ea typeface="+mn-ea"/>
                <a:cs typeface="+mn-cs"/>
              </a:defRPr>
            </a:lvl3pPr>
            <a:lvl4pPr marL="715963" indent="-176213" algn="l" defTabSz="914400" rtl="0" eaLnBrk="1" latinLnBrk="0" hangingPunct="1">
              <a:lnSpc>
                <a:spcPct val="90000"/>
              </a:lnSpc>
              <a:spcBef>
                <a:spcPts val="500"/>
              </a:spcBef>
              <a:buClr>
                <a:srgbClr val="012D28"/>
              </a:buClr>
              <a:buFont typeface="Awesome" panose="00000500000000000000" pitchFamily="50" charset="0"/>
              <a:buChar char="−"/>
              <a:defRPr sz="1200" kern="1200">
                <a:solidFill>
                  <a:schemeClr val="accent3"/>
                </a:solidFill>
                <a:latin typeface="+mn-lt"/>
                <a:ea typeface="+mn-ea"/>
                <a:cs typeface="+mn-cs"/>
              </a:defRPr>
            </a:lvl4pPr>
            <a:lvl5pPr marL="898525" indent="-182563" algn="l" defTabSz="914400" rtl="0" eaLnBrk="1" latinLnBrk="0" hangingPunct="1">
              <a:lnSpc>
                <a:spcPct val="90000"/>
              </a:lnSpc>
              <a:spcBef>
                <a:spcPts val="500"/>
              </a:spcBef>
              <a:buClr>
                <a:srgbClr val="012D28"/>
              </a:buClr>
              <a:buFont typeface="Awesome" panose="00000500000000000000" pitchFamily="50" charset="0"/>
              <a:buChar char="−"/>
              <a:defRPr sz="12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a:solidFill>
                  <a:schemeClr val="accent2"/>
                </a:solidFill>
                <a:latin typeface="Awesome Semibold" panose="00000500000000000000" pitchFamily="50" charset="0"/>
              </a:rPr>
              <a:t>ASSESSMENT ROUTINE</a:t>
            </a:r>
          </a:p>
          <a:p>
            <a:pPr>
              <a:spcBef>
                <a:spcPts val="1200"/>
              </a:spcBef>
            </a:pPr>
            <a:r>
              <a:rPr lang="en-US" sz="1300">
                <a:latin typeface="Awesome Light" panose="00000500000000000000" pitchFamily="50" charset="0"/>
              </a:rPr>
              <a:t>The assessment routine is a tool to make sure that the consultants have acquired the desired skills to continue the learning journey. Assessments make sure that learning outcomes has been reached. </a:t>
            </a:r>
          </a:p>
          <a:p>
            <a:pPr>
              <a:spcBef>
                <a:spcPts val="1200"/>
              </a:spcBef>
            </a:pPr>
            <a:r>
              <a:rPr lang="en-US" sz="1300">
                <a:latin typeface="Awesome Light" panose="00000500000000000000" pitchFamily="50" charset="0"/>
              </a:rPr>
              <a:t>There will be </a:t>
            </a:r>
            <a:r>
              <a:rPr lang="en-US" sz="1300">
                <a:latin typeface="+mj-lt"/>
              </a:rPr>
              <a:t>2-3 Assessments per program </a:t>
            </a:r>
            <a:r>
              <a:rPr lang="en-US" sz="1300">
                <a:latin typeface="Awesome Light" panose="00000500000000000000" pitchFamily="50" charset="0"/>
              </a:rPr>
              <a:t>each summarizing all modules covered before. Each assessment takes </a:t>
            </a:r>
            <a:r>
              <a:rPr lang="en-US" sz="1300">
                <a:latin typeface="+mj-lt"/>
              </a:rPr>
              <a:t>3 hours. </a:t>
            </a:r>
          </a:p>
          <a:p>
            <a:pPr>
              <a:spcBef>
                <a:spcPts val="1200"/>
              </a:spcBef>
            </a:pPr>
            <a:r>
              <a:rPr lang="en-US" sz="1300">
                <a:solidFill>
                  <a:schemeClr val="tx1"/>
                </a:solidFill>
                <a:latin typeface="Awesome Light" panose="00000500000000000000" pitchFamily="50" charset="0"/>
                <a:sym typeface="Wingdings" panose="05000000000000000000" pitchFamily="2" charset="2"/>
              </a:rPr>
              <a:t>It is possible to repeat</a:t>
            </a:r>
            <a:r>
              <a:rPr lang="en-US" sz="1300">
                <a:latin typeface="Awesome Light" panose="00000500000000000000" pitchFamily="50" charset="0"/>
              </a:rPr>
              <a:t> the Assessments once, if you do not pass. </a:t>
            </a:r>
          </a:p>
        </p:txBody>
      </p:sp>
      <p:sp>
        <p:nvSpPr>
          <p:cNvPr id="16" name="TextBox 15">
            <a:extLst>
              <a:ext uri="{FF2B5EF4-FFF2-40B4-BE49-F238E27FC236}">
                <a16:creationId xmlns:a16="http://schemas.microsoft.com/office/drawing/2014/main" id="{E1506FFB-B1B2-4112-820B-7F474AFA6123}"/>
              </a:ext>
            </a:extLst>
          </p:cNvPr>
          <p:cNvSpPr txBox="1"/>
          <p:nvPr/>
        </p:nvSpPr>
        <p:spPr>
          <a:xfrm>
            <a:off x="602437" y="2249851"/>
            <a:ext cx="6369307" cy="1708160"/>
          </a:xfrm>
          <a:prstGeom prst="rect">
            <a:avLst/>
          </a:prstGeom>
          <a:noFill/>
        </p:spPr>
        <p:txBody>
          <a:bodyPr wrap="square">
            <a:spAutoFit/>
          </a:bodyPr>
          <a:lstStyle/>
          <a:p>
            <a:pPr fontAlgn="base">
              <a:tabLst>
                <a:tab pos="180975" algn="l"/>
              </a:tabLst>
            </a:pPr>
            <a:r>
              <a:rPr lang="en-US" sz="1300">
                <a:solidFill>
                  <a:schemeClr val="accent3"/>
                </a:solidFill>
                <a:latin typeface="Awesome Light" panose="00000500000000000000" pitchFamily="50" charset="0"/>
              </a:rPr>
              <a:t>Learning Outcomes as a joined value of client, trainer and program managers. We believe in systematic follow-up of the participants’ learning progression in connection to the learning outcomes, through which we can ensure a high quality and create value for everyone. We work with two types of learning follow ups, Checkpoints and the Assessment Process. </a:t>
            </a:r>
          </a:p>
          <a:p>
            <a:pPr fontAlgn="base">
              <a:tabLst>
                <a:tab pos="180975" algn="l"/>
              </a:tabLst>
            </a:pPr>
            <a:endParaRPr lang="en-US" sz="1300">
              <a:solidFill>
                <a:schemeClr val="accent3"/>
              </a:solidFill>
              <a:latin typeface="Awesome Light" panose="00000500000000000000" pitchFamily="50" charset="0"/>
            </a:endParaRPr>
          </a:p>
          <a:p>
            <a:pPr fontAlgn="base">
              <a:tabLst>
                <a:tab pos="180975" algn="l"/>
              </a:tabLst>
            </a:pPr>
            <a:r>
              <a:rPr lang="en-US" sz="1300">
                <a:solidFill>
                  <a:schemeClr val="accent3"/>
                </a:solidFill>
                <a:latin typeface="+mj-lt"/>
              </a:rPr>
              <a:t>Together they form a framework that:</a:t>
            </a:r>
            <a:endParaRPr lang="de-DE" sz="1300">
              <a:solidFill>
                <a:schemeClr val="accent3"/>
              </a:solidFill>
              <a:latin typeface="+mj-lt"/>
            </a:endParaRPr>
          </a:p>
          <a:p>
            <a:pPr marL="180975" indent="-180975" fontAlgn="base">
              <a:buClr>
                <a:schemeClr val="accent1"/>
              </a:buClr>
              <a:buFont typeface="Arial" panose="020B0604020202020204" pitchFamily="34" charset="0"/>
              <a:buChar char="•"/>
              <a:tabLst>
                <a:tab pos="180975" algn="l"/>
              </a:tabLst>
            </a:pPr>
            <a:r>
              <a:rPr lang="en-US" sz="1300">
                <a:solidFill>
                  <a:schemeClr val="accent3"/>
                </a:solidFill>
                <a:latin typeface="Awesome Light" panose="00000500000000000000" pitchFamily="50" charset="0"/>
              </a:rPr>
              <a:t>Identifies each participant learning progression and needed action.  </a:t>
            </a:r>
            <a:endParaRPr lang="de-DE" sz="1300">
              <a:solidFill>
                <a:schemeClr val="accent3"/>
              </a:solidFill>
              <a:latin typeface="Awesome Light" panose="00000500000000000000" pitchFamily="50" charset="0"/>
            </a:endParaRPr>
          </a:p>
          <a:p>
            <a:pPr marL="180975" indent="-180975" fontAlgn="base">
              <a:buClr>
                <a:schemeClr val="accent1"/>
              </a:buClr>
              <a:buFont typeface="Arial" panose="020B0604020202020204" pitchFamily="34" charset="0"/>
              <a:buChar char="•"/>
              <a:tabLst>
                <a:tab pos="180975" algn="l"/>
              </a:tabLst>
            </a:pPr>
            <a:r>
              <a:rPr lang="en-US" sz="1300">
                <a:solidFill>
                  <a:schemeClr val="accent3"/>
                </a:solidFill>
                <a:latin typeface="Awesome Light" panose="00000500000000000000" pitchFamily="50" charset="0"/>
              </a:rPr>
              <a:t>Is our internal tool for deciding if a participant meet the learning outcomes.</a:t>
            </a:r>
          </a:p>
        </p:txBody>
      </p:sp>
      <p:pic>
        <p:nvPicPr>
          <p:cNvPr id="19" name="Bildobjekt 21">
            <a:extLst>
              <a:ext uri="{FF2B5EF4-FFF2-40B4-BE49-F238E27FC236}">
                <a16:creationId xmlns:a16="http://schemas.microsoft.com/office/drawing/2014/main" id="{9178DEFB-24EF-4DDC-949E-A4E5517EEEFF}"/>
              </a:ext>
            </a:extLst>
          </p:cNvPr>
          <p:cNvPicPr>
            <a:picLocks noChangeAspect="1"/>
          </p:cNvPicPr>
          <p:nvPr/>
        </p:nvPicPr>
        <p:blipFill>
          <a:blip r:embed="rId3"/>
          <a:stretch>
            <a:fillRect/>
          </a:stretch>
        </p:blipFill>
        <p:spPr>
          <a:xfrm>
            <a:off x="11123064" y="838618"/>
            <a:ext cx="820245" cy="840010"/>
          </a:xfrm>
          <a:prstGeom prst="rect">
            <a:avLst/>
          </a:prstGeom>
        </p:spPr>
      </p:pic>
      <p:sp>
        <p:nvSpPr>
          <p:cNvPr id="9" name="Rectangle: Rounded Corners 8">
            <a:extLst>
              <a:ext uri="{FF2B5EF4-FFF2-40B4-BE49-F238E27FC236}">
                <a16:creationId xmlns:a16="http://schemas.microsoft.com/office/drawing/2014/main" id="{2A201028-5FED-4C9D-82F2-6C3AC218177D}"/>
              </a:ext>
            </a:extLst>
          </p:cNvPr>
          <p:cNvSpPr/>
          <p:nvPr/>
        </p:nvSpPr>
        <p:spPr>
          <a:xfrm>
            <a:off x="8391613" y="386499"/>
            <a:ext cx="2432115" cy="6456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Note: </a:t>
            </a:r>
            <a:r>
              <a:rPr lang="de-DE" sz="1700" err="1"/>
              <a:t>Generic</a:t>
            </a:r>
            <a:r>
              <a:rPr lang="de-DE" sz="1700"/>
              <a:t> </a:t>
            </a:r>
            <a:r>
              <a:rPr lang="de-DE" sz="1700" err="1"/>
              <a:t>version</a:t>
            </a:r>
            <a:endParaRPr lang="de-DE" sz="1700"/>
          </a:p>
        </p:txBody>
      </p:sp>
      <p:sp>
        <p:nvSpPr>
          <p:cNvPr id="10" name="Rectangle 9">
            <a:extLst>
              <a:ext uri="{FF2B5EF4-FFF2-40B4-BE49-F238E27FC236}">
                <a16:creationId xmlns:a16="http://schemas.microsoft.com/office/drawing/2014/main" id="{F44E0782-D2E6-4FEC-8162-6EDE84D8AB14}"/>
              </a:ext>
            </a:extLst>
          </p:cNvPr>
          <p:cNvSpPr/>
          <p:nvPr/>
        </p:nvSpPr>
        <p:spPr>
          <a:xfrm>
            <a:off x="9711230" y="325557"/>
            <a:ext cx="2907587" cy="4828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Optional</a:t>
            </a:r>
          </a:p>
        </p:txBody>
      </p:sp>
    </p:spTree>
    <p:extLst>
      <p:ext uri="{BB962C8B-B14F-4D97-AF65-F5344CB8AC3E}">
        <p14:creationId xmlns:p14="http://schemas.microsoft.com/office/powerpoint/2010/main" val="123501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3"/>
          <p:cNvSpPr txBox="1">
            <a:spLocks noGrp="1"/>
          </p:cNvSpPr>
          <p:nvPr>
            <p:ph type="dt" idx="4294967295"/>
          </p:nvPr>
        </p:nvSpPr>
        <p:spPr>
          <a:xfrm>
            <a:off x="0" y="6189663"/>
            <a:ext cx="1800225" cy="3016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7/6/2020</a:t>
            </a:r>
            <a:endParaRPr/>
          </a:p>
        </p:txBody>
      </p:sp>
      <p:sp>
        <p:nvSpPr>
          <p:cNvPr id="458" name="Google Shape;458;p23"/>
          <p:cNvSpPr txBox="1">
            <a:spLocks noGrp="1"/>
          </p:cNvSpPr>
          <p:nvPr>
            <p:ph type="sldNum" idx="4294967295"/>
          </p:nvPr>
        </p:nvSpPr>
        <p:spPr>
          <a:xfrm>
            <a:off x="11650663" y="6189663"/>
            <a:ext cx="541337" cy="3016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3BDC-3348-4B98-A557-E5B20801F9D1}"/>
              </a:ext>
            </a:extLst>
          </p:cNvPr>
          <p:cNvSpPr>
            <a:spLocks noGrp="1"/>
          </p:cNvSpPr>
          <p:nvPr>
            <p:ph type="ctrTitle"/>
          </p:nvPr>
        </p:nvSpPr>
        <p:spPr/>
        <p:txBody>
          <a:bodyPr/>
          <a:lstStyle/>
          <a:p>
            <a:r>
              <a:rPr lang="en-US"/>
              <a:t>Summary &amp; Next Steps</a:t>
            </a:r>
          </a:p>
        </p:txBody>
      </p:sp>
      <p:sp>
        <p:nvSpPr>
          <p:cNvPr id="3" name="Subtitle 2">
            <a:extLst>
              <a:ext uri="{FF2B5EF4-FFF2-40B4-BE49-F238E27FC236}">
                <a16:creationId xmlns:a16="http://schemas.microsoft.com/office/drawing/2014/main" id="{B0EE4E6B-4301-452A-A714-BE948D38BA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57794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 name="Rectangle: Rounded Corners 112">
            <a:extLst>
              <a:ext uri="{FF2B5EF4-FFF2-40B4-BE49-F238E27FC236}">
                <a16:creationId xmlns:a16="http://schemas.microsoft.com/office/drawing/2014/main" id="{49517DB8-379B-47F5-A97E-5B1DA5596218}"/>
              </a:ext>
            </a:extLst>
          </p:cNvPr>
          <p:cNvSpPr/>
          <p:nvPr/>
        </p:nvSpPr>
        <p:spPr>
          <a:xfrm>
            <a:off x="724508" y="4650641"/>
            <a:ext cx="2093630" cy="1218009"/>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mj-lt"/>
            </a:endParaRPr>
          </a:p>
        </p:txBody>
      </p:sp>
      <p:sp>
        <p:nvSpPr>
          <p:cNvPr id="67" name="Rectangle 66">
            <a:extLst>
              <a:ext uri="{FF2B5EF4-FFF2-40B4-BE49-F238E27FC236}">
                <a16:creationId xmlns:a16="http://schemas.microsoft.com/office/drawing/2014/main" id="{2B1C2319-ECDD-4CF3-99A0-B1A1A64D7396}"/>
              </a:ext>
            </a:extLst>
          </p:cNvPr>
          <p:cNvSpPr/>
          <p:nvPr/>
        </p:nvSpPr>
        <p:spPr>
          <a:xfrm>
            <a:off x="2597201" y="4415095"/>
            <a:ext cx="527245" cy="5272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700"/>
          </a:p>
        </p:txBody>
      </p:sp>
      <p:sp>
        <p:nvSpPr>
          <p:cNvPr id="7" name="Title 6">
            <a:extLst>
              <a:ext uri="{FF2B5EF4-FFF2-40B4-BE49-F238E27FC236}">
                <a16:creationId xmlns:a16="http://schemas.microsoft.com/office/drawing/2014/main" id="{8B382361-5814-41CD-AD0B-7B05F7B4E4BA}"/>
              </a:ext>
            </a:extLst>
          </p:cNvPr>
          <p:cNvSpPr>
            <a:spLocks noGrp="1"/>
          </p:cNvSpPr>
          <p:nvPr>
            <p:ph type="title"/>
          </p:nvPr>
        </p:nvSpPr>
        <p:spPr/>
        <p:txBody>
          <a:bodyPr/>
          <a:lstStyle/>
          <a:p>
            <a:r>
              <a:rPr lang="de-DE"/>
              <a:t>Timeline &amp; Milestones - </a:t>
            </a:r>
            <a:r>
              <a:rPr lang="de-DE" err="1"/>
              <a:t>Preparation</a:t>
            </a:r>
            <a:endParaRPr lang="de-DE"/>
          </a:p>
        </p:txBody>
      </p:sp>
      <p:sp>
        <p:nvSpPr>
          <p:cNvPr id="73" name="textruta 39">
            <a:extLst>
              <a:ext uri="{FF2B5EF4-FFF2-40B4-BE49-F238E27FC236}">
                <a16:creationId xmlns:a16="http://schemas.microsoft.com/office/drawing/2014/main" id="{E088DC7E-7CFF-4B79-90B8-C7C428869013}"/>
              </a:ext>
            </a:extLst>
          </p:cNvPr>
          <p:cNvSpPr txBox="1"/>
          <p:nvPr/>
        </p:nvSpPr>
        <p:spPr>
          <a:xfrm>
            <a:off x="686296" y="5110881"/>
            <a:ext cx="2074426" cy="738664"/>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GB" sz="1400" b="0" i="0" u="none" strike="noStrike" kern="1200" cap="none" spc="0" normalizeH="0" baseline="0" noProof="0">
                <a:ln>
                  <a:noFill/>
                </a:ln>
                <a:solidFill>
                  <a:srgbClr val="012D28"/>
                </a:solidFill>
                <a:effectLst/>
                <a:uLnTx/>
                <a:uFillTx/>
                <a:latin typeface="+mj-lt"/>
                <a:ea typeface="+mn-ea"/>
                <a:cs typeface="+mn-cs"/>
              </a:rPr>
              <a:t>Workshop </a:t>
            </a:r>
            <a:r>
              <a:rPr lang="en-GB" sz="1400">
                <a:solidFill>
                  <a:schemeClr val="bg1"/>
                </a:solidFill>
                <a:highlight>
                  <a:srgbClr val="000000"/>
                </a:highlight>
              </a:rPr>
              <a:t>[Actual Date] </a:t>
            </a:r>
            <a:r>
              <a:rPr lang="en-GB" sz="1400">
                <a:solidFill>
                  <a:srgbClr val="012D28"/>
                </a:solidFill>
                <a:latin typeface="Awesome Light" panose="00000500000000000000" pitchFamily="50" charset="0"/>
              </a:rPr>
              <a:t>Define content </a:t>
            </a:r>
            <a:r>
              <a:rPr kumimoji="0" lang="en-GB" sz="1400" b="0" i="0" u="none" strike="noStrike" kern="1200" cap="none" spc="0" normalizeH="0" baseline="0" noProof="0">
                <a:ln>
                  <a:noFill/>
                </a:ln>
                <a:solidFill>
                  <a:srgbClr val="012D28"/>
                </a:solidFill>
                <a:effectLst/>
                <a:uLnTx/>
                <a:uFillTx/>
                <a:latin typeface="Awesome Light" panose="00000500000000000000" pitchFamily="50" charset="0"/>
              </a:rPr>
              <a:t>&amp; </a:t>
            </a:r>
            <a:br>
              <a:rPr kumimoji="0" lang="en-GB" sz="1400" b="0" i="0" u="none" strike="noStrike" kern="1200" cap="none" spc="0" normalizeH="0" baseline="0" noProof="0">
                <a:ln>
                  <a:noFill/>
                </a:ln>
                <a:solidFill>
                  <a:srgbClr val="012D28"/>
                </a:solidFill>
                <a:effectLst/>
                <a:uLnTx/>
                <a:uFillTx/>
                <a:latin typeface="Awesome Light" panose="00000500000000000000" pitchFamily="50" charset="0"/>
              </a:rPr>
            </a:br>
            <a:r>
              <a:rPr kumimoji="0" lang="en-GB" sz="1400" b="0" i="0" u="none" strike="noStrike" kern="1200" cap="none" spc="0" normalizeH="0" baseline="0" noProof="0">
                <a:ln>
                  <a:noFill/>
                </a:ln>
                <a:solidFill>
                  <a:srgbClr val="012D28"/>
                </a:solidFill>
                <a:effectLst/>
                <a:uLnTx/>
                <a:uFillTx/>
                <a:latin typeface="Awesome Light" panose="00000500000000000000" pitchFamily="50" charset="0"/>
              </a:rPr>
              <a:t>job description</a:t>
            </a:r>
          </a:p>
        </p:txBody>
      </p:sp>
      <p:pic>
        <p:nvPicPr>
          <p:cNvPr id="81" name="Bildobjekt 20">
            <a:extLst>
              <a:ext uri="{FF2B5EF4-FFF2-40B4-BE49-F238E27FC236}">
                <a16:creationId xmlns:a16="http://schemas.microsoft.com/office/drawing/2014/main" id="{89710D25-C33C-4A89-93FB-8A915EA27B49}"/>
              </a:ext>
            </a:extLst>
          </p:cNvPr>
          <p:cNvPicPr>
            <a:picLocks noChangeAspect="1"/>
          </p:cNvPicPr>
          <p:nvPr/>
        </p:nvPicPr>
        <p:blipFill>
          <a:blip r:embed="rId3"/>
          <a:stretch>
            <a:fillRect/>
          </a:stretch>
        </p:blipFill>
        <p:spPr>
          <a:xfrm>
            <a:off x="5987996" y="2012717"/>
            <a:ext cx="365053" cy="365053"/>
          </a:xfrm>
          <a:prstGeom prst="rect">
            <a:avLst/>
          </a:prstGeom>
        </p:spPr>
      </p:pic>
      <p:pic>
        <p:nvPicPr>
          <p:cNvPr id="84" name="Bildobjekt 15">
            <a:extLst>
              <a:ext uri="{FF2B5EF4-FFF2-40B4-BE49-F238E27FC236}">
                <a16:creationId xmlns:a16="http://schemas.microsoft.com/office/drawing/2014/main" id="{696F64E3-5468-4AA0-A81F-56A70894197D}"/>
              </a:ext>
            </a:extLst>
          </p:cNvPr>
          <p:cNvPicPr>
            <a:picLocks noChangeAspect="1"/>
          </p:cNvPicPr>
          <p:nvPr/>
        </p:nvPicPr>
        <p:blipFill>
          <a:blip r:embed="rId4"/>
          <a:stretch>
            <a:fillRect/>
          </a:stretch>
        </p:blipFill>
        <p:spPr>
          <a:xfrm>
            <a:off x="6210389" y="4872872"/>
            <a:ext cx="536527" cy="322038"/>
          </a:xfrm>
          <a:prstGeom prst="rect">
            <a:avLst/>
          </a:prstGeom>
        </p:spPr>
      </p:pic>
      <p:pic>
        <p:nvPicPr>
          <p:cNvPr id="86" name="Bildobjekt 21">
            <a:extLst>
              <a:ext uri="{FF2B5EF4-FFF2-40B4-BE49-F238E27FC236}">
                <a16:creationId xmlns:a16="http://schemas.microsoft.com/office/drawing/2014/main" id="{CBFA808A-2C07-4777-9AC2-B320806863FC}"/>
              </a:ext>
            </a:extLst>
          </p:cNvPr>
          <p:cNvPicPr>
            <a:picLocks noChangeAspect="1"/>
          </p:cNvPicPr>
          <p:nvPr/>
        </p:nvPicPr>
        <p:blipFill>
          <a:blip r:embed="rId5"/>
          <a:stretch>
            <a:fillRect/>
          </a:stretch>
        </p:blipFill>
        <p:spPr>
          <a:xfrm>
            <a:off x="1279206" y="2402653"/>
            <a:ext cx="382808" cy="392032"/>
          </a:xfrm>
          <a:prstGeom prst="rect">
            <a:avLst/>
          </a:prstGeom>
        </p:spPr>
      </p:pic>
      <p:pic>
        <p:nvPicPr>
          <p:cNvPr id="102" name="Bildobjekt 91">
            <a:extLst>
              <a:ext uri="{FF2B5EF4-FFF2-40B4-BE49-F238E27FC236}">
                <a16:creationId xmlns:a16="http://schemas.microsoft.com/office/drawing/2014/main" id="{784A44F8-C8D4-43E7-944E-9D027EC76851}"/>
              </a:ext>
            </a:extLst>
          </p:cNvPr>
          <p:cNvPicPr>
            <a:picLocks noChangeAspect="1"/>
          </p:cNvPicPr>
          <p:nvPr/>
        </p:nvPicPr>
        <p:blipFill>
          <a:blip r:embed="rId6"/>
          <a:stretch>
            <a:fillRect/>
          </a:stretch>
        </p:blipFill>
        <p:spPr>
          <a:xfrm>
            <a:off x="10344273" y="2040705"/>
            <a:ext cx="506786" cy="506786"/>
          </a:xfrm>
          <a:prstGeom prst="rect">
            <a:avLst/>
          </a:prstGeom>
        </p:spPr>
      </p:pic>
      <p:pic>
        <p:nvPicPr>
          <p:cNvPr id="104" name="Bildobjekt 21">
            <a:extLst>
              <a:ext uri="{FF2B5EF4-FFF2-40B4-BE49-F238E27FC236}">
                <a16:creationId xmlns:a16="http://schemas.microsoft.com/office/drawing/2014/main" id="{888B82C9-BAEE-433D-9C25-57A0F0889AFB}"/>
              </a:ext>
            </a:extLst>
          </p:cNvPr>
          <p:cNvPicPr>
            <a:picLocks noChangeAspect="1"/>
          </p:cNvPicPr>
          <p:nvPr/>
        </p:nvPicPr>
        <p:blipFill rotWithShape="1">
          <a:blip r:embed="rId5">
            <a:duotone>
              <a:schemeClr val="accent2">
                <a:shade val="45000"/>
                <a:satMod val="135000"/>
              </a:schemeClr>
              <a:prstClr val="white"/>
            </a:duotone>
          </a:blip>
          <a:srcRect r="71264" b="68888"/>
          <a:stretch/>
        </p:blipFill>
        <p:spPr>
          <a:xfrm>
            <a:off x="817596" y="2397019"/>
            <a:ext cx="262227" cy="290742"/>
          </a:xfrm>
          <a:prstGeom prst="rect">
            <a:avLst/>
          </a:prstGeom>
        </p:spPr>
      </p:pic>
      <p:pic>
        <p:nvPicPr>
          <p:cNvPr id="33" name="Picture 32" descr="Logo&#10;&#10;Description automatically generated">
            <a:extLst>
              <a:ext uri="{FF2B5EF4-FFF2-40B4-BE49-F238E27FC236}">
                <a16:creationId xmlns:a16="http://schemas.microsoft.com/office/drawing/2014/main" id="{8175F706-7065-4068-BD2F-532C7A37F230}"/>
              </a:ext>
            </a:extLst>
          </p:cNvPr>
          <p:cNvPicPr>
            <a:picLocks noChangeAspect="1"/>
          </p:cNvPicPr>
          <p:nvPr/>
        </p:nvPicPr>
        <p:blipFill>
          <a:blip r:embed="rId7">
            <a:duotone>
              <a:schemeClr val="accent4">
                <a:shade val="45000"/>
                <a:satMod val="135000"/>
              </a:schemeClr>
              <a:prstClr val="white"/>
            </a:duotone>
          </a:blip>
          <a:stretch>
            <a:fillRect/>
          </a:stretch>
        </p:blipFill>
        <p:spPr>
          <a:xfrm>
            <a:off x="1560178" y="4653530"/>
            <a:ext cx="503081" cy="496396"/>
          </a:xfrm>
          <a:prstGeom prst="rect">
            <a:avLst/>
          </a:prstGeom>
        </p:spPr>
      </p:pic>
      <p:pic>
        <p:nvPicPr>
          <p:cNvPr id="103" name="Bildobjekt 21">
            <a:extLst>
              <a:ext uri="{FF2B5EF4-FFF2-40B4-BE49-F238E27FC236}">
                <a16:creationId xmlns:a16="http://schemas.microsoft.com/office/drawing/2014/main" id="{DA0A1924-310A-4CDD-8D40-5DDDE256EFC6}"/>
              </a:ext>
            </a:extLst>
          </p:cNvPr>
          <p:cNvPicPr>
            <a:picLocks noChangeAspect="1"/>
          </p:cNvPicPr>
          <p:nvPr/>
        </p:nvPicPr>
        <p:blipFill rotWithShape="1">
          <a:blip r:embed="rId5">
            <a:duotone>
              <a:schemeClr val="accent2">
                <a:shade val="45000"/>
                <a:satMod val="135000"/>
              </a:schemeClr>
              <a:prstClr val="white"/>
            </a:duotone>
          </a:blip>
          <a:srcRect r="71264" b="68888"/>
          <a:stretch/>
        </p:blipFill>
        <p:spPr>
          <a:xfrm>
            <a:off x="2661517" y="4577450"/>
            <a:ext cx="287594" cy="318867"/>
          </a:xfrm>
          <a:prstGeom prst="rect">
            <a:avLst/>
          </a:prstGeom>
        </p:spPr>
      </p:pic>
      <p:cxnSp>
        <p:nvCxnSpPr>
          <p:cNvPr id="36" name="Google Shape;283;p3">
            <a:extLst>
              <a:ext uri="{FF2B5EF4-FFF2-40B4-BE49-F238E27FC236}">
                <a16:creationId xmlns:a16="http://schemas.microsoft.com/office/drawing/2014/main" id="{0444A964-C90A-4BC8-8A59-718462D7430B}"/>
              </a:ext>
            </a:extLst>
          </p:cNvPr>
          <p:cNvCxnSpPr>
            <a:cxnSpLocks/>
          </p:cNvCxnSpPr>
          <p:nvPr/>
        </p:nvCxnSpPr>
        <p:spPr>
          <a:xfrm flipV="1">
            <a:off x="980969" y="4119505"/>
            <a:ext cx="0" cy="521966"/>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37" name="textruta 46">
            <a:extLst>
              <a:ext uri="{FF2B5EF4-FFF2-40B4-BE49-F238E27FC236}">
                <a16:creationId xmlns:a16="http://schemas.microsoft.com/office/drawing/2014/main" id="{694B2794-8796-4BE7-AA9F-B14057D2DE20}"/>
              </a:ext>
            </a:extLst>
          </p:cNvPr>
          <p:cNvSpPr txBox="1"/>
          <p:nvPr/>
        </p:nvSpPr>
        <p:spPr>
          <a:xfrm>
            <a:off x="1179513" y="2772513"/>
            <a:ext cx="2086221" cy="1169551"/>
          </a:xfrm>
          <a:prstGeom prst="rect">
            <a:avLst/>
          </a:prstGeom>
          <a:noFill/>
        </p:spPr>
        <p:txBody>
          <a:bodyPr wrap="square" rtlCol="0">
            <a:spAutoFit/>
          </a:bodyPr>
          <a:lstStyle/>
          <a:p>
            <a:pPr>
              <a:defRPr/>
            </a:pPr>
            <a:r>
              <a:rPr lang="sv-SE" sz="1400">
                <a:solidFill>
                  <a:srgbClr val="012D28"/>
                </a:solidFill>
                <a:latin typeface="Awesome Light" panose="00000500000000000000" pitchFamily="50" charset="0"/>
              </a:rPr>
              <a:t>PM </a:t>
            </a:r>
            <a:r>
              <a:rPr lang="sv-SE" sz="1400" err="1">
                <a:solidFill>
                  <a:srgbClr val="012D28"/>
                </a:solidFill>
                <a:latin typeface="Awesome Light" panose="00000500000000000000" pitchFamily="50" charset="0"/>
              </a:rPr>
              <a:t>defines</a:t>
            </a:r>
            <a:r>
              <a:rPr lang="sv-SE" sz="1400">
                <a:solidFill>
                  <a:srgbClr val="012D28"/>
                </a:solidFill>
                <a:latin typeface="Awesome Light" panose="00000500000000000000" pitchFamily="50" charset="0"/>
              </a:rPr>
              <a:t> the </a:t>
            </a:r>
            <a:r>
              <a:rPr lang="sv-SE" sz="1400" err="1">
                <a:solidFill>
                  <a:srgbClr val="012D28"/>
                </a:solidFill>
                <a:latin typeface="Awesome Light" panose="00000500000000000000" pitchFamily="50" charset="0"/>
              </a:rPr>
              <a:t>preliminary</a:t>
            </a:r>
            <a:r>
              <a:rPr lang="sv-SE" sz="1400">
                <a:solidFill>
                  <a:srgbClr val="012D28"/>
                </a:solidFill>
                <a:latin typeface="Awesome Light" panose="00000500000000000000" pitchFamily="50" charset="0"/>
              </a:rPr>
              <a:t> </a:t>
            </a:r>
            <a:br>
              <a:rPr lang="sv-SE" sz="1400">
                <a:solidFill>
                  <a:srgbClr val="012D28"/>
                </a:solidFill>
                <a:latin typeface="Awesome Light" panose="00000500000000000000" pitchFamily="50" charset="0"/>
              </a:rPr>
            </a:br>
            <a:r>
              <a:rPr lang="sv-SE" sz="1400">
                <a:solidFill>
                  <a:srgbClr val="012D28"/>
                </a:solidFill>
                <a:latin typeface="Awesome Light" panose="00000500000000000000" pitchFamily="50" charset="0"/>
              </a:rPr>
              <a:t>overall </a:t>
            </a:r>
            <a:r>
              <a:rPr lang="sv-SE" sz="1400" err="1">
                <a:solidFill>
                  <a:srgbClr val="012D28"/>
                </a:solidFill>
                <a:latin typeface="+mj-lt"/>
              </a:rPr>
              <a:t>learning</a:t>
            </a:r>
            <a:r>
              <a:rPr lang="sv-SE" sz="1400">
                <a:solidFill>
                  <a:srgbClr val="012D28"/>
                </a:solidFill>
                <a:latin typeface="+mj-lt"/>
              </a:rPr>
              <a:t> </a:t>
            </a:r>
            <a:r>
              <a:rPr lang="sv-SE" sz="1400" err="1">
                <a:solidFill>
                  <a:srgbClr val="012D28"/>
                </a:solidFill>
                <a:latin typeface="+mj-lt"/>
              </a:rPr>
              <a:t>outcomes</a:t>
            </a:r>
            <a:r>
              <a:rPr lang="sv-SE" sz="1400">
                <a:solidFill>
                  <a:srgbClr val="012D28"/>
                </a:solidFill>
                <a:latin typeface="+mj-lt"/>
              </a:rPr>
              <a:t> </a:t>
            </a:r>
            <a:br>
              <a:rPr lang="sv-SE" sz="1400">
                <a:solidFill>
                  <a:srgbClr val="012D28"/>
                </a:solidFill>
                <a:latin typeface="Awesome Light" panose="00000500000000000000" pitchFamily="50" charset="0"/>
              </a:rPr>
            </a:br>
            <a:r>
              <a:rPr lang="sv-SE" sz="1400">
                <a:solidFill>
                  <a:srgbClr val="012D28"/>
                </a:solidFill>
                <a:latin typeface="Awesome Light" panose="00000500000000000000" pitchFamily="50" charset="0"/>
              </a:rPr>
              <a:t>(</a:t>
            </a:r>
            <a:r>
              <a:rPr lang="sv-SE" sz="1400" err="1">
                <a:solidFill>
                  <a:srgbClr val="012D28"/>
                </a:solidFill>
                <a:latin typeface="Awesome Light" panose="00000500000000000000" pitchFamily="50" charset="0"/>
              </a:rPr>
              <a:t>Based</a:t>
            </a:r>
            <a:r>
              <a:rPr lang="sv-SE" sz="1400">
                <a:solidFill>
                  <a:srgbClr val="012D28"/>
                </a:solidFill>
                <a:latin typeface="Awesome Light" panose="00000500000000000000" pitchFamily="50" charset="0"/>
              </a:rPr>
              <a:t> on the workshop)</a:t>
            </a:r>
            <a:br>
              <a:rPr lang="sv-SE" sz="1400">
                <a:solidFill>
                  <a:srgbClr val="012D28"/>
                </a:solidFill>
                <a:latin typeface="Awesome Light" panose="00000500000000000000" pitchFamily="50" charset="0"/>
              </a:rPr>
            </a:br>
            <a:r>
              <a:rPr kumimoji="0" lang="en-GB" sz="1400" b="0" i="0" u="none" strike="noStrike" kern="1200" cap="none" spc="0" normalizeH="0" baseline="0" noProof="0">
                <a:ln>
                  <a:noFill/>
                </a:ln>
                <a:solidFill>
                  <a:schemeClr val="bg1"/>
                </a:solidFill>
                <a:effectLst/>
                <a:highlight>
                  <a:srgbClr val="000000"/>
                </a:highlight>
                <a:uLnTx/>
                <a:uFillTx/>
              </a:rPr>
              <a:t>[Actual Date]</a:t>
            </a:r>
            <a:endParaRPr kumimoji="0" lang="sv-SE" sz="1400" i="0" u="none" strike="noStrike" kern="1200" cap="none" spc="0" normalizeH="0" baseline="0" noProof="0">
              <a:ln>
                <a:noFill/>
              </a:ln>
              <a:solidFill>
                <a:srgbClr val="012D28"/>
              </a:solidFill>
              <a:effectLst/>
              <a:uLnTx/>
              <a:uFillTx/>
              <a:latin typeface="Awesome Light" panose="00000500000000000000" pitchFamily="50" charset="0"/>
            </a:endParaRPr>
          </a:p>
          <a:p>
            <a:pPr marL="0" marR="0" lvl="0" indent="0" defTabSz="914400" rtl="0" eaLnBrk="1" fontAlgn="auto" latinLnBrk="0" hangingPunct="1">
              <a:spcBef>
                <a:spcPts val="0"/>
              </a:spcBef>
              <a:spcAft>
                <a:spcPts val="0"/>
              </a:spcAft>
              <a:buClrTx/>
              <a:buSzTx/>
              <a:buFontTx/>
              <a:buNone/>
              <a:tabLst/>
              <a:defRPr/>
            </a:pPr>
            <a:endParaRPr kumimoji="0" lang="sv-SE" sz="1400" i="0" u="none" strike="noStrike" kern="1200" cap="none" spc="0" normalizeH="0" baseline="0" noProof="0">
              <a:ln>
                <a:noFill/>
              </a:ln>
              <a:solidFill>
                <a:srgbClr val="012D28"/>
              </a:solidFill>
              <a:effectLst/>
              <a:uLnTx/>
              <a:uFillTx/>
              <a:latin typeface="Awesome Light" panose="00000500000000000000" pitchFamily="50" charset="0"/>
            </a:endParaRPr>
          </a:p>
        </p:txBody>
      </p:sp>
      <p:cxnSp>
        <p:nvCxnSpPr>
          <p:cNvPr id="38" name="Google Shape;283;p3">
            <a:extLst>
              <a:ext uri="{FF2B5EF4-FFF2-40B4-BE49-F238E27FC236}">
                <a16:creationId xmlns:a16="http://schemas.microsoft.com/office/drawing/2014/main" id="{10820B8A-3382-4675-B8E1-C1D693A34906}"/>
              </a:ext>
            </a:extLst>
          </p:cNvPr>
          <p:cNvCxnSpPr>
            <a:cxnSpLocks/>
          </p:cNvCxnSpPr>
          <p:nvPr/>
        </p:nvCxnSpPr>
        <p:spPr>
          <a:xfrm flipV="1">
            <a:off x="1179514" y="2397019"/>
            <a:ext cx="0" cy="1447380"/>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34" name="Rectangle: Rounded Corners 33">
            <a:extLst>
              <a:ext uri="{FF2B5EF4-FFF2-40B4-BE49-F238E27FC236}">
                <a16:creationId xmlns:a16="http://schemas.microsoft.com/office/drawing/2014/main" id="{BDD5754C-AFAE-4BF2-AAFC-58056A3A44AC}"/>
              </a:ext>
            </a:extLst>
          </p:cNvPr>
          <p:cNvSpPr/>
          <p:nvPr/>
        </p:nvSpPr>
        <p:spPr>
          <a:xfrm>
            <a:off x="557464" y="3841369"/>
            <a:ext cx="2883226" cy="443090"/>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err="1">
                <a:solidFill>
                  <a:schemeClr val="bg1"/>
                </a:solidFill>
                <a:latin typeface="+mj-lt"/>
              </a:rPr>
              <a:t>Steps</a:t>
            </a:r>
            <a:r>
              <a:rPr lang="de-DE" sz="1400">
                <a:solidFill>
                  <a:schemeClr val="bg1"/>
                </a:solidFill>
                <a:latin typeface="+mj-lt"/>
              </a:rPr>
              <a:t> </a:t>
            </a:r>
            <a:r>
              <a:rPr lang="de-DE" sz="1400" err="1">
                <a:solidFill>
                  <a:schemeClr val="bg1"/>
                </a:solidFill>
                <a:latin typeface="+mj-lt"/>
              </a:rPr>
              <a:t>that</a:t>
            </a:r>
            <a:r>
              <a:rPr lang="de-DE" sz="1400">
                <a:solidFill>
                  <a:schemeClr val="bg1"/>
                </a:solidFill>
                <a:latin typeface="+mj-lt"/>
              </a:rPr>
              <a:t> </a:t>
            </a:r>
            <a:r>
              <a:rPr lang="de-DE" sz="1400" err="1">
                <a:solidFill>
                  <a:schemeClr val="bg1"/>
                </a:solidFill>
                <a:latin typeface="+mj-lt"/>
              </a:rPr>
              <a:t>we</a:t>
            </a:r>
            <a:r>
              <a:rPr lang="de-DE" sz="1400">
                <a:solidFill>
                  <a:schemeClr val="bg1"/>
                </a:solidFill>
                <a:latin typeface="+mj-lt"/>
              </a:rPr>
              <a:t> </a:t>
            </a:r>
            <a:r>
              <a:rPr lang="de-DE" sz="1400" err="1">
                <a:solidFill>
                  <a:schemeClr val="bg1"/>
                </a:solidFill>
                <a:latin typeface="+mj-lt"/>
              </a:rPr>
              <a:t>already</a:t>
            </a:r>
            <a:r>
              <a:rPr lang="de-DE" sz="1400">
                <a:solidFill>
                  <a:schemeClr val="bg1"/>
                </a:solidFill>
                <a:latin typeface="+mj-lt"/>
              </a:rPr>
              <a:t> </a:t>
            </a:r>
            <a:r>
              <a:rPr lang="de-DE" sz="1400" err="1">
                <a:solidFill>
                  <a:schemeClr val="bg1"/>
                </a:solidFill>
                <a:latin typeface="+mj-lt"/>
              </a:rPr>
              <a:t>took</a:t>
            </a:r>
            <a:endParaRPr lang="de-DE" sz="1400">
              <a:solidFill>
                <a:schemeClr val="bg1"/>
              </a:solidFill>
              <a:latin typeface="+mj-lt"/>
            </a:endParaRPr>
          </a:p>
        </p:txBody>
      </p:sp>
      <p:cxnSp>
        <p:nvCxnSpPr>
          <p:cNvPr id="41" name="Google Shape;283;p3">
            <a:extLst>
              <a:ext uri="{FF2B5EF4-FFF2-40B4-BE49-F238E27FC236}">
                <a16:creationId xmlns:a16="http://schemas.microsoft.com/office/drawing/2014/main" id="{333A1E40-4F78-4915-832D-52AC2375FF99}"/>
              </a:ext>
            </a:extLst>
          </p:cNvPr>
          <p:cNvCxnSpPr>
            <a:cxnSpLocks/>
          </p:cNvCxnSpPr>
          <p:nvPr/>
        </p:nvCxnSpPr>
        <p:spPr>
          <a:xfrm flipV="1">
            <a:off x="4000422" y="4000247"/>
            <a:ext cx="0" cy="1630580"/>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42" name="textruta 46">
            <a:extLst>
              <a:ext uri="{FF2B5EF4-FFF2-40B4-BE49-F238E27FC236}">
                <a16:creationId xmlns:a16="http://schemas.microsoft.com/office/drawing/2014/main" id="{2A9FE946-B66A-479B-9820-009656102C26}"/>
              </a:ext>
            </a:extLst>
          </p:cNvPr>
          <p:cNvSpPr txBox="1"/>
          <p:nvPr/>
        </p:nvSpPr>
        <p:spPr>
          <a:xfrm>
            <a:off x="4059548" y="4966614"/>
            <a:ext cx="1613245" cy="954107"/>
          </a:xfrm>
          <a:prstGeom prst="rect">
            <a:avLst/>
          </a:prstGeom>
          <a:noFill/>
        </p:spPr>
        <p:txBody>
          <a:bodyPr wrap="square" lIns="91440" tIns="45720" rIns="91440" bIns="45720" rtlCol="0" anchor="t">
            <a:spAutoFit/>
          </a:bodyPr>
          <a:lstStyle/>
          <a:p>
            <a:pPr marR="0" lvl="0" indent="0" fontAlgn="auto">
              <a:spcBef>
                <a:spcPts val="0"/>
              </a:spcBef>
              <a:spcAft>
                <a:spcPts val="0"/>
              </a:spcAft>
              <a:buClrTx/>
              <a:buSzTx/>
              <a:buFontTx/>
              <a:buNone/>
              <a:tabLst/>
              <a:defRPr/>
            </a:pPr>
            <a:r>
              <a:rPr lang="sv-SE" sz="1400">
                <a:solidFill>
                  <a:srgbClr val="012D28"/>
                </a:solidFill>
                <a:latin typeface="Awesome Light"/>
              </a:rPr>
              <a:t>Review &amp; </a:t>
            </a:r>
            <a:r>
              <a:rPr lang="sv-SE" sz="1400">
                <a:solidFill>
                  <a:srgbClr val="012D28"/>
                </a:solidFill>
                <a:latin typeface="+mj-lt"/>
              </a:rPr>
              <a:t>release </a:t>
            </a:r>
            <a:br>
              <a:rPr lang="sv-SE" sz="1400">
                <a:latin typeface="+mj-lt"/>
              </a:rPr>
            </a:br>
            <a:r>
              <a:rPr lang="sv-SE" sz="1400" err="1">
                <a:solidFill>
                  <a:srgbClr val="012D28"/>
                </a:solidFill>
                <a:latin typeface="+mj-lt"/>
              </a:rPr>
              <a:t>of</a:t>
            </a:r>
            <a:r>
              <a:rPr lang="sv-SE" sz="1400">
                <a:solidFill>
                  <a:srgbClr val="012D28"/>
                </a:solidFill>
                <a:latin typeface="+mj-lt"/>
              </a:rPr>
              <a:t> the </a:t>
            </a:r>
            <a:r>
              <a:rPr lang="sv-SE" sz="1400" err="1">
                <a:solidFill>
                  <a:srgbClr val="012D28"/>
                </a:solidFill>
                <a:latin typeface="+mj-lt"/>
              </a:rPr>
              <a:t>learning</a:t>
            </a:r>
            <a:r>
              <a:rPr lang="sv-SE" sz="1400">
                <a:solidFill>
                  <a:srgbClr val="012D28"/>
                </a:solidFill>
                <a:latin typeface="+mj-lt"/>
              </a:rPr>
              <a:t> </a:t>
            </a:r>
            <a:r>
              <a:rPr lang="sv-SE" sz="1400" err="1">
                <a:solidFill>
                  <a:srgbClr val="012D28"/>
                </a:solidFill>
                <a:latin typeface="+mj-lt"/>
              </a:rPr>
              <a:t>outcomes</a:t>
            </a:r>
            <a:r>
              <a:rPr lang="sv-SE" sz="1400">
                <a:solidFill>
                  <a:srgbClr val="012D28"/>
                </a:solidFill>
                <a:latin typeface="+mj-lt"/>
              </a:rPr>
              <a:t> </a:t>
            </a:r>
            <a:r>
              <a:rPr lang="sv-SE" sz="1400">
                <a:solidFill>
                  <a:srgbClr val="012D28"/>
                </a:solidFill>
                <a:latin typeface="Awesome Light"/>
              </a:rPr>
              <a:t>by </a:t>
            </a:r>
            <a:r>
              <a:rPr lang="sv-SE" sz="1400" err="1">
                <a:solidFill>
                  <a:srgbClr val="012D28"/>
                </a:solidFill>
                <a:highlight>
                  <a:srgbClr val="00FF00"/>
                </a:highlight>
                <a:latin typeface="Awesome Light"/>
              </a:rPr>
              <a:t>clients</a:t>
            </a:r>
            <a:endParaRPr lang="sv-SE" sz="1400">
              <a:solidFill>
                <a:srgbClr val="012D28"/>
              </a:solidFill>
              <a:highlight>
                <a:srgbClr val="00FF00"/>
              </a:highlight>
              <a:latin typeface="Awesome Light"/>
            </a:endParaRPr>
          </a:p>
        </p:txBody>
      </p:sp>
      <p:sp>
        <p:nvSpPr>
          <p:cNvPr id="43" name="TextBox 42">
            <a:extLst>
              <a:ext uri="{FF2B5EF4-FFF2-40B4-BE49-F238E27FC236}">
                <a16:creationId xmlns:a16="http://schemas.microsoft.com/office/drawing/2014/main" id="{336F4919-65B1-4AE0-B24D-8619692D545A}"/>
              </a:ext>
            </a:extLst>
          </p:cNvPr>
          <p:cNvSpPr txBox="1"/>
          <p:nvPr/>
        </p:nvSpPr>
        <p:spPr>
          <a:xfrm>
            <a:off x="4344200" y="2195024"/>
            <a:ext cx="1376063" cy="738664"/>
          </a:xfrm>
          <a:prstGeom prst="rect">
            <a:avLst/>
          </a:prstGeom>
          <a:noFill/>
        </p:spPr>
        <p:txBody>
          <a:bodyPr wrap="square" lIns="91440" tIns="45720" rIns="91440" bIns="45720" rtlCol="0" anchor="t">
            <a:spAutoFit/>
          </a:bodyPr>
          <a:lstStyle/>
          <a:p>
            <a:pPr algn="ctr">
              <a:defRPr/>
            </a:pPr>
            <a:r>
              <a:rPr lang="en-US" sz="1400">
                <a:solidFill>
                  <a:srgbClr val="012D28"/>
                </a:solidFill>
                <a:latin typeface="Awesome Light" panose="00000500000000000000" pitchFamily="50" charset="0"/>
              </a:rPr>
              <a:t>Signing </a:t>
            </a:r>
            <a:r>
              <a:rPr lang="en-US" sz="1400">
                <a:solidFill>
                  <a:srgbClr val="012D28"/>
                </a:solidFill>
                <a:latin typeface="+mj-lt"/>
              </a:rPr>
              <a:t>training agreement</a:t>
            </a:r>
            <a:endParaRPr lang="en-US" sz="1400">
              <a:solidFill>
                <a:schemeClr val="bg1"/>
              </a:solidFill>
              <a:latin typeface="+mj-lt"/>
            </a:endParaRPr>
          </a:p>
          <a:p>
            <a:pPr algn="ctr"/>
            <a:r>
              <a:rPr kumimoji="0" lang="en-GB" sz="1400" b="0" i="0" u="none" strike="noStrike" kern="1200" cap="none" spc="0" normalizeH="0" baseline="0" noProof="0">
                <a:ln>
                  <a:noFill/>
                </a:ln>
                <a:solidFill>
                  <a:schemeClr val="bg1"/>
                </a:solidFill>
                <a:effectLst/>
                <a:highlight>
                  <a:srgbClr val="000000"/>
                </a:highlight>
                <a:uLnTx/>
                <a:uFillTx/>
              </a:rPr>
              <a:t>[Actual Date]</a:t>
            </a:r>
            <a:endParaRPr lang="en-US" sz="1400">
              <a:solidFill>
                <a:schemeClr val="bg1"/>
              </a:solidFill>
              <a:highlight>
                <a:srgbClr val="000000"/>
              </a:highlight>
            </a:endParaRPr>
          </a:p>
        </p:txBody>
      </p:sp>
      <p:cxnSp>
        <p:nvCxnSpPr>
          <p:cNvPr id="44" name="Google Shape;283;p3">
            <a:extLst>
              <a:ext uri="{FF2B5EF4-FFF2-40B4-BE49-F238E27FC236}">
                <a16:creationId xmlns:a16="http://schemas.microsoft.com/office/drawing/2014/main" id="{28D06D93-BE32-402C-93CD-C0104EBC1B92}"/>
              </a:ext>
            </a:extLst>
          </p:cNvPr>
          <p:cNvCxnSpPr>
            <a:cxnSpLocks/>
          </p:cNvCxnSpPr>
          <p:nvPr/>
        </p:nvCxnSpPr>
        <p:spPr>
          <a:xfrm flipV="1">
            <a:off x="4972803" y="3033635"/>
            <a:ext cx="0" cy="807734"/>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48" name="textruta 46">
            <a:extLst>
              <a:ext uri="{FF2B5EF4-FFF2-40B4-BE49-F238E27FC236}">
                <a16:creationId xmlns:a16="http://schemas.microsoft.com/office/drawing/2014/main" id="{3A103053-721C-426E-8C50-526E7C9A7AD4}"/>
              </a:ext>
            </a:extLst>
          </p:cNvPr>
          <p:cNvSpPr txBox="1"/>
          <p:nvPr/>
        </p:nvSpPr>
        <p:spPr>
          <a:xfrm>
            <a:off x="6124767" y="5182058"/>
            <a:ext cx="1084966" cy="954107"/>
          </a:xfrm>
          <a:prstGeom prst="rect">
            <a:avLst/>
          </a:prstGeom>
          <a:noFill/>
        </p:spPr>
        <p:txBody>
          <a:bodyPr wrap="square" rtlCol="0">
            <a:spAutoFit/>
          </a:bodyPr>
          <a:lstStyle/>
          <a:p>
            <a:pPr marR="0" lvl="0" indent="0" fontAlgn="auto">
              <a:spcBef>
                <a:spcPts val="0"/>
              </a:spcBef>
              <a:spcAft>
                <a:spcPts val="0"/>
              </a:spcAft>
              <a:buClrTx/>
              <a:buSzTx/>
              <a:buFontTx/>
              <a:buNone/>
              <a:tabLst/>
              <a:defRPr/>
            </a:pPr>
            <a:r>
              <a:rPr lang="sv-SE" sz="1400" err="1">
                <a:solidFill>
                  <a:srgbClr val="012D28"/>
                </a:solidFill>
                <a:latin typeface="Awesome Light" panose="00000500000000000000" pitchFamily="50" charset="0"/>
              </a:rPr>
              <a:t>Resource</a:t>
            </a:r>
            <a:r>
              <a:rPr lang="sv-SE" sz="1400">
                <a:solidFill>
                  <a:srgbClr val="012D28"/>
                </a:solidFill>
                <a:latin typeface="Awesome Light" panose="00000500000000000000" pitchFamily="50" charset="0"/>
              </a:rPr>
              <a:t> </a:t>
            </a:r>
            <a:r>
              <a:rPr lang="sv-SE" sz="1400" err="1">
                <a:solidFill>
                  <a:srgbClr val="012D28"/>
                </a:solidFill>
                <a:latin typeface="Awesome Light" panose="00000500000000000000" pitchFamily="50" charset="0"/>
              </a:rPr>
              <a:t>teachers</a:t>
            </a:r>
            <a:r>
              <a:rPr lang="sv-SE" sz="1400">
                <a:solidFill>
                  <a:srgbClr val="012D28"/>
                </a:solidFill>
                <a:latin typeface="Awesome Light" panose="00000500000000000000" pitchFamily="50" charset="0"/>
              </a:rPr>
              <a:t> &amp; </a:t>
            </a:r>
            <a:br>
              <a:rPr lang="sv-SE" sz="1400">
                <a:solidFill>
                  <a:srgbClr val="012D28"/>
                </a:solidFill>
                <a:latin typeface="Awesome Light" panose="00000500000000000000" pitchFamily="50" charset="0"/>
              </a:rPr>
            </a:br>
            <a:r>
              <a:rPr lang="sv-SE" sz="1400" err="1">
                <a:solidFill>
                  <a:srgbClr val="012D28"/>
                </a:solidFill>
                <a:latin typeface="Awesome Light" panose="00000500000000000000" pitchFamily="50" charset="0"/>
              </a:rPr>
              <a:t>develop</a:t>
            </a:r>
            <a:r>
              <a:rPr lang="sv-SE" sz="1400">
                <a:solidFill>
                  <a:srgbClr val="012D28"/>
                </a:solidFill>
                <a:latin typeface="Awesome Light" panose="00000500000000000000" pitchFamily="50" charset="0"/>
              </a:rPr>
              <a:t> the </a:t>
            </a:r>
            <a:br>
              <a:rPr lang="sv-SE" sz="1400">
                <a:solidFill>
                  <a:srgbClr val="012D28"/>
                </a:solidFill>
                <a:latin typeface="Awesome Light" panose="00000500000000000000" pitchFamily="50" charset="0"/>
              </a:rPr>
            </a:br>
            <a:r>
              <a:rPr lang="sv-SE" sz="1400">
                <a:solidFill>
                  <a:srgbClr val="012D28"/>
                </a:solidFill>
                <a:latin typeface="Awesome Light" panose="00000500000000000000" pitchFamily="50" charset="0"/>
              </a:rPr>
              <a:t>curriculum </a:t>
            </a:r>
          </a:p>
        </p:txBody>
      </p:sp>
      <p:sp>
        <p:nvSpPr>
          <p:cNvPr id="49" name="textruta 46">
            <a:extLst>
              <a:ext uri="{FF2B5EF4-FFF2-40B4-BE49-F238E27FC236}">
                <a16:creationId xmlns:a16="http://schemas.microsoft.com/office/drawing/2014/main" id="{F0116DEF-3299-4A81-921E-D5FF5636665E}"/>
              </a:ext>
            </a:extLst>
          </p:cNvPr>
          <p:cNvSpPr txBox="1"/>
          <p:nvPr/>
        </p:nvSpPr>
        <p:spPr>
          <a:xfrm>
            <a:off x="5931893" y="2401600"/>
            <a:ext cx="2090004" cy="954107"/>
          </a:xfrm>
          <a:prstGeom prst="rect">
            <a:avLst/>
          </a:prstGeom>
          <a:noFill/>
        </p:spPr>
        <p:txBody>
          <a:bodyPr wrap="square" rtlCol="0">
            <a:spAutoFit/>
          </a:bodyPr>
          <a:lstStyle/>
          <a:p>
            <a:pPr>
              <a:defRPr/>
            </a:pPr>
            <a:r>
              <a:rPr lang="sv-SE" sz="1400" err="1">
                <a:solidFill>
                  <a:srgbClr val="012D28"/>
                </a:solidFill>
                <a:latin typeface="Awesome Light" panose="00000500000000000000" pitchFamily="50" charset="0"/>
              </a:rPr>
              <a:t>Define</a:t>
            </a:r>
            <a:r>
              <a:rPr lang="sv-SE" sz="1400">
                <a:solidFill>
                  <a:srgbClr val="012D28"/>
                </a:solidFill>
                <a:latin typeface="Awesome Light" panose="00000500000000000000" pitchFamily="50" charset="0"/>
              </a:rPr>
              <a:t> the </a:t>
            </a:r>
            <a:r>
              <a:rPr lang="sv-SE" sz="1400" err="1">
                <a:solidFill>
                  <a:srgbClr val="012D28"/>
                </a:solidFill>
                <a:latin typeface="Awesome Light" panose="00000500000000000000" pitchFamily="50" charset="0"/>
              </a:rPr>
              <a:t>detailed</a:t>
            </a:r>
            <a:r>
              <a:rPr lang="sv-SE" sz="1400">
                <a:solidFill>
                  <a:srgbClr val="012D28"/>
                </a:solidFill>
                <a:latin typeface="Awesome Light" panose="00000500000000000000" pitchFamily="50" charset="0"/>
              </a:rPr>
              <a:t> </a:t>
            </a:r>
            <a:br>
              <a:rPr lang="sv-SE" sz="1400">
                <a:solidFill>
                  <a:srgbClr val="012D28"/>
                </a:solidFill>
                <a:latin typeface="Awesome Light" panose="00000500000000000000" pitchFamily="50" charset="0"/>
              </a:rPr>
            </a:br>
            <a:r>
              <a:rPr lang="sv-SE" sz="1400" err="1">
                <a:solidFill>
                  <a:srgbClr val="012D28"/>
                </a:solidFill>
                <a:latin typeface="Awesome Light" panose="00000500000000000000" pitchFamily="50" charset="0"/>
              </a:rPr>
              <a:t>learning</a:t>
            </a:r>
            <a:r>
              <a:rPr lang="sv-SE" sz="1400">
                <a:solidFill>
                  <a:srgbClr val="012D28"/>
                </a:solidFill>
                <a:latin typeface="Awesome Light" panose="00000500000000000000" pitchFamily="50" charset="0"/>
              </a:rPr>
              <a:t> </a:t>
            </a:r>
            <a:r>
              <a:rPr lang="sv-SE" sz="1400" err="1">
                <a:solidFill>
                  <a:srgbClr val="012D28"/>
                </a:solidFill>
                <a:latin typeface="Awesome Light" panose="00000500000000000000" pitchFamily="50" charset="0"/>
              </a:rPr>
              <a:t>outcomes</a:t>
            </a:r>
            <a:r>
              <a:rPr lang="sv-SE" sz="1400">
                <a:solidFill>
                  <a:srgbClr val="012D28"/>
                </a:solidFill>
                <a:latin typeface="Awesome Light" panose="00000500000000000000" pitchFamily="50" charset="0"/>
              </a:rPr>
              <a:t> </a:t>
            </a:r>
            <a:br>
              <a:rPr lang="sv-SE" sz="1400">
                <a:solidFill>
                  <a:srgbClr val="012D28"/>
                </a:solidFill>
                <a:latin typeface="Awesome Light" panose="00000500000000000000" pitchFamily="50" charset="0"/>
              </a:rPr>
            </a:br>
            <a:r>
              <a:rPr lang="sv-SE" sz="1400">
                <a:solidFill>
                  <a:srgbClr val="012D28"/>
                </a:solidFill>
                <a:latin typeface="Awesome Light" panose="00000500000000000000" pitchFamily="50" charset="0"/>
              </a:rPr>
              <a:t>&amp; the program </a:t>
            </a:r>
            <a:r>
              <a:rPr lang="sv-SE" sz="1400" err="1">
                <a:solidFill>
                  <a:srgbClr val="012D28"/>
                </a:solidFill>
                <a:latin typeface="Awesome Light" panose="00000500000000000000" pitchFamily="50" charset="0"/>
              </a:rPr>
              <a:t>content</a:t>
            </a:r>
            <a:br>
              <a:rPr lang="sv-SE" sz="1400">
                <a:solidFill>
                  <a:srgbClr val="012D28"/>
                </a:solidFill>
                <a:latin typeface="Awesome Light" panose="00000500000000000000" pitchFamily="50" charset="0"/>
              </a:rPr>
            </a:br>
            <a:r>
              <a:rPr lang="sv-SE" sz="1400">
                <a:solidFill>
                  <a:srgbClr val="012D28"/>
                </a:solidFill>
                <a:latin typeface="Awesome Light" panose="00000500000000000000" pitchFamily="50" charset="0"/>
              </a:rPr>
              <a:t>(PM – </a:t>
            </a:r>
            <a:r>
              <a:rPr lang="sv-SE" sz="1400" err="1">
                <a:solidFill>
                  <a:srgbClr val="012D28"/>
                </a:solidFill>
                <a:latin typeface="Awesome Light" panose="00000500000000000000" pitchFamily="50" charset="0"/>
              </a:rPr>
              <a:t>Trainer</a:t>
            </a:r>
            <a:r>
              <a:rPr lang="sv-SE" sz="1400">
                <a:solidFill>
                  <a:srgbClr val="012D28"/>
                </a:solidFill>
                <a:latin typeface="Awesome Light" panose="00000500000000000000" pitchFamily="50" charset="0"/>
              </a:rPr>
              <a:t>)</a:t>
            </a:r>
          </a:p>
        </p:txBody>
      </p:sp>
      <p:sp>
        <p:nvSpPr>
          <p:cNvPr id="50" name="TextBox 49">
            <a:extLst>
              <a:ext uri="{FF2B5EF4-FFF2-40B4-BE49-F238E27FC236}">
                <a16:creationId xmlns:a16="http://schemas.microsoft.com/office/drawing/2014/main" id="{BA0D5AB1-77D4-43A2-AF0E-19CE90599E3A}"/>
              </a:ext>
            </a:extLst>
          </p:cNvPr>
          <p:cNvSpPr txBox="1"/>
          <p:nvPr/>
        </p:nvSpPr>
        <p:spPr>
          <a:xfrm>
            <a:off x="7733403" y="5328189"/>
            <a:ext cx="1930873" cy="1169551"/>
          </a:xfrm>
          <a:prstGeom prst="rect">
            <a:avLst/>
          </a:prstGeom>
          <a:noFill/>
        </p:spPr>
        <p:txBody>
          <a:bodyPr wrap="square" lIns="91440" tIns="45720" rIns="91440" bIns="45720" rtlCol="0" anchor="t">
            <a:spAutoFit/>
          </a:bodyPr>
          <a:lstStyle/>
          <a:p>
            <a:r>
              <a:rPr lang="en-US" sz="1400">
                <a:solidFill>
                  <a:srgbClr val="012D28"/>
                </a:solidFill>
                <a:latin typeface="+mj-lt"/>
              </a:rPr>
              <a:t>Work Shadowing, </a:t>
            </a:r>
            <a:r>
              <a:rPr lang="en-US" sz="1400">
                <a:solidFill>
                  <a:srgbClr val="012D28"/>
                </a:solidFill>
                <a:latin typeface="Awesome Light" panose="00000500000000000000" pitchFamily="50" charset="0"/>
              </a:rPr>
              <a:t>Production &amp; Release </a:t>
            </a:r>
            <a:br>
              <a:rPr lang="en-US" sz="1400">
                <a:solidFill>
                  <a:srgbClr val="012D28"/>
                </a:solidFill>
                <a:latin typeface="Awesome Light" panose="00000500000000000000" pitchFamily="50" charset="0"/>
              </a:rPr>
            </a:br>
            <a:r>
              <a:rPr lang="en-US" sz="1400">
                <a:solidFill>
                  <a:srgbClr val="012D28"/>
                </a:solidFill>
                <a:latin typeface="Awesome Light" panose="00000500000000000000" pitchFamily="50" charset="0"/>
              </a:rPr>
              <a:t>of advertisements </a:t>
            </a:r>
            <a:br>
              <a:rPr lang="en-US" sz="1400">
                <a:solidFill>
                  <a:srgbClr val="012D28"/>
                </a:solidFill>
                <a:latin typeface="Awesome Light" panose="00000500000000000000" pitchFamily="50" charset="0"/>
              </a:rPr>
            </a:br>
            <a:r>
              <a:rPr lang="en-US" sz="1400">
                <a:solidFill>
                  <a:srgbClr val="012D28"/>
                </a:solidFill>
                <a:latin typeface="Awesome Light" panose="00000500000000000000" pitchFamily="50" charset="0"/>
              </a:rPr>
              <a:t>and marketing measures</a:t>
            </a:r>
          </a:p>
          <a:p>
            <a:r>
              <a:rPr lang="en-GB" sz="1400">
                <a:solidFill>
                  <a:schemeClr val="bg1"/>
                </a:solidFill>
                <a:highlight>
                  <a:srgbClr val="000000"/>
                </a:highlight>
              </a:rPr>
              <a:t>[Actual Date]</a:t>
            </a:r>
            <a:endParaRPr lang="en-US" sz="1400">
              <a:solidFill>
                <a:schemeClr val="bg1"/>
              </a:solidFill>
              <a:highlight>
                <a:srgbClr val="000000"/>
              </a:highlight>
            </a:endParaRPr>
          </a:p>
        </p:txBody>
      </p:sp>
      <p:sp>
        <p:nvSpPr>
          <p:cNvPr id="35" name="Rectangle: Rounded Corners 34">
            <a:extLst>
              <a:ext uri="{FF2B5EF4-FFF2-40B4-BE49-F238E27FC236}">
                <a16:creationId xmlns:a16="http://schemas.microsoft.com/office/drawing/2014/main" id="{652F50CE-987B-42F1-A0A7-5248270F001C}"/>
              </a:ext>
            </a:extLst>
          </p:cNvPr>
          <p:cNvSpPr/>
          <p:nvPr/>
        </p:nvSpPr>
        <p:spPr>
          <a:xfrm>
            <a:off x="3567910" y="3849278"/>
            <a:ext cx="1785007" cy="41858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bg1"/>
                </a:solidFill>
                <a:latin typeface="+mj-lt"/>
              </a:rPr>
              <a:t>Up Next</a:t>
            </a:r>
          </a:p>
        </p:txBody>
      </p:sp>
      <p:cxnSp>
        <p:nvCxnSpPr>
          <p:cNvPr id="51" name="Google Shape;283;p3">
            <a:extLst>
              <a:ext uri="{FF2B5EF4-FFF2-40B4-BE49-F238E27FC236}">
                <a16:creationId xmlns:a16="http://schemas.microsoft.com/office/drawing/2014/main" id="{5E42A744-AD5E-4401-B0AB-5A39C44AA821}"/>
              </a:ext>
            </a:extLst>
          </p:cNvPr>
          <p:cNvCxnSpPr>
            <a:cxnSpLocks/>
          </p:cNvCxnSpPr>
          <p:nvPr/>
        </p:nvCxnSpPr>
        <p:spPr>
          <a:xfrm flipV="1">
            <a:off x="6100560" y="4267862"/>
            <a:ext cx="0" cy="1868303"/>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55" name="Google Shape;281;p3">
            <a:extLst>
              <a:ext uri="{FF2B5EF4-FFF2-40B4-BE49-F238E27FC236}">
                <a16:creationId xmlns:a16="http://schemas.microsoft.com/office/drawing/2014/main" id="{56316164-017B-46FD-8BA1-AAC313F42CAD}"/>
              </a:ext>
            </a:extLst>
          </p:cNvPr>
          <p:cNvSpPr txBox="1"/>
          <p:nvPr/>
        </p:nvSpPr>
        <p:spPr>
          <a:xfrm>
            <a:off x="1140427" y="6389636"/>
            <a:ext cx="2534554" cy="24618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12D28"/>
              </a:buClr>
              <a:buSzPts val="1000"/>
              <a:buFont typeface="Arial"/>
              <a:buNone/>
            </a:pPr>
            <a:r>
              <a:rPr lang="de-DE" sz="1000" b="0" i="0" u="none" strike="noStrike" cap="none">
                <a:solidFill>
                  <a:srgbClr val="012D28"/>
                </a:solidFill>
                <a:latin typeface="Arial"/>
                <a:ea typeface="Arial"/>
                <a:cs typeface="Arial"/>
                <a:sym typeface="Arial"/>
              </a:rPr>
              <a:t>Client </a:t>
            </a:r>
            <a:r>
              <a:rPr lang="de-DE" sz="1000" b="0" i="0" u="none" strike="noStrike" cap="none" err="1">
                <a:solidFill>
                  <a:srgbClr val="012D28"/>
                </a:solidFill>
                <a:latin typeface="Arial"/>
                <a:ea typeface="Arial"/>
                <a:cs typeface="Arial"/>
                <a:sym typeface="Arial"/>
              </a:rPr>
              <a:t>involved</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during</a:t>
            </a:r>
            <a:r>
              <a:rPr lang="de-DE" sz="1000" b="0" i="0" u="none" strike="noStrike" cap="none">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this</a:t>
            </a:r>
            <a:r>
              <a:rPr lang="de-DE" sz="1000">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process</a:t>
            </a:r>
            <a:r>
              <a:rPr lang="de-DE" sz="1000">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step</a:t>
            </a:r>
            <a:endParaRPr sz="1000" b="0" i="0" u="none" strike="noStrike" cap="none">
              <a:solidFill>
                <a:srgbClr val="047364"/>
              </a:solidFill>
              <a:latin typeface="Arial"/>
              <a:ea typeface="Arial"/>
              <a:cs typeface="Arial"/>
              <a:sym typeface="Arial"/>
            </a:endParaRPr>
          </a:p>
        </p:txBody>
      </p:sp>
      <p:pic>
        <p:nvPicPr>
          <p:cNvPr id="56" name="Picture 55" descr="Logo&#10;&#10;Description automatically generated">
            <a:extLst>
              <a:ext uri="{FF2B5EF4-FFF2-40B4-BE49-F238E27FC236}">
                <a16:creationId xmlns:a16="http://schemas.microsoft.com/office/drawing/2014/main" id="{724E74AC-0F4F-4513-A971-F3E8B7F9FAA6}"/>
              </a:ext>
            </a:extLst>
          </p:cNvPr>
          <p:cNvPicPr>
            <a:picLocks noChangeAspect="1"/>
          </p:cNvPicPr>
          <p:nvPr/>
        </p:nvPicPr>
        <p:blipFill>
          <a:blip r:embed="rId7">
            <a:duotone>
              <a:schemeClr val="accent4">
                <a:shade val="45000"/>
                <a:satMod val="135000"/>
              </a:schemeClr>
              <a:prstClr val="white"/>
            </a:duotone>
          </a:blip>
          <a:stretch>
            <a:fillRect/>
          </a:stretch>
        </p:blipFill>
        <p:spPr>
          <a:xfrm>
            <a:off x="640972" y="6254304"/>
            <a:ext cx="503081" cy="496396"/>
          </a:xfrm>
          <a:prstGeom prst="rect">
            <a:avLst/>
          </a:prstGeom>
        </p:spPr>
      </p:pic>
      <p:pic>
        <p:nvPicPr>
          <p:cNvPr id="57" name="Picture 56" descr="Logo&#10;&#10;Description automatically generated">
            <a:extLst>
              <a:ext uri="{FF2B5EF4-FFF2-40B4-BE49-F238E27FC236}">
                <a16:creationId xmlns:a16="http://schemas.microsoft.com/office/drawing/2014/main" id="{CF862D0F-F03A-4322-A4DE-C4F88F79E791}"/>
              </a:ext>
            </a:extLst>
          </p:cNvPr>
          <p:cNvPicPr>
            <a:picLocks noChangeAspect="1"/>
          </p:cNvPicPr>
          <p:nvPr/>
        </p:nvPicPr>
        <p:blipFill>
          <a:blip r:embed="rId7">
            <a:duotone>
              <a:schemeClr val="accent4">
                <a:shade val="45000"/>
                <a:satMod val="135000"/>
              </a:schemeClr>
              <a:prstClr val="white"/>
            </a:duotone>
          </a:blip>
          <a:stretch>
            <a:fillRect/>
          </a:stretch>
        </p:blipFill>
        <p:spPr>
          <a:xfrm>
            <a:off x="4137911" y="4591329"/>
            <a:ext cx="503081" cy="496396"/>
          </a:xfrm>
          <a:prstGeom prst="rect">
            <a:avLst/>
          </a:prstGeom>
        </p:spPr>
      </p:pic>
      <p:pic>
        <p:nvPicPr>
          <p:cNvPr id="58" name="Picture 57" descr="Logo&#10;&#10;Description automatically generated">
            <a:extLst>
              <a:ext uri="{FF2B5EF4-FFF2-40B4-BE49-F238E27FC236}">
                <a16:creationId xmlns:a16="http://schemas.microsoft.com/office/drawing/2014/main" id="{3F3F1BE9-098F-4295-AB56-0CA9CF9C2F5D}"/>
              </a:ext>
            </a:extLst>
          </p:cNvPr>
          <p:cNvPicPr>
            <a:picLocks noChangeAspect="1"/>
          </p:cNvPicPr>
          <p:nvPr/>
        </p:nvPicPr>
        <p:blipFill>
          <a:blip r:embed="rId7">
            <a:duotone>
              <a:schemeClr val="accent4">
                <a:shade val="45000"/>
                <a:satMod val="135000"/>
              </a:schemeClr>
              <a:prstClr val="white"/>
            </a:duotone>
          </a:blip>
          <a:stretch>
            <a:fillRect/>
          </a:stretch>
        </p:blipFill>
        <p:spPr>
          <a:xfrm>
            <a:off x="4756903" y="1809212"/>
            <a:ext cx="503081" cy="496396"/>
          </a:xfrm>
          <a:prstGeom prst="rect">
            <a:avLst/>
          </a:prstGeom>
        </p:spPr>
      </p:pic>
      <p:cxnSp>
        <p:nvCxnSpPr>
          <p:cNvPr id="59" name="Google Shape;283;p3">
            <a:extLst>
              <a:ext uri="{FF2B5EF4-FFF2-40B4-BE49-F238E27FC236}">
                <a16:creationId xmlns:a16="http://schemas.microsoft.com/office/drawing/2014/main" id="{524B88FC-CF0E-41BC-8AA5-6A7DF6E89A6D}"/>
              </a:ext>
            </a:extLst>
          </p:cNvPr>
          <p:cNvCxnSpPr>
            <a:cxnSpLocks/>
          </p:cNvCxnSpPr>
          <p:nvPr/>
        </p:nvCxnSpPr>
        <p:spPr>
          <a:xfrm flipV="1">
            <a:off x="5850827" y="2012717"/>
            <a:ext cx="0" cy="1886266"/>
          </a:xfrm>
          <a:prstGeom prst="straightConnector1">
            <a:avLst/>
          </a:prstGeom>
          <a:noFill/>
          <a:ln w="19050" cap="flat" cmpd="sng">
            <a:solidFill>
              <a:schemeClr val="bg1">
                <a:lumMod val="65000"/>
              </a:schemeClr>
            </a:solidFill>
            <a:prstDash val="solid"/>
            <a:miter lim="800000"/>
            <a:headEnd type="none" w="sm" len="sm"/>
            <a:tailEnd type="none" w="sm" len="sm"/>
          </a:ln>
        </p:spPr>
      </p:cxnSp>
      <p:cxnSp>
        <p:nvCxnSpPr>
          <p:cNvPr id="63" name="Google Shape;283;p3">
            <a:extLst>
              <a:ext uri="{FF2B5EF4-FFF2-40B4-BE49-F238E27FC236}">
                <a16:creationId xmlns:a16="http://schemas.microsoft.com/office/drawing/2014/main" id="{B384E868-527F-412E-A6BC-D1EE7BAA3F41}"/>
              </a:ext>
            </a:extLst>
          </p:cNvPr>
          <p:cNvCxnSpPr>
            <a:cxnSpLocks/>
          </p:cNvCxnSpPr>
          <p:nvPr/>
        </p:nvCxnSpPr>
        <p:spPr>
          <a:xfrm flipV="1">
            <a:off x="7707807" y="4100455"/>
            <a:ext cx="0" cy="2320811"/>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72" name="Picture 71" descr="Logo&#10;&#10;Description automatically generated">
            <a:extLst>
              <a:ext uri="{FF2B5EF4-FFF2-40B4-BE49-F238E27FC236}">
                <a16:creationId xmlns:a16="http://schemas.microsoft.com/office/drawing/2014/main" id="{721AB496-C679-4C91-AB10-62691A089DBE}"/>
              </a:ext>
            </a:extLst>
          </p:cNvPr>
          <p:cNvPicPr>
            <a:picLocks noChangeAspect="1"/>
          </p:cNvPicPr>
          <p:nvPr/>
        </p:nvPicPr>
        <p:blipFill>
          <a:blip r:embed="rId7">
            <a:duotone>
              <a:schemeClr val="accent4">
                <a:shade val="45000"/>
                <a:satMod val="135000"/>
              </a:schemeClr>
              <a:prstClr val="white"/>
            </a:duotone>
          </a:blip>
          <a:stretch>
            <a:fillRect/>
          </a:stretch>
        </p:blipFill>
        <p:spPr>
          <a:xfrm>
            <a:off x="7817636" y="4904925"/>
            <a:ext cx="503081" cy="496396"/>
          </a:xfrm>
          <a:prstGeom prst="rect">
            <a:avLst/>
          </a:prstGeom>
        </p:spPr>
      </p:pic>
      <p:cxnSp>
        <p:nvCxnSpPr>
          <p:cNvPr id="74" name="Google Shape;283;p3">
            <a:extLst>
              <a:ext uri="{FF2B5EF4-FFF2-40B4-BE49-F238E27FC236}">
                <a16:creationId xmlns:a16="http://schemas.microsoft.com/office/drawing/2014/main" id="{76987321-CF3D-466A-9CD6-FC014C0EA2B6}"/>
              </a:ext>
            </a:extLst>
          </p:cNvPr>
          <p:cNvCxnSpPr>
            <a:cxnSpLocks/>
          </p:cNvCxnSpPr>
          <p:nvPr/>
        </p:nvCxnSpPr>
        <p:spPr>
          <a:xfrm flipV="1">
            <a:off x="8729485" y="3385920"/>
            <a:ext cx="0" cy="513063"/>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83" name="TextBox 82">
            <a:extLst>
              <a:ext uri="{FF2B5EF4-FFF2-40B4-BE49-F238E27FC236}">
                <a16:creationId xmlns:a16="http://schemas.microsoft.com/office/drawing/2014/main" id="{59F5A2AE-F5F8-4B26-9B23-4D1D79AFC2D3}"/>
              </a:ext>
            </a:extLst>
          </p:cNvPr>
          <p:cNvSpPr txBox="1"/>
          <p:nvPr/>
        </p:nvSpPr>
        <p:spPr>
          <a:xfrm>
            <a:off x="7765358" y="2613343"/>
            <a:ext cx="1991620" cy="954107"/>
          </a:xfrm>
          <a:prstGeom prst="rect">
            <a:avLst/>
          </a:prstGeom>
          <a:noFill/>
        </p:spPr>
        <p:txBody>
          <a:bodyPr wrap="square" rtlCol="0">
            <a:spAutoFit/>
          </a:bodyPr>
          <a:lstStyle/>
          <a:p>
            <a:pPr algn="ctr"/>
            <a:r>
              <a:rPr lang="en-US" sz="1400">
                <a:solidFill>
                  <a:srgbClr val="012D28"/>
                </a:solidFill>
                <a:latin typeface="Awesome Light" panose="00000500000000000000" pitchFamily="50" charset="0"/>
              </a:rPr>
              <a:t>Marketing and </a:t>
            </a:r>
            <a:br>
              <a:rPr lang="en-US" sz="1400">
                <a:solidFill>
                  <a:srgbClr val="012D28"/>
                </a:solidFill>
                <a:latin typeface="Awesome Light" panose="00000500000000000000" pitchFamily="50" charset="0"/>
              </a:rPr>
            </a:br>
            <a:r>
              <a:rPr lang="en-US" sz="1400">
                <a:solidFill>
                  <a:srgbClr val="012D28"/>
                </a:solidFill>
                <a:latin typeface="Awesome Light" panose="00000500000000000000" pitchFamily="50" charset="0"/>
              </a:rPr>
              <a:t>Recruiting start</a:t>
            </a:r>
          </a:p>
          <a:p>
            <a:pPr algn="ctr"/>
            <a:r>
              <a:rPr lang="en-GB" sz="1400">
                <a:solidFill>
                  <a:schemeClr val="bg1"/>
                </a:solidFill>
                <a:highlight>
                  <a:srgbClr val="000000"/>
                </a:highlight>
              </a:rPr>
              <a:t>[Actual Date]</a:t>
            </a:r>
            <a:br>
              <a:rPr lang="en-US" sz="1400">
                <a:solidFill>
                  <a:schemeClr val="bg1"/>
                </a:solidFill>
                <a:highlight>
                  <a:srgbClr val="000000"/>
                </a:highlight>
              </a:rPr>
            </a:br>
            <a:endParaRPr lang="en-US" sz="1400">
              <a:solidFill>
                <a:srgbClr val="012D28"/>
              </a:solidFill>
              <a:latin typeface="Awesome Light" panose="00000500000000000000" pitchFamily="50" charset="0"/>
            </a:endParaRPr>
          </a:p>
        </p:txBody>
      </p:sp>
      <p:sp>
        <p:nvSpPr>
          <p:cNvPr id="85" name="TextBox 84">
            <a:extLst>
              <a:ext uri="{FF2B5EF4-FFF2-40B4-BE49-F238E27FC236}">
                <a16:creationId xmlns:a16="http://schemas.microsoft.com/office/drawing/2014/main" id="{1C19163D-3FFB-400F-AAD6-AC8C9ADA7A6C}"/>
              </a:ext>
            </a:extLst>
          </p:cNvPr>
          <p:cNvSpPr txBox="1"/>
          <p:nvPr/>
        </p:nvSpPr>
        <p:spPr>
          <a:xfrm>
            <a:off x="10020715" y="5153774"/>
            <a:ext cx="1930873" cy="954107"/>
          </a:xfrm>
          <a:prstGeom prst="rect">
            <a:avLst/>
          </a:prstGeom>
          <a:noFill/>
        </p:spPr>
        <p:txBody>
          <a:bodyPr wrap="square" lIns="91440" tIns="45720" rIns="91440" bIns="45720" rtlCol="0" anchor="t">
            <a:spAutoFit/>
          </a:bodyPr>
          <a:lstStyle/>
          <a:p>
            <a:r>
              <a:rPr lang="de-DE" sz="1400" err="1">
                <a:solidFill>
                  <a:srgbClr val="012D28"/>
                </a:solidFill>
                <a:latin typeface="+mj-lt"/>
              </a:rPr>
              <a:t>Recruting</a:t>
            </a:r>
            <a:r>
              <a:rPr lang="de-DE" sz="1400">
                <a:solidFill>
                  <a:srgbClr val="012D28"/>
                </a:solidFill>
                <a:latin typeface="+mj-lt"/>
              </a:rPr>
              <a:t> </a:t>
            </a:r>
            <a:br>
              <a:rPr lang="de-DE" sz="1400">
                <a:latin typeface="+mj-lt"/>
              </a:rPr>
            </a:br>
            <a:r>
              <a:rPr lang="de-DE" sz="1400">
                <a:solidFill>
                  <a:srgbClr val="012D28"/>
                </a:solidFill>
                <a:latin typeface="+mj-lt"/>
              </a:rPr>
              <a:t>Kick-Off</a:t>
            </a:r>
            <a:r>
              <a:rPr lang="de-DE" sz="1400">
                <a:solidFill>
                  <a:srgbClr val="012D28"/>
                </a:solidFill>
                <a:latin typeface="Awesome Light"/>
              </a:rPr>
              <a:t> &amp; </a:t>
            </a:r>
            <a:br>
              <a:rPr lang="de-DE" sz="1400">
                <a:latin typeface="Awesome Light" panose="00000500000000000000" pitchFamily="50" charset="0"/>
              </a:rPr>
            </a:br>
            <a:r>
              <a:rPr lang="de-DE" sz="1400" err="1">
                <a:solidFill>
                  <a:srgbClr val="012D28"/>
                </a:solidFill>
                <a:latin typeface="Awesome Light"/>
              </a:rPr>
              <a:t>Candidate</a:t>
            </a:r>
            <a:br>
              <a:rPr lang="de-DE" sz="1400">
                <a:latin typeface="Awesome Light"/>
              </a:rPr>
            </a:br>
            <a:r>
              <a:rPr lang="de-DE" sz="1400" err="1">
                <a:solidFill>
                  <a:srgbClr val="012D28"/>
                </a:solidFill>
                <a:latin typeface="Awesome Light"/>
              </a:rPr>
              <a:t>interviews</a:t>
            </a:r>
            <a:r>
              <a:rPr lang="de-DE" sz="1400">
                <a:solidFill>
                  <a:srgbClr val="012D28"/>
                </a:solidFill>
                <a:latin typeface="Awesome Light"/>
              </a:rPr>
              <a:t> </a:t>
            </a:r>
            <a:endParaRPr lang="en-US" sz="1400">
              <a:solidFill>
                <a:srgbClr val="012D28"/>
              </a:solidFill>
              <a:latin typeface="Awesome Light" panose="00000500000000000000" pitchFamily="50" charset="0"/>
            </a:endParaRPr>
          </a:p>
        </p:txBody>
      </p:sp>
      <p:cxnSp>
        <p:nvCxnSpPr>
          <p:cNvPr id="92" name="Google Shape;283;p3">
            <a:extLst>
              <a:ext uri="{FF2B5EF4-FFF2-40B4-BE49-F238E27FC236}">
                <a16:creationId xmlns:a16="http://schemas.microsoft.com/office/drawing/2014/main" id="{2753AC8E-9A89-4C20-88F6-22089DFF3D18}"/>
              </a:ext>
            </a:extLst>
          </p:cNvPr>
          <p:cNvCxnSpPr>
            <a:cxnSpLocks/>
          </p:cNvCxnSpPr>
          <p:nvPr/>
        </p:nvCxnSpPr>
        <p:spPr>
          <a:xfrm flipV="1">
            <a:off x="9935007" y="4104599"/>
            <a:ext cx="0" cy="1911046"/>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93" name="Picture 92" descr="Logo&#10;&#10;Description automatically generated">
            <a:extLst>
              <a:ext uri="{FF2B5EF4-FFF2-40B4-BE49-F238E27FC236}">
                <a16:creationId xmlns:a16="http://schemas.microsoft.com/office/drawing/2014/main" id="{BB8BD294-8EA9-48A5-B180-B69EDA9A5A81}"/>
              </a:ext>
            </a:extLst>
          </p:cNvPr>
          <p:cNvPicPr>
            <a:picLocks noChangeAspect="1"/>
          </p:cNvPicPr>
          <p:nvPr/>
        </p:nvPicPr>
        <p:blipFill>
          <a:blip r:embed="rId7">
            <a:duotone>
              <a:schemeClr val="accent4">
                <a:shade val="45000"/>
                <a:satMod val="135000"/>
              </a:schemeClr>
              <a:prstClr val="white"/>
            </a:duotone>
          </a:blip>
          <a:stretch>
            <a:fillRect/>
          </a:stretch>
        </p:blipFill>
        <p:spPr>
          <a:xfrm>
            <a:off x="10122959" y="4836442"/>
            <a:ext cx="453384" cy="447360"/>
          </a:xfrm>
          <a:prstGeom prst="rect">
            <a:avLst/>
          </a:prstGeom>
        </p:spPr>
      </p:pic>
      <p:cxnSp>
        <p:nvCxnSpPr>
          <p:cNvPr id="94" name="Google Shape;283;p3">
            <a:extLst>
              <a:ext uri="{FF2B5EF4-FFF2-40B4-BE49-F238E27FC236}">
                <a16:creationId xmlns:a16="http://schemas.microsoft.com/office/drawing/2014/main" id="{2449F7D0-0D04-4717-8E41-43E958A70597}"/>
              </a:ext>
            </a:extLst>
          </p:cNvPr>
          <p:cNvCxnSpPr>
            <a:cxnSpLocks/>
          </p:cNvCxnSpPr>
          <p:nvPr/>
        </p:nvCxnSpPr>
        <p:spPr>
          <a:xfrm flipH="1" flipV="1">
            <a:off x="10982458" y="3275077"/>
            <a:ext cx="1901" cy="600652"/>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97" name="TextBox 96">
            <a:extLst>
              <a:ext uri="{FF2B5EF4-FFF2-40B4-BE49-F238E27FC236}">
                <a16:creationId xmlns:a16="http://schemas.microsoft.com/office/drawing/2014/main" id="{EA81184A-95D8-4666-BF51-40919A917FCC}"/>
              </a:ext>
            </a:extLst>
          </p:cNvPr>
          <p:cNvSpPr txBox="1"/>
          <p:nvPr/>
        </p:nvSpPr>
        <p:spPr>
          <a:xfrm>
            <a:off x="10059155" y="2551200"/>
            <a:ext cx="1805891" cy="738664"/>
          </a:xfrm>
          <a:prstGeom prst="rect">
            <a:avLst/>
          </a:prstGeom>
          <a:noFill/>
        </p:spPr>
        <p:txBody>
          <a:bodyPr wrap="square" lIns="91440" tIns="45720" rIns="91440" bIns="45720" rtlCol="0" anchor="t">
            <a:spAutoFit/>
          </a:bodyPr>
          <a:lstStyle/>
          <a:p>
            <a:pPr algn="ctr">
              <a:defRPr/>
            </a:pPr>
            <a:r>
              <a:rPr lang="en-GB" sz="1400">
                <a:solidFill>
                  <a:srgbClr val="012D28"/>
                </a:solidFill>
                <a:latin typeface="+mj-lt"/>
              </a:rPr>
              <a:t>Launch Day</a:t>
            </a:r>
            <a:br>
              <a:rPr lang="en-GB" sz="1400" i="0" u="none" strike="noStrike" kern="1200" cap="none" spc="0" normalizeH="0" baseline="0" noProof="0">
                <a:ln>
                  <a:noFill/>
                </a:ln>
                <a:effectLst/>
                <a:uLnTx/>
                <a:uFillTx/>
                <a:latin typeface="Awesome Light" panose="00000500000000000000" pitchFamily="50" charset="0"/>
              </a:rPr>
            </a:br>
            <a:r>
              <a:rPr lang="en-GB" sz="1400">
                <a:solidFill>
                  <a:schemeClr val="bg1"/>
                </a:solidFill>
                <a:highlight>
                  <a:srgbClr val="000000"/>
                </a:highlight>
              </a:rPr>
              <a:t>[Actual Date]</a:t>
            </a:r>
            <a:endParaRPr lang="en-US" sz="1400">
              <a:solidFill>
                <a:schemeClr val="bg1"/>
              </a:solidFill>
              <a:highlight>
                <a:srgbClr val="000000"/>
              </a:highligh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i="0" u="none" strike="noStrike" kern="1200" cap="none" spc="0" normalizeH="0" baseline="0" noProof="0">
              <a:ln>
                <a:noFill/>
              </a:ln>
              <a:solidFill>
                <a:schemeClr val="tx1">
                  <a:lumMod val="85000"/>
                  <a:lumOff val="15000"/>
                </a:schemeClr>
              </a:solidFill>
              <a:effectLst/>
              <a:highlight>
                <a:srgbClr val="00FF00"/>
              </a:highlight>
              <a:uLnTx/>
              <a:uFillTx/>
              <a:latin typeface="+mj-lt"/>
            </a:endParaRPr>
          </a:p>
        </p:txBody>
      </p:sp>
      <p:pic>
        <p:nvPicPr>
          <p:cNvPr id="100" name="Picture 99" descr="Logo&#10;&#10;Description automatically generated">
            <a:extLst>
              <a:ext uri="{FF2B5EF4-FFF2-40B4-BE49-F238E27FC236}">
                <a16:creationId xmlns:a16="http://schemas.microsoft.com/office/drawing/2014/main" id="{8D973F78-CE24-4C4C-A150-47B0DBFF24CE}"/>
              </a:ext>
            </a:extLst>
          </p:cNvPr>
          <p:cNvPicPr>
            <a:picLocks noChangeAspect="1"/>
          </p:cNvPicPr>
          <p:nvPr/>
        </p:nvPicPr>
        <p:blipFill>
          <a:blip r:embed="rId7">
            <a:duotone>
              <a:schemeClr val="accent4">
                <a:shade val="45000"/>
                <a:satMod val="135000"/>
              </a:schemeClr>
              <a:prstClr val="white"/>
            </a:duotone>
          </a:blip>
          <a:stretch>
            <a:fillRect/>
          </a:stretch>
        </p:blipFill>
        <p:spPr>
          <a:xfrm>
            <a:off x="10952816" y="2009084"/>
            <a:ext cx="598616" cy="590662"/>
          </a:xfrm>
          <a:prstGeom prst="rect">
            <a:avLst/>
          </a:prstGeom>
        </p:spPr>
      </p:pic>
      <p:sp>
        <p:nvSpPr>
          <p:cNvPr id="107" name="Rectangle: Rounded Corners 106">
            <a:extLst>
              <a:ext uri="{FF2B5EF4-FFF2-40B4-BE49-F238E27FC236}">
                <a16:creationId xmlns:a16="http://schemas.microsoft.com/office/drawing/2014/main" id="{08CDB7A1-A556-4199-B337-C8CA6D8EBC84}"/>
              </a:ext>
            </a:extLst>
          </p:cNvPr>
          <p:cNvSpPr/>
          <p:nvPr/>
        </p:nvSpPr>
        <p:spPr>
          <a:xfrm>
            <a:off x="4374210" y="1749902"/>
            <a:ext cx="1268468" cy="1283733"/>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mj-lt"/>
            </a:endParaRPr>
          </a:p>
        </p:txBody>
      </p:sp>
      <p:sp>
        <p:nvSpPr>
          <p:cNvPr id="108" name="Rectangle: Rounded Corners 107">
            <a:extLst>
              <a:ext uri="{FF2B5EF4-FFF2-40B4-BE49-F238E27FC236}">
                <a16:creationId xmlns:a16="http://schemas.microsoft.com/office/drawing/2014/main" id="{CEDB0539-40E1-4155-A21B-BAAE7EDF64B6}"/>
              </a:ext>
            </a:extLst>
          </p:cNvPr>
          <p:cNvSpPr/>
          <p:nvPr/>
        </p:nvSpPr>
        <p:spPr>
          <a:xfrm>
            <a:off x="10120792" y="1905860"/>
            <a:ext cx="1642497" cy="1373203"/>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mj-lt"/>
            </a:endParaRPr>
          </a:p>
        </p:txBody>
      </p:sp>
      <p:sp>
        <p:nvSpPr>
          <p:cNvPr id="109" name="Rectangle: Rounded Corners 108">
            <a:extLst>
              <a:ext uri="{FF2B5EF4-FFF2-40B4-BE49-F238E27FC236}">
                <a16:creationId xmlns:a16="http://schemas.microsoft.com/office/drawing/2014/main" id="{B4B4DB44-B2F4-44BB-A046-FBED1F2BE058}"/>
              </a:ext>
            </a:extLst>
          </p:cNvPr>
          <p:cNvSpPr/>
          <p:nvPr/>
        </p:nvSpPr>
        <p:spPr>
          <a:xfrm>
            <a:off x="7839699" y="2012717"/>
            <a:ext cx="1797674" cy="1373202"/>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mj-lt"/>
            </a:endParaRPr>
          </a:p>
        </p:txBody>
      </p:sp>
      <p:pic>
        <p:nvPicPr>
          <p:cNvPr id="111" name="Bildobjekt 83">
            <a:extLst>
              <a:ext uri="{FF2B5EF4-FFF2-40B4-BE49-F238E27FC236}">
                <a16:creationId xmlns:a16="http://schemas.microsoft.com/office/drawing/2014/main" id="{384126AE-75AF-4DC0-A7C8-3D201931DAA7}"/>
              </a:ext>
            </a:extLst>
          </p:cNvPr>
          <p:cNvPicPr>
            <a:picLocks noChangeAspect="1"/>
          </p:cNvPicPr>
          <p:nvPr/>
        </p:nvPicPr>
        <p:blipFill>
          <a:blip r:embed="rId8"/>
          <a:stretch>
            <a:fillRect/>
          </a:stretch>
        </p:blipFill>
        <p:spPr>
          <a:xfrm rot="20438151">
            <a:off x="8347870" y="2096842"/>
            <a:ext cx="606404" cy="587649"/>
          </a:xfrm>
          <a:prstGeom prst="rect">
            <a:avLst/>
          </a:prstGeom>
        </p:spPr>
      </p:pic>
      <p:sp>
        <p:nvSpPr>
          <p:cNvPr id="47" name="Rectangle: Rounded Corners 46">
            <a:extLst>
              <a:ext uri="{FF2B5EF4-FFF2-40B4-BE49-F238E27FC236}">
                <a16:creationId xmlns:a16="http://schemas.microsoft.com/office/drawing/2014/main" id="{B77B0EE5-55FD-45B8-BE77-375282DDE631}"/>
              </a:ext>
            </a:extLst>
          </p:cNvPr>
          <p:cNvSpPr/>
          <p:nvPr/>
        </p:nvSpPr>
        <p:spPr>
          <a:xfrm>
            <a:off x="5477741" y="3849278"/>
            <a:ext cx="6281865" cy="412767"/>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err="1">
                <a:solidFill>
                  <a:schemeClr val="bg1"/>
                </a:solidFill>
                <a:latin typeface="+mj-lt"/>
              </a:rPr>
              <a:t>Following</a:t>
            </a:r>
            <a:r>
              <a:rPr lang="de-DE" sz="1400">
                <a:solidFill>
                  <a:schemeClr val="bg1"/>
                </a:solidFill>
                <a:latin typeface="+mj-lt"/>
              </a:rPr>
              <a:t> </a:t>
            </a:r>
            <a:r>
              <a:rPr lang="de-DE" sz="1400" err="1">
                <a:solidFill>
                  <a:schemeClr val="bg1"/>
                </a:solidFill>
                <a:latin typeface="+mj-lt"/>
              </a:rPr>
              <a:t>steps</a:t>
            </a:r>
            <a:endParaRPr lang="de-DE" sz="1400">
              <a:solidFill>
                <a:schemeClr val="bg1"/>
              </a:solidFill>
              <a:latin typeface="+mj-lt"/>
            </a:endParaRPr>
          </a:p>
        </p:txBody>
      </p:sp>
      <p:pic>
        <p:nvPicPr>
          <p:cNvPr id="114" name="Bildobjekt 21">
            <a:extLst>
              <a:ext uri="{FF2B5EF4-FFF2-40B4-BE49-F238E27FC236}">
                <a16:creationId xmlns:a16="http://schemas.microsoft.com/office/drawing/2014/main" id="{0DA3A6A0-EEDF-4423-8A6C-65B640B045A2}"/>
              </a:ext>
            </a:extLst>
          </p:cNvPr>
          <p:cNvPicPr>
            <a:picLocks noChangeAspect="1"/>
          </p:cNvPicPr>
          <p:nvPr/>
        </p:nvPicPr>
        <p:blipFill rotWithShape="1">
          <a:blip r:embed="rId5">
            <a:duotone>
              <a:schemeClr val="accent2">
                <a:shade val="45000"/>
                <a:satMod val="135000"/>
              </a:schemeClr>
              <a:prstClr val="white"/>
            </a:duotone>
          </a:blip>
          <a:srcRect r="71264" b="68888"/>
          <a:stretch/>
        </p:blipFill>
        <p:spPr>
          <a:xfrm>
            <a:off x="3830177" y="6380736"/>
            <a:ext cx="262227" cy="290742"/>
          </a:xfrm>
          <a:prstGeom prst="rect">
            <a:avLst/>
          </a:prstGeom>
        </p:spPr>
      </p:pic>
      <p:sp>
        <p:nvSpPr>
          <p:cNvPr id="115" name="textruta 39">
            <a:extLst>
              <a:ext uri="{FF2B5EF4-FFF2-40B4-BE49-F238E27FC236}">
                <a16:creationId xmlns:a16="http://schemas.microsoft.com/office/drawing/2014/main" id="{6652AF45-7B91-4C89-8032-6348416097A4}"/>
              </a:ext>
            </a:extLst>
          </p:cNvPr>
          <p:cNvSpPr txBox="1"/>
          <p:nvPr/>
        </p:nvSpPr>
        <p:spPr>
          <a:xfrm>
            <a:off x="4114236" y="6409847"/>
            <a:ext cx="912531" cy="246221"/>
          </a:xfrm>
          <a:prstGeom prst="rect">
            <a:avLst/>
          </a:prstGeom>
          <a:noFill/>
          <a:ln>
            <a:noFill/>
          </a:ln>
        </p:spPr>
        <p:txBody>
          <a:bodyPr spcFirstLastPara="1" wrap="square" lIns="91425" tIns="45700" rIns="91425" bIns="45700" anchor="t" anchorCtr="0">
            <a:spAutoFit/>
          </a:bodyPr>
          <a:lstStyle>
            <a:defPPr>
              <a:defRPr lang="sv-SE"/>
            </a:defPPr>
            <a:lvl1pPr marR="0" lvl="0" indent="0">
              <a:lnSpc>
                <a:spcPct val="100000"/>
              </a:lnSpc>
              <a:spcBef>
                <a:spcPts val="0"/>
              </a:spcBef>
              <a:spcAft>
                <a:spcPts val="0"/>
              </a:spcAft>
              <a:buClr>
                <a:srgbClr val="012D28"/>
              </a:buClr>
              <a:buSzPts val="1000"/>
              <a:buFont typeface="Arial"/>
              <a:buNone/>
              <a:defRPr sz="1000" b="0" i="0" u="none" strike="noStrike" cap="none">
                <a:solidFill>
                  <a:srgbClr val="012D28"/>
                </a:solidFill>
                <a:latin typeface="Arial"/>
                <a:ea typeface="Arial"/>
                <a:cs typeface="Arial"/>
              </a:defRPr>
            </a:lvl1pPr>
          </a:lstStyle>
          <a:p>
            <a:r>
              <a:rPr lang="en-GB"/>
              <a:t>Done</a:t>
            </a:r>
          </a:p>
        </p:txBody>
      </p:sp>
      <p:grpSp>
        <p:nvGrpSpPr>
          <p:cNvPr id="70" name="Group 69">
            <a:extLst>
              <a:ext uri="{FF2B5EF4-FFF2-40B4-BE49-F238E27FC236}">
                <a16:creationId xmlns:a16="http://schemas.microsoft.com/office/drawing/2014/main" id="{2EB98735-CCB7-4019-8FEA-87F0BDE29A69}"/>
              </a:ext>
            </a:extLst>
          </p:cNvPr>
          <p:cNvGrpSpPr/>
          <p:nvPr/>
        </p:nvGrpSpPr>
        <p:grpSpPr>
          <a:xfrm>
            <a:off x="598841" y="6212194"/>
            <a:ext cx="4121833" cy="502198"/>
            <a:chOff x="363098" y="6126151"/>
            <a:chExt cx="11438136" cy="502198"/>
          </a:xfrm>
        </p:grpSpPr>
        <p:cxnSp>
          <p:nvCxnSpPr>
            <p:cNvPr id="116" name="Straight Connector 115">
              <a:extLst>
                <a:ext uri="{FF2B5EF4-FFF2-40B4-BE49-F238E27FC236}">
                  <a16:creationId xmlns:a16="http://schemas.microsoft.com/office/drawing/2014/main" id="{FB783773-734D-4A48-AC3E-2A5DD7CE9D02}"/>
                </a:ext>
              </a:extLst>
            </p:cNvPr>
            <p:cNvCxnSpPr/>
            <p:nvPr/>
          </p:nvCxnSpPr>
          <p:spPr>
            <a:xfrm>
              <a:off x="363098" y="6126151"/>
              <a:ext cx="11438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AEB4025-70F8-497D-B6B3-8690C29A566B}"/>
                </a:ext>
              </a:extLst>
            </p:cNvPr>
            <p:cNvCxnSpPr/>
            <p:nvPr/>
          </p:nvCxnSpPr>
          <p:spPr>
            <a:xfrm>
              <a:off x="363098" y="6628349"/>
              <a:ext cx="1143813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2" name="Google Shape;283;p3">
            <a:extLst>
              <a:ext uri="{FF2B5EF4-FFF2-40B4-BE49-F238E27FC236}">
                <a16:creationId xmlns:a16="http://schemas.microsoft.com/office/drawing/2014/main" id="{3A7A44CD-9101-4EB9-8BE6-E84DCB919B69}"/>
              </a:ext>
            </a:extLst>
          </p:cNvPr>
          <p:cNvCxnSpPr>
            <a:cxnSpLocks/>
          </p:cNvCxnSpPr>
          <p:nvPr/>
        </p:nvCxnSpPr>
        <p:spPr>
          <a:xfrm flipV="1">
            <a:off x="4053056" y="1809212"/>
            <a:ext cx="0" cy="2061877"/>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53" name="textruta 46">
            <a:extLst>
              <a:ext uri="{FF2B5EF4-FFF2-40B4-BE49-F238E27FC236}">
                <a16:creationId xmlns:a16="http://schemas.microsoft.com/office/drawing/2014/main" id="{71904C68-9947-4221-ABA7-AC1632AC887C}"/>
              </a:ext>
            </a:extLst>
          </p:cNvPr>
          <p:cNvSpPr txBox="1"/>
          <p:nvPr/>
        </p:nvSpPr>
        <p:spPr>
          <a:xfrm>
            <a:off x="1966835" y="1788793"/>
            <a:ext cx="2086221" cy="738664"/>
          </a:xfrm>
          <a:prstGeom prst="rect">
            <a:avLst/>
          </a:prstGeom>
          <a:noFill/>
        </p:spPr>
        <p:txBody>
          <a:bodyPr wrap="square" rtlCol="0">
            <a:spAutoFit/>
          </a:bodyPr>
          <a:lstStyle/>
          <a:p>
            <a:pPr marL="0" marR="0" lvl="0" indent="0" algn="r" defTabSz="914400" rtl="0" eaLnBrk="1" fontAlgn="auto" latinLnBrk="0" hangingPunct="1">
              <a:spcBef>
                <a:spcPts val="0"/>
              </a:spcBef>
              <a:spcAft>
                <a:spcPts val="0"/>
              </a:spcAft>
              <a:buClrTx/>
              <a:buSzTx/>
              <a:buFontTx/>
              <a:buNone/>
              <a:tabLst/>
              <a:defRPr/>
            </a:pPr>
            <a:r>
              <a:rPr lang="sv-SE" sz="1400" err="1">
                <a:solidFill>
                  <a:srgbClr val="012D28"/>
                </a:solidFill>
                <a:latin typeface="Awesome Light" panose="00000500000000000000" pitchFamily="50" charset="0"/>
              </a:rPr>
              <a:t>Client</a:t>
            </a:r>
            <a:r>
              <a:rPr lang="sv-SE" sz="1400">
                <a:solidFill>
                  <a:srgbClr val="012D28"/>
                </a:solidFill>
                <a:latin typeface="Awesome Light" panose="00000500000000000000" pitchFamily="50" charset="0"/>
              </a:rPr>
              <a:t> </a:t>
            </a:r>
            <a:r>
              <a:rPr lang="sv-SE" sz="1400" err="1">
                <a:solidFill>
                  <a:srgbClr val="012D28"/>
                </a:solidFill>
                <a:latin typeface="Awesome Light" panose="00000500000000000000" pitchFamily="50" charset="0"/>
              </a:rPr>
              <a:t>receives</a:t>
            </a:r>
            <a:r>
              <a:rPr lang="sv-SE" sz="1400">
                <a:solidFill>
                  <a:srgbClr val="012D28"/>
                </a:solidFill>
                <a:latin typeface="Awesome Light" panose="00000500000000000000" pitchFamily="50" charset="0"/>
              </a:rPr>
              <a:t> </a:t>
            </a:r>
            <a:br>
              <a:rPr lang="sv-SE" sz="1400">
                <a:solidFill>
                  <a:srgbClr val="012D28"/>
                </a:solidFill>
                <a:latin typeface="Awesome Light" panose="00000500000000000000" pitchFamily="50" charset="0"/>
              </a:rPr>
            </a:br>
            <a:r>
              <a:rPr lang="sv-SE" sz="1400" err="1">
                <a:solidFill>
                  <a:srgbClr val="012D28"/>
                </a:solidFill>
                <a:latin typeface="Awesome Light" panose="00000500000000000000" pitchFamily="50" charset="0"/>
              </a:rPr>
              <a:t>training</a:t>
            </a:r>
            <a:r>
              <a:rPr lang="sv-SE" sz="1400">
                <a:solidFill>
                  <a:srgbClr val="012D28"/>
                </a:solidFill>
                <a:latin typeface="Awesome Light" panose="00000500000000000000" pitchFamily="50" charset="0"/>
              </a:rPr>
              <a:t> </a:t>
            </a:r>
            <a:r>
              <a:rPr lang="sv-SE" sz="1400" err="1">
                <a:solidFill>
                  <a:srgbClr val="012D28"/>
                </a:solidFill>
                <a:latin typeface="Awesome Light" panose="00000500000000000000" pitchFamily="50" charset="0"/>
              </a:rPr>
              <a:t>agreement</a:t>
            </a:r>
            <a:endParaRPr lang="sv-SE" sz="1400">
              <a:solidFill>
                <a:srgbClr val="012D28"/>
              </a:solidFill>
              <a:latin typeface="Awesome Light" panose="00000500000000000000" pitchFamily="50" charset="0"/>
            </a:endParaRPr>
          </a:p>
          <a:p>
            <a:pPr marL="0" marR="0" lvl="0" indent="0" algn="r" defTabSz="914400" rtl="0" eaLnBrk="1" fontAlgn="auto" latinLnBrk="0" hangingPunct="1">
              <a:spcBef>
                <a:spcPts val="0"/>
              </a:spcBef>
              <a:spcAft>
                <a:spcPts val="0"/>
              </a:spcAft>
              <a:buClrTx/>
              <a:buSzTx/>
              <a:buFontTx/>
              <a:buNone/>
              <a:tabLst/>
              <a:defRPr/>
            </a:pPr>
            <a:r>
              <a:rPr kumimoji="0" lang="en-GB" sz="1400" b="0" i="0" u="none" strike="noStrike" kern="1200" cap="none" spc="0" normalizeH="0" baseline="0" noProof="0">
                <a:ln>
                  <a:noFill/>
                </a:ln>
                <a:solidFill>
                  <a:schemeClr val="bg1"/>
                </a:solidFill>
                <a:effectLst/>
                <a:highlight>
                  <a:srgbClr val="000000"/>
                </a:highlight>
                <a:uLnTx/>
                <a:uFillTx/>
              </a:rPr>
              <a:t>[Actual Date]</a:t>
            </a:r>
            <a:endParaRPr kumimoji="0" lang="sv-SE" sz="1400" i="0" u="none" strike="noStrike" kern="1200" cap="none" spc="0" normalizeH="0" baseline="0" noProof="0">
              <a:ln>
                <a:noFill/>
              </a:ln>
              <a:solidFill>
                <a:srgbClr val="012D28"/>
              </a:solidFill>
              <a:effectLst/>
              <a:uLnTx/>
              <a:uFillTx/>
              <a:latin typeface="Awesome Light" panose="00000500000000000000" pitchFamily="50" charset="0"/>
            </a:endParaRPr>
          </a:p>
        </p:txBody>
      </p:sp>
      <p:pic>
        <p:nvPicPr>
          <p:cNvPr id="60" name="Google Shape;303;p3">
            <a:extLst>
              <a:ext uri="{FF2B5EF4-FFF2-40B4-BE49-F238E27FC236}">
                <a16:creationId xmlns:a16="http://schemas.microsoft.com/office/drawing/2014/main" id="{58952EEC-459A-4E1A-9C6B-90BEB5039D72}"/>
              </a:ext>
            </a:extLst>
          </p:cNvPr>
          <p:cNvPicPr preferRelativeResize="0"/>
          <p:nvPr/>
        </p:nvPicPr>
        <p:blipFill rotWithShape="1">
          <a:blip r:embed="rId9">
            <a:alphaModFix/>
          </a:blip>
          <a:srcRect/>
          <a:stretch/>
        </p:blipFill>
        <p:spPr>
          <a:xfrm>
            <a:off x="3665928" y="1436299"/>
            <a:ext cx="409800" cy="382017"/>
          </a:xfrm>
          <a:prstGeom prst="rect">
            <a:avLst/>
          </a:prstGeom>
          <a:noFill/>
          <a:ln>
            <a:noFill/>
          </a:ln>
        </p:spPr>
      </p:pic>
      <p:sp>
        <p:nvSpPr>
          <p:cNvPr id="2" name="Rectangle: Rounded Corners 1">
            <a:extLst>
              <a:ext uri="{FF2B5EF4-FFF2-40B4-BE49-F238E27FC236}">
                <a16:creationId xmlns:a16="http://schemas.microsoft.com/office/drawing/2014/main" id="{6FE11556-B2C4-FB57-D817-62788588EF87}"/>
              </a:ext>
            </a:extLst>
          </p:cNvPr>
          <p:cNvSpPr/>
          <p:nvPr/>
        </p:nvSpPr>
        <p:spPr>
          <a:xfrm>
            <a:off x="9200561" y="386499"/>
            <a:ext cx="2432115" cy="6456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Note: Pick &amp; </a:t>
            </a:r>
            <a:r>
              <a:rPr lang="de-DE" sz="1700" err="1"/>
              <a:t>Choose</a:t>
            </a:r>
            <a:r>
              <a:rPr lang="de-DE" sz="1700"/>
              <a:t>!</a:t>
            </a:r>
            <a:br>
              <a:rPr lang="de-DE" sz="1700"/>
            </a:br>
            <a:r>
              <a:rPr lang="de-DE" sz="1700"/>
              <a:t>Take </a:t>
            </a:r>
            <a:r>
              <a:rPr lang="de-DE" sz="1700" err="1"/>
              <a:t>what</a:t>
            </a:r>
            <a:r>
              <a:rPr lang="de-DE" sz="1700"/>
              <a:t> </a:t>
            </a:r>
            <a:r>
              <a:rPr lang="de-DE" sz="1700" err="1"/>
              <a:t>you</a:t>
            </a:r>
            <a:r>
              <a:rPr lang="de-DE" sz="1700"/>
              <a:t> </a:t>
            </a:r>
            <a:r>
              <a:rPr lang="de-DE" sz="1700" err="1"/>
              <a:t>need</a:t>
            </a:r>
            <a:r>
              <a:rPr lang="de-DE" sz="1700"/>
              <a:t>.</a:t>
            </a:r>
          </a:p>
        </p:txBody>
      </p:sp>
      <p:sp>
        <p:nvSpPr>
          <p:cNvPr id="61" name="Rectangle 60">
            <a:extLst>
              <a:ext uri="{FF2B5EF4-FFF2-40B4-BE49-F238E27FC236}">
                <a16:creationId xmlns:a16="http://schemas.microsoft.com/office/drawing/2014/main" id="{70077B2B-74AA-49A0-A651-F0886FA4C86F}"/>
              </a:ext>
            </a:extLst>
          </p:cNvPr>
          <p:cNvSpPr/>
          <p:nvPr/>
        </p:nvSpPr>
        <p:spPr>
          <a:xfrm>
            <a:off x="9711230" y="325557"/>
            <a:ext cx="2907587" cy="4828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Mandatory, please adapt</a:t>
            </a:r>
          </a:p>
        </p:txBody>
      </p:sp>
    </p:spTree>
    <p:extLst>
      <p:ext uri="{BB962C8B-B14F-4D97-AF65-F5344CB8AC3E}">
        <p14:creationId xmlns:p14="http://schemas.microsoft.com/office/powerpoint/2010/main" val="7289395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BC17AC-0631-4925-877C-7130C19C7BFD}"/>
              </a:ext>
            </a:extLst>
          </p:cNvPr>
          <p:cNvSpPr>
            <a:spLocks noGrp="1"/>
          </p:cNvSpPr>
          <p:nvPr>
            <p:ph type="title"/>
          </p:nvPr>
        </p:nvSpPr>
        <p:spPr>
          <a:xfrm>
            <a:off x="658813" y="918892"/>
            <a:ext cx="7732800" cy="301624"/>
          </a:xfrm>
        </p:spPr>
        <p:txBody>
          <a:bodyPr/>
          <a:lstStyle/>
          <a:p>
            <a:r>
              <a:rPr lang="de-DE"/>
              <a:t>Timeline &amp; Milestones – </a:t>
            </a:r>
            <a:r>
              <a:rPr lang="en-US"/>
              <a:t>Overview of the Learning Journey</a:t>
            </a:r>
            <a:endParaRPr lang="de-DE"/>
          </a:p>
        </p:txBody>
      </p:sp>
      <p:cxnSp>
        <p:nvCxnSpPr>
          <p:cNvPr id="9" name="Google Shape;273;p3">
            <a:extLst>
              <a:ext uri="{FF2B5EF4-FFF2-40B4-BE49-F238E27FC236}">
                <a16:creationId xmlns:a16="http://schemas.microsoft.com/office/drawing/2014/main" id="{653FF69A-1677-443F-9166-9863DD2524F8}"/>
              </a:ext>
            </a:extLst>
          </p:cNvPr>
          <p:cNvCxnSpPr>
            <a:cxnSpLocks/>
            <a:stCxn id="17" idx="6"/>
            <a:endCxn id="103" idx="2"/>
          </p:cNvCxnSpPr>
          <p:nvPr/>
        </p:nvCxnSpPr>
        <p:spPr>
          <a:xfrm flipV="1">
            <a:off x="828740" y="3610187"/>
            <a:ext cx="10540472" cy="57336"/>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10" name="Google Shape;280;p3">
            <a:extLst>
              <a:ext uri="{FF2B5EF4-FFF2-40B4-BE49-F238E27FC236}">
                <a16:creationId xmlns:a16="http://schemas.microsoft.com/office/drawing/2014/main" id="{B4B31DE3-AB8E-47EF-BF03-9101961DA1C2}"/>
              </a:ext>
            </a:extLst>
          </p:cNvPr>
          <p:cNvSpPr txBox="1"/>
          <p:nvPr/>
        </p:nvSpPr>
        <p:spPr>
          <a:xfrm>
            <a:off x="10191974" y="2164713"/>
            <a:ext cx="1232734" cy="7601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1"/>
              </a:buClr>
              <a:buSzPts val="1200"/>
              <a:buFont typeface="Arial"/>
              <a:buNone/>
            </a:pPr>
            <a:r>
              <a:rPr lang="en-US" sz="1400">
                <a:solidFill>
                  <a:schemeClr val="accent2"/>
                </a:solidFill>
                <a:latin typeface="+mj-lt"/>
                <a:cs typeface="Arial"/>
                <a:sym typeface="Arial"/>
              </a:rPr>
              <a:t>Graduation</a:t>
            </a:r>
          </a:p>
          <a:p>
            <a:pPr marL="0" marR="0" lvl="0" indent="0" algn="ctr" rtl="0">
              <a:lnSpc>
                <a:spcPct val="110000"/>
              </a:lnSpc>
              <a:spcBef>
                <a:spcPts val="0"/>
              </a:spcBef>
              <a:spcAft>
                <a:spcPts val="0"/>
              </a:spcAft>
              <a:buClr>
                <a:srgbClr val="012D28"/>
              </a:buClr>
              <a:buSzPts val="1000"/>
              <a:buFont typeface="Arial"/>
              <a:buNone/>
            </a:pPr>
            <a:r>
              <a:rPr lang="en-US" sz="1400">
                <a:solidFill>
                  <a:schemeClr val="bg1"/>
                </a:solidFill>
                <a:highlight>
                  <a:srgbClr val="000000"/>
                </a:highlight>
                <a:sym typeface="Arial"/>
              </a:rPr>
              <a:t>[Actual Date]</a:t>
            </a:r>
          </a:p>
          <a:p>
            <a:pPr marL="0" marR="0" lvl="0" indent="0" algn="ctr" rtl="0">
              <a:lnSpc>
                <a:spcPct val="100000"/>
              </a:lnSpc>
              <a:spcBef>
                <a:spcPts val="0"/>
              </a:spcBef>
              <a:spcAft>
                <a:spcPts val="0"/>
              </a:spcAft>
              <a:buClr>
                <a:schemeClr val="accent1"/>
              </a:buClr>
              <a:buSzPts val="1200"/>
              <a:buFont typeface="Arial"/>
              <a:buNone/>
            </a:pPr>
            <a:endParaRPr sz="1400">
              <a:solidFill>
                <a:schemeClr val="accent2"/>
              </a:solidFill>
              <a:latin typeface="+mj-lt"/>
              <a:cs typeface="Arial"/>
              <a:sym typeface="Arial"/>
            </a:endParaRPr>
          </a:p>
        </p:txBody>
      </p:sp>
      <p:cxnSp>
        <p:nvCxnSpPr>
          <p:cNvPr id="11" name="Google Shape;283;p3">
            <a:extLst>
              <a:ext uri="{FF2B5EF4-FFF2-40B4-BE49-F238E27FC236}">
                <a16:creationId xmlns:a16="http://schemas.microsoft.com/office/drawing/2014/main" id="{CCAB9DF8-F99E-4506-AAE8-CEB6A87B6AEC}"/>
              </a:ext>
            </a:extLst>
          </p:cNvPr>
          <p:cNvCxnSpPr>
            <a:cxnSpLocks/>
          </p:cNvCxnSpPr>
          <p:nvPr/>
        </p:nvCxnSpPr>
        <p:spPr>
          <a:xfrm flipV="1">
            <a:off x="2557486" y="2974193"/>
            <a:ext cx="0" cy="693330"/>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12" name="Google Shape;284;p3">
            <a:extLst>
              <a:ext uri="{FF2B5EF4-FFF2-40B4-BE49-F238E27FC236}">
                <a16:creationId xmlns:a16="http://schemas.microsoft.com/office/drawing/2014/main" id="{7B68D938-8BAA-4E79-B389-182F7CB21ED9}"/>
              </a:ext>
            </a:extLst>
          </p:cNvPr>
          <p:cNvSpPr txBox="1"/>
          <p:nvPr/>
        </p:nvSpPr>
        <p:spPr>
          <a:xfrm>
            <a:off x="1734106" y="2422182"/>
            <a:ext cx="1697368" cy="566268"/>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400" i="0" u="none" strike="noStrike" cap="none">
                <a:solidFill>
                  <a:schemeClr val="accent2"/>
                </a:solidFill>
                <a:latin typeface="+mj-lt"/>
                <a:ea typeface="Arial"/>
                <a:cs typeface="Arial"/>
                <a:sym typeface="Arial"/>
              </a:rPr>
              <a:t>First training Day</a:t>
            </a:r>
            <a:endParaRPr lang="en-US" sz="1400">
              <a:solidFill>
                <a:srgbClr val="012D28"/>
              </a:solidFill>
              <a:highlight>
                <a:srgbClr val="00FF00"/>
              </a:highlight>
              <a:latin typeface="Arial"/>
              <a:cs typeface="Arial"/>
              <a:sym typeface="Arial"/>
            </a:endParaRPr>
          </a:p>
          <a:p>
            <a:pPr marL="0" marR="0" lvl="0" indent="0" algn="ctr" rtl="0">
              <a:lnSpc>
                <a:spcPct val="110000"/>
              </a:lnSpc>
              <a:spcBef>
                <a:spcPts val="0"/>
              </a:spcBef>
              <a:spcAft>
                <a:spcPts val="0"/>
              </a:spcAft>
              <a:buClr>
                <a:srgbClr val="012D28"/>
              </a:buClr>
              <a:buSzPts val="1000"/>
              <a:buFont typeface="Arial"/>
              <a:buNone/>
            </a:pPr>
            <a:r>
              <a:rPr lang="en-US" sz="1400">
                <a:solidFill>
                  <a:schemeClr val="bg1"/>
                </a:solidFill>
                <a:highlight>
                  <a:srgbClr val="000000"/>
                </a:highlight>
                <a:sym typeface="Arial"/>
              </a:rPr>
              <a:t>[Actual Date]</a:t>
            </a:r>
          </a:p>
        </p:txBody>
      </p:sp>
      <p:cxnSp>
        <p:nvCxnSpPr>
          <p:cNvPr id="13" name="Google Shape;290;p3">
            <a:extLst>
              <a:ext uri="{FF2B5EF4-FFF2-40B4-BE49-F238E27FC236}">
                <a16:creationId xmlns:a16="http://schemas.microsoft.com/office/drawing/2014/main" id="{98FBDB8F-DA90-4816-8027-B9550FC9D12D}"/>
              </a:ext>
            </a:extLst>
          </p:cNvPr>
          <p:cNvCxnSpPr>
            <a:cxnSpLocks/>
          </p:cNvCxnSpPr>
          <p:nvPr/>
        </p:nvCxnSpPr>
        <p:spPr>
          <a:xfrm flipV="1">
            <a:off x="10812573" y="2737596"/>
            <a:ext cx="0" cy="891026"/>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15" name="Bildobjekt 91">
            <a:extLst>
              <a:ext uri="{FF2B5EF4-FFF2-40B4-BE49-F238E27FC236}">
                <a16:creationId xmlns:a16="http://schemas.microsoft.com/office/drawing/2014/main" id="{52DB9A4E-38FA-4A47-B7D0-D585A0FEC795}"/>
              </a:ext>
            </a:extLst>
          </p:cNvPr>
          <p:cNvPicPr>
            <a:picLocks noChangeAspect="1"/>
          </p:cNvPicPr>
          <p:nvPr/>
        </p:nvPicPr>
        <p:blipFill>
          <a:blip r:embed="rId3"/>
          <a:stretch>
            <a:fillRect/>
          </a:stretch>
        </p:blipFill>
        <p:spPr>
          <a:xfrm>
            <a:off x="2374334" y="1949957"/>
            <a:ext cx="446322" cy="446322"/>
          </a:xfrm>
          <a:prstGeom prst="rect">
            <a:avLst/>
          </a:prstGeom>
        </p:spPr>
      </p:pic>
      <p:sp>
        <p:nvSpPr>
          <p:cNvPr id="18" name="Google Shape;284;p3">
            <a:extLst>
              <a:ext uri="{FF2B5EF4-FFF2-40B4-BE49-F238E27FC236}">
                <a16:creationId xmlns:a16="http://schemas.microsoft.com/office/drawing/2014/main" id="{EFC5945F-8E02-4F77-95FC-9CA8D0DA2128}"/>
              </a:ext>
            </a:extLst>
          </p:cNvPr>
          <p:cNvSpPr txBox="1"/>
          <p:nvPr/>
        </p:nvSpPr>
        <p:spPr>
          <a:xfrm>
            <a:off x="263644" y="2443557"/>
            <a:ext cx="1260730" cy="566268"/>
          </a:xfrm>
          <a:prstGeom prst="rect">
            <a:avLst/>
          </a:prstGeom>
          <a:noFill/>
          <a:ln>
            <a:noFill/>
          </a:ln>
        </p:spPr>
        <p:txBody>
          <a:bodyPr spcFirstLastPara="1" wrap="square" lIns="91425" tIns="45700" rIns="91425" bIns="45700" anchor="t" anchorCtr="0">
            <a:spAutoFit/>
          </a:bodyPr>
          <a:lstStyle/>
          <a:p>
            <a:pPr algn="ctr">
              <a:lnSpc>
                <a:spcPct val="110000"/>
              </a:lnSpc>
              <a:buClr>
                <a:srgbClr val="012D28"/>
              </a:buClr>
              <a:buSzPts val="1000"/>
            </a:pPr>
            <a:r>
              <a:rPr lang="en-US" sz="1400">
                <a:solidFill>
                  <a:schemeClr val="accent2"/>
                </a:solidFill>
                <a:latin typeface="+mj-lt"/>
                <a:ea typeface="Arial"/>
                <a:cs typeface="Arial"/>
                <a:sym typeface="Arial"/>
              </a:rPr>
              <a:t>Launch Day</a:t>
            </a:r>
            <a:endParaRPr lang="en-US" sz="1400" i="0" u="none" strike="noStrike" cap="none">
              <a:solidFill>
                <a:schemeClr val="accent2"/>
              </a:solidFill>
              <a:latin typeface="+mj-lt"/>
              <a:ea typeface="Arial"/>
              <a:cs typeface="Arial"/>
            </a:endParaRPr>
          </a:p>
          <a:p>
            <a:pPr marL="0" marR="0" lvl="0" indent="0" algn="ctr" rtl="0">
              <a:lnSpc>
                <a:spcPct val="110000"/>
              </a:lnSpc>
              <a:spcBef>
                <a:spcPts val="0"/>
              </a:spcBef>
              <a:spcAft>
                <a:spcPts val="0"/>
              </a:spcAft>
              <a:buClr>
                <a:srgbClr val="012D28"/>
              </a:buClr>
              <a:buSzPts val="1000"/>
              <a:buFont typeface="Arial"/>
              <a:buNone/>
            </a:pPr>
            <a:r>
              <a:rPr lang="en-US" sz="1400">
                <a:solidFill>
                  <a:schemeClr val="bg1"/>
                </a:solidFill>
                <a:highlight>
                  <a:srgbClr val="000000"/>
                </a:highlight>
                <a:sym typeface="Arial"/>
              </a:rPr>
              <a:t>[Actual Date]</a:t>
            </a:r>
            <a:endParaRPr sz="1400">
              <a:solidFill>
                <a:schemeClr val="bg1"/>
              </a:solidFill>
              <a:highlight>
                <a:srgbClr val="000000"/>
              </a:highlight>
              <a:sym typeface="Arial"/>
            </a:endParaRPr>
          </a:p>
        </p:txBody>
      </p:sp>
      <p:sp>
        <p:nvSpPr>
          <p:cNvPr id="19" name="Rectangle: Rounded Corners 18">
            <a:extLst>
              <a:ext uri="{FF2B5EF4-FFF2-40B4-BE49-F238E27FC236}">
                <a16:creationId xmlns:a16="http://schemas.microsoft.com/office/drawing/2014/main" id="{1FD5B5F5-662D-4FBE-8B48-9C296A5F1C7C}"/>
              </a:ext>
            </a:extLst>
          </p:cNvPr>
          <p:cNvSpPr/>
          <p:nvPr/>
        </p:nvSpPr>
        <p:spPr>
          <a:xfrm>
            <a:off x="2582790" y="4257472"/>
            <a:ext cx="6986512" cy="453593"/>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latin typeface="+mj-lt"/>
              </a:rPr>
              <a:t>Live Training on </a:t>
            </a:r>
            <a:r>
              <a:rPr lang="de-DE" sz="1200" err="1">
                <a:latin typeface="+mj-lt"/>
              </a:rPr>
              <a:t>the</a:t>
            </a:r>
            <a:r>
              <a:rPr lang="de-DE" sz="1200">
                <a:latin typeface="+mj-lt"/>
              </a:rPr>
              <a:t> </a:t>
            </a:r>
            <a:r>
              <a:rPr lang="de-DE" sz="1200">
                <a:solidFill>
                  <a:schemeClr val="accent2"/>
                </a:solidFill>
                <a:latin typeface="+mj-lt"/>
              </a:rPr>
              <a:t>Tech </a:t>
            </a:r>
            <a:r>
              <a:rPr lang="de-DE" sz="1200">
                <a:latin typeface="+mj-lt"/>
              </a:rPr>
              <a:t>and </a:t>
            </a:r>
            <a:r>
              <a:rPr lang="de-DE" sz="1200">
                <a:solidFill>
                  <a:schemeClr val="accent2"/>
                </a:solidFill>
                <a:latin typeface="+mj-lt"/>
              </a:rPr>
              <a:t>Power Skills </a:t>
            </a:r>
            <a:r>
              <a:rPr lang="de-DE" sz="1200" err="1">
                <a:latin typeface="+mj-lt"/>
              </a:rPr>
              <a:t>with</a:t>
            </a:r>
            <a:r>
              <a:rPr lang="de-DE" sz="1200">
                <a:latin typeface="+mj-lt"/>
              </a:rPr>
              <a:t> </a:t>
            </a:r>
            <a:r>
              <a:rPr lang="de-DE" sz="1200" err="1">
                <a:latin typeface="+mj-lt"/>
              </a:rPr>
              <a:t>continious</a:t>
            </a:r>
            <a:r>
              <a:rPr lang="de-DE" sz="1200">
                <a:latin typeface="+mj-lt"/>
              </a:rPr>
              <a:t> </a:t>
            </a:r>
            <a:r>
              <a:rPr lang="de-DE" sz="1200" err="1">
                <a:latin typeface="+mj-lt"/>
              </a:rPr>
              <a:t>checkpoints</a:t>
            </a:r>
            <a:r>
              <a:rPr lang="de-DE" sz="1200">
                <a:latin typeface="+mj-lt"/>
              </a:rPr>
              <a:t> per </a:t>
            </a:r>
            <a:r>
              <a:rPr lang="de-DE" sz="1200" err="1">
                <a:latin typeface="+mj-lt"/>
              </a:rPr>
              <a:t>module</a:t>
            </a:r>
            <a:r>
              <a:rPr lang="de-DE" sz="1200">
                <a:latin typeface="+mj-lt"/>
              </a:rPr>
              <a:t> </a:t>
            </a:r>
            <a:r>
              <a:rPr lang="en-US" sz="1200">
                <a:solidFill>
                  <a:schemeClr val="bg1"/>
                </a:solidFill>
                <a:highlight>
                  <a:srgbClr val="000000"/>
                </a:highlight>
                <a:sym typeface="Arial"/>
              </a:rPr>
              <a:t>[Actual Date]</a:t>
            </a:r>
          </a:p>
        </p:txBody>
      </p:sp>
      <p:pic>
        <p:nvPicPr>
          <p:cNvPr id="22" name="Picture 21" descr="Logo&#10;&#10;Description automatically generated">
            <a:extLst>
              <a:ext uri="{FF2B5EF4-FFF2-40B4-BE49-F238E27FC236}">
                <a16:creationId xmlns:a16="http://schemas.microsoft.com/office/drawing/2014/main" id="{6EB64707-B8F5-46EE-838D-FE0C278130DD}"/>
              </a:ext>
            </a:extLst>
          </p:cNvPr>
          <p:cNvPicPr>
            <a:picLocks noChangeAspect="1"/>
          </p:cNvPicPr>
          <p:nvPr/>
        </p:nvPicPr>
        <p:blipFill>
          <a:blip r:embed="rId4">
            <a:duotone>
              <a:schemeClr val="accent4">
                <a:shade val="45000"/>
                <a:satMod val="135000"/>
              </a:schemeClr>
              <a:prstClr val="white"/>
            </a:duotone>
          </a:blip>
          <a:stretch>
            <a:fillRect/>
          </a:stretch>
        </p:blipFill>
        <p:spPr>
          <a:xfrm>
            <a:off x="665322" y="2068220"/>
            <a:ext cx="485424" cy="478974"/>
          </a:xfrm>
          <a:prstGeom prst="rect">
            <a:avLst/>
          </a:prstGeom>
        </p:spPr>
      </p:pic>
      <p:sp>
        <p:nvSpPr>
          <p:cNvPr id="24" name="Google Shape;271;p3">
            <a:extLst>
              <a:ext uri="{FF2B5EF4-FFF2-40B4-BE49-F238E27FC236}">
                <a16:creationId xmlns:a16="http://schemas.microsoft.com/office/drawing/2014/main" id="{6E28A0F5-0835-45D2-9478-F56B68AAB114}"/>
              </a:ext>
            </a:extLst>
          </p:cNvPr>
          <p:cNvSpPr/>
          <p:nvPr/>
        </p:nvSpPr>
        <p:spPr>
          <a:xfrm>
            <a:off x="10689449" y="3474785"/>
            <a:ext cx="276851" cy="27685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700"/>
              <a:buFont typeface="Arial"/>
              <a:buNone/>
            </a:pPr>
            <a:endParaRPr sz="1700" b="0" i="0" u="none" strike="noStrike" cap="none">
              <a:solidFill>
                <a:srgbClr val="FFFFFF"/>
              </a:solidFill>
              <a:latin typeface="Arial"/>
              <a:ea typeface="Arial"/>
              <a:cs typeface="Arial"/>
              <a:sym typeface="Arial"/>
            </a:endParaRPr>
          </a:p>
        </p:txBody>
      </p:sp>
      <p:cxnSp>
        <p:nvCxnSpPr>
          <p:cNvPr id="26" name="Google Shape;290;p3">
            <a:extLst>
              <a:ext uri="{FF2B5EF4-FFF2-40B4-BE49-F238E27FC236}">
                <a16:creationId xmlns:a16="http://schemas.microsoft.com/office/drawing/2014/main" id="{E1A11C8C-D209-4B5D-B1DB-EB0535A688F1}"/>
              </a:ext>
            </a:extLst>
          </p:cNvPr>
          <p:cNvCxnSpPr>
            <a:cxnSpLocks/>
          </p:cNvCxnSpPr>
          <p:nvPr/>
        </p:nvCxnSpPr>
        <p:spPr>
          <a:xfrm flipV="1">
            <a:off x="5321746" y="4583333"/>
            <a:ext cx="0" cy="387792"/>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28" name="Google Shape;312;p3">
            <a:extLst>
              <a:ext uri="{FF2B5EF4-FFF2-40B4-BE49-F238E27FC236}">
                <a16:creationId xmlns:a16="http://schemas.microsoft.com/office/drawing/2014/main" id="{8CD6252C-6C09-4979-8F42-03A9D5D156E8}"/>
              </a:ext>
            </a:extLst>
          </p:cNvPr>
          <p:cNvSpPr txBox="1"/>
          <p:nvPr/>
        </p:nvSpPr>
        <p:spPr>
          <a:xfrm>
            <a:off x="5200396" y="4981646"/>
            <a:ext cx="2445453" cy="430847"/>
          </a:xfrm>
          <a:prstGeom prst="rect">
            <a:avLst/>
          </a:prstGeom>
          <a:noFill/>
          <a:ln>
            <a:noFill/>
          </a:ln>
        </p:spPr>
        <p:txBody>
          <a:bodyPr spcFirstLastPara="1" wrap="square" lIns="91425" tIns="45700" rIns="91425" bIns="45700" anchor="t" anchorCtr="0">
            <a:spAutoFit/>
          </a:bodyPr>
          <a:lstStyle/>
          <a:p>
            <a:pPr marL="0" marR="0" lvl="0" indent="0" rtl="0">
              <a:lnSpc>
                <a:spcPct val="110000"/>
              </a:lnSpc>
              <a:spcBef>
                <a:spcPts val="0"/>
              </a:spcBef>
              <a:spcAft>
                <a:spcPts val="0"/>
              </a:spcAft>
              <a:buClr>
                <a:srgbClr val="012D28"/>
              </a:buClr>
              <a:buSzPts val="1000"/>
              <a:buFont typeface="Arial"/>
              <a:buNone/>
            </a:pPr>
            <a:r>
              <a:rPr lang="en-US" sz="1000" b="0" i="0" u="none" strike="noStrike" cap="none">
                <a:solidFill>
                  <a:srgbClr val="012D28"/>
                </a:solidFill>
                <a:latin typeface="Arial"/>
                <a:ea typeface="Arial"/>
                <a:cs typeface="Arial"/>
                <a:sym typeface="Arial"/>
              </a:rPr>
              <a:t>e.g. Communication, Agile Methodologies, Presentation Skills</a:t>
            </a:r>
            <a:endParaRPr sz="1000" b="0" i="1" u="none" strike="noStrike" cap="none">
              <a:solidFill>
                <a:srgbClr val="012D28"/>
              </a:solidFill>
              <a:latin typeface="Arial"/>
              <a:ea typeface="Arial"/>
              <a:cs typeface="Arial"/>
              <a:sym typeface="Arial"/>
            </a:endParaRPr>
          </a:p>
        </p:txBody>
      </p:sp>
      <p:cxnSp>
        <p:nvCxnSpPr>
          <p:cNvPr id="32" name="Google Shape;290;p3">
            <a:extLst>
              <a:ext uri="{FF2B5EF4-FFF2-40B4-BE49-F238E27FC236}">
                <a16:creationId xmlns:a16="http://schemas.microsoft.com/office/drawing/2014/main" id="{5CE12F2E-598B-4231-92E0-72EEA3219C2E}"/>
              </a:ext>
            </a:extLst>
          </p:cNvPr>
          <p:cNvCxnSpPr>
            <a:cxnSpLocks/>
          </p:cNvCxnSpPr>
          <p:nvPr/>
        </p:nvCxnSpPr>
        <p:spPr>
          <a:xfrm flipV="1">
            <a:off x="4491761" y="4583333"/>
            <a:ext cx="0" cy="398313"/>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33" name="Google Shape;312;p3">
            <a:extLst>
              <a:ext uri="{FF2B5EF4-FFF2-40B4-BE49-F238E27FC236}">
                <a16:creationId xmlns:a16="http://schemas.microsoft.com/office/drawing/2014/main" id="{3C0C2B94-BF5C-44F7-A9B0-EB7DF3F29C65}"/>
              </a:ext>
            </a:extLst>
          </p:cNvPr>
          <p:cNvSpPr txBox="1"/>
          <p:nvPr/>
        </p:nvSpPr>
        <p:spPr>
          <a:xfrm>
            <a:off x="3178428" y="4981646"/>
            <a:ext cx="1464154" cy="430847"/>
          </a:xfrm>
          <a:prstGeom prst="rect">
            <a:avLst/>
          </a:prstGeom>
          <a:noFill/>
          <a:ln>
            <a:noFill/>
          </a:ln>
        </p:spPr>
        <p:txBody>
          <a:bodyPr spcFirstLastPara="1" wrap="square" lIns="91425" tIns="45700" rIns="91425" bIns="45700" anchor="t" anchorCtr="0">
            <a:spAutoFit/>
          </a:bodyPr>
          <a:lstStyle/>
          <a:p>
            <a:pPr marL="0" marR="0" lvl="0" indent="0" algn="r" rtl="0">
              <a:lnSpc>
                <a:spcPct val="110000"/>
              </a:lnSpc>
              <a:spcBef>
                <a:spcPts val="0"/>
              </a:spcBef>
              <a:spcAft>
                <a:spcPts val="0"/>
              </a:spcAft>
              <a:buClr>
                <a:srgbClr val="012D28"/>
              </a:buClr>
              <a:buSzPts val="1000"/>
              <a:buFont typeface="Arial"/>
              <a:buNone/>
            </a:pPr>
            <a:r>
              <a:rPr lang="en-US" sz="1000">
                <a:solidFill>
                  <a:srgbClr val="012D28"/>
                </a:solidFill>
                <a:latin typeface="Arial"/>
                <a:cs typeface="Arial"/>
                <a:sym typeface="Arial"/>
              </a:rPr>
              <a:t>Teaching based on the Learning Outcomes</a:t>
            </a:r>
            <a:endParaRPr sz="1000">
              <a:solidFill>
                <a:srgbClr val="012D28"/>
              </a:solidFill>
              <a:latin typeface="Arial"/>
              <a:cs typeface="Arial"/>
              <a:sym typeface="Arial"/>
            </a:endParaRPr>
          </a:p>
        </p:txBody>
      </p:sp>
      <p:cxnSp>
        <p:nvCxnSpPr>
          <p:cNvPr id="34" name="Google Shape;283;p3">
            <a:extLst>
              <a:ext uri="{FF2B5EF4-FFF2-40B4-BE49-F238E27FC236}">
                <a16:creationId xmlns:a16="http://schemas.microsoft.com/office/drawing/2014/main" id="{E0184653-E827-46F6-8CEE-4AA174C79971}"/>
              </a:ext>
            </a:extLst>
          </p:cNvPr>
          <p:cNvCxnSpPr>
            <a:cxnSpLocks/>
          </p:cNvCxnSpPr>
          <p:nvPr/>
        </p:nvCxnSpPr>
        <p:spPr>
          <a:xfrm flipV="1">
            <a:off x="684362" y="3074718"/>
            <a:ext cx="0" cy="519006"/>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36" name="Picture 35" descr="Logo&#10;&#10;Description automatically generated">
            <a:extLst>
              <a:ext uri="{FF2B5EF4-FFF2-40B4-BE49-F238E27FC236}">
                <a16:creationId xmlns:a16="http://schemas.microsoft.com/office/drawing/2014/main" id="{0F8C459B-FFB1-442A-AE23-3401BA8E098D}"/>
              </a:ext>
            </a:extLst>
          </p:cNvPr>
          <p:cNvPicPr>
            <a:picLocks noChangeAspect="1"/>
          </p:cNvPicPr>
          <p:nvPr/>
        </p:nvPicPr>
        <p:blipFill>
          <a:blip r:embed="rId4">
            <a:duotone>
              <a:schemeClr val="accent4">
                <a:shade val="45000"/>
                <a:satMod val="135000"/>
              </a:schemeClr>
              <a:prstClr val="white"/>
            </a:duotone>
          </a:blip>
          <a:stretch>
            <a:fillRect/>
          </a:stretch>
        </p:blipFill>
        <p:spPr>
          <a:xfrm>
            <a:off x="2506667" y="6097400"/>
            <a:ext cx="485424" cy="478974"/>
          </a:xfrm>
          <a:prstGeom prst="rect">
            <a:avLst/>
          </a:prstGeom>
        </p:spPr>
      </p:pic>
      <p:pic>
        <p:nvPicPr>
          <p:cNvPr id="37" name="Picture 36" descr="Icon&#10;&#10;Description automatically generated">
            <a:extLst>
              <a:ext uri="{FF2B5EF4-FFF2-40B4-BE49-F238E27FC236}">
                <a16:creationId xmlns:a16="http://schemas.microsoft.com/office/drawing/2014/main" id="{32992A56-44BE-4E73-B4BB-A81E2EA217CD}"/>
              </a:ext>
            </a:extLst>
          </p:cNvPr>
          <p:cNvPicPr>
            <a:picLocks noChangeAspect="1"/>
          </p:cNvPicPr>
          <p:nvPr/>
        </p:nvPicPr>
        <p:blipFill>
          <a:blip r:embed="rId5"/>
          <a:stretch>
            <a:fillRect/>
          </a:stretch>
        </p:blipFill>
        <p:spPr>
          <a:xfrm>
            <a:off x="5642339" y="6169329"/>
            <a:ext cx="309369" cy="308351"/>
          </a:xfrm>
          <a:prstGeom prst="rect">
            <a:avLst/>
          </a:prstGeom>
        </p:spPr>
      </p:pic>
      <p:sp>
        <p:nvSpPr>
          <p:cNvPr id="38" name="Google Shape;281;p3">
            <a:extLst>
              <a:ext uri="{FF2B5EF4-FFF2-40B4-BE49-F238E27FC236}">
                <a16:creationId xmlns:a16="http://schemas.microsoft.com/office/drawing/2014/main" id="{B39CC4CD-8206-4C2F-BF57-6FAA63ACD931}"/>
              </a:ext>
            </a:extLst>
          </p:cNvPr>
          <p:cNvSpPr txBox="1"/>
          <p:nvPr/>
        </p:nvSpPr>
        <p:spPr>
          <a:xfrm>
            <a:off x="5936955" y="6126120"/>
            <a:ext cx="4456766" cy="40006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12D28"/>
              </a:buClr>
              <a:buSzPts val="1000"/>
              <a:buFont typeface="Arial"/>
              <a:buNone/>
            </a:pPr>
            <a:r>
              <a:rPr lang="de-DE" sz="1000" b="0" i="0" u="none" strike="noStrike" cap="none" err="1">
                <a:solidFill>
                  <a:srgbClr val="012D28"/>
                </a:solidFill>
                <a:latin typeface="Arial"/>
                <a:ea typeface="Arial"/>
                <a:cs typeface="Arial"/>
                <a:sym typeface="Arial"/>
              </a:rPr>
              <a:t>Certifications</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can</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be</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included</a:t>
            </a:r>
            <a:r>
              <a:rPr lang="de-DE" sz="1000" b="0" i="0" u="none" strike="noStrike" cap="none">
                <a:solidFill>
                  <a:srgbClr val="012D28"/>
                </a:solidFill>
                <a:latin typeface="Arial"/>
                <a:ea typeface="Arial"/>
                <a:cs typeface="Arial"/>
                <a:sym typeface="Arial"/>
              </a:rPr>
              <a:t> in </a:t>
            </a:r>
            <a:r>
              <a:rPr lang="de-DE" sz="1000" b="0" i="0" u="none" strike="noStrike" cap="none" err="1">
                <a:solidFill>
                  <a:srgbClr val="012D28"/>
                </a:solidFill>
                <a:latin typeface="Arial"/>
                <a:ea typeface="Arial"/>
                <a:cs typeface="Arial"/>
                <a:sym typeface="Arial"/>
              </a:rPr>
              <a:t>the</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training</a:t>
            </a:r>
            <a:r>
              <a:rPr lang="de-DE" sz="1000" b="0" i="0" u="none" strike="noStrike" cap="none">
                <a:solidFill>
                  <a:srgbClr val="012D28"/>
                </a:solidFill>
                <a:latin typeface="Arial"/>
                <a:ea typeface="Arial"/>
                <a:cs typeface="Arial"/>
                <a:sym typeface="Arial"/>
              </a:rPr>
              <a:t> – </a:t>
            </a:r>
            <a:r>
              <a:rPr lang="de-DE" sz="1000" b="0" i="0" u="none" strike="noStrike" cap="none" err="1">
                <a:solidFill>
                  <a:srgbClr val="012D28"/>
                </a:solidFill>
                <a:latin typeface="Arial"/>
                <a:ea typeface="Arial"/>
                <a:cs typeface="Arial"/>
                <a:sym typeface="Arial"/>
              </a:rPr>
              <a:t>however</a:t>
            </a:r>
            <a:r>
              <a:rPr lang="de-DE" sz="1000">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we</a:t>
            </a:r>
            <a:r>
              <a:rPr lang="de-DE" sz="1000">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suggest</a:t>
            </a:r>
            <a:r>
              <a:rPr lang="de-DE" sz="1000">
                <a:solidFill>
                  <a:srgbClr val="012D28"/>
                </a:solidFill>
                <a:latin typeface="Arial"/>
                <a:ea typeface="Arial"/>
                <a:cs typeface="Arial"/>
                <a:sym typeface="Arial"/>
              </a:rPr>
              <a:t> not </a:t>
            </a:r>
            <a:r>
              <a:rPr lang="de-DE" sz="1000" err="1">
                <a:solidFill>
                  <a:srgbClr val="012D28"/>
                </a:solidFill>
                <a:latin typeface="Arial"/>
                <a:ea typeface="Arial"/>
                <a:cs typeface="Arial"/>
                <a:sym typeface="Arial"/>
              </a:rPr>
              <a:t>more</a:t>
            </a:r>
            <a:r>
              <a:rPr lang="de-DE" sz="1000">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than</a:t>
            </a:r>
            <a:r>
              <a:rPr lang="de-DE" sz="1000">
                <a:solidFill>
                  <a:srgbClr val="012D28"/>
                </a:solidFill>
                <a:latin typeface="Arial"/>
                <a:ea typeface="Arial"/>
                <a:cs typeface="Arial"/>
                <a:sym typeface="Arial"/>
              </a:rPr>
              <a:t> </a:t>
            </a:r>
            <a:r>
              <a:rPr lang="de-DE" sz="1000" err="1">
                <a:solidFill>
                  <a:srgbClr val="012D28"/>
                </a:solidFill>
                <a:highlight>
                  <a:srgbClr val="00FF00"/>
                </a:highlight>
                <a:latin typeface="Arial"/>
                <a:ea typeface="Arial"/>
                <a:cs typeface="Arial"/>
                <a:sym typeface="Arial"/>
              </a:rPr>
              <a:t>one</a:t>
            </a:r>
            <a:r>
              <a:rPr lang="de-DE" sz="1000">
                <a:solidFill>
                  <a:srgbClr val="012D28"/>
                </a:solidFill>
                <a:latin typeface="Arial"/>
                <a:ea typeface="Arial"/>
                <a:cs typeface="Arial"/>
                <a:sym typeface="Arial"/>
              </a:rPr>
              <a:t> per </a:t>
            </a:r>
            <a:r>
              <a:rPr lang="de-DE" sz="1000" err="1">
                <a:solidFill>
                  <a:srgbClr val="012D28"/>
                </a:solidFill>
                <a:latin typeface="Arial"/>
                <a:ea typeface="Arial"/>
                <a:cs typeface="Arial"/>
                <a:sym typeface="Arial"/>
              </a:rPr>
              <a:t>training</a:t>
            </a:r>
            <a:r>
              <a:rPr lang="de-DE" sz="1000">
                <a:solidFill>
                  <a:srgbClr val="012D28"/>
                </a:solidFill>
                <a:latin typeface="Arial"/>
                <a:ea typeface="Arial"/>
                <a:cs typeface="Arial"/>
                <a:sym typeface="Arial"/>
              </a:rPr>
              <a:t> (a </a:t>
            </a:r>
            <a:r>
              <a:rPr lang="de-DE" sz="1000" err="1">
                <a:solidFill>
                  <a:srgbClr val="012D28"/>
                </a:solidFill>
                <a:latin typeface="Arial"/>
                <a:ea typeface="Arial"/>
                <a:cs typeface="Arial"/>
                <a:sym typeface="Arial"/>
              </a:rPr>
              <a:t>certification</a:t>
            </a:r>
            <a:r>
              <a:rPr lang="de-DE" sz="1000">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exam</a:t>
            </a:r>
            <a:r>
              <a:rPr lang="de-DE" sz="1000">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can</a:t>
            </a:r>
            <a:r>
              <a:rPr lang="de-DE" sz="1000">
                <a:solidFill>
                  <a:srgbClr val="012D28"/>
                </a:solidFill>
                <a:latin typeface="Arial"/>
                <a:ea typeface="Arial"/>
                <a:cs typeface="Arial"/>
                <a:sym typeface="Arial"/>
              </a:rPr>
              <a:t> </a:t>
            </a:r>
            <a:r>
              <a:rPr lang="de-DE" sz="1000" err="1">
                <a:solidFill>
                  <a:srgbClr val="012D28"/>
                </a:solidFill>
                <a:latin typeface="Arial"/>
                <a:ea typeface="Arial"/>
                <a:cs typeface="Arial"/>
                <a:sym typeface="Arial"/>
              </a:rPr>
              <a:t>replace</a:t>
            </a:r>
            <a:r>
              <a:rPr lang="de-DE" sz="1000">
                <a:solidFill>
                  <a:srgbClr val="012D28"/>
                </a:solidFill>
                <a:latin typeface="Arial"/>
                <a:ea typeface="Arial"/>
                <a:cs typeface="Arial"/>
                <a:sym typeface="Arial"/>
              </a:rPr>
              <a:t> an </a:t>
            </a:r>
            <a:r>
              <a:rPr lang="de-DE" sz="1000" err="1">
                <a:solidFill>
                  <a:srgbClr val="012D28"/>
                </a:solidFill>
                <a:latin typeface="Arial"/>
                <a:ea typeface="Arial"/>
                <a:cs typeface="Arial"/>
                <a:sym typeface="Arial"/>
              </a:rPr>
              <a:t>assessment</a:t>
            </a:r>
            <a:r>
              <a:rPr lang="de-DE" sz="1000">
                <a:solidFill>
                  <a:srgbClr val="012D28"/>
                </a:solidFill>
                <a:latin typeface="Arial"/>
                <a:ea typeface="Arial"/>
                <a:cs typeface="Arial"/>
                <a:sym typeface="Arial"/>
              </a:rPr>
              <a:t>)</a:t>
            </a:r>
            <a:endParaRPr sz="1000" b="0" i="0" u="none" strike="noStrike" cap="none">
              <a:solidFill>
                <a:srgbClr val="047364"/>
              </a:solidFill>
              <a:latin typeface="Arial"/>
              <a:ea typeface="Arial"/>
              <a:cs typeface="Arial"/>
              <a:sym typeface="Arial"/>
            </a:endParaRPr>
          </a:p>
        </p:txBody>
      </p:sp>
      <p:sp>
        <p:nvSpPr>
          <p:cNvPr id="39" name="Google Shape;281;p3">
            <a:extLst>
              <a:ext uri="{FF2B5EF4-FFF2-40B4-BE49-F238E27FC236}">
                <a16:creationId xmlns:a16="http://schemas.microsoft.com/office/drawing/2014/main" id="{33CCC384-B518-469D-9363-B0A4EECA3D9F}"/>
              </a:ext>
            </a:extLst>
          </p:cNvPr>
          <p:cNvSpPr txBox="1"/>
          <p:nvPr/>
        </p:nvSpPr>
        <p:spPr>
          <a:xfrm>
            <a:off x="2992091" y="6126120"/>
            <a:ext cx="2534554" cy="40006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12D28"/>
              </a:buClr>
              <a:buSzPts val="1000"/>
              <a:buFont typeface="Arial"/>
              <a:buNone/>
            </a:pPr>
            <a:r>
              <a:rPr lang="de-DE" sz="1000" b="0" i="0" u="none" strike="noStrike" cap="none" err="1">
                <a:solidFill>
                  <a:srgbClr val="012D28"/>
                </a:solidFill>
                <a:latin typeface="Arial"/>
                <a:ea typeface="Arial"/>
                <a:cs typeface="Arial"/>
                <a:sym typeface="Arial"/>
              </a:rPr>
              <a:t>Ongoing</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client</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involved</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during</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the</a:t>
            </a:r>
            <a:r>
              <a:rPr lang="de-DE" sz="1000" b="0" i="0" u="none" strike="noStrike" cap="none">
                <a:solidFill>
                  <a:srgbClr val="012D28"/>
                </a:solidFill>
                <a:latin typeface="Arial"/>
                <a:ea typeface="Arial"/>
                <a:cs typeface="Arial"/>
                <a:sym typeface="Arial"/>
              </a:rPr>
              <a:t> </a:t>
            </a:r>
            <a:r>
              <a:rPr lang="de-DE" sz="1000" b="0" i="0" u="none" strike="noStrike" cap="none" err="1">
                <a:solidFill>
                  <a:srgbClr val="012D28"/>
                </a:solidFill>
                <a:latin typeface="Arial"/>
                <a:ea typeface="Arial"/>
                <a:cs typeface="Arial"/>
                <a:sym typeface="Arial"/>
              </a:rPr>
              <a:t>training</a:t>
            </a:r>
            <a:r>
              <a:rPr lang="de-DE" sz="1000" b="0" i="0" u="none" strike="noStrike" cap="none">
                <a:solidFill>
                  <a:srgbClr val="012D28"/>
                </a:solidFill>
                <a:latin typeface="Arial"/>
                <a:ea typeface="Arial"/>
                <a:cs typeface="Arial"/>
                <a:sym typeface="Arial"/>
              </a:rPr>
              <a:t> (Mingle Sessions </a:t>
            </a:r>
            <a:r>
              <a:rPr lang="de-DE" sz="1000" b="0" i="0" u="none" strike="noStrike" cap="none" err="1">
                <a:solidFill>
                  <a:srgbClr val="012D28"/>
                </a:solidFill>
                <a:latin typeface="Arial"/>
                <a:ea typeface="Arial"/>
                <a:cs typeface="Arial"/>
                <a:sym typeface="Arial"/>
              </a:rPr>
              <a:t>or</a:t>
            </a:r>
            <a:r>
              <a:rPr lang="de-DE" sz="1000" b="0" i="0" u="none" strike="noStrike" cap="none">
                <a:solidFill>
                  <a:srgbClr val="012D28"/>
                </a:solidFill>
                <a:latin typeface="Arial"/>
                <a:ea typeface="Arial"/>
                <a:cs typeface="Arial"/>
                <a:sym typeface="Arial"/>
              </a:rPr>
              <a:t> Impulse </a:t>
            </a:r>
            <a:r>
              <a:rPr lang="de-DE" sz="1000" b="0" i="0" u="none" strike="noStrike" cap="none" err="1">
                <a:solidFill>
                  <a:srgbClr val="012D28"/>
                </a:solidFill>
                <a:latin typeface="Arial"/>
                <a:ea typeface="Arial"/>
                <a:cs typeface="Arial"/>
                <a:sym typeface="Arial"/>
              </a:rPr>
              <a:t>lectures</a:t>
            </a:r>
            <a:r>
              <a:rPr lang="de-DE" sz="1000" b="0" i="0" u="none" strike="noStrike" cap="none">
                <a:solidFill>
                  <a:srgbClr val="012D28"/>
                </a:solidFill>
                <a:latin typeface="Arial"/>
                <a:ea typeface="Arial"/>
                <a:cs typeface="Arial"/>
                <a:sym typeface="Arial"/>
              </a:rPr>
              <a:t>)</a:t>
            </a:r>
            <a:endParaRPr sz="1000" b="0" i="0" u="none" strike="noStrike" cap="none">
              <a:solidFill>
                <a:srgbClr val="047364"/>
              </a:solidFill>
              <a:latin typeface="Arial"/>
              <a:ea typeface="Arial"/>
              <a:cs typeface="Arial"/>
              <a:sym typeface="Arial"/>
            </a:endParaRPr>
          </a:p>
        </p:txBody>
      </p:sp>
      <p:pic>
        <p:nvPicPr>
          <p:cNvPr id="40" name="Picture 39" descr="A picture containing icon&#10;&#10;Description automatically generated">
            <a:extLst>
              <a:ext uri="{FF2B5EF4-FFF2-40B4-BE49-F238E27FC236}">
                <a16:creationId xmlns:a16="http://schemas.microsoft.com/office/drawing/2014/main" id="{2BC11D05-8AA2-4CBD-A946-2CD01F57C946}"/>
              </a:ext>
            </a:extLst>
          </p:cNvPr>
          <p:cNvPicPr>
            <a:picLocks noChangeAspect="1"/>
          </p:cNvPicPr>
          <p:nvPr/>
        </p:nvPicPr>
        <p:blipFill>
          <a:blip r:embed="rId6"/>
          <a:stretch>
            <a:fillRect/>
          </a:stretch>
        </p:blipFill>
        <p:spPr>
          <a:xfrm>
            <a:off x="260506" y="6022173"/>
            <a:ext cx="602664" cy="602664"/>
          </a:xfrm>
          <a:prstGeom prst="rect">
            <a:avLst/>
          </a:prstGeom>
        </p:spPr>
      </p:pic>
      <p:sp>
        <p:nvSpPr>
          <p:cNvPr id="41" name="Google Shape;300;p3">
            <a:extLst>
              <a:ext uri="{FF2B5EF4-FFF2-40B4-BE49-F238E27FC236}">
                <a16:creationId xmlns:a16="http://schemas.microsoft.com/office/drawing/2014/main" id="{167028D5-2C45-472A-A06E-E2392AABA081}"/>
              </a:ext>
            </a:extLst>
          </p:cNvPr>
          <p:cNvSpPr txBox="1"/>
          <p:nvPr/>
        </p:nvSpPr>
        <p:spPr>
          <a:xfrm>
            <a:off x="793983" y="6126120"/>
            <a:ext cx="1667478" cy="430847"/>
          </a:xfrm>
          <a:prstGeom prst="rect">
            <a:avLst/>
          </a:prstGeom>
          <a:noFill/>
          <a:ln>
            <a:noFill/>
          </a:ln>
        </p:spPr>
        <p:txBody>
          <a:bodyPr spcFirstLastPara="1" wrap="square" lIns="91425" tIns="45700" rIns="91425" bIns="45700" anchor="t" anchorCtr="0">
            <a:spAutoFit/>
          </a:bodyPr>
          <a:lstStyle/>
          <a:p>
            <a:pPr marL="0" marR="0" lvl="0" indent="0" rtl="0">
              <a:lnSpc>
                <a:spcPct val="110000"/>
              </a:lnSpc>
              <a:spcBef>
                <a:spcPts val="0"/>
              </a:spcBef>
              <a:spcAft>
                <a:spcPts val="0"/>
              </a:spcAft>
              <a:buClr>
                <a:srgbClr val="012D28"/>
              </a:buClr>
              <a:buSzPts val="1000"/>
              <a:buFont typeface="Arial"/>
              <a:buNone/>
            </a:pPr>
            <a:r>
              <a:rPr lang="en-US" sz="1000">
                <a:solidFill>
                  <a:srgbClr val="012D28"/>
                </a:solidFill>
                <a:latin typeface="Arial"/>
                <a:ea typeface="Arial"/>
                <a:cs typeface="Arial"/>
                <a:sym typeface="Arial"/>
              </a:rPr>
              <a:t>2-3 Mini Projects (2-3 </a:t>
            </a:r>
            <a:br>
              <a:rPr lang="en-US" sz="1000">
                <a:solidFill>
                  <a:srgbClr val="012D28"/>
                </a:solidFill>
                <a:latin typeface="Arial"/>
                <a:ea typeface="Arial"/>
                <a:cs typeface="Arial"/>
                <a:sym typeface="Arial"/>
              </a:rPr>
            </a:br>
            <a:r>
              <a:rPr lang="en-US" sz="1000">
                <a:solidFill>
                  <a:srgbClr val="012D28"/>
                </a:solidFill>
                <a:latin typeface="Arial"/>
                <a:ea typeface="Arial"/>
                <a:cs typeface="Arial"/>
                <a:sym typeface="Arial"/>
              </a:rPr>
              <a:t>days) during the program</a:t>
            </a:r>
            <a:endParaRPr lang="en-US" sz="1000"/>
          </a:p>
        </p:txBody>
      </p:sp>
      <p:cxnSp>
        <p:nvCxnSpPr>
          <p:cNvPr id="42" name="Straight Connector 41">
            <a:extLst>
              <a:ext uri="{FF2B5EF4-FFF2-40B4-BE49-F238E27FC236}">
                <a16:creationId xmlns:a16="http://schemas.microsoft.com/office/drawing/2014/main" id="{B03A1C51-B769-415A-B65C-9599E9AD0DDA}"/>
              </a:ext>
            </a:extLst>
          </p:cNvPr>
          <p:cNvCxnSpPr/>
          <p:nvPr/>
        </p:nvCxnSpPr>
        <p:spPr>
          <a:xfrm>
            <a:off x="363098" y="6050995"/>
            <a:ext cx="11438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E190E9-DAC4-4CB6-A73A-E2AD5A88B8A9}"/>
              </a:ext>
            </a:extLst>
          </p:cNvPr>
          <p:cNvCxnSpPr/>
          <p:nvPr/>
        </p:nvCxnSpPr>
        <p:spPr>
          <a:xfrm>
            <a:off x="363098" y="6628349"/>
            <a:ext cx="11438136"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Google Shape;288;p3">
            <a:extLst>
              <a:ext uri="{FF2B5EF4-FFF2-40B4-BE49-F238E27FC236}">
                <a16:creationId xmlns:a16="http://schemas.microsoft.com/office/drawing/2014/main" id="{B63F091A-4E3F-4C46-AFB9-94EFB966826E}"/>
              </a:ext>
            </a:extLst>
          </p:cNvPr>
          <p:cNvSpPr txBox="1"/>
          <p:nvPr/>
        </p:nvSpPr>
        <p:spPr>
          <a:xfrm>
            <a:off x="10371435" y="6126120"/>
            <a:ext cx="3142722" cy="430847"/>
          </a:xfrm>
          <a:prstGeom prst="rect">
            <a:avLst/>
          </a:prstGeom>
          <a:noFill/>
          <a:ln>
            <a:noFill/>
          </a:ln>
        </p:spPr>
        <p:txBody>
          <a:bodyPr spcFirstLastPara="1" wrap="square" lIns="91425" tIns="45700" rIns="91425" bIns="45700" anchor="t" anchorCtr="0">
            <a:spAutoFit/>
          </a:bodyPr>
          <a:lstStyle/>
          <a:p>
            <a:pPr marL="0" marR="0" lvl="0" indent="0" rtl="0">
              <a:lnSpc>
                <a:spcPct val="110000"/>
              </a:lnSpc>
              <a:spcBef>
                <a:spcPts val="0"/>
              </a:spcBef>
              <a:spcAft>
                <a:spcPts val="0"/>
              </a:spcAft>
              <a:buClr>
                <a:srgbClr val="012D28"/>
              </a:buClr>
              <a:buSzPts val="1000"/>
              <a:buFont typeface="Arial"/>
              <a:buNone/>
            </a:pPr>
            <a:r>
              <a:rPr lang="en-US" sz="1000">
                <a:solidFill>
                  <a:srgbClr val="012D28"/>
                </a:solidFill>
                <a:latin typeface="Arial"/>
                <a:ea typeface="Arial"/>
                <a:cs typeface="Arial"/>
                <a:sym typeface="Arial"/>
              </a:rPr>
              <a:t>*PM = Program Manager </a:t>
            </a:r>
            <a:br>
              <a:rPr lang="en-US" sz="1000">
                <a:solidFill>
                  <a:srgbClr val="012D28"/>
                </a:solidFill>
                <a:latin typeface="Arial"/>
                <a:ea typeface="Arial"/>
                <a:cs typeface="Arial"/>
                <a:sym typeface="Arial"/>
              </a:rPr>
            </a:br>
            <a:r>
              <a:rPr lang="en-US" sz="1000">
                <a:solidFill>
                  <a:srgbClr val="012D28"/>
                </a:solidFill>
                <a:latin typeface="Arial"/>
                <a:ea typeface="Arial"/>
                <a:cs typeface="Arial"/>
                <a:sym typeface="Arial"/>
              </a:rPr>
              <a:t>of the AW Academy</a:t>
            </a:r>
            <a:endParaRPr/>
          </a:p>
        </p:txBody>
      </p:sp>
      <p:pic>
        <p:nvPicPr>
          <p:cNvPr id="46" name="Picture 45" descr="Icon&#10;&#10;Description automatically generated">
            <a:extLst>
              <a:ext uri="{FF2B5EF4-FFF2-40B4-BE49-F238E27FC236}">
                <a16:creationId xmlns:a16="http://schemas.microsoft.com/office/drawing/2014/main" id="{462ED255-C637-4FDB-94FE-99A4083AB07F}"/>
              </a:ext>
            </a:extLst>
          </p:cNvPr>
          <p:cNvPicPr>
            <a:picLocks noChangeAspect="1"/>
          </p:cNvPicPr>
          <p:nvPr/>
        </p:nvPicPr>
        <p:blipFill>
          <a:blip r:embed="rId7"/>
          <a:stretch>
            <a:fillRect/>
          </a:stretch>
        </p:blipFill>
        <p:spPr>
          <a:xfrm>
            <a:off x="10258026" y="1722708"/>
            <a:ext cx="518358" cy="516636"/>
          </a:xfrm>
          <a:prstGeom prst="rect">
            <a:avLst/>
          </a:prstGeom>
        </p:spPr>
      </p:pic>
      <p:sp>
        <p:nvSpPr>
          <p:cNvPr id="47" name="Google Shape;277;p3">
            <a:extLst>
              <a:ext uri="{FF2B5EF4-FFF2-40B4-BE49-F238E27FC236}">
                <a16:creationId xmlns:a16="http://schemas.microsoft.com/office/drawing/2014/main" id="{5609F232-EE67-492F-92D7-F0E2DB2D3B5D}"/>
              </a:ext>
            </a:extLst>
          </p:cNvPr>
          <p:cNvSpPr txBox="1"/>
          <p:nvPr/>
        </p:nvSpPr>
        <p:spPr>
          <a:xfrm>
            <a:off x="541493" y="5162495"/>
            <a:ext cx="2051201" cy="820184"/>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000" b="0" i="0" u="none" strike="noStrike" cap="none">
                <a:solidFill>
                  <a:srgbClr val="012D28"/>
                </a:solidFill>
                <a:latin typeface="Arial"/>
                <a:ea typeface="Arial"/>
                <a:cs typeface="Arial"/>
                <a:sym typeface="Arial"/>
              </a:rPr>
              <a:t>Focusing on </a:t>
            </a:r>
            <a:r>
              <a:rPr lang="en-US" sz="1000" b="0" i="0" u="none" strike="noStrike" cap="none">
                <a:solidFill>
                  <a:srgbClr val="012D28"/>
                </a:solidFill>
                <a:highlight>
                  <a:srgbClr val="00FF00"/>
                </a:highlight>
                <a:latin typeface="Arial"/>
                <a:ea typeface="Arial"/>
                <a:cs typeface="Arial"/>
                <a:sym typeface="Arial"/>
              </a:rPr>
              <a:t>3 Main Topics </a:t>
            </a:r>
            <a:br>
              <a:rPr lang="en-US" sz="1000" b="0" i="0" u="none" strike="noStrike" cap="none">
                <a:solidFill>
                  <a:srgbClr val="012D28"/>
                </a:solidFill>
                <a:highlight>
                  <a:srgbClr val="00FF00"/>
                </a:highlight>
                <a:latin typeface="Arial"/>
                <a:ea typeface="Arial"/>
                <a:cs typeface="Arial"/>
                <a:sym typeface="Arial"/>
              </a:rPr>
            </a:br>
            <a:r>
              <a:rPr lang="en-US" sz="1000" b="0" i="0" u="none" strike="noStrike" cap="none">
                <a:solidFill>
                  <a:srgbClr val="012D28"/>
                </a:solidFill>
                <a:highlight>
                  <a:srgbClr val="00FF00"/>
                </a:highlight>
                <a:latin typeface="Arial"/>
                <a:ea typeface="Arial"/>
                <a:cs typeface="Arial"/>
                <a:sym typeface="Arial"/>
              </a:rPr>
              <a:t>(Key Words)</a:t>
            </a:r>
            <a:br>
              <a:rPr lang="en-US" sz="1000" b="0" i="0" u="none" strike="noStrike" cap="none">
                <a:solidFill>
                  <a:srgbClr val="012D28"/>
                </a:solidFill>
                <a:latin typeface="Arial"/>
                <a:ea typeface="Arial"/>
                <a:cs typeface="Arial"/>
                <a:sym typeface="Arial"/>
              </a:rPr>
            </a:br>
            <a:endParaRPr lang="en-US" sz="500" b="0" i="0" u="none" strike="noStrike" cap="none">
              <a:solidFill>
                <a:srgbClr val="012D28"/>
              </a:solidFill>
              <a:latin typeface="Arial"/>
              <a:ea typeface="Arial"/>
              <a:cs typeface="Arial"/>
              <a:sym typeface="Arial"/>
            </a:endParaRPr>
          </a:p>
          <a:p>
            <a:pPr marL="0" marR="0" lvl="0" indent="0" algn="ctr" rtl="0">
              <a:lnSpc>
                <a:spcPct val="110000"/>
              </a:lnSpc>
              <a:spcBef>
                <a:spcPts val="0"/>
              </a:spcBef>
              <a:spcAft>
                <a:spcPts val="0"/>
              </a:spcAft>
              <a:buClr>
                <a:srgbClr val="012D28"/>
              </a:buClr>
              <a:buSzPts val="1000"/>
              <a:buFont typeface="Arial"/>
              <a:buNone/>
            </a:pPr>
            <a:endParaRPr/>
          </a:p>
        </p:txBody>
      </p:sp>
      <p:pic>
        <p:nvPicPr>
          <p:cNvPr id="48" name="Picture 47" descr="Logo&#10;&#10;Description automatically generated">
            <a:extLst>
              <a:ext uri="{FF2B5EF4-FFF2-40B4-BE49-F238E27FC236}">
                <a16:creationId xmlns:a16="http://schemas.microsoft.com/office/drawing/2014/main" id="{400CC357-59CB-4651-A3D1-D1262B1D69B6}"/>
              </a:ext>
            </a:extLst>
          </p:cNvPr>
          <p:cNvPicPr>
            <a:picLocks noChangeAspect="1"/>
          </p:cNvPicPr>
          <p:nvPr/>
        </p:nvPicPr>
        <p:blipFill>
          <a:blip r:embed="rId4">
            <a:duotone>
              <a:schemeClr val="accent4">
                <a:shade val="45000"/>
                <a:satMod val="135000"/>
              </a:schemeClr>
              <a:prstClr val="white"/>
            </a:duotone>
          </a:blip>
          <a:stretch>
            <a:fillRect/>
          </a:stretch>
        </p:blipFill>
        <p:spPr>
          <a:xfrm>
            <a:off x="1335297" y="3235298"/>
            <a:ext cx="485424" cy="478974"/>
          </a:xfrm>
          <a:prstGeom prst="rect">
            <a:avLst/>
          </a:prstGeom>
        </p:spPr>
      </p:pic>
      <p:cxnSp>
        <p:nvCxnSpPr>
          <p:cNvPr id="51" name="Google Shape;290;p3">
            <a:extLst>
              <a:ext uri="{FF2B5EF4-FFF2-40B4-BE49-F238E27FC236}">
                <a16:creationId xmlns:a16="http://schemas.microsoft.com/office/drawing/2014/main" id="{30CE530A-B62E-40B1-91B3-2762EBB42EC3}"/>
              </a:ext>
            </a:extLst>
          </p:cNvPr>
          <p:cNvCxnSpPr>
            <a:cxnSpLocks/>
          </p:cNvCxnSpPr>
          <p:nvPr/>
        </p:nvCxnSpPr>
        <p:spPr>
          <a:xfrm flipV="1">
            <a:off x="1550517" y="4564113"/>
            <a:ext cx="0" cy="546407"/>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21" name="Rectangle: Rounded Corners 20">
            <a:extLst>
              <a:ext uri="{FF2B5EF4-FFF2-40B4-BE49-F238E27FC236}">
                <a16:creationId xmlns:a16="http://schemas.microsoft.com/office/drawing/2014/main" id="{1940E295-8AE1-4A4A-BE5F-085B0995B77B}"/>
              </a:ext>
            </a:extLst>
          </p:cNvPr>
          <p:cNvSpPr/>
          <p:nvPr/>
        </p:nvSpPr>
        <p:spPr>
          <a:xfrm>
            <a:off x="658813" y="4265921"/>
            <a:ext cx="1861027" cy="424298"/>
          </a:xfrm>
          <a:prstGeom prst="round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err="1">
                <a:latin typeface="+mj-lt"/>
              </a:rPr>
              <a:t>Pre</a:t>
            </a:r>
            <a:r>
              <a:rPr lang="de-DE" sz="1200">
                <a:latin typeface="+mj-lt"/>
              </a:rPr>
              <a:t>-Studies – </a:t>
            </a:r>
            <a:r>
              <a:rPr lang="de-DE" sz="1200">
                <a:highlight>
                  <a:srgbClr val="00FF00"/>
                </a:highlight>
                <a:latin typeface="+mj-lt"/>
              </a:rPr>
              <a:t>4 </a:t>
            </a:r>
            <a:r>
              <a:rPr lang="de-DE" sz="1200" err="1">
                <a:highlight>
                  <a:srgbClr val="00FF00"/>
                </a:highlight>
                <a:latin typeface="+mj-lt"/>
              </a:rPr>
              <a:t>Weeks</a:t>
            </a:r>
            <a:r>
              <a:rPr lang="de-DE" sz="1200">
                <a:highlight>
                  <a:srgbClr val="00FF00"/>
                </a:highlight>
                <a:latin typeface="+mj-lt"/>
              </a:rPr>
              <a:t> </a:t>
            </a:r>
            <a:r>
              <a:rPr lang="en-US" sz="1200">
                <a:solidFill>
                  <a:schemeClr val="bg1"/>
                </a:solidFill>
                <a:highlight>
                  <a:srgbClr val="000000"/>
                </a:highlight>
                <a:sym typeface="Arial"/>
              </a:rPr>
              <a:t>[Actual Date]</a:t>
            </a:r>
          </a:p>
        </p:txBody>
      </p:sp>
      <p:sp>
        <p:nvSpPr>
          <p:cNvPr id="52" name="Google Shape;281;p3">
            <a:extLst>
              <a:ext uri="{FF2B5EF4-FFF2-40B4-BE49-F238E27FC236}">
                <a16:creationId xmlns:a16="http://schemas.microsoft.com/office/drawing/2014/main" id="{BE9F01EE-4DA2-4EC9-AFD1-1FD1C25CC75B}"/>
              </a:ext>
            </a:extLst>
          </p:cNvPr>
          <p:cNvSpPr txBox="1"/>
          <p:nvPr/>
        </p:nvSpPr>
        <p:spPr>
          <a:xfrm>
            <a:off x="3413967" y="2298569"/>
            <a:ext cx="1308959" cy="86173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12D28"/>
              </a:buClr>
              <a:buSzPts val="1000"/>
              <a:buFont typeface="Arial"/>
              <a:buNone/>
            </a:pPr>
            <a:r>
              <a:rPr lang="en-US" sz="1000" b="0" i="0" u="none" strike="noStrike" cap="none">
                <a:solidFill>
                  <a:srgbClr val="012D28"/>
                </a:solidFill>
                <a:latin typeface="Arial"/>
                <a:ea typeface="Arial"/>
                <a:cs typeface="Arial"/>
                <a:sym typeface="Arial"/>
              </a:rPr>
              <a:t>Assessment #1</a:t>
            </a:r>
            <a:br>
              <a:rPr lang="en-US" sz="1000" b="0" i="0" u="none" strike="noStrike" cap="none">
                <a:solidFill>
                  <a:srgbClr val="012D28"/>
                </a:solidFill>
                <a:latin typeface="Arial"/>
                <a:ea typeface="Arial"/>
                <a:cs typeface="Arial"/>
                <a:sym typeface="Arial"/>
              </a:rPr>
            </a:br>
            <a:r>
              <a:rPr lang="en-US" sz="1000" b="0" i="0" u="none" strike="noStrike" cap="none">
                <a:solidFill>
                  <a:srgbClr val="012D28"/>
                </a:solidFill>
                <a:latin typeface="Arial"/>
                <a:ea typeface="Arial"/>
                <a:cs typeface="Arial"/>
                <a:sym typeface="Arial"/>
              </a:rPr>
              <a:t>(approx. </a:t>
            </a:r>
            <a:r>
              <a:rPr lang="en-US" sz="1000" b="0" i="0" u="none" strike="noStrike" cap="none">
                <a:solidFill>
                  <a:srgbClr val="012D28"/>
                </a:solidFill>
                <a:highlight>
                  <a:srgbClr val="00FF00"/>
                </a:highlight>
                <a:latin typeface="Arial"/>
                <a:ea typeface="Arial"/>
                <a:cs typeface="Arial"/>
                <a:sym typeface="Arial"/>
              </a:rPr>
              <a:t>Week 3</a:t>
            </a:r>
            <a:r>
              <a:rPr lang="en-US" sz="1000" b="0" i="0" u="none" strike="noStrike" cap="none">
                <a:solidFill>
                  <a:srgbClr val="012D28"/>
                </a:solidFill>
                <a:latin typeface="Arial"/>
                <a:ea typeface="Arial"/>
                <a:cs typeface="Arial"/>
                <a:sym typeface="Arial"/>
              </a:rPr>
              <a:t>)</a:t>
            </a:r>
            <a:br>
              <a:rPr lang="en-US" sz="1000" b="0" i="0" u="none" strike="noStrike" cap="none">
                <a:solidFill>
                  <a:srgbClr val="012D28"/>
                </a:solidFill>
                <a:latin typeface="Arial"/>
                <a:ea typeface="Arial"/>
                <a:cs typeface="Arial"/>
                <a:sym typeface="Arial"/>
              </a:rPr>
            </a:br>
            <a:r>
              <a:rPr lang="en-US" sz="1000" b="0" i="0" u="none" strike="noStrike" cap="none">
                <a:solidFill>
                  <a:srgbClr val="012D28"/>
                </a:solidFill>
                <a:latin typeface="Arial"/>
                <a:ea typeface="Arial"/>
                <a:cs typeface="Arial"/>
                <a:sym typeface="Arial"/>
              </a:rPr>
              <a:t> </a:t>
            </a:r>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047364"/>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047364"/>
              </a:solidFill>
              <a:latin typeface="Arial"/>
              <a:ea typeface="Arial"/>
              <a:cs typeface="Arial"/>
              <a:sym typeface="Arial"/>
            </a:endParaRPr>
          </a:p>
        </p:txBody>
      </p:sp>
      <p:sp>
        <p:nvSpPr>
          <p:cNvPr id="54" name="Google Shape;298;p3">
            <a:extLst>
              <a:ext uri="{FF2B5EF4-FFF2-40B4-BE49-F238E27FC236}">
                <a16:creationId xmlns:a16="http://schemas.microsoft.com/office/drawing/2014/main" id="{8EE60C3B-64C7-43CC-AEBB-2C05563F9798}"/>
              </a:ext>
            </a:extLst>
          </p:cNvPr>
          <p:cNvSpPr txBox="1"/>
          <p:nvPr/>
        </p:nvSpPr>
        <p:spPr>
          <a:xfrm>
            <a:off x="5739118" y="2152717"/>
            <a:ext cx="134683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12D28"/>
              </a:buClr>
              <a:buSzPts val="1000"/>
              <a:buFont typeface="Arial"/>
              <a:buNone/>
            </a:pPr>
            <a:r>
              <a:rPr lang="en-US" sz="1000" b="0" i="0" u="none" strike="noStrike" cap="none">
                <a:solidFill>
                  <a:srgbClr val="012D28"/>
                </a:solidFill>
                <a:latin typeface="Arial"/>
                <a:ea typeface="Arial"/>
                <a:cs typeface="Arial"/>
                <a:sym typeface="Arial"/>
              </a:rPr>
              <a:t>Assessment #2</a:t>
            </a:r>
            <a:br>
              <a:rPr lang="en-US" sz="1000" b="0" i="0" u="none" strike="noStrike" cap="none">
                <a:solidFill>
                  <a:srgbClr val="012D28"/>
                </a:solidFill>
                <a:latin typeface="Arial"/>
                <a:ea typeface="Arial"/>
                <a:cs typeface="Arial"/>
                <a:sym typeface="Arial"/>
              </a:rPr>
            </a:br>
            <a:r>
              <a:rPr lang="en-US" sz="1000" b="0" i="0" u="none" strike="noStrike" cap="none">
                <a:solidFill>
                  <a:srgbClr val="012D28"/>
                </a:solidFill>
                <a:latin typeface="Arial"/>
                <a:ea typeface="Arial"/>
                <a:cs typeface="Arial"/>
                <a:sym typeface="Arial"/>
              </a:rPr>
              <a:t>(approx. </a:t>
            </a:r>
            <a:r>
              <a:rPr lang="en-US" sz="1000" b="0" i="0" u="none" strike="noStrike" cap="none">
                <a:solidFill>
                  <a:srgbClr val="012D28"/>
                </a:solidFill>
                <a:highlight>
                  <a:srgbClr val="00FF00"/>
                </a:highlight>
                <a:latin typeface="Arial"/>
                <a:ea typeface="Arial"/>
                <a:cs typeface="Arial"/>
                <a:sym typeface="Arial"/>
              </a:rPr>
              <a:t>Week 5-6</a:t>
            </a:r>
            <a:r>
              <a:rPr lang="en-US" sz="1000" b="0" i="0" u="none" strike="noStrike" cap="none">
                <a:solidFill>
                  <a:srgbClr val="012D28"/>
                </a:solidFill>
                <a:latin typeface="Arial"/>
                <a:ea typeface="Arial"/>
                <a:cs typeface="Arial"/>
                <a:sym typeface="Arial"/>
              </a:rPr>
              <a:t>)</a:t>
            </a:r>
            <a:endParaRPr/>
          </a:p>
          <a:p>
            <a:pPr marL="0" marR="0" lvl="0" indent="0" algn="ctr" rtl="0">
              <a:lnSpc>
                <a:spcPct val="100000"/>
              </a:lnSpc>
              <a:spcBef>
                <a:spcPts val="0"/>
              </a:spcBef>
              <a:spcAft>
                <a:spcPts val="0"/>
              </a:spcAft>
              <a:buClr>
                <a:srgbClr val="047364"/>
              </a:buClr>
              <a:buSzPts val="1000"/>
              <a:buFont typeface="Arial"/>
              <a:buNone/>
            </a:pPr>
            <a:r>
              <a:rPr lang="en-US" sz="1000" b="0" i="0" u="none" strike="noStrike" cap="none">
                <a:solidFill>
                  <a:srgbClr val="047364"/>
                </a:solidFill>
                <a:latin typeface="Arial"/>
                <a:ea typeface="Arial"/>
                <a:cs typeface="Arial"/>
                <a:sym typeface="Arial"/>
              </a:rPr>
              <a:t> </a:t>
            </a:r>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047364"/>
              </a:solidFill>
              <a:latin typeface="Arial"/>
              <a:ea typeface="Arial"/>
              <a:cs typeface="Arial"/>
              <a:sym typeface="Arial"/>
            </a:endParaRPr>
          </a:p>
        </p:txBody>
      </p:sp>
      <p:sp>
        <p:nvSpPr>
          <p:cNvPr id="56" name="Google Shape;301;p3">
            <a:extLst>
              <a:ext uri="{FF2B5EF4-FFF2-40B4-BE49-F238E27FC236}">
                <a16:creationId xmlns:a16="http://schemas.microsoft.com/office/drawing/2014/main" id="{5AFDEA13-1D08-475A-B929-8E08F64DBB50}"/>
              </a:ext>
            </a:extLst>
          </p:cNvPr>
          <p:cNvSpPr txBox="1"/>
          <p:nvPr/>
        </p:nvSpPr>
        <p:spPr>
          <a:xfrm>
            <a:off x="7870558" y="1998150"/>
            <a:ext cx="134683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12D28"/>
              </a:buClr>
              <a:buSzPts val="1000"/>
              <a:buFont typeface="Arial"/>
              <a:buNone/>
            </a:pPr>
            <a:r>
              <a:rPr lang="en-US" sz="1000" b="0" i="0" u="none" strike="noStrike" cap="none">
                <a:solidFill>
                  <a:srgbClr val="012D28"/>
                </a:solidFill>
                <a:latin typeface="Arial"/>
                <a:ea typeface="Arial"/>
                <a:cs typeface="Arial"/>
                <a:sym typeface="Arial"/>
              </a:rPr>
              <a:t>Assessment #3 (optional </a:t>
            </a:r>
            <a:r>
              <a:rPr lang="en-US" sz="1000" b="0" i="0" u="none" strike="noStrike" cap="none">
                <a:solidFill>
                  <a:srgbClr val="012D28"/>
                </a:solidFill>
                <a:highlight>
                  <a:srgbClr val="00FF00"/>
                </a:highlight>
                <a:latin typeface="Arial"/>
                <a:ea typeface="Arial"/>
                <a:cs typeface="Arial"/>
                <a:sym typeface="Arial"/>
              </a:rPr>
              <a:t>week 8-9</a:t>
            </a:r>
            <a:r>
              <a:rPr lang="en-US" sz="1000" b="0" i="0" u="none" strike="noStrike" cap="none">
                <a:solidFill>
                  <a:srgbClr val="012D28"/>
                </a:solidFill>
                <a:latin typeface="Arial"/>
                <a:ea typeface="Arial"/>
                <a:cs typeface="Arial"/>
                <a:sym typeface="Arial"/>
              </a:rPr>
              <a:t>)</a:t>
            </a:r>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047364"/>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047364"/>
              </a:solidFill>
              <a:latin typeface="Arial"/>
              <a:ea typeface="Arial"/>
              <a:cs typeface="Arial"/>
              <a:sym typeface="Arial"/>
            </a:endParaRPr>
          </a:p>
        </p:txBody>
      </p:sp>
      <p:pic>
        <p:nvPicPr>
          <p:cNvPr id="58" name="Google Shape;303;p3">
            <a:extLst>
              <a:ext uri="{FF2B5EF4-FFF2-40B4-BE49-F238E27FC236}">
                <a16:creationId xmlns:a16="http://schemas.microsoft.com/office/drawing/2014/main" id="{12EC2333-C308-4884-82F1-D19463D8498E}"/>
              </a:ext>
            </a:extLst>
          </p:cNvPr>
          <p:cNvPicPr preferRelativeResize="0"/>
          <p:nvPr/>
        </p:nvPicPr>
        <p:blipFill rotWithShape="1">
          <a:blip r:embed="rId8">
            <a:alphaModFix/>
          </a:blip>
          <a:srcRect/>
          <a:stretch/>
        </p:blipFill>
        <p:spPr>
          <a:xfrm>
            <a:off x="3658646" y="1845919"/>
            <a:ext cx="409800" cy="382017"/>
          </a:xfrm>
          <a:prstGeom prst="rect">
            <a:avLst/>
          </a:prstGeom>
          <a:noFill/>
          <a:ln>
            <a:noFill/>
          </a:ln>
        </p:spPr>
      </p:pic>
      <p:pic>
        <p:nvPicPr>
          <p:cNvPr id="62" name="Picture 61" descr="Icon&#10;&#10;Description automatically generated">
            <a:extLst>
              <a:ext uri="{FF2B5EF4-FFF2-40B4-BE49-F238E27FC236}">
                <a16:creationId xmlns:a16="http://schemas.microsoft.com/office/drawing/2014/main" id="{FD460864-58F9-4986-ACD2-C76C6BB8C41F}"/>
              </a:ext>
            </a:extLst>
          </p:cNvPr>
          <p:cNvPicPr>
            <a:picLocks noChangeAspect="1"/>
          </p:cNvPicPr>
          <p:nvPr/>
        </p:nvPicPr>
        <p:blipFill>
          <a:blip r:embed="rId5"/>
          <a:stretch>
            <a:fillRect/>
          </a:stretch>
        </p:blipFill>
        <p:spPr>
          <a:xfrm>
            <a:off x="4105433" y="1816704"/>
            <a:ext cx="409800" cy="408452"/>
          </a:xfrm>
          <a:prstGeom prst="rect">
            <a:avLst/>
          </a:prstGeom>
        </p:spPr>
      </p:pic>
      <p:cxnSp>
        <p:nvCxnSpPr>
          <p:cNvPr id="63" name="Google Shape;283;p3">
            <a:extLst>
              <a:ext uri="{FF2B5EF4-FFF2-40B4-BE49-F238E27FC236}">
                <a16:creationId xmlns:a16="http://schemas.microsoft.com/office/drawing/2014/main" id="{F4068592-C6EA-4D9E-B02B-FEB190B9CDEE}"/>
              </a:ext>
            </a:extLst>
          </p:cNvPr>
          <p:cNvCxnSpPr>
            <a:cxnSpLocks/>
          </p:cNvCxnSpPr>
          <p:nvPr/>
        </p:nvCxnSpPr>
        <p:spPr>
          <a:xfrm flipV="1">
            <a:off x="4068446" y="2737596"/>
            <a:ext cx="0" cy="905863"/>
          </a:xfrm>
          <a:prstGeom prst="straightConnector1">
            <a:avLst/>
          </a:prstGeom>
          <a:noFill/>
          <a:ln w="19050" cap="flat" cmpd="sng">
            <a:solidFill>
              <a:schemeClr val="bg1">
                <a:lumMod val="65000"/>
              </a:schemeClr>
            </a:solidFill>
            <a:prstDash val="solid"/>
            <a:miter lim="800000"/>
            <a:headEnd type="none" w="sm" len="sm"/>
            <a:tailEnd type="none" w="sm" len="sm"/>
          </a:ln>
        </p:spPr>
      </p:cxnSp>
      <p:cxnSp>
        <p:nvCxnSpPr>
          <p:cNvPr id="65" name="Google Shape;283;p3">
            <a:extLst>
              <a:ext uri="{FF2B5EF4-FFF2-40B4-BE49-F238E27FC236}">
                <a16:creationId xmlns:a16="http://schemas.microsoft.com/office/drawing/2014/main" id="{C14F5B98-8A2D-487E-AC35-FF4DB94ACB6B}"/>
              </a:ext>
            </a:extLst>
          </p:cNvPr>
          <p:cNvCxnSpPr>
            <a:cxnSpLocks/>
          </p:cNvCxnSpPr>
          <p:nvPr/>
        </p:nvCxnSpPr>
        <p:spPr>
          <a:xfrm flipV="1">
            <a:off x="6402420" y="2648267"/>
            <a:ext cx="0" cy="983568"/>
          </a:xfrm>
          <a:prstGeom prst="straightConnector1">
            <a:avLst/>
          </a:prstGeom>
          <a:noFill/>
          <a:ln w="19050" cap="flat" cmpd="sng">
            <a:solidFill>
              <a:schemeClr val="bg1">
                <a:lumMod val="65000"/>
              </a:schemeClr>
            </a:solidFill>
            <a:prstDash val="solid"/>
            <a:miter lim="800000"/>
            <a:headEnd type="none" w="sm" len="sm"/>
            <a:tailEnd type="none" w="sm" len="sm"/>
          </a:ln>
        </p:spPr>
      </p:cxnSp>
      <p:cxnSp>
        <p:nvCxnSpPr>
          <p:cNvPr id="67" name="Google Shape;283;p3">
            <a:extLst>
              <a:ext uri="{FF2B5EF4-FFF2-40B4-BE49-F238E27FC236}">
                <a16:creationId xmlns:a16="http://schemas.microsoft.com/office/drawing/2014/main" id="{C923A898-827B-46DE-8BB3-A5DE15C062AD}"/>
              </a:ext>
            </a:extLst>
          </p:cNvPr>
          <p:cNvCxnSpPr>
            <a:cxnSpLocks/>
          </p:cNvCxnSpPr>
          <p:nvPr/>
        </p:nvCxnSpPr>
        <p:spPr>
          <a:xfrm flipV="1">
            <a:off x="8504660" y="2422182"/>
            <a:ext cx="0" cy="1191028"/>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68" name="Picture 67" descr="A picture containing icon&#10;&#10;Description automatically generated">
            <a:extLst>
              <a:ext uri="{FF2B5EF4-FFF2-40B4-BE49-F238E27FC236}">
                <a16:creationId xmlns:a16="http://schemas.microsoft.com/office/drawing/2014/main" id="{A20AA9DC-205B-48D0-B870-B8C7A38E1F9C}"/>
              </a:ext>
            </a:extLst>
          </p:cNvPr>
          <p:cNvPicPr>
            <a:picLocks noChangeAspect="1"/>
          </p:cNvPicPr>
          <p:nvPr/>
        </p:nvPicPr>
        <p:blipFill>
          <a:blip r:embed="rId6"/>
          <a:stretch>
            <a:fillRect/>
          </a:stretch>
        </p:blipFill>
        <p:spPr>
          <a:xfrm>
            <a:off x="7224554" y="2571043"/>
            <a:ext cx="602664" cy="602664"/>
          </a:xfrm>
          <a:prstGeom prst="rect">
            <a:avLst/>
          </a:prstGeom>
        </p:spPr>
      </p:pic>
      <p:sp>
        <p:nvSpPr>
          <p:cNvPr id="70" name="Google Shape;298;p3">
            <a:extLst>
              <a:ext uri="{FF2B5EF4-FFF2-40B4-BE49-F238E27FC236}">
                <a16:creationId xmlns:a16="http://schemas.microsoft.com/office/drawing/2014/main" id="{BC0B8A59-B630-4A8B-BCDA-CE34EE272E07}"/>
              </a:ext>
            </a:extLst>
          </p:cNvPr>
          <p:cNvSpPr txBox="1"/>
          <p:nvPr/>
        </p:nvSpPr>
        <p:spPr>
          <a:xfrm>
            <a:off x="6844059" y="3054005"/>
            <a:ext cx="1346832" cy="2461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12D28"/>
              </a:buClr>
              <a:buSzPts val="1000"/>
              <a:buFont typeface="Arial"/>
              <a:buNone/>
            </a:pPr>
            <a:r>
              <a:rPr lang="de-DE" sz="1000" b="0" i="0" u="none" strike="noStrike" cap="none">
                <a:solidFill>
                  <a:srgbClr val="012D28"/>
                </a:solidFill>
                <a:latin typeface="Arial"/>
                <a:ea typeface="Arial"/>
                <a:cs typeface="Arial"/>
                <a:sym typeface="Arial"/>
              </a:rPr>
              <a:t>Mini Project</a:t>
            </a:r>
            <a:endParaRPr sz="1000" b="0" i="0" u="none" strike="noStrike" cap="none">
              <a:solidFill>
                <a:srgbClr val="047364"/>
              </a:solidFill>
              <a:latin typeface="Arial"/>
              <a:ea typeface="Arial"/>
              <a:cs typeface="Arial"/>
              <a:sym typeface="Arial"/>
            </a:endParaRPr>
          </a:p>
        </p:txBody>
      </p:sp>
      <p:cxnSp>
        <p:nvCxnSpPr>
          <p:cNvPr id="71" name="Google Shape;283;p3">
            <a:extLst>
              <a:ext uri="{FF2B5EF4-FFF2-40B4-BE49-F238E27FC236}">
                <a16:creationId xmlns:a16="http://schemas.microsoft.com/office/drawing/2014/main" id="{A52505A4-3700-4FEF-A1A0-90F23C4D8A7D}"/>
              </a:ext>
            </a:extLst>
          </p:cNvPr>
          <p:cNvCxnSpPr>
            <a:cxnSpLocks/>
            <a:endCxn id="70" idx="2"/>
          </p:cNvCxnSpPr>
          <p:nvPr/>
        </p:nvCxnSpPr>
        <p:spPr>
          <a:xfrm flipV="1">
            <a:off x="7517475" y="3300186"/>
            <a:ext cx="0" cy="331649"/>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74" name="Picture 73" descr="A picture containing icon&#10;&#10;Description automatically generated">
            <a:extLst>
              <a:ext uri="{FF2B5EF4-FFF2-40B4-BE49-F238E27FC236}">
                <a16:creationId xmlns:a16="http://schemas.microsoft.com/office/drawing/2014/main" id="{FF54B53C-D87A-42E3-AB1B-C12999FF3741}"/>
              </a:ext>
            </a:extLst>
          </p:cNvPr>
          <p:cNvPicPr>
            <a:picLocks noChangeAspect="1"/>
          </p:cNvPicPr>
          <p:nvPr/>
        </p:nvPicPr>
        <p:blipFill>
          <a:blip r:embed="rId6"/>
          <a:stretch>
            <a:fillRect/>
          </a:stretch>
        </p:blipFill>
        <p:spPr>
          <a:xfrm>
            <a:off x="4727777" y="2591756"/>
            <a:ext cx="602664" cy="602664"/>
          </a:xfrm>
          <a:prstGeom prst="rect">
            <a:avLst/>
          </a:prstGeom>
        </p:spPr>
      </p:pic>
      <p:sp>
        <p:nvSpPr>
          <p:cNvPr id="75" name="Google Shape;298;p3">
            <a:extLst>
              <a:ext uri="{FF2B5EF4-FFF2-40B4-BE49-F238E27FC236}">
                <a16:creationId xmlns:a16="http://schemas.microsoft.com/office/drawing/2014/main" id="{39329113-5EE4-4798-A743-21C8DC72A6E0}"/>
              </a:ext>
            </a:extLst>
          </p:cNvPr>
          <p:cNvSpPr txBox="1"/>
          <p:nvPr/>
        </p:nvSpPr>
        <p:spPr>
          <a:xfrm>
            <a:off x="4347282" y="3074718"/>
            <a:ext cx="1346832" cy="2461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12D28"/>
              </a:buClr>
              <a:buSzPts val="1000"/>
              <a:buFont typeface="Arial"/>
              <a:buNone/>
            </a:pPr>
            <a:r>
              <a:rPr lang="de-DE" sz="1000" b="0" i="0" u="none" strike="noStrike" cap="none">
                <a:solidFill>
                  <a:srgbClr val="012D28"/>
                </a:solidFill>
                <a:latin typeface="Arial"/>
                <a:ea typeface="Arial"/>
                <a:cs typeface="Arial"/>
                <a:sym typeface="Arial"/>
              </a:rPr>
              <a:t>Mini Project</a:t>
            </a:r>
            <a:endParaRPr sz="1000" b="0" i="0" u="none" strike="noStrike" cap="none">
              <a:solidFill>
                <a:srgbClr val="047364"/>
              </a:solidFill>
              <a:latin typeface="Arial"/>
              <a:ea typeface="Arial"/>
              <a:cs typeface="Arial"/>
              <a:sym typeface="Arial"/>
            </a:endParaRPr>
          </a:p>
        </p:txBody>
      </p:sp>
      <p:cxnSp>
        <p:nvCxnSpPr>
          <p:cNvPr id="76" name="Google Shape;283;p3">
            <a:extLst>
              <a:ext uri="{FF2B5EF4-FFF2-40B4-BE49-F238E27FC236}">
                <a16:creationId xmlns:a16="http://schemas.microsoft.com/office/drawing/2014/main" id="{C0DC7378-E907-4220-8013-01729A503EE6}"/>
              </a:ext>
            </a:extLst>
          </p:cNvPr>
          <p:cNvCxnSpPr>
            <a:cxnSpLocks/>
            <a:endCxn id="75" idx="2"/>
          </p:cNvCxnSpPr>
          <p:nvPr/>
        </p:nvCxnSpPr>
        <p:spPr>
          <a:xfrm flipV="1">
            <a:off x="5020698" y="3320899"/>
            <a:ext cx="0" cy="331649"/>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77" name="Picture 76" descr="A picture containing icon&#10;&#10;Description automatically generated">
            <a:extLst>
              <a:ext uri="{FF2B5EF4-FFF2-40B4-BE49-F238E27FC236}">
                <a16:creationId xmlns:a16="http://schemas.microsoft.com/office/drawing/2014/main" id="{15258622-1816-402C-B315-14AE838BB30A}"/>
              </a:ext>
            </a:extLst>
          </p:cNvPr>
          <p:cNvPicPr>
            <a:picLocks noChangeAspect="1"/>
          </p:cNvPicPr>
          <p:nvPr/>
        </p:nvPicPr>
        <p:blipFill>
          <a:blip r:embed="rId6"/>
          <a:stretch>
            <a:fillRect/>
          </a:stretch>
        </p:blipFill>
        <p:spPr>
          <a:xfrm>
            <a:off x="9062840" y="2543690"/>
            <a:ext cx="602664" cy="602664"/>
          </a:xfrm>
          <a:prstGeom prst="rect">
            <a:avLst/>
          </a:prstGeom>
        </p:spPr>
      </p:pic>
      <p:sp>
        <p:nvSpPr>
          <p:cNvPr id="78" name="Google Shape;298;p3">
            <a:extLst>
              <a:ext uri="{FF2B5EF4-FFF2-40B4-BE49-F238E27FC236}">
                <a16:creationId xmlns:a16="http://schemas.microsoft.com/office/drawing/2014/main" id="{DDE84E39-481D-4545-AF89-D61C4BB19871}"/>
              </a:ext>
            </a:extLst>
          </p:cNvPr>
          <p:cNvSpPr txBox="1"/>
          <p:nvPr/>
        </p:nvSpPr>
        <p:spPr>
          <a:xfrm>
            <a:off x="8682345" y="3026652"/>
            <a:ext cx="1346832" cy="2461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12D28"/>
              </a:buClr>
              <a:buSzPts val="1000"/>
              <a:buFont typeface="Arial"/>
              <a:buNone/>
            </a:pPr>
            <a:r>
              <a:rPr lang="de-DE" sz="1000" b="0" i="0" u="none" strike="noStrike" cap="none">
                <a:solidFill>
                  <a:srgbClr val="012D28"/>
                </a:solidFill>
                <a:latin typeface="Arial"/>
                <a:ea typeface="Arial"/>
                <a:cs typeface="Arial"/>
                <a:sym typeface="Arial"/>
              </a:rPr>
              <a:t>Mini Project</a:t>
            </a:r>
            <a:endParaRPr sz="1000" b="0" i="0" u="none" strike="noStrike" cap="none">
              <a:solidFill>
                <a:srgbClr val="047364"/>
              </a:solidFill>
              <a:latin typeface="Arial"/>
              <a:ea typeface="Arial"/>
              <a:cs typeface="Arial"/>
              <a:sym typeface="Arial"/>
            </a:endParaRPr>
          </a:p>
        </p:txBody>
      </p:sp>
      <p:cxnSp>
        <p:nvCxnSpPr>
          <p:cNvPr id="79" name="Google Shape;283;p3">
            <a:extLst>
              <a:ext uri="{FF2B5EF4-FFF2-40B4-BE49-F238E27FC236}">
                <a16:creationId xmlns:a16="http://schemas.microsoft.com/office/drawing/2014/main" id="{CD930C9D-38BD-496B-ADB7-B82FF650AACA}"/>
              </a:ext>
            </a:extLst>
          </p:cNvPr>
          <p:cNvCxnSpPr>
            <a:cxnSpLocks/>
            <a:endCxn id="78" idx="2"/>
          </p:cNvCxnSpPr>
          <p:nvPr/>
        </p:nvCxnSpPr>
        <p:spPr>
          <a:xfrm flipV="1">
            <a:off x="9355761" y="3272833"/>
            <a:ext cx="0" cy="331649"/>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81" name="Google Shape;303;p3">
            <a:extLst>
              <a:ext uri="{FF2B5EF4-FFF2-40B4-BE49-F238E27FC236}">
                <a16:creationId xmlns:a16="http://schemas.microsoft.com/office/drawing/2014/main" id="{ED8C97BF-BE3A-491F-9F64-37755EB60CB8}"/>
              </a:ext>
            </a:extLst>
          </p:cNvPr>
          <p:cNvPicPr preferRelativeResize="0"/>
          <p:nvPr/>
        </p:nvPicPr>
        <p:blipFill rotWithShape="1">
          <a:blip r:embed="rId8">
            <a:alphaModFix/>
          </a:blip>
          <a:srcRect/>
          <a:stretch/>
        </p:blipFill>
        <p:spPr>
          <a:xfrm>
            <a:off x="6207634" y="1708114"/>
            <a:ext cx="409800" cy="382017"/>
          </a:xfrm>
          <a:prstGeom prst="rect">
            <a:avLst/>
          </a:prstGeom>
          <a:noFill/>
          <a:ln>
            <a:noFill/>
          </a:ln>
        </p:spPr>
      </p:pic>
      <p:pic>
        <p:nvPicPr>
          <p:cNvPr id="82" name="Google Shape;303;p3">
            <a:extLst>
              <a:ext uri="{FF2B5EF4-FFF2-40B4-BE49-F238E27FC236}">
                <a16:creationId xmlns:a16="http://schemas.microsoft.com/office/drawing/2014/main" id="{E57C0104-3A39-417B-8F24-5897FE6AA3D8}"/>
              </a:ext>
            </a:extLst>
          </p:cNvPr>
          <p:cNvPicPr preferRelativeResize="0"/>
          <p:nvPr/>
        </p:nvPicPr>
        <p:blipFill rotWithShape="1">
          <a:blip r:embed="rId8">
            <a:alphaModFix/>
          </a:blip>
          <a:srcRect/>
          <a:stretch/>
        </p:blipFill>
        <p:spPr>
          <a:xfrm>
            <a:off x="8377135" y="1562317"/>
            <a:ext cx="409800" cy="382017"/>
          </a:xfrm>
          <a:prstGeom prst="rect">
            <a:avLst/>
          </a:prstGeom>
          <a:noFill/>
          <a:ln>
            <a:noFill/>
          </a:ln>
        </p:spPr>
      </p:pic>
      <p:sp>
        <p:nvSpPr>
          <p:cNvPr id="92" name="Rectangle: Rounded Corners 91">
            <a:extLst>
              <a:ext uri="{FF2B5EF4-FFF2-40B4-BE49-F238E27FC236}">
                <a16:creationId xmlns:a16="http://schemas.microsoft.com/office/drawing/2014/main" id="{666E15DE-75E1-492C-9321-9A0B0E70A3FE}"/>
              </a:ext>
            </a:extLst>
          </p:cNvPr>
          <p:cNvSpPr/>
          <p:nvPr/>
        </p:nvSpPr>
        <p:spPr>
          <a:xfrm>
            <a:off x="9200561" y="386499"/>
            <a:ext cx="2432115" cy="64560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Note: Pick &amp; </a:t>
            </a:r>
            <a:r>
              <a:rPr lang="de-DE" sz="1700" err="1"/>
              <a:t>Choose</a:t>
            </a:r>
            <a:r>
              <a:rPr lang="de-DE" sz="1700"/>
              <a:t>!</a:t>
            </a:r>
            <a:br>
              <a:rPr lang="de-DE" sz="1700"/>
            </a:br>
            <a:r>
              <a:rPr lang="de-DE" sz="1700"/>
              <a:t>Take </a:t>
            </a:r>
            <a:r>
              <a:rPr lang="de-DE" sz="1700" err="1"/>
              <a:t>what</a:t>
            </a:r>
            <a:r>
              <a:rPr lang="de-DE" sz="1700"/>
              <a:t> </a:t>
            </a:r>
            <a:r>
              <a:rPr lang="de-DE" sz="1700" err="1"/>
              <a:t>you</a:t>
            </a:r>
            <a:r>
              <a:rPr lang="de-DE" sz="1700"/>
              <a:t> </a:t>
            </a:r>
            <a:r>
              <a:rPr lang="de-DE" sz="1700" err="1"/>
              <a:t>need</a:t>
            </a:r>
            <a:r>
              <a:rPr lang="de-DE" sz="1700"/>
              <a:t>.</a:t>
            </a:r>
          </a:p>
        </p:txBody>
      </p:sp>
      <p:sp>
        <p:nvSpPr>
          <p:cNvPr id="96" name="Rectangle: Rounded Corners 95">
            <a:extLst>
              <a:ext uri="{FF2B5EF4-FFF2-40B4-BE49-F238E27FC236}">
                <a16:creationId xmlns:a16="http://schemas.microsoft.com/office/drawing/2014/main" id="{70D02B1F-7382-4584-AC11-E0A506816192}"/>
              </a:ext>
            </a:extLst>
          </p:cNvPr>
          <p:cNvSpPr/>
          <p:nvPr/>
        </p:nvSpPr>
        <p:spPr>
          <a:xfrm>
            <a:off x="658813" y="3866421"/>
            <a:ext cx="10207961" cy="306692"/>
          </a:xfrm>
          <a:prstGeom prst="round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ysClr val="windowText" lastClr="000000"/>
                </a:solidFill>
                <a:latin typeface="+mj-lt"/>
              </a:rPr>
              <a:t>Additional support </a:t>
            </a:r>
            <a:r>
              <a:rPr lang="de-DE" sz="1200" err="1">
                <a:solidFill>
                  <a:sysClr val="windowText" lastClr="000000"/>
                </a:solidFill>
                <a:latin typeface="+mj-lt"/>
              </a:rPr>
              <a:t>for</a:t>
            </a:r>
            <a:r>
              <a:rPr lang="de-DE" sz="1200">
                <a:solidFill>
                  <a:sysClr val="windowText" lastClr="000000"/>
                </a:solidFill>
                <a:latin typeface="+mj-lt"/>
              </a:rPr>
              <a:t> </a:t>
            </a:r>
            <a:r>
              <a:rPr lang="de-DE" sz="1200" err="1">
                <a:solidFill>
                  <a:sysClr val="windowText" lastClr="000000"/>
                </a:solidFill>
                <a:latin typeface="+mj-lt"/>
              </a:rPr>
              <a:t>learners</a:t>
            </a:r>
            <a:r>
              <a:rPr lang="de-DE" sz="1200">
                <a:solidFill>
                  <a:sysClr val="windowText" lastClr="000000"/>
                </a:solidFill>
                <a:latin typeface="+mj-lt"/>
              </a:rPr>
              <a:t>: </a:t>
            </a:r>
            <a:r>
              <a:rPr lang="de-DE" sz="1200">
                <a:solidFill>
                  <a:sysClr val="windowText" lastClr="000000"/>
                </a:solidFill>
                <a:latin typeface="Awesome Light" panose="00000500000000000000" pitchFamily="50" charset="0"/>
              </a:rPr>
              <a:t>1:1 follow-</a:t>
            </a:r>
            <a:r>
              <a:rPr lang="de-DE" sz="1200" err="1">
                <a:solidFill>
                  <a:sysClr val="windowText" lastClr="000000"/>
                </a:solidFill>
                <a:latin typeface="Awesome Light" panose="00000500000000000000" pitchFamily="50" charset="0"/>
              </a:rPr>
              <a:t>ups</a:t>
            </a:r>
            <a:r>
              <a:rPr lang="de-DE" sz="1200">
                <a:solidFill>
                  <a:sysClr val="windowText" lastClr="000000"/>
                </a:solidFill>
                <a:latin typeface="Awesome Light" panose="00000500000000000000" pitchFamily="50" charset="0"/>
              </a:rPr>
              <a:t> &amp; Feedback </a:t>
            </a:r>
            <a:r>
              <a:rPr lang="de-DE" sz="1200" err="1">
                <a:solidFill>
                  <a:sysClr val="windowText" lastClr="000000"/>
                </a:solidFill>
                <a:latin typeface="Awesome Light" panose="00000500000000000000" pitchFamily="50" charset="0"/>
              </a:rPr>
              <a:t>talks</a:t>
            </a:r>
            <a:r>
              <a:rPr lang="de-DE" sz="1200">
                <a:solidFill>
                  <a:sysClr val="windowText" lastClr="000000"/>
                </a:solidFill>
                <a:latin typeface="Awesome Light" panose="00000500000000000000" pitchFamily="50" charset="0"/>
              </a:rPr>
              <a:t> </a:t>
            </a:r>
            <a:r>
              <a:rPr lang="de-DE" sz="1200" err="1">
                <a:solidFill>
                  <a:sysClr val="windowText" lastClr="000000"/>
                </a:solidFill>
                <a:latin typeface="Awesome Light" panose="00000500000000000000" pitchFamily="50" charset="0"/>
              </a:rPr>
              <a:t>with</a:t>
            </a:r>
            <a:r>
              <a:rPr lang="de-DE" sz="1200">
                <a:solidFill>
                  <a:sysClr val="windowText" lastClr="000000"/>
                </a:solidFill>
                <a:latin typeface="Awesome Light" panose="00000500000000000000" pitchFamily="50" charset="0"/>
              </a:rPr>
              <a:t> PM &amp; Teachers, Mingle Sessions </a:t>
            </a:r>
            <a:r>
              <a:rPr lang="de-DE" sz="1200" err="1">
                <a:solidFill>
                  <a:sysClr val="windowText" lastClr="000000"/>
                </a:solidFill>
                <a:latin typeface="Awesome Light" panose="00000500000000000000" pitchFamily="50" charset="0"/>
              </a:rPr>
              <a:t>with</a:t>
            </a:r>
            <a:r>
              <a:rPr lang="de-DE" sz="1200">
                <a:solidFill>
                  <a:sysClr val="windowText" lastClr="000000"/>
                </a:solidFill>
                <a:latin typeface="Awesome Light" panose="00000500000000000000" pitchFamily="50" charset="0"/>
              </a:rPr>
              <a:t> </a:t>
            </a:r>
            <a:r>
              <a:rPr lang="de-DE" sz="1200" err="1">
                <a:solidFill>
                  <a:sysClr val="windowText" lastClr="000000"/>
                </a:solidFill>
                <a:latin typeface="Awesome Light" panose="00000500000000000000" pitchFamily="50" charset="0"/>
              </a:rPr>
              <a:t>clients</a:t>
            </a:r>
            <a:r>
              <a:rPr lang="de-DE" sz="1200">
                <a:solidFill>
                  <a:sysClr val="windowText" lastClr="000000"/>
                </a:solidFill>
                <a:latin typeface="Awesome Light" panose="00000500000000000000" pitchFamily="50" charset="0"/>
              </a:rPr>
              <a:t>, Peer-to-Peer Support, </a:t>
            </a:r>
            <a:r>
              <a:rPr lang="en-US" sz="1200">
                <a:solidFill>
                  <a:sysClr val="windowText" lastClr="000000"/>
                </a:solidFill>
                <a:latin typeface="Awesome Light" panose="00000500000000000000" pitchFamily="50" charset="0"/>
                <a:sym typeface="Arial"/>
              </a:rPr>
              <a:t>Q&amp;A Sessions during the pre-studies</a:t>
            </a:r>
            <a:endParaRPr lang="de-DE" sz="1200">
              <a:solidFill>
                <a:sysClr val="windowText" lastClr="000000"/>
              </a:solidFill>
              <a:latin typeface="Awesome Light" panose="00000500000000000000" pitchFamily="50" charset="0"/>
            </a:endParaRPr>
          </a:p>
        </p:txBody>
      </p:sp>
      <p:pic>
        <p:nvPicPr>
          <p:cNvPr id="97" name="Picture 96" descr="Logo&#10;&#10;Description automatically generated">
            <a:extLst>
              <a:ext uri="{FF2B5EF4-FFF2-40B4-BE49-F238E27FC236}">
                <a16:creationId xmlns:a16="http://schemas.microsoft.com/office/drawing/2014/main" id="{073E4DA9-4FE2-44CC-99FF-844A426AB74E}"/>
              </a:ext>
            </a:extLst>
          </p:cNvPr>
          <p:cNvPicPr>
            <a:picLocks noChangeAspect="1"/>
          </p:cNvPicPr>
          <p:nvPr/>
        </p:nvPicPr>
        <p:blipFill>
          <a:blip r:embed="rId4">
            <a:duotone>
              <a:schemeClr val="accent4">
                <a:shade val="45000"/>
                <a:satMod val="135000"/>
              </a:schemeClr>
              <a:prstClr val="white"/>
            </a:duotone>
          </a:blip>
          <a:stretch>
            <a:fillRect/>
          </a:stretch>
        </p:blipFill>
        <p:spPr>
          <a:xfrm>
            <a:off x="5625039" y="3203965"/>
            <a:ext cx="485424" cy="478974"/>
          </a:xfrm>
          <a:prstGeom prst="rect">
            <a:avLst/>
          </a:prstGeom>
        </p:spPr>
      </p:pic>
      <p:pic>
        <p:nvPicPr>
          <p:cNvPr id="98" name="Picture 97" descr="Logo&#10;&#10;Description automatically generated">
            <a:extLst>
              <a:ext uri="{FF2B5EF4-FFF2-40B4-BE49-F238E27FC236}">
                <a16:creationId xmlns:a16="http://schemas.microsoft.com/office/drawing/2014/main" id="{C60086BB-6224-420F-AE1E-7DB3325A67DA}"/>
              </a:ext>
            </a:extLst>
          </p:cNvPr>
          <p:cNvPicPr>
            <a:picLocks noChangeAspect="1"/>
          </p:cNvPicPr>
          <p:nvPr/>
        </p:nvPicPr>
        <p:blipFill>
          <a:blip r:embed="rId4">
            <a:duotone>
              <a:schemeClr val="accent4">
                <a:shade val="45000"/>
                <a:satMod val="135000"/>
              </a:schemeClr>
              <a:prstClr val="white"/>
            </a:duotone>
          </a:blip>
          <a:stretch>
            <a:fillRect/>
          </a:stretch>
        </p:blipFill>
        <p:spPr>
          <a:xfrm>
            <a:off x="9918319" y="3146354"/>
            <a:ext cx="485424" cy="478974"/>
          </a:xfrm>
          <a:prstGeom prst="rect">
            <a:avLst/>
          </a:prstGeom>
        </p:spPr>
      </p:pic>
      <p:cxnSp>
        <p:nvCxnSpPr>
          <p:cNvPr id="101" name="Google Shape;290;p3">
            <a:extLst>
              <a:ext uri="{FF2B5EF4-FFF2-40B4-BE49-F238E27FC236}">
                <a16:creationId xmlns:a16="http://schemas.microsoft.com/office/drawing/2014/main" id="{34EB4106-4F38-4349-87F6-559D05EC0EA6}"/>
              </a:ext>
            </a:extLst>
          </p:cNvPr>
          <p:cNvCxnSpPr>
            <a:cxnSpLocks/>
            <a:stCxn id="102" idx="0"/>
          </p:cNvCxnSpPr>
          <p:nvPr/>
        </p:nvCxnSpPr>
        <p:spPr>
          <a:xfrm flipV="1">
            <a:off x="10277367" y="4678377"/>
            <a:ext cx="0" cy="343109"/>
          </a:xfrm>
          <a:prstGeom prst="straightConnector1">
            <a:avLst/>
          </a:prstGeom>
          <a:noFill/>
          <a:ln w="19050" cap="flat" cmpd="sng">
            <a:solidFill>
              <a:schemeClr val="bg1">
                <a:lumMod val="65000"/>
              </a:schemeClr>
            </a:solidFill>
            <a:prstDash val="solid"/>
            <a:miter lim="800000"/>
            <a:headEnd type="none" w="sm" len="sm"/>
            <a:tailEnd type="none" w="sm" len="sm"/>
          </a:ln>
        </p:spPr>
      </p:cxnSp>
      <p:sp>
        <p:nvSpPr>
          <p:cNvPr id="102" name="Google Shape;312;p3">
            <a:extLst>
              <a:ext uri="{FF2B5EF4-FFF2-40B4-BE49-F238E27FC236}">
                <a16:creationId xmlns:a16="http://schemas.microsoft.com/office/drawing/2014/main" id="{F5941B1D-392D-400A-B4A8-9A30B13A5D45}"/>
              </a:ext>
            </a:extLst>
          </p:cNvPr>
          <p:cNvSpPr txBox="1"/>
          <p:nvPr/>
        </p:nvSpPr>
        <p:spPr>
          <a:xfrm>
            <a:off x="9545290" y="5021486"/>
            <a:ext cx="1464154"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000" b="0" i="0" u="none" strike="noStrike" cap="none">
                <a:solidFill>
                  <a:srgbClr val="012D28"/>
                </a:solidFill>
                <a:latin typeface="Arial"/>
                <a:ea typeface="Arial"/>
                <a:cs typeface="Arial"/>
                <a:sym typeface="Arial"/>
              </a:rPr>
              <a:t>1-2 Weeks summarizing demonstrating the new acquired skills </a:t>
            </a:r>
            <a:endParaRPr sz="1000" b="0" i="1" u="none" strike="noStrike" cap="none">
              <a:solidFill>
                <a:srgbClr val="012D28"/>
              </a:solidFill>
              <a:latin typeface="Arial"/>
              <a:ea typeface="Arial"/>
              <a:cs typeface="Arial"/>
              <a:sym typeface="Arial"/>
            </a:endParaRPr>
          </a:p>
        </p:txBody>
      </p:sp>
      <p:sp>
        <p:nvSpPr>
          <p:cNvPr id="105" name="Google Shape;280;p3">
            <a:extLst>
              <a:ext uri="{FF2B5EF4-FFF2-40B4-BE49-F238E27FC236}">
                <a16:creationId xmlns:a16="http://schemas.microsoft.com/office/drawing/2014/main" id="{CD72213B-5D7F-4871-8931-23F4C74146EC}"/>
              </a:ext>
            </a:extLst>
          </p:cNvPr>
          <p:cNvSpPr txBox="1"/>
          <p:nvPr/>
        </p:nvSpPr>
        <p:spPr>
          <a:xfrm>
            <a:off x="10979322" y="4620766"/>
            <a:ext cx="1031083" cy="803256"/>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400">
                <a:solidFill>
                  <a:schemeClr val="accent2"/>
                </a:solidFill>
                <a:latin typeface="+mj-lt"/>
                <a:cs typeface="Arial"/>
                <a:sym typeface="Arial"/>
              </a:rPr>
              <a:t>Job Start</a:t>
            </a:r>
            <a:endParaRPr lang="en-US" sz="1400" i="0" u="none" strike="noStrike" cap="none">
              <a:solidFill>
                <a:schemeClr val="accent2"/>
              </a:solidFill>
              <a:latin typeface="+mj-lt"/>
              <a:ea typeface="Arial"/>
              <a:cs typeface="Arial"/>
              <a:sym typeface="Arial"/>
            </a:endParaRPr>
          </a:p>
          <a:p>
            <a:pPr marL="0" marR="0" lvl="0" indent="0" algn="ctr" rtl="0">
              <a:lnSpc>
                <a:spcPct val="110000"/>
              </a:lnSpc>
              <a:spcBef>
                <a:spcPts val="0"/>
              </a:spcBef>
              <a:spcAft>
                <a:spcPts val="0"/>
              </a:spcAft>
              <a:buClr>
                <a:srgbClr val="012D28"/>
              </a:buClr>
              <a:buSzPts val="1000"/>
              <a:buFont typeface="Arial"/>
              <a:buNone/>
            </a:pPr>
            <a:r>
              <a:rPr lang="en-US" sz="1400">
                <a:solidFill>
                  <a:schemeClr val="bg1"/>
                </a:solidFill>
                <a:highlight>
                  <a:srgbClr val="000000"/>
                </a:highlight>
                <a:sym typeface="Arial"/>
              </a:rPr>
              <a:t>[Actual Date]</a:t>
            </a:r>
          </a:p>
        </p:txBody>
      </p:sp>
      <p:sp>
        <p:nvSpPr>
          <p:cNvPr id="20" name="Rectangle: Rounded Corners 19">
            <a:extLst>
              <a:ext uri="{FF2B5EF4-FFF2-40B4-BE49-F238E27FC236}">
                <a16:creationId xmlns:a16="http://schemas.microsoft.com/office/drawing/2014/main" id="{6EB16A35-A655-455C-A74E-049873D0D395}"/>
              </a:ext>
            </a:extLst>
          </p:cNvPr>
          <p:cNvSpPr/>
          <p:nvPr/>
        </p:nvSpPr>
        <p:spPr>
          <a:xfrm>
            <a:off x="9649277" y="4260979"/>
            <a:ext cx="1217499" cy="429240"/>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latin typeface="+mj-lt"/>
              </a:rPr>
              <a:t>Final Project</a:t>
            </a:r>
          </a:p>
        </p:txBody>
      </p:sp>
      <p:sp>
        <p:nvSpPr>
          <p:cNvPr id="107" name="Rectangle: Rounded Corners 106">
            <a:extLst>
              <a:ext uri="{FF2B5EF4-FFF2-40B4-BE49-F238E27FC236}">
                <a16:creationId xmlns:a16="http://schemas.microsoft.com/office/drawing/2014/main" id="{C0465010-7115-45CA-89B9-358197384563}"/>
              </a:ext>
            </a:extLst>
          </p:cNvPr>
          <p:cNvSpPr/>
          <p:nvPr/>
        </p:nvSpPr>
        <p:spPr>
          <a:xfrm>
            <a:off x="253298" y="1998150"/>
            <a:ext cx="1261780" cy="1053901"/>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mj-lt"/>
            </a:endParaRPr>
          </a:p>
        </p:txBody>
      </p:sp>
      <p:sp>
        <p:nvSpPr>
          <p:cNvPr id="108" name="Rectangle: Rounded Corners 107">
            <a:extLst>
              <a:ext uri="{FF2B5EF4-FFF2-40B4-BE49-F238E27FC236}">
                <a16:creationId xmlns:a16="http://schemas.microsoft.com/office/drawing/2014/main" id="{3CFD9620-C7E1-43F3-A1D2-460F7A544B7C}"/>
              </a:ext>
            </a:extLst>
          </p:cNvPr>
          <p:cNvSpPr/>
          <p:nvPr/>
        </p:nvSpPr>
        <p:spPr>
          <a:xfrm>
            <a:off x="1918445" y="1845745"/>
            <a:ext cx="1356333" cy="112559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mj-lt"/>
            </a:endParaRPr>
          </a:p>
        </p:txBody>
      </p:sp>
      <p:sp>
        <p:nvSpPr>
          <p:cNvPr id="109" name="Rectangle: Rounded Corners 108">
            <a:extLst>
              <a:ext uri="{FF2B5EF4-FFF2-40B4-BE49-F238E27FC236}">
                <a16:creationId xmlns:a16="http://schemas.microsoft.com/office/drawing/2014/main" id="{5CCC1119-BFB7-464A-BCAF-4D4C5FB34BC9}"/>
              </a:ext>
            </a:extLst>
          </p:cNvPr>
          <p:cNvSpPr/>
          <p:nvPr/>
        </p:nvSpPr>
        <p:spPr>
          <a:xfrm>
            <a:off x="10171138" y="1707253"/>
            <a:ext cx="1260946" cy="1021572"/>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mj-lt"/>
            </a:endParaRPr>
          </a:p>
        </p:txBody>
      </p:sp>
      <p:sp>
        <p:nvSpPr>
          <p:cNvPr id="113" name="Rectangle: Rounded Corners 112">
            <a:extLst>
              <a:ext uri="{FF2B5EF4-FFF2-40B4-BE49-F238E27FC236}">
                <a16:creationId xmlns:a16="http://schemas.microsoft.com/office/drawing/2014/main" id="{EE9F6B8F-C5EA-414A-B556-FB164AE4B490}"/>
              </a:ext>
            </a:extLst>
          </p:cNvPr>
          <p:cNvSpPr/>
          <p:nvPr/>
        </p:nvSpPr>
        <p:spPr>
          <a:xfrm>
            <a:off x="11006568" y="4104408"/>
            <a:ext cx="976592" cy="1369234"/>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mj-lt"/>
            </a:endParaRPr>
          </a:p>
        </p:txBody>
      </p:sp>
      <p:cxnSp>
        <p:nvCxnSpPr>
          <p:cNvPr id="114" name="Google Shape;290;p3">
            <a:extLst>
              <a:ext uri="{FF2B5EF4-FFF2-40B4-BE49-F238E27FC236}">
                <a16:creationId xmlns:a16="http://schemas.microsoft.com/office/drawing/2014/main" id="{98EACEF8-F79B-4A3C-A4F6-2542F8DEF764}"/>
              </a:ext>
            </a:extLst>
          </p:cNvPr>
          <p:cNvCxnSpPr>
            <a:cxnSpLocks/>
          </p:cNvCxnSpPr>
          <p:nvPr/>
        </p:nvCxnSpPr>
        <p:spPr>
          <a:xfrm flipV="1">
            <a:off x="11507637" y="3613210"/>
            <a:ext cx="0" cy="485508"/>
          </a:xfrm>
          <a:prstGeom prst="straightConnector1">
            <a:avLst/>
          </a:prstGeom>
          <a:noFill/>
          <a:ln w="19050" cap="flat" cmpd="sng">
            <a:solidFill>
              <a:schemeClr val="bg1">
                <a:lumMod val="65000"/>
              </a:schemeClr>
            </a:solidFill>
            <a:prstDash val="solid"/>
            <a:miter lim="800000"/>
            <a:headEnd type="none" w="sm" len="sm"/>
            <a:tailEnd type="none" w="sm" len="sm"/>
          </a:ln>
        </p:spPr>
      </p:cxnSp>
      <p:pic>
        <p:nvPicPr>
          <p:cNvPr id="116" name="Bildobjekt 91">
            <a:extLst>
              <a:ext uri="{FF2B5EF4-FFF2-40B4-BE49-F238E27FC236}">
                <a16:creationId xmlns:a16="http://schemas.microsoft.com/office/drawing/2014/main" id="{828E9DFC-6EEE-4132-B883-EA78F088FCCC}"/>
              </a:ext>
            </a:extLst>
          </p:cNvPr>
          <p:cNvPicPr>
            <a:picLocks noChangeAspect="1"/>
          </p:cNvPicPr>
          <p:nvPr/>
        </p:nvPicPr>
        <p:blipFill>
          <a:blip r:embed="rId3"/>
          <a:stretch>
            <a:fillRect/>
          </a:stretch>
        </p:blipFill>
        <p:spPr>
          <a:xfrm>
            <a:off x="11291995" y="4209334"/>
            <a:ext cx="405742" cy="405742"/>
          </a:xfrm>
          <a:prstGeom prst="rect">
            <a:avLst/>
          </a:prstGeom>
        </p:spPr>
      </p:pic>
      <p:sp>
        <p:nvSpPr>
          <p:cNvPr id="103" name="Google Shape;271;p3">
            <a:extLst>
              <a:ext uri="{FF2B5EF4-FFF2-40B4-BE49-F238E27FC236}">
                <a16:creationId xmlns:a16="http://schemas.microsoft.com/office/drawing/2014/main" id="{73B6C02D-CC4C-49F3-8C79-B37953EC9073}"/>
              </a:ext>
            </a:extLst>
          </p:cNvPr>
          <p:cNvSpPr/>
          <p:nvPr/>
        </p:nvSpPr>
        <p:spPr>
          <a:xfrm>
            <a:off x="11369212" y="3471761"/>
            <a:ext cx="276851" cy="27685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700"/>
              <a:buFont typeface="Arial"/>
              <a:buNone/>
            </a:pPr>
            <a:endParaRPr sz="1700" b="0" i="0" u="none" strike="noStrike" cap="none">
              <a:solidFill>
                <a:srgbClr val="FFFFFF"/>
              </a:solidFill>
              <a:latin typeface="Arial"/>
              <a:ea typeface="Arial"/>
              <a:cs typeface="Arial"/>
              <a:sym typeface="Arial"/>
            </a:endParaRPr>
          </a:p>
        </p:txBody>
      </p:sp>
      <p:sp>
        <p:nvSpPr>
          <p:cNvPr id="136" name="Google Shape;271;p3">
            <a:extLst>
              <a:ext uri="{FF2B5EF4-FFF2-40B4-BE49-F238E27FC236}">
                <a16:creationId xmlns:a16="http://schemas.microsoft.com/office/drawing/2014/main" id="{F46F08B2-973B-427F-902E-B8C2CC45A639}"/>
              </a:ext>
            </a:extLst>
          </p:cNvPr>
          <p:cNvSpPr/>
          <p:nvPr/>
        </p:nvSpPr>
        <p:spPr>
          <a:xfrm>
            <a:off x="2410493" y="3500429"/>
            <a:ext cx="276851" cy="27685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700"/>
              <a:buFont typeface="Arial"/>
              <a:buNone/>
            </a:pPr>
            <a:endParaRPr sz="1700" b="0" i="0" u="none" strike="noStrike" cap="none">
              <a:solidFill>
                <a:srgbClr val="FFFFFF"/>
              </a:solidFill>
              <a:latin typeface="Arial"/>
              <a:ea typeface="Arial"/>
              <a:cs typeface="Arial"/>
              <a:sym typeface="Arial"/>
            </a:endParaRPr>
          </a:p>
        </p:txBody>
      </p:sp>
      <p:sp>
        <p:nvSpPr>
          <p:cNvPr id="17" name="Google Shape;271;p3">
            <a:extLst>
              <a:ext uri="{FF2B5EF4-FFF2-40B4-BE49-F238E27FC236}">
                <a16:creationId xmlns:a16="http://schemas.microsoft.com/office/drawing/2014/main" id="{B6AE2C98-0508-4625-BA85-63315E8565C8}"/>
              </a:ext>
            </a:extLst>
          </p:cNvPr>
          <p:cNvSpPr/>
          <p:nvPr/>
        </p:nvSpPr>
        <p:spPr>
          <a:xfrm>
            <a:off x="551889" y="3529097"/>
            <a:ext cx="276851" cy="27685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700"/>
              <a:buFont typeface="Arial"/>
              <a:buNone/>
            </a:pPr>
            <a:endParaRPr sz="1700" b="0" i="0" u="none" strike="noStrike" cap="none">
              <a:solidFill>
                <a:srgbClr val="FFFFFF"/>
              </a:solidFill>
              <a:latin typeface="Arial"/>
              <a:ea typeface="Arial"/>
              <a:cs typeface="Arial"/>
              <a:sym typeface="Arial"/>
            </a:endParaRPr>
          </a:p>
        </p:txBody>
      </p:sp>
      <p:pic>
        <p:nvPicPr>
          <p:cNvPr id="69" name="Picture 68" descr="Logo&#10;&#10;Description automatically generated">
            <a:extLst>
              <a:ext uri="{FF2B5EF4-FFF2-40B4-BE49-F238E27FC236}">
                <a16:creationId xmlns:a16="http://schemas.microsoft.com/office/drawing/2014/main" id="{EA9B5E32-430E-8E6A-11F5-BA2D37974D80}"/>
              </a:ext>
            </a:extLst>
          </p:cNvPr>
          <p:cNvPicPr>
            <a:picLocks noChangeAspect="1"/>
          </p:cNvPicPr>
          <p:nvPr/>
        </p:nvPicPr>
        <p:blipFill>
          <a:blip r:embed="rId4">
            <a:duotone>
              <a:schemeClr val="accent4">
                <a:shade val="45000"/>
                <a:satMod val="135000"/>
              </a:schemeClr>
              <a:prstClr val="white"/>
            </a:duotone>
          </a:blip>
          <a:stretch>
            <a:fillRect/>
          </a:stretch>
        </p:blipFill>
        <p:spPr>
          <a:xfrm>
            <a:off x="10842436" y="1772958"/>
            <a:ext cx="485424" cy="478974"/>
          </a:xfrm>
          <a:prstGeom prst="rect">
            <a:avLst/>
          </a:prstGeom>
        </p:spPr>
      </p:pic>
      <p:sp>
        <p:nvSpPr>
          <p:cNvPr id="72" name="Rectangle 71">
            <a:extLst>
              <a:ext uri="{FF2B5EF4-FFF2-40B4-BE49-F238E27FC236}">
                <a16:creationId xmlns:a16="http://schemas.microsoft.com/office/drawing/2014/main" id="{4C297289-F77D-45B3-A530-A6D142743792}"/>
              </a:ext>
            </a:extLst>
          </p:cNvPr>
          <p:cNvSpPr/>
          <p:nvPr/>
        </p:nvSpPr>
        <p:spPr>
          <a:xfrm>
            <a:off x="9711230" y="325557"/>
            <a:ext cx="2907587" cy="4828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Mandatory, please adapt</a:t>
            </a:r>
          </a:p>
        </p:txBody>
      </p:sp>
    </p:spTree>
    <p:extLst>
      <p:ext uri="{BB962C8B-B14F-4D97-AF65-F5344CB8AC3E}">
        <p14:creationId xmlns:p14="http://schemas.microsoft.com/office/powerpoint/2010/main" val="218957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382361-5814-41CD-AD0B-7B05F7B4E4BA}"/>
              </a:ext>
            </a:extLst>
          </p:cNvPr>
          <p:cNvSpPr>
            <a:spLocks noGrp="1"/>
          </p:cNvSpPr>
          <p:nvPr>
            <p:ph type="title"/>
          </p:nvPr>
        </p:nvSpPr>
        <p:spPr/>
        <p:txBody>
          <a:bodyPr/>
          <a:lstStyle/>
          <a:p>
            <a:r>
              <a:rPr lang="de-DE" err="1"/>
              <a:t>Process</a:t>
            </a:r>
            <a:r>
              <a:rPr lang="de-DE"/>
              <a:t> </a:t>
            </a:r>
            <a:r>
              <a:rPr lang="de-DE" err="1"/>
              <a:t>going</a:t>
            </a:r>
            <a:r>
              <a:rPr lang="de-DE"/>
              <a:t> </a:t>
            </a:r>
            <a:r>
              <a:rPr lang="de-DE" err="1"/>
              <a:t>forward</a:t>
            </a:r>
            <a:endParaRPr lang="de-DE"/>
          </a:p>
        </p:txBody>
      </p:sp>
      <p:sp>
        <p:nvSpPr>
          <p:cNvPr id="10" name="Content Placeholder 9">
            <a:extLst>
              <a:ext uri="{FF2B5EF4-FFF2-40B4-BE49-F238E27FC236}">
                <a16:creationId xmlns:a16="http://schemas.microsoft.com/office/drawing/2014/main" id="{03A80742-FBD5-46B4-9454-FEA3E2B3D8F6}"/>
              </a:ext>
            </a:extLst>
          </p:cNvPr>
          <p:cNvSpPr>
            <a:spLocks noGrp="1"/>
          </p:cNvSpPr>
          <p:nvPr>
            <p:ph sz="quarter" idx="13"/>
          </p:nvPr>
        </p:nvSpPr>
        <p:spPr>
          <a:xfrm>
            <a:off x="658813" y="1258623"/>
            <a:ext cx="4431802" cy="369310"/>
          </a:xfrm>
        </p:spPr>
        <p:txBody>
          <a:bodyPr/>
          <a:lstStyle/>
          <a:p>
            <a:r>
              <a:rPr lang="de-DE" err="1"/>
              <a:t>Defining</a:t>
            </a:r>
            <a:r>
              <a:rPr lang="de-DE"/>
              <a:t> </a:t>
            </a:r>
            <a:r>
              <a:rPr lang="de-DE" err="1"/>
              <a:t>the</a:t>
            </a:r>
            <a:r>
              <a:rPr lang="de-DE"/>
              <a:t> </a:t>
            </a:r>
            <a:r>
              <a:rPr lang="de-DE" err="1"/>
              <a:t>learning</a:t>
            </a:r>
            <a:r>
              <a:rPr lang="de-DE"/>
              <a:t> </a:t>
            </a:r>
            <a:r>
              <a:rPr lang="de-DE" err="1"/>
              <a:t>outcomes</a:t>
            </a:r>
            <a:r>
              <a:rPr lang="de-DE"/>
              <a:t> and </a:t>
            </a:r>
            <a:r>
              <a:rPr lang="de-DE" err="1"/>
              <a:t>the</a:t>
            </a:r>
            <a:r>
              <a:rPr lang="de-DE"/>
              <a:t> </a:t>
            </a:r>
            <a:r>
              <a:rPr lang="de-DE" err="1"/>
              <a:t>curriculum</a:t>
            </a:r>
            <a:endParaRPr lang="de-DE"/>
          </a:p>
        </p:txBody>
      </p:sp>
      <p:sp>
        <p:nvSpPr>
          <p:cNvPr id="73" name="textruta 39">
            <a:extLst>
              <a:ext uri="{FF2B5EF4-FFF2-40B4-BE49-F238E27FC236}">
                <a16:creationId xmlns:a16="http://schemas.microsoft.com/office/drawing/2014/main" id="{E088DC7E-7CFF-4B79-90B8-C7C428869013}"/>
              </a:ext>
            </a:extLst>
          </p:cNvPr>
          <p:cNvSpPr txBox="1"/>
          <p:nvPr/>
        </p:nvSpPr>
        <p:spPr>
          <a:xfrm>
            <a:off x="856744" y="4536944"/>
            <a:ext cx="2090003" cy="830997"/>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kumimoji="0" lang="en-GB" sz="1600" b="0" i="0" u="none" strike="noStrike" kern="1200" cap="none" spc="0" normalizeH="0" baseline="0" noProof="0">
                <a:ln>
                  <a:noFill/>
                </a:ln>
                <a:solidFill>
                  <a:srgbClr val="012D28"/>
                </a:solidFill>
                <a:effectLst/>
                <a:uLnTx/>
                <a:uFillTx/>
                <a:latin typeface="+mj-lt"/>
                <a:ea typeface="+mn-ea"/>
                <a:cs typeface="+mn-cs"/>
              </a:rPr>
              <a:t>Workshop</a:t>
            </a:r>
            <a:r>
              <a:rPr kumimoji="0" lang="en-GB" sz="1600" b="0" i="0" u="none" strike="noStrike" kern="1200" cap="none" spc="0" normalizeH="0" baseline="0" noProof="0">
                <a:ln>
                  <a:noFill/>
                </a:ln>
                <a:solidFill>
                  <a:srgbClr val="012D28"/>
                </a:solidFill>
                <a:effectLst/>
                <a:uLnTx/>
                <a:uFillTx/>
                <a:latin typeface="Awesome"/>
                <a:ea typeface="+mn-ea"/>
                <a:cs typeface="+mn-cs"/>
              </a:rPr>
              <a:t>:</a:t>
            </a:r>
          </a:p>
          <a:p>
            <a:pPr marL="0" marR="0" lvl="0" indent="0" defTabSz="914400" rtl="0" eaLnBrk="1" fontAlgn="auto" latinLnBrk="0" hangingPunct="1">
              <a:spcBef>
                <a:spcPts val="0"/>
              </a:spcBef>
              <a:spcAft>
                <a:spcPts val="0"/>
              </a:spcAft>
              <a:buClrTx/>
              <a:buSzTx/>
              <a:buFontTx/>
              <a:buNone/>
              <a:tabLst/>
              <a:defRPr/>
            </a:pPr>
            <a:r>
              <a:rPr lang="en-GB" sz="1600">
                <a:solidFill>
                  <a:srgbClr val="012D28"/>
                </a:solidFill>
                <a:latin typeface="Awesome"/>
              </a:rPr>
              <a:t>Define content </a:t>
            </a:r>
            <a:r>
              <a:rPr kumimoji="0" lang="en-GB" sz="1600" b="0" i="0" u="none" strike="noStrike" kern="1200" cap="none" spc="0" normalizeH="0" baseline="0" noProof="0">
                <a:ln>
                  <a:noFill/>
                </a:ln>
                <a:solidFill>
                  <a:srgbClr val="012D28"/>
                </a:solidFill>
                <a:effectLst/>
                <a:uLnTx/>
                <a:uFillTx/>
                <a:latin typeface="Awesome"/>
                <a:ea typeface="+mn-ea"/>
                <a:cs typeface="+mn-cs"/>
              </a:rPr>
              <a:t>&amp; </a:t>
            </a:r>
            <a:br>
              <a:rPr kumimoji="0" lang="en-GB" sz="1600" b="0" i="0" u="none" strike="noStrike" kern="1200" cap="none" spc="0" normalizeH="0" baseline="0" noProof="0">
                <a:ln>
                  <a:noFill/>
                </a:ln>
                <a:solidFill>
                  <a:srgbClr val="012D28"/>
                </a:solidFill>
                <a:effectLst/>
                <a:uLnTx/>
                <a:uFillTx/>
                <a:latin typeface="Awesome"/>
                <a:ea typeface="+mn-ea"/>
                <a:cs typeface="+mn-cs"/>
              </a:rPr>
            </a:br>
            <a:r>
              <a:rPr kumimoji="0" lang="en-GB" sz="1600" b="0" i="0" u="none" strike="noStrike" kern="1200" cap="none" spc="0" normalizeH="0" baseline="0" noProof="0">
                <a:ln>
                  <a:noFill/>
                </a:ln>
                <a:solidFill>
                  <a:srgbClr val="012D28"/>
                </a:solidFill>
                <a:effectLst/>
                <a:uLnTx/>
                <a:uFillTx/>
                <a:latin typeface="Awesome"/>
                <a:ea typeface="+mn-ea"/>
                <a:cs typeface="+mn-cs"/>
              </a:rPr>
              <a:t>job description</a:t>
            </a:r>
          </a:p>
        </p:txBody>
      </p:sp>
      <p:sp>
        <p:nvSpPr>
          <p:cNvPr id="75" name="textruta 49">
            <a:extLst>
              <a:ext uri="{FF2B5EF4-FFF2-40B4-BE49-F238E27FC236}">
                <a16:creationId xmlns:a16="http://schemas.microsoft.com/office/drawing/2014/main" id="{8BBC0C1A-D7AC-41C5-84E3-DA2365F59C4C}"/>
              </a:ext>
            </a:extLst>
          </p:cNvPr>
          <p:cNvSpPr txBox="1"/>
          <p:nvPr/>
        </p:nvSpPr>
        <p:spPr>
          <a:xfrm>
            <a:off x="8379037" y="2351782"/>
            <a:ext cx="1790110" cy="1077218"/>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tabLst/>
              <a:defRPr/>
            </a:pPr>
            <a:r>
              <a:rPr lang="sv-SE" sz="1600" err="1">
                <a:solidFill>
                  <a:schemeClr val="accent2"/>
                </a:solidFill>
                <a:latin typeface="+mj-lt"/>
              </a:rPr>
              <a:t>Up</a:t>
            </a:r>
            <a:r>
              <a:rPr lang="sv-SE" sz="1600">
                <a:solidFill>
                  <a:schemeClr val="accent2"/>
                </a:solidFill>
                <a:latin typeface="+mj-lt"/>
              </a:rPr>
              <a:t> </a:t>
            </a:r>
            <a:r>
              <a:rPr lang="sv-SE" sz="1600" err="1">
                <a:solidFill>
                  <a:schemeClr val="accent2"/>
                </a:solidFill>
                <a:latin typeface="+mj-lt"/>
              </a:rPr>
              <a:t>next</a:t>
            </a:r>
            <a:r>
              <a:rPr lang="sv-SE" sz="1600">
                <a:solidFill>
                  <a:schemeClr val="accent2"/>
                </a:solidFill>
                <a:latin typeface="+mj-lt"/>
              </a:rPr>
              <a:t>: </a:t>
            </a:r>
            <a:br>
              <a:rPr kumimoji="0" lang="sv-SE" sz="1600" i="0" u="none" strike="noStrike" kern="1200" cap="none" spc="0" normalizeH="0" baseline="0" noProof="0">
                <a:ln>
                  <a:noFill/>
                </a:ln>
                <a:solidFill>
                  <a:schemeClr val="accent2"/>
                </a:solidFill>
                <a:effectLst/>
                <a:uLnTx/>
                <a:uFillTx/>
                <a:latin typeface="Awesome"/>
                <a:ea typeface="+mn-ea"/>
                <a:cs typeface="+mn-cs"/>
              </a:rPr>
            </a:br>
            <a:r>
              <a:rPr kumimoji="0" lang="sv-SE" sz="1600" i="0" u="none" strike="noStrike" kern="1200" cap="none" spc="0" normalizeH="0" baseline="0" noProof="0" err="1">
                <a:ln>
                  <a:noFill/>
                </a:ln>
                <a:solidFill>
                  <a:srgbClr val="012D28"/>
                </a:solidFill>
                <a:effectLst/>
                <a:uLnTx/>
                <a:uFillTx/>
                <a:latin typeface="Awesome"/>
                <a:ea typeface="+mn-ea"/>
                <a:cs typeface="+mn-cs"/>
              </a:rPr>
              <a:t>Launch</a:t>
            </a:r>
            <a:r>
              <a:rPr kumimoji="0" lang="sv-SE" sz="1600" i="0" u="none" strike="noStrike" kern="1200" cap="none" spc="0" normalizeH="0" baseline="0" noProof="0">
                <a:ln>
                  <a:noFill/>
                </a:ln>
                <a:solidFill>
                  <a:srgbClr val="012D28"/>
                </a:solidFill>
                <a:effectLst/>
                <a:uLnTx/>
                <a:uFillTx/>
                <a:latin typeface="Awesome"/>
                <a:ea typeface="+mn-ea"/>
                <a:cs typeface="+mn-cs"/>
              </a:rPr>
              <a:t> event and pre-studies starts</a:t>
            </a:r>
          </a:p>
          <a:p>
            <a:pPr marL="0" marR="0" lvl="0" indent="0" algn="ctr" defTabSz="914400" rtl="0" eaLnBrk="1" fontAlgn="auto" latinLnBrk="0" hangingPunct="1">
              <a:spcBef>
                <a:spcPts val="0"/>
              </a:spcBef>
              <a:spcAft>
                <a:spcPts val="0"/>
              </a:spcAft>
              <a:buClrTx/>
              <a:buSzTx/>
              <a:buFontTx/>
              <a:buNone/>
              <a:tabLst/>
              <a:defRPr/>
            </a:pPr>
            <a:endParaRPr kumimoji="0" lang="sv-SE" sz="1600" i="0" u="none" strike="noStrike" kern="1200" cap="none" spc="0" normalizeH="0" baseline="0" noProof="0">
              <a:ln>
                <a:noFill/>
              </a:ln>
              <a:solidFill>
                <a:srgbClr val="012D28"/>
              </a:solidFill>
              <a:effectLst/>
              <a:uLnTx/>
              <a:uFillTx/>
              <a:latin typeface="Awesome"/>
              <a:ea typeface="+mn-ea"/>
              <a:cs typeface="+mn-cs"/>
            </a:endParaRPr>
          </a:p>
        </p:txBody>
      </p:sp>
      <p:sp>
        <p:nvSpPr>
          <p:cNvPr id="76" name="TextBox 75">
            <a:extLst>
              <a:ext uri="{FF2B5EF4-FFF2-40B4-BE49-F238E27FC236}">
                <a16:creationId xmlns:a16="http://schemas.microsoft.com/office/drawing/2014/main" id="{7FC33841-8ED5-42F3-AD20-3F213537F400}"/>
              </a:ext>
            </a:extLst>
          </p:cNvPr>
          <p:cNvSpPr txBox="1"/>
          <p:nvPr/>
        </p:nvSpPr>
        <p:spPr>
          <a:xfrm>
            <a:off x="10169147" y="3182779"/>
            <a:ext cx="180589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i="0" u="none" strike="noStrike" kern="1200" cap="none" spc="0" normalizeH="0" baseline="0" noProof="0">
                <a:ln>
                  <a:noFill/>
                </a:ln>
                <a:solidFill>
                  <a:schemeClr val="tx1">
                    <a:lumMod val="85000"/>
                    <a:lumOff val="15000"/>
                  </a:schemeClr>
                </a:solidFill>
                <a:effectLst/>
                <a:uLnTx/>
                <a:uFillTx/>
                <a:latin typeface="+mj-lt"/>
              </a:rPr>
              <a:t>Accelerated 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schemeClr val="tx1">
                    <a:lumMod val="85000"/>
                    <a:lumOff val="15000"/>
                  </a:schemeClr>
                </a:solidFill>
                <a:latin typeface="+mj-lt"/>
              </a:rPr>
              <a:t>02.11. 2022 – 24.02.2023</a:t>
            </a:r>
            <a:endParaRPr kumimoji="0" lang="en-GB" i="0" u="none" strike="noStrike" kern="1200" cap="none" spc="0" normalizeH="0" baseline="0" noProof="0">
              <a:ln>
                <a:noFill/>
              </a:ln>
              <a:solidFill>
                <a:schemeClr val="tx1">
                  <a:lumMod val="85000"/>
                  <a:lumOff val="15000"/>
                </a:schemeClr>
              </a:solidFill>
              <a:effectLst/>
              <a:uLnTx/>
              <a:uFillTx/>
              <a:latin typeface="+mj-lt"/>
            </a:endParaRPr>
          </a:p>
        </p:txBody>
      </p:sp>
      <p:sp>
        <p:nvSpPr>
          <p:cNvPr id="78" name="textruta 46">
            <a:extLst>
              <a:ext uri="{FF2B5EF4-FFF2-40B4-BE49-F238E27FC236}">
                <a16:creationId xmlns:a16="http://schemas.microsoft.com/office/drawing/2014/main" id="{044FB8EA-768D-48CB-BE0A-BA3AE1CAD850}"/>
              </a:ext>
            </a:extLst>
          </p:cNvPr>
          <p:cNvSpPr txBox="1"/>
          <p:nvPr/>
        </p:nvSpPr>
        <p:spPr>
          <a:xfrm>
            <a:off x="1844519" y="2374821"/>
            <a:ext cx="2690251" cy="830997"/>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lang="sv-SE" sz="1600">
                <a:solidFill>
                  <a:srgbClr val="012D28"/>
                </a:solidFill>
                <a:latin typeface="+mj-lt"/>
              </a:rPr>
              <a:t>PM </a:t>
            </a:r>
            <a:r>
              <a:rPr lang="sv-SE" sz="1600" err="1">
                <a:solidFill>
                  <a:srgbClr val="012D28"/>
                </a:solidFill>
                <a:latin typeface="+mj-lt"/>
              </a:rPr>
              <a:t>defines</a:t>
            </a:r>
            <a:r>
              <a:rPr lang="sv-SE" sz="1600">
                <a:solidFill>
                  <a:srgbClr val="012D28"/>
                </a:solidFill>
                <a:latin typeface="+mj-lt"/>
              </a:rPr>
              <a:t> the </a:t>
            </a:r>
            <a:r>
              <a:rPr lang="sv-SE" sz="1600" err="1">
                <a:solidFill>
                  <a:srgbClr val="012D28"/>
                </a:solidFill>
                <a:latin typeface="+mj-lt"/>
              </a:rPr>
              <a:t>preliminary</a:t>
            </a:r>
            <a:r>
              <a:rPr lang="sv-SE" sz="1600">
                <a:solidFill>
                  <a:srgbClr val="012D28"/>
                </a:solidFill>
                <a:latin typeface="+mj-lt"/>
              </a:rPr>
              <a:t> overall </a:t>
            </a:r>
            <a:r>
              <a:rPr lang="sv-SE" sz="1600" err="1">
                <a:solidFill>
                  <a:srgbClr val="012D28"/>
                </a:solidFill>
                <a:latin typeface="+mj-lt"/>
              </a:rPr>
              <a:t>learning</a:t>
            </a:r>
            <a:r>
              <a:rPr lang="sv-SE" sz="1600">
                <a:solidFill>
                  <a:srgbClr val="012D28"/>
                </a:solidFill>
                <a:latin typeface="+mj-lt"/>
              </a:rPr>
              <a:t> </a:t>
            </a:r>
            <a:r>
              <a:rPr lang="sv-SE" sz="1600" err="1">
                <a:solidFill>
                  <a:srgbClr val="012D28"/>
                </a:solidFill>
                <a:latin typeface="+mj-lt"/>
              </a:rPr>
              <a:t>outcomes</a:t>
            </a:r>
            <a:r>
              <a:rPr lang="sv-SE" sz="1600">
                <a:solidFill>
                  <a:srgbClr val="012D28"/>
                </a:solidFill>
                <a:latin typeface="+mj-lt"/>
              </a:rPr>
              <a:t> </a:t>
            </a:r>
            <a:br>
              <a:rPr lang="sv-SE" sz="1600">
                <a:solidFill>
                  <a:srgbClr val="012D28"/>
                </a:solidFill>
                <a:latin typeface="+mj-lt"/>
              </a:rPr>
            </a:br>
            <a:r>
              <a:rPr lang="sv-SE" sz="1600">
                <a:solidFill>
                  <a:srgbClr val="012D28"/>
                </a:solidFill>
                <a:latin typeface="Awesome"/>
              </a:rPr>
              <a:t>(</a:t>
            </a:r>
            <a:r>
              <a:rPr lang="sv-SE" sz="1600" err="1">
                <a:solidFill>
                  <a:srgbClr val="012D28"/>
                </a:solidFill>
                <a:latin typeface="Awesome"/>
              </a:rPr>
              <a:t>Based</a:t>
            </a:r>
            <a:r>
              <a:rPr lang="sv-SE" sz="1600">
                <a:solidFill>
                  <a:srgbClr val="012D28"/>
                </a:solidFill>
                <a:latin typeface="Awesome"/>
              </a:rPr>
              <a:t> on the workshop)</a:t>
            </a:r>
            <a:endParaRPr kumimoji="0" lang="sv-SE" sz="1600" i="0" u="none" strike="noStrike" kern="1200" cap="none" spc="0" normalizeH="0" baseline="0" noProof="0">
              <a:ln>
                <a:noFill/>
              </a:ln>
              <a:solidFill>
                <a:srgbClr val="012D28"/>
              </a:solidFill>
              <a:effectLst/>
              <a:uLnTx/>
              <a:uFillTx/>
              <a:latin typeface="Awesome"/>
              <a:ea typeface="+mn-ea"/>
              <a:cs typeface="+mn-cs"/>
            </a:endParaRPr>
          </a:p>
        </p:txBody>
      </p:sp>
      <p:sp>
        <p:nvSpPr>
          <p:cNvPr id="79" name="textruta 46">
            <a:extLst>
              <a:ext uri="{FF2B5EF4-FFF2-40B4-BE49-F238E27FC236}">
                <a16:creationId xmlns:a16="http://schemas.microsoft.com/office/drawing/2014/main" id="{B3F0540A-B850-46A4-8295-EF03390FB1F8}"/>
              </a:ext>
            </a:extLst>
          </p:cNvPr>
          <p:cNvSpPr txBox="1"/>
          <p:nvPr/>
        </p:nvSpPr>
        <p:spPr>
          <a:xfrm>
            <a:off x="5525144" y="2351782"/>
            <a:ext cx="1539232" cy="830997"/>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kumimoji="0" lang="sv-SE" sz="1600" i="0" u="none" strike="noStrike" kern="1200" cap="none" spc="0" normalizeH="0" baseline="0" noProof="0" err="1">
                <a:ln>
                  <a:noFill/>
                </a:ln>
                <a:solidFill>
                  <a:schemeClr val="accent2"/>
                </a:solidFill>
                <a:effectLst/>
                <a:uLnTx/>
                <a:uFillTx/>
                <a:latin typeface="+mj-lt"/>
                <a:ea typeface="+mn-ea"/>
                <a:cs typeface="+mn-cs"/>
              </a:rPr>
              <a:t>Up</a:t>
            </a:r>
            <a:r>
              <a:rPr kumimoji="0" lang="sv-SE" sz="1600" i="0" u="none" strike="noStrike" kern="1200" cap="none" spc="0" normalizeH="0" baseline="0" noProof="0">
                <a:ln>
                  <a:noFill/>
                </a:ln>
                <a:solidFill>
                  <a:schemeClr val="accent2"/>
                </a:solidFill>
                <a:effectLst/>
                <a:uLnTx/>
                <a:uFillTx/>
                <a:latin typeface="+mj-lt"/>
                <a:ea typeface="+mn-ea"/>
                <a:cs typeface="+mn-cs"/>
              </a:rPr>
              <a:t> </a:t>
            </a:r>
            <a:r>
              <a:rPr kumimoji="0" lang="sv-SE" sz="1600" i="0" u="none" strike="noStrike" kern="1200" cap="none" spc="0" normalizeH="0" baseline="0" noProof="0" err="1">
                <a:ln>
                  <a:noFill/>
                </a:ln>
                <a:solidFill>
                  <a:schemeClr val="accent2"/>
                </a:solidFill>
                <a:effectLst/>
                <a:uLnTx/>
                <a:uFillTx/>
                <a:latin typeface="+mj-lt"/>
                <a:ea typeface="+mn-ea"/>
                <a:cs typeface="+mn-cs"/>
              </a:rPr>
              <a:t>next</a:t>
            </a:r>
            <a:r>
              <a:rPr kumimoji="0" lang="sv-SE" sz="1600" i="0" u="none" strike="noStrike" kern="1200" cap="none" spc="0" normalizeH="0" baseline="0" noProof="0">
                <a:ln>
                  <a:noFill/>
                </a:ln>
                <a:solidFill>
                  <a:schemeClr val="accent2"/>
                </a:solidFill>
                <a:effectLst/>
                <a:uLnTx/>
                <a:uFillTx/>
                <a:latin typeface="+mj-lt"/>
                <a:ea typeface="+mn-ea"/>
                <a:cs typeface="+mn-cs"/>
              </a:rPr>
              <a:t>: </a:t>
            </a:r>
            <a:br>
              <a:rPr kumimoji="0" lang="sv-SE" sz="1600" i="0" u="none" strike="noStrike" kern="1200" cap="none" spc="0" normalizeH="0" baseline="0" noProof="0">
                <a:ln>
                  <a:noFill/>
                </a:ln>
                <a:solidFill>
                  <a:schemeClr val="accent2"/>
                </a:solidFill>
                <a:effectLst/>
                <a:uLnTx/>
                <a:uFillTx/>
                <a:latin typeface="+mj-lt"/>
                <a:ea typeface="+mn-ea"/>
                <a:cs typeface="+mn-cs"/>
              </a:rPr>
            </a:br>
            <a:r>
              <a:rPr kumimoji="0" lang="sv-SE" sz="1600" i="0" u="none" strike="noStrike" kern="1200" cap="none" spc="0" normalizeH="0" baseline="0" noProof="0" err="1">
                <a:ln>
                  <a:noFill/>
                </a:ln>
                <a:solidFill>
                  <a:srgbClr val="012D28"/>
                </a:solidFill>
                <a:effectLst/>
                <a:uLnTx/>
                <a:uFillTx/>
                <a:latin typeface="Awesome"/>
                <a:ea typeface="+mn-ea"/>
                <a:cs typeface="+mn-cs"/>
              </a:rPr>
              <a:t>Resource</a:t>
            </a:r>
            <a:r>
              <a:rPr kumimoji="0" lang="sv-SE" sz="1600" i="0" u="none" strike="noStrike" kern="1200" cap="none" spc="0" normalizeH="0" baseline="0" noProof="0">
                <a:ln>
                  <a:noFill/>
                </a:ln>
                <a:solidFill>
                  <a:srgbClr val="012D28"/>
                </a:solidFill>
                <a:effectLst/>
                <a:uLnTx/>
                <a:uFillTx/>
                <a:latin typeface="Awesome"/>
                <a:ea typeface="+mn-ea"/>
                <a:cs typeface="+mn-cs"/>
              </a:rPr>
              <a:t> </a:t>
            </a:r>
            <a:r>
              <a:rPr kumimoji="0" lang="sv-SE" sz="1600" i="0" u="none" strike="noStrike" kern="1200" cap="none" spc="0" normalizeH="0" baseline="0" noProof="0" err="1">
                <a:ln>
                  <a:noFill/>
                </a:ln>
                <a:solidFill>
                  <a:srgbClr val="012D28"/>
                </a:solidFill>
                <a:effectLst/>
                <a:uLnTx/>
                <a:uFillTx/>
                <a:latin typeface="Awesome"/>
                <a:ea typeface="+mn-ea"/>
                <a:cs typeface="+mn-cs"/>
              </a:rPr>
              <a:t>teachers</a:t>
            </a:r>
            <a:r>
              <a:rPr kumimoji="0" lang="sv-SE" sz="1600" i="0" u="none" strike="noStrike" kern="1200" cap="none" spc="0" normalizeH="0" baseline="0" noProof="0">
                <a:ln>
                  <a:noFill/>
                </a:ln>
                <a:solidFill>
                  <a:srgbClr val="012D28"/>
                </a:solidFill>
                <a:effectLst/>
                <a:uLnTx/>
                <a:uFillTx/>
                <a:latin typeface="Awesome"/>
                <a:ea typeface="+mn-ea"/>
                <a:cs typeface="+mn-cs"/>
              </a:rPr>
              <a:t> </a:t>
            </a:r>
          </a:p>
        </p:txBody>
      </p:sp>
      <p:sp>
        <p:nvSpPr>
          <p:cNvPr id="80" name="textruta 46">
            <a:extLst>
              <a:ext uri="{FF2B5EF4-FFF2-40B4-BE49-F238E27FC236}">
                <a16:creationId xmlns:a16="http://schemas.microsoft.com/office/drawing/2014/main" id="{3112C998-D3CF-44F9-8040-7228BD6649CD}"/>
              </a:ext>
            </a:extLst>
          </p:cNvPr>
          <p:cNvSpPr txBox="1"/>
          <p:nvPr/>
        </p:nvSpPr>
        <p:spPr>
          <a:xfrm>
            <a:off x="6804232" y="4490935"/>
            <a:ext cx="2090004" cy="1323439"/>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tabLst/>
              <a:defRPr/>
            </a:pPr>
            <a:r>
              <a:rPr lang="sv-SE" sz="1600" err="1">
                <a:solidFill>
                  <a:schemeClr val="accent2"/>
                </a:solidFill>
                <a:latin typeface="+mj-lt"/>
              </a:rPr>
              <a:t>Up</a:t>
            </a:r>
            <a:r>
              <a:rPr lang="sv-SE" sz="1600">
                <a:solidFill>
                  <a:schemeClr val="accent2"/>
                </a:solidFill>
                <a:latin typeface="+mj-lt"/>
              </a:rPr>
              <a:t> </a:t>
            </a:r>
            <a:r>
              <a:rPr lang="sv-SE" sz="1600" err="1">
                <a:solidFill>
                  <a:schemeClr val="accent2"/>
                </a:solidFill>
                <a:latin typeface="+mj-lt"/>
              </a:rPr>
              <a:t>next</a:t>
            </a:r>
            <a:r>
              <a:rPr lang="sv-SE" sz="1600">
                <a:solidFill>
                  <a:schemeClr val="accent2"/>
                </a:solidFill>
                <a:latin typeface="+mj-lt"/>
              </a:rPr>
              <a:t>: </a:t>
            </a:r>
            <a:br>
              <a:rPr kumimoji="0" lang="sv-SE" sz="1600" i="0" u="none" strike="noStrike" kern="1200" cap="none" spc="0" normalizeH="0" baseline="0" noProof="0">
                <a:ln>
                  <a:noFill/>
                </a:ln>
                <a:solidFill>
                  <a:schemeClr val="accent2"/>
                </a:solidFill>
                <a:effectLst/>
                <a:uLnTx/>
                <a:uFillTx/>
                <a:latin typeface="Awesome"/>
                <a:ea typeface="+mn-ea"/>
                <a:cs typeface="+mn-cs"/>
              </a:rPr>
            </a:br>
            <a:r>
              <a:rPr lang="sv-SE" sz="1600" err="1">
                <a:solidFill>
                  <a:srgbClr val="012D28"/>
                </a:solidFill>
                <a:latin typeface="Awesome"/>
              </a:rPr>
              <a:t>Define</a:t>
            </a:r>
            <a:r>
              <a:rPr lang="sv-SE" sz="1600">
                <a:solidFill>
                  <a:srgbClr val="012D28"/>
                </a:solidFill>
                <a:latin typeface="Awesome"/>
              </a:rPr>
              <a:t> the </a:t>
            </a:r>
            <a:r>
              <a:rPr lang="sv-SE" sz="1600" err="1">
                <a:solidFill>
                  <a:srgbClr val="012D28"/>
                </a:solidFill>
                <a:latin typeface="Awesome"/>
              </a:rPr>
              <a:t>detailed</a:t>
            </a:r>
            <a:r>
              <a:rPr lang="sv-SE" sz="1600">
                <a:solidFill>
                  <a:srgbClr val="012D28"/>
                </a:solidFill>
                <a:latin typeface="Awesome"/>
              </a:rPr>
              <a:t> </a:t>
            </a:r>
            <a:r>
              <a:rPr lang="sv-SE" sz="1600" err="1">
                <a:solidFill>
                  <a:srgbClr val="012D28"/>
                </a:solidFill>
                <a:latin typeface="Awesome"/>
              </a:rPr>
              <a:t>learning</a:t>
            </a:r>
            <a:r>
              <a:rPr lang="sv-SE" sz="1600">
                <a:solidFill>
                  <a:srgbClr val="012D28"/>
                </a:solidFill>
                <a:latin typeface="Awesome"/>
              </a:rPr>
              <a:t> </a:t>
            </a:r>
            <a:r>
              <a:rPr lang="sv-SE" sz="1600" err="1">
                <a:solidFill>
                  <a:srgbClr val="012D28"/>
                </a:solidFill>
                <a:latin typeface="Awesome"/>
              </a:rPr>
              <a:t>outcomes</a:t>
            </a:r>
            <a:r>
              <a:rPr lang="sv-SE" sz="1600">
                <a:solidFill>
                  <a:srgbClr val="012D28"/>
                </a:solidFill>
                <a:latin typeface="Awesome"/>
              </a:rPr>
              <a:t> and </a:t>
            </a:r>
            <a:br>
              <a:rPr lang="sv-SE" sz="1600">
                <a:solidFill>
                  <a:srgbClr val="012D28"/>
                </a:solidFill>
                <a:latin typeface="Awesome"/>
              </a:rPr>
            </a:br>
            <a:r>
              <a:rPr lang="sv-SE" sz="1600">
                <a:solidFill>
                  <a:srgbClr val="012D28"/>
                </a:solidFill>
                <a:latin typeface="Awesome"/>
              </a:rPr>
              <a:t>the program </a:t>
            </a:r>
            <a:r>
              <a:rPr lang="sv-SE" sz="1600" err="1">
                <a:solidFill>
                  <a:srgbClr val="012D28"/>
                </a:solidFill>
                <a:latin typeface="Awesome"/>
              </a:rPr>
              <a:t>content</a:t>
            </a:r>
            <a:br>
              <a:rPr lang="sv-SE" sz="1600">
                <a:solidFill>
                  <a:srgbClr val="012D28"/>
                </a:solidFill>
                <a:latin typeface="Awesome"/>
              </a:rPr>
            </a:br>
            <a:r>
              <a:rPr lang="sv-SE" sz="1600">
                <a:solidFill>
                  <a:srgbClr val="012D28"/>
                </a:solidFill>
                <a:latin typeface="Awesome"/>
              </a:rPr>
              <a:t>(PM – </a:t>
            </a:r>
            <a:r>
              <a:rPr lang="sv-SE" sz="1600" err="1">
                <a:solidFill>
                  <a:srgbClr val="012D28"/>
                </a:solidFill>
                <a:latin typeface="Awesome"/>
              </a:rPr>
              <a:t>Trainer</a:t>
            </a:r>
            <a:r>
              <a:rPr lang="sv-SE" sz="1600">
                <a:solidFill>
                  <a:srgbClr val="012D28"/>
                </a:solidFill>
                <a:latin typeface="Awesome"/>
              </a:rPr>
              <a:t> - </a:t>
            </a:r>
            <a:r>
              <a:rPr lang="sv-SE" sz="1600" err="1">
                <a:solidFill>
                  <a:srgbClr val="012D28"/>
                </a:solidFill>
                <a:latin typeface="Awesome"/>
              </a:rPr>
              <a:t>Client</a:t>
            </a:r>
            <a:r>
              <a:rPr lang="sv-SE" sz="1600">
                <a:solidFill>
                  <a:srgbClr val="012D28"/>
                </a:solidFill>
                <a:latin typeface="Awesome"/>
              </a:rPr>
              <a:t>)</a:t>
            </a:r>
            <a:endParaRPr kumimoji="0" lang="sv-SE" sz="1600" i="0" u="none" strike="noStrike" kern="1200" cap="none" spc="0" normalizeH="0" baseline="0" noProof="0">
              <a:ln>
                <a:noFill/>
              </a:ln>
              <a:solidFill>
                <a:srgbClr val="012D28"/>
              </a:solidFill>
              <a:effectLst/>
              <a:uLnTx/>
              <a:uFillTx/>
              <a:latin typeface="Awesome"/>
              <a:ea typeface="+mn-ea"/>
              <a:cs typeface="+mn-cs"/>
            </a:endParaRPr>
          </a:p>
        </p:txBody>
      </p:sp>
      <p:pic>
        <p:nvPicPr>
          <p:cNvPr id="81" name="Bildobjekt 20">
            <a:extLst>
              <a:ext uri="{FF2B5EF4-FFF2-40B4-BE49-F238E27FC236}">
                <a16:creationId xmlns:a16="http://schemas.microsoft.com/office/drawing/2014/main" id="{89710D25-C33C-4A89-93FB-8A915EA27B49}"/>
              </a:ext>
            </a:extLst>
          </p:cNvPr>
          <p:cNvPicPr>
            <a:picLocks noChangeAspect="1"/>
          </p:cNvPicPr>
          <p:nvPr/>
        </p:nvPicPr>
        <p:blipFill>
          <a:blip r:embed="rId3"/>
          <a:stretch>
            <a:fillRect/>
          </a:stretch>
        </p:blipFill>
        <p:spPr>
          <a:xfrm>
            <a:off x="644912" y="3412093"/>
            <a:ext cx="777393" cy="777393"/>
          </a:xfrm>
          <a:prstGeom prst="rect">
            <a:avLst/>
          </a:prstGeom>
        </p:spPr>
      </p:pic>
      <p:pic>
        <p:nvPicPr>
          <p:cNvPr id="82" name="Bildobjekt 83">
            <a:extLst>
              <a:ext uri="{FF2B5EF4-FFF2-40B4-BE49-F238E27FC236}">
                <a16:creationId xmlns:a16="http://schemas.microsoft.com/office/drawing/2014/main" id="{0B95FAD4-6F4F-4CA9-9572-83AA2CB70929}"/>
              </a:ext>
            </a:extLst>
          </p:cNvPr>
          <p:cNvPicPr>
            <a:picLocks noChangeAspect="1"/>
          </p:cNvPicPr>
          <p:nvPr/>
        </p:nvPicPr>
        <p:blipFill>
          <a:blip r:embed="rId4"/>
          <a:stretch>
            <a:fillRect/>
          </a:stretch>
        </p:blipFill>
        <p:spPr>
          <a:xfrm>
            <a:off x="7344971" y="3482622"/>
            <a:ext cx="729423" cy="706864"/>
          </a:xfrm>
          <a:prstGeom prst="rect">
            <a:avLst/>
          </a:prstGeom>
        </p:spPr>
      </p:pic>
      <p:pic>
        <p:nvPicPr>
          <p:cNvPr id="84" name="Bildobjekt 15">
            <a:extLst>
              <a:ext uri="{FF2B5EF4-FFF2-40B4-BE49-F238E27FC236}">
                <a16:creationId xmlns:a16="http://schemas.microsoft.com/office/drawing/2014/main" id="{696F64E3-5468-4AA0-A81F-56A70894197D}"/>
              </a:ext>
            </a:extLst>
          </p:cNvPr>
          <p:cNvPicPr>
            <a:picLocks noChangeAspect="1"/>
          </p:cNvPicPr>
          <p:nvPr/>
        </p:nvPicPr>
        <p:blipFill>
          <a:blip r:embed="rId5"/>
          <a:stretch>
            <a:fillRect/>
          </a:stretch>
        </p:blipFill>
        <p:spPr>
          <a:xfrm>
            <a:off x="5537089" y="3547139"/>
            <a:ext cx="868440" cy="590268"/>
          </a:xfrm>
          <a:prstGeom prst="rect">
            <a:avLst/>
          </a:prstGeom>
        </p:spPr>
      </p:pic>
      <p:pic>
        <p:nvPicPr>
          <p:cNvPr id="86" name="Bildobjekt 21">
            <a:extLst>
              <a:ext uri="{FF2B5EF4-FFF2-40B4-BE49-F238E27FC236}">
                <a16:creationId xmlns:a16="http://schemas.microsoft.com/office/drawing/2014/main" id="{CBFA808A-2C07-4777-9AC2-B320806863FC}"/>
              </a:ext>
            </a:extLst>
          </p:cNvPr>
          <p:cNvPicPr>
            <a:picLocks noChangeAspect="1"/>
          </p:cNvPicPr>
          <p:nvPr/>
        </p:nvPicPr>
        <p:blipFill>
          <a:blip r:embed="rId6"/>
          <a:stretch>
            <a:fillRect/>
          </a:stretch>
        </p:blipFill>
        <p:spPr>
          <a:xfrm>
            <a:off x="2368230" y="3442401"/>
            <a:ext cx="769874" cy="788425"/>
          </a:xfrm>
          <a:prstGeom prst="rect">
            <a:avLst/>
          </a:prstGeom>
        </p:spPr>
      </p:pic>
      <p:pic>
        <p:nvPicPr>
          <p:cNvPr id="87" name="Bildobjekt 71">
            <a:extLst>
              <a:ext uri="{FF2B5EF4-FFF2-40B4-BE49-F238E27FC236}">
                <a16:creationId xmlns:a16="http://schemas.microsoft.com/office/drawing/2014/main" id="{A04843A9-B859-4F00-904E-C74F3931FCF0}"/>
              </a:ext>
            </a:extLst>
          </p:cNvPr>
          <p:cNvPicPr>
            <a:picLocks noChangeAspect="1"/>
          </p:cNvPicPr>
          <p:nvPr/>
        </p:nvPicPr>
        <p:blipFill>
          <a:blip r:embed="rId7"/>
          <a:stretch>
            <a:fillRect/>
          </a:stretch>
        </p:blipFill>
        <p:spPr>
          <a:xfrm>
            <a:off x="10799973" y="2856698"/>
            <a:ext cx="562234" cy="350134"/>
          </a:xfrm>
          <a:prstGeom prst="rect">
            <a:avLst/>
          </a:prstGeom>
        </p:spPr>
      </p:pic>
      <p:sp>
        <p:nvSpPr>
          <p:cNvPr id="88" name="Arrow: Right 87">
            <a:extLst>
              <a:ext uri="{FF2B5EF4-FFF2-40B4-BE49-F238E27FC236}">
                <a16:creationId xmlns:a16="http://schemas.microsoft.com/office/drawing/2014/main" id="{0F4CF355-4FCB-4412-BFC0-317E4A18B21D}"/>
              </a:ext>
            </a:extLst>
          </p:cNvPr>
          <p:cNvSpPr/>
          <p:nvPr/>
        </p:nvSpPr>
        <p:spPr>
          <a:xfrm>
            <a:off x="1695357" y="3598828"/>
            <a:ext cx="412779" cy="330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p>
        </p:txBody>
      </p:sp>
      <p:sp>
        <p:nvSpPr>
          <p:cNvPr id="89" name="Arrow: Right 88">
            <a:extLst>
              <a:ext uri="{FF2B5EF4-FFF2-40B4-BE49-F238E27FC236}">
                <a16:creationId xmlns:a16="http://schemas.microsoft.com/office/drawing/2014/main" id="{1B38B19C-D0A3-4B27-94D1-449D1E4DC53A}"/>
              </a:ext>
            </a:extLst>
          </p:cNvPr>
          <p:cNvSpPr/>
          <p:nvPr/>
        </p:nvSpPr>
        <p:spPr>
          <a:xfrm>
            <a:off x="3408207" y="3618764"/>
            <a:ext cx="412779" cy="330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p>
        </p:txBody>
      </p:sp>
      <p:sp>
        <p:nvSpPr>
          <p:cNvPr id="90" name="Arrow: Right 89">
            <a:extLst>
              <a:ext uri="{FF2B5EF4-FFF2-40B4-BE49-F238E27FC236}">
                <a16:creationId xmlns:a16="http://schemas.microsoft.com/office/drawing/2014/main" id="{375375AB-1039-4291-BBA4-0C0CC632E1E6}"/>
              </a:ext>
            </a:extLst>
          </p:cNvPr>
          <p:cNvSpPr/>
          <p:nvPr/>
        </p:nvSpPr>
        <p:spPr>
          <a:xfrm>
            <a:off x="6621638" y="3618764"/>
            <a:ext cx="412779" cy="330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p>
        </p:txBody>
      </p:sp>
      <p:sp>
        <p:nvSpPr>
          <p:cNvPr id="91" name="Arrow: Right 90">
            <a:extLst>
              <a:ext uri="{FF2B5EF4-FFF2-40B4-BE49-F238E27FC236}">
                <a16:creationId xmlns:a16="http://schemas.microsoft.com/office/drawing/2014/main" id="{7FA534B7-2810-44D3-9990-10E706B059C9}"/>
              </a:ext>
            </a:extLst>
          </p:cNvPr>
          <p:cNvSpPr/>
          <p:nvPr/>
        </p:nvSpPr>
        <p:spPr>
          <a:xfrm>
            <a:off x="8314219" y="3618764"/>
            <a:ext cx="412779" cy="330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p>
        </p:txBody>
      </p:sp>
      <p:sp>
        <p:nvSpPr>
          <p:cNvPr id="101" name="Arrow: Right 100">
            <a:extLst>
              <a:ext uri="{FF2B5EF4-FFF2-40B4-BE49-F238E27FC236}">
                <a16:creationId xmlns:a16="http://schemas.microsoft.com/office/drawing/2014/main" id="{FC398D89-6DAA-48FE-BCDB-C68EF4098FCC}"/>
              </a:ext>
            </a:extLst>
          </p:cNvPr>
          <p:cNvSpPr/>
          <p:nvPr/>
        </p:nvSpPr>
        <p:spPr>
          <a:xfrm>
            <a:off x="9897939" y="3598828"/>
            <a:ext cx="412779" cy="330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p>
        </p:txBody>
      </p:sp>
      <p:pic>
        <p:nvPicPr>
          <p:cNvPr id="102" name="Bildobjekt 91">
            <a:extLst>
              <a:ext uri="{FF2B5EF4-FFF2-40B4-BE49-F238E27FC236}">
                <a16:creationId xmlns:a16="http://schemas.microsoft.com/office/drawing/2014/main" id="{784A44F8-C8D4-43E7-944E-9D027EC76851}"/>
              </a:ext>
            </a:extLst>
          </p:cNvPr>
          <p:cNvPicPr>
            <a:picLocks noChangeAspect="1"/>
          </p:cNvPicPr>
          <p:nvPr/>
        </p:nvPicPr>
        <p:blipFill>
          <a:blip r:embed="rId8"/>
          <a:stretch>
            <a:fillRect/>
          </a:stretch>
        </p:blipFill>
        <p:spPr>
          <a:xfrm>
            <a:off x="8906598" y="3495837"/>
            <a:ext cx="734989" cy="734989"/>
          </a:xfrm>
          <a:prstGeom prst="rect">
            <a:avLst/>
          </a:prstGeom>
        </p:spPr>
      </p:pic>
      <p:pic>
        <p:nvPicPr>
          <p:cNvPr id="103" name="Bildobjekt 21">
            <a:extLst>
              <a:ext uri="{FF2B5EF4-FFF2-40B4-BE49-F238E27FC236}">
                <a16:creationId xmlns:a16="http://schemas.microsoft.com/office/drawing/2014/main" id="{DA0A1924-310A-4CDD-8D40-5DDDE256EFC6}"/>
              </a:ext>
            </a:extLst>
          </p:cNvPr>
          <p:cNvPicPr>
            <a:picLocks noChangeAspect="1"/>
          </p:cNvPicPr>
          <p:nvPr/>
        </p:nvPicPr>
        <p:blipFill rotWithShape="1">
          <a:blip r:embed="rId6">
            <a:duotone>
              <a:schemeClr val="accent2">
                <a:shade val="45000"/>
                <a:satMod val="135000"/>
              </a:schemeClr>
              <a:prstClr val="white"/>
            </a:duotone>
          </a:blip>
          <a:srcRect r="71264" b="68888"/>
          <a:stretch/>
        </p:blipFill>
        <p:spPr>
          <a:xfrm>
            <a:off x="611647" y="4621751"/>
            <a:ext cx="262227" cy="290742"/>
          </a:xfrm>
          <a:prstGeom prst="rect">
            <a:avLst/>
          </a:prstGeom>
        </p:spPr>
      </p:pic>
      <p:pic>
        <p:nvPicPr>
          <p:cNvPr id="104" name="Bildobjekt 21">
            <a:extLst>
              <a:ext uri="{FF2B5EF4-FFF2-40B4-BE49-F238E27FC236}">
                <a16:creationId xmlns:a16="http://schemas.microsoft.com/office/drawing/2014/main" id="{888B82C9-BAEE-433D-9C25-57A0F0889AFB}"/>
              </a:ext>
            </a:extLst>
          </p:cNvPr>
          <p:cNvPicPr>
            <a:picLocks noChangeAspect="1"/>
          </p:cNvPicPr>
          <p:nvPr/>
        </p:nvPicPr>
        <p:blipFill rotWithShape="1">
          <a:blip r:embed="rId6">
            <a:duotone>
              <a:schemeClr val="accent2">
                <a:shade val="45000"/>
                <a:satMod val="135000"/>
              </a:schemeClr>
              <a:prstClr val="white"/>
            </a:duotone>
          </a:blip>
          <a:srcRect r="71264" b="68888"/>
          <a:stretch/>
        </p:blipFill>
        <p:spPr>
          <a:xfrm>
            <a:off x="1525752" y="2468566"/>
            <a:ext cx="262227" cy="290742"/>
          </a:xfrm>
          <a:prstGeom prst="rect">
            <a:avLst/>
          </a:prstGeom>
        </p:spPr>
      </p:pic>
      <p:pic>
        <p:nvPicPr>
          <p:cNvPr id="105" name="Bildobjekt 21">
            <a:extLst>
              <a:ext uri="{FF2B5EF4-FFF2-40B4-BE49-F238E27FC236}">
                <a16:creationId xmlns:a16="http://schemas.microsoft.com/office/drawing/2014/main" id="{853B7861-6F1B-48C0-B665-FE98190BBD32}"/>
              </a:ext>
            </a:extLst>
          </p:cNvPr>
          <p:cNvPicPr>
            <a:picLocks noChangeAspect="1"/>
          </p:cNvPicPr>
          <p:nvPr/>
        </p:nvPicPr>
        <p:blipFill rotWithShape="1">
          <a:blip r:embed="rId6">
            <a:duotone>
              <a:schemeClr val="accent2">
                <a:shade val="45000"/>
                <a:satMod val="135000"/>
              </a:schemeClr>
              <a:prstClr val="white"/>
            </a:duotone>
          </a:blip>
          <a:srcRect r="71264" b="68888"/>
          <a:stretch/>
        </p:blipFill>
        <p:spPr>
          <a:xfrm>
            <a:off x="611647" y="6306817"/>
            <a:ext cx="262227" cy="290742"/>
          </a:xfrm>
          <a:prstGeom prst="rect">
            <a:avLst/>
          </a:prstGeom>
        </p:spPr>
      </p:pic>
      <p:sp>
        <p:nvSpPr>
          <p:cNvPr id="106" name="textruta 39">
            <a:extLst>
              <a:ext uri="{FF2B5EF4-FFF2-40B4-BE49-F238E27FC236}">
                <a16:creationId xmlns:a16="http://schemas.microsoft.com/office/drawing/2014/main" id="{0190E3E4-0118-4582-BBBF-D6378ECC3E42}"/>
              </a:ext>
            </a:extLst>
          </p:cNvPr>
          <p:cNvSpPr txBox="1"/>
          <p:nvPr/>
        </p:nvSpPr>
        <p:spPr>
          <a:xfrm>
            <a:off x="761027" y="6259005"/>
            <a:ext cx="912531" cy="338554"/>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GB" sz="1600" b="0" i="0" u="none" strike="noStrike" kern="1200" cap="none" spc="0" normalizeH="0" baseline="0" noProof="0">
                <a:ln>
                  <a:noFill/>
                </a:ln>
                <a:solidFill>
                  <a:srgbClr val="012D28"/>
                </a:solidFill>
                <a:effectLst/>
                <a:uLnTx/>
                <a:uFillTx/>
                <a:latin typeface="+mj-lt"/>
                <a:ea typeface="+mn-ea"/>
                <a:cs typeface="+mn-cs"/>
              </a:rPr>
              <a:t>Done</a:t>
            </a:r>
            <a:endParaRPr kumimoji="0" lang="en-GB" sz="1600" b="0" i="0" u="none" strike="noStrike" kern="1200" cap="none" spc="0" normalizeH="0" baseline="0" noProof="0">
              <a:ln>
                <a:noFill/>
              </a:ln>
              <a:solidFill>
                <a:srgbClr val="012D28"/>
              </a:solidFill>
              <a:effectLst/>
              <a:uLnTx/>
              <a:uFillTx/>
              <a:latin typeface="Awesome"/>
              <a:ea typeface="+mn-ea"/>
              <a:cs typeface="+mn-cs"/>
            </a:endParaRPr>
          </a:p>
        </p:txBody>
      </p:sp>
      <p:pic>
        <p:nvPicPr>
          <p:cNvPr id="25" name="Bildobjekt 83">
            <a:extLst>
              <a:ext uri="{FF2B5EF4-FFF2-40B4-BE49-F238E27FC236}">
                <a16:creationId xmlns:a16="http://schemas.microsoft.com/office/drawing/2014/main" id="{D41EC12E-7456-46F8-8A9D-8D4848DA3216}"/>
              </a:ext>
            </a:extLst>
          </p:cNvPr>
          <p:cNvPicPr>
            <a:picLocks noChangeAspect="1"/>
          </p:cNvPicPr>
          <p:nvPr/>
        </p:nvPicPr>
        <p:blipFill>
          <a:blip r:embed="rId4"/>
          <a:stretch>
            <a:fillRect/>
          </a:stretch>
        </p:blipFill>
        <p:spPr>
          <a:xfrm>
            <a:off x="4008378" y="3482622"/>
            <a:ext cx="729423" cy="706864"/>
          </a:xfrm>
          <a:prstGeom prst="rect">
            <a:avLst/>
          </a:prstGeom>
        </p:spPr>
      </p:pic>
      <p:sp>
        <p:nvSpPr>
          <p:cNvPr id="26" name="Arrow: Right 25">
            <a:extLst>
              <a:ext uri="{FF2B5EF4-FFF2-40B4-BE49-F238E27FC236}">
                <a16:creationId xmlns:a16="http://schemas.microsoft.com/office/drawing/2014/main" id="{711F6725-17FF-43BD-81FC-4B58EBA5933A}"/>
              </a:ext>
            </a:extLst>
          </p:cNvPr>
          <p:cNvSpPr/>
          <p:nvPr/>
        </p:nvSpPr>
        <p:spPr>
          <a:xfrm>
            <a:off x="4890908" y="3627320"/>
            <a:ext cx="412779" cy="330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p>
        </p:txBody>
      </p:sp>
      <p:sp>
        <p:nvSpPr>
          <p:cNvPr id="27" name="textruta 46">
            <a:extLst>
              <a:ext uri="{FF2B5EF4-FFF2-40B4-BE49-F238E27FC236}">
                <a16:creationId xmlns:a16="http://schemas.microsoft.com/office/drawing/2014/main" id="{3F9C6714-EB95-4A69-863C-FCD290EC2B0A}"/>
              </a:ext>
            </a:extLst>
          </p:cNvPr>
          <p:cNvSpPr txBox="1"/>
          <p:nvPr/>
        </p:nvSpPr>
        <p:spPr>
          <a:xfrm>
            <a:off x="3567573" y="4536944"/>
            <a:ext cx="1962250" cy="1077218"/>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sv-SE" sz="1600" i="0" u="none" strike="noStrike" kern="1200" cap="none" spc="0" normalizeH="0" baseline="0" noProof="0" err="1">
                <a:ln>
                  <a:noFill/>
                </a:ln>
                <a:solidFill>
                  <a:schemeClr val="accent2"/>
                </a:solidFill>
                <a:effectLst/>
                <a:uLnTx/>
                <a:uFillTx/>
                <a:latin typeface="+mj-lt"/>
                <a:ea typeface="+mn-ea"/>
                <a:cs typeface="+mn-cs"/>
              </a:rPr>
              <a:t>Up</a:t>
            </a:r>
            <a:r>
              <a:rPr kumimoji="0" lang="sv-SE" sz="1600" i="0" u="none" strike="noStrike" kern="1200" cap="none" spc="0" normalizeH="0" baseline="0" noProof="0">
                <a:ln>
                  <a:noFill/>
                </a:ln>
                <a:solidFill>
                  <a:schemeClr val="accent2"/>
                </a:solidFill>
                <a:effectLst/>
                <a:uLnTx/>
                <a:uFillTx/>
                <a:latin typeface="+mj-lt"/>
                <a:ea typeface="+mn-ea"/>
                <a:cs typeface="+mn-cs"/>
              </a:rPr>
              <a:t> </a:t>
            </a:r>
            <a:r>
              <a:rPr kumimoji="0" lang="sv-SE" sz="1600" i="0" u="none" strike="noStrike" kern="1200" cap="none" spc="0" normalizeH="0" baseline="0" noProof="0" err="1">
                <a:ln>
                  <a:noFill/>
                </a:ln>
                <a:solidFill>
                  <a:schemeClr val="accent2"/>
                </a:solidFill>
                <a:effectLst/>
                <a:uLnTx/>
                <a:uFillTx/>
                <a:latin typeface="+mj-lt"/>
                <a:ea typeface="+mn-ea"/>
                <a:cs typeface="+mn-cs"/>
              </a:rPr>
              <a:t>next</a:t>
            </a:r>
            <a:r>
              <a:rPr kumimoji="0" lang="sv-SE" sz="1600" i="0" u="none" strike="noStrike" kern="1200" cap="none" spc="0" normalizeH="0" baseline="0" noProof="0">
                <a:ln>
                  <a:noFill/>
                </a:ln>
                <a:solidFill>
                  <a:schemeClr val="accent2"/>
                </a:solidFill>
                <a:effectLst/>
                <a:uLnTx/>
                <a:uFillTx/>
                <a:latin typeface="+mj-lt"/>
                <a:ea typeface="+mn-ea"/>
                <a:cs typeface="+mn-cs"/>
              </a:rPr>
              <a:t>: </a:t>
            </a:r>
            <a:br>
              <a:rPr kumimoji="0" lang="sv-SE" sz="1600" i="0" u="none" strike="noStrike" kern="1200" cap="none" spc="0" normalizeH="0" baseline="0" noProof="0">
                <a:ln>
                  <a:noFill/>
                </a:ln>
                <a:solidFill>
                  <a:schemeClr val="accent2"/>
                </a:solidFill>
                <a:effectLst/>
                <a:uLnTx/>
                <a:uFillTx/>
                <a:latin typeface="+mj-lt"/>
                <a:ea typeface="+mn-ea"/>
                <a:cs typeface="+mn-cs"/>
              </a:rPr>
            </a:br>
            <a:r>
              <a:rPr kumimoji="0" lang="sv-SE" sz="1600" i="0" u="none" strike="noStrike" kern="1200" cap="none" spc="0" normalizeH="0" baseline="0" noProof="0">
                <a:ln>
                  <a:noFill/>
                </a:ln>
                <a:solidFill>
                  <a:srgbClr val="012D28"/>
                </a:solidFill>
                <a:effectLst/>
                <a:uLnTx/>
                <a:uFillTx/>
                <a:latin typeface="Awesome"/>
                <a:ea typeface="+mn-ea"/>
                <a:cs typeface="+mn-cs"/>
              </a:rPr>
              <a:t>Review &amp; release </a:t>
            </a:r>
            <a:br>
              <a:rPr kumimoji="0" lang="sv-SE" sz="1600" i="0" u="none" strike="noStrike" kern="1200" cap="none" spc="0" normalizeH="0" baseline="0" noProof="0">
                <a:ln>
                  <a:noFill/>
                </a:ln>
                <a:solidFill>
                  <a:srgbClr val="012D28"/>
                </a:solidFill>
                <a:effectLst/>
                <a:uLnTx/>
                <a:uFillTx/>
                <a:latin typeface="Awesome"/>
                <a:ea typeface="+mn-ea"/>
                <a:cs typeface="+mn-cs"/>
              </a:rPr>
            </a:br>
            <a:r>
              <a:rPr kumimoji="0" lang="sv-SE" sz="1600" i="0" u="none" strike="noStrike" kern="1200" cap="none" spc="0" normalizeH="0" baseline="0" noProof="0" err="1">
                <a:ln>
                  <a:noFill/>
                </a:ln>
                <a:solidFill>
                  <a:srgbClr val="012D28"/>
                </a:solidFill>
                <a:effectLst/>
                <a:uLnTx/>
                <a:uFillTx/>
                <a:latin typeface="Awesome"/>
                <a:ea typeface="+mn-ea"/>
                <a:cs typeface="+mn-cs"/>
              </a:rPr>
              <a:t>of</a:t>
            </a:r>
            <a:r>
              <a:rPr kumimoji="0" lang="sv-SE" sz="1600" i="0" u="none" strike="noStrike" kern="1200" cap="none" spc="0" normalizeH="0" baseline="0" noProof="0">
                <a:ln>
                  <a:noFill/>
                </a:ln>
                <a:solidFill>
                  <a:srgbClr val="012D28"/>
                </a:solidFill>
                <a:effectLst/>
                <a:uLnTx/>
                <a:uFillTx/>
                <a:latin typeface="Awesome"/>
                <a:ea typeface="+mn-ea"/>
                <a:cs typeface="+mn-cs"/>
              </a:rPr>
              <a:t> the </a:t>
            </a:r>
            <a:r>
              <a:rPr kumimoji="0" lang="sv-SE" sz="1600" i="0" u="none" strike="noStrike" kern="1200" cap="none" spc="0" normalizeH="0" baseline="0" noProof="0" err="1">
                <a:ln>
                  <a:noFill/>
                </a:ln>
                <a:solidFill>
                  <a:srgbClr val="012D28"/>
                </a:solidFill>
                <a:effectLst/>
                <a:uLnTx/>
                <a:uFillTx/>
                <a:latin typeface="Awesome"/>
                <a:ea typeface="+mn-ea"/>
                <a:cs typeface="+mn-cs"/>
              </a:rPr>
              <a:t>learning</a:t>
            </a:r>
            <a:r>
              <a:rPr kumimoji="0" lang="sv-SE" sz="1600" i="0" u="none" strike="noStrike" kern="1200" cap="none" spc="0" normalizeH="0" baseline="0" noProof="0">
                <a:ln>
                  <a:noFill/>
                </a:ln>
                <a:solidFill>
                  <a:srgbClr val="012D28"/>
                </a:solidFill>
                <a:effectLst/>
                <a:uLnTx/>
                <a:uFillTx/>
                <a:latin typeface="Awesome"/>
                <a:ea typeface="+mn-ea"/>
                <a:cs typeface="+mn-cs"/>
              </a:rPr>
              <a:t> </a:t>
            </a:r>
            <a:br>
              <a:rPr kumimoji="0" lang="sv-SE" sz="1600" i="0" u="none" strike="noStrike" kern="1200" cap="none" spc="0" normalizeH="0" baseline="0" noProof="0">
                <a:ln>
                  <a:noFill/>
                </a:ln>
                <a:solidFill>
                  <a:srgbClr val="012D28"/>
                </a:solidFill>
                <a:effectLst/>
                <a:uLnTx/>
                <a:uFillTx/>
                <a:latin typeface="Awesome"/>
                <a:ea typeface="+mn-ea"/>
                <a:cs typeface="+mn-cs"/>
              </a:rPr>
            </a:br>
            <a:r>
              <a:rPr kumimoji="0" lang="sv-SE" sz="1600" i="0" u="none" strike="noStrike" kern="1200" cap="none" spc="0" normalizeH="0" baseline="0" noProof="0" err="1">
                <a:ln>
                  <a:noFill/>
                </a:ln>
                <a:solidFill>
                  <a:srgbClr val="012D28"/>
                </a:solidFill>
                <a:effectLst/>
                <a:uLnTx/>
                <a:uFillTx/>
                <a:latin typeface="Awesome"/>
                <a:ea typeface="+mn-ea"/>
                <a:cs typeface="+mn-cs"/>
              </a:rPr>
              <a:t>outcomes</a:t>
            </a:r>
            <a:r>
              <a:rPr kumimoji="0" lang="sv-SE" sz="1600" i="0" u="none" strike="noStrike" kern="1200" cap="none" spc="0" normalizeH="0" baseline="0" noProof="0">
                <a:ln>
                  <a:noFill/>
                </a:ln>
                <a:solidFill>
                  <a:srgbClr val="012D28"/>
                </a:solidFill>
                <a:effectLst/>
                <a:uLnTx/>
                <a:uFillTx/>
                <a:latin typeface="Awesome"/>
                <a:ea typeface="+mn-ea"/>
                <a:cs typeface="+mn-cs"/>
              </a:rPr>
              <a:t> by </a:t>
            </a:r>
            <a:r>
              <a:rPr kumimoji="0" lang="sv-SE" sz="1600" i="0" u="none" strike="noStrike" kern="1200" cap="none" spc="0" normalizeH="0" baseline="0" noProof="0" err="1">
                <a:ln>
                  <a:noFill/>
                </a:ln>
                <a:solidFill>
                  <a:srgbClr val="012D28"/>
                </a:solidFill>
                <a:effectLst/>
                <a:uLnTx/>
                <a:uFillTx/>
                <a:latin typeface="Awesome"/>
                <a:ea typeface="+mn-ea"/>
                <a:cs typeface="+mn-cs"/>
              </a:rPr>
              <a:t>clients</a:t>
            </a:r>
            <a:endParaRPr kumimoji="0" lang="sv-SE" sz="1600" i="0" u="none" strike="noStrike" kern="1200" cap="none" spc="0" normalizeH="0" baseline="0" noProof="0">
              <a:ln>
                <a:noFill/>
              </a:ln>
              <a:solidFill>
                <a:srgbClr val="012D28"/>
              </a:solidFill>
              <a:effectLst/>
              <a:uLnTx/>
              <a:uFillTx/>
              <a:latin typeface="Awesome"/>
              <a:ea typeface="+mn-ea"/>
              <a:cs typeface="+mn-cs"/>
            </a:endParaRPr>
          </a:p>
        </p:txBody>
      </p:sp>
    </p:spTree>
    <p:extLst>
      <p:ext uri="{BB962C8B-B14F-4D97-AF65-F5344CB8AC3E}">
        <p14:creationId xmlns:p14="http://schemas.microsoft.com/office/powerpoint/2010/main" val="2684548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3BDC-3348-4B98-A557-E5B20801F9D1}"/>
              </a:ext>
            </a:extLst>
          </p:cNvPr>
          <p:cNvSpPr>
            <a:spLocks noGrp="1"/>
          </p:cNvSpPr>
          <p:nvPr>
            <p:ph type="ctrTitle"/>
          </p:nvPr>
        </p:nvSpPr>
        <p:spPr/>
        <p:txBody>
          <a:bodyPr/>
          <a:lstStyle/>
          <a:p>
            <a:r>
              <a:rPr lang="en-US">
                <a:ea typeface="+mj-lt"/>
                <a:cs typeface="+mj-lt"/>
              </a:rPr>
              <a:t>Client involvement</a:t>
            </a:r>
            <a:endParaRPr lang="en-US"/>
          </a:p>
        </p:txBody>
      </p:sp>
      <p:sp>
        <p:nvSpPr>
          <p:cNvPr id="3" name="Subtitle 2">
            <a:extLst>
              <a:ext uri="{FF2B5EF4-FFF2-40B4-BE49-F238E27FC236}">
                <a16:creationId xmlns:a16="http://schemas.microsoft.com/office/drawing/2014/main" id="{3D4D6245-B917-4D18-9603-CA6F8B0FFB6D}"/>
              </a:ext>
            </a:extLst>
          </p:cNvPr>
          <p:cNvSpPr>
            <a:spLocks noGrp="1"/>
          </p:cNvSpPr>
          <p:nvPr>
            <p:ph type="subTitle" idx="1"/>
          </p:nvPr>
        </p:nvSpPr>
        <p:spPr/>
        <p:txBody>
          <a:bodyPr/>
          <a:lstStyle/>
          <a:p>
            <a:r>
              <a:rPr lang="en-US"/>
              <a:t>At which touchpoints could the client be involved</a:t>
            </a:r>
            <a:endParaRPr lang="en-US">
              <a:highlight>
                <a:srgbClr val="00FF00"/>
              </a:highlight>
            </a:endParaRPr>
          </a:p>
        </p:txBody>
      </p:sp>
      <p:sp>
        <p:nvSpPr>
          <p:cNvPr id="4" name="Rectangle 3">
            <a:extLst>
              <a:ext uri="{FF2B5EF4-FFF2-40B4-BE49-F238E27FC236}">
                <a16:creationId xmlns:a16="http://schemas.microsoft.com/office/drawing/2014/main" id="{BD72A72B-B659-4009-B9F6-810999A0E423}"/>
              </a:ext>
            </a:extLst>
          </p:cNvPr>
          <p:cNvSpPr/>
          <p:nvPr/>
        </p:nvSpPr>
        <p:spPr>
          <a:xfrm>
            <a:off x="9590461" y="1253314"/>
            <a:ext cx="2907587" cy="7968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Optional if it is not already shared in the workshop slides</a:t>
            </a:r>
          </a:p>
        </p:txBody>
      </p:sp>
    </p:spTree>
    <p:extLst>
      <p:ext uri="{BB962C8B-B14F-4D97-AF65-F5344CB8AC3E}">
        <p14:creationId xmlns:p14="http://schemas.microsoft.com/office/powerpoint/2010/main" val="40776068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362B-ED30-4316-96B1-1F67B3CF78F7}"/>
              </a:ext>
            </a:extLst>
          </p:cNvPr>
          <p:cNvSpPr>
            <a:spLocks noGrp="1"/>
          </p:cNvSpPr>
          <p:nvPr>
            <p:ph type="title"/>
          </p:nvPr>
        </p:nvSpPr>
        <p:spPr/>
        <p:txBody>
          <a:bodyPr/>
          <a:lstStyle/>
          <a:p>
            <a:r>
              <a:rPr lang="en-US"/>
              <a:t>Possible client integration - Example</a:t>
            </a:r>
          </a:p>
        </p:txBody>
      </p:sp>
      <p:grpSp>
        <p:nvGrpSpPr>
          <p:cNvPr id="18" name="Group 17">
            <a:extLst>
              <a:ext uri="{FF2B5EF4-FFF2-40B4-BE49-F238E27FC236}">
                <a16:creationId xmlns:a16="http://schemas.microsoft.com/office/drawing/2014/main" id="{0A42E1F1-6C69-46F2-8523-321FB67CB1B7}"/>
              </a:ext>
            </a:extLst>
          </p:cNvPr>
          <p:cNvGrpSpPr/>
          <p:nvPr/>
        </p:nvGrpSpPr>
        <p:grpSpPr>
          <a:xfrm>
            <a:off x="464191" y="1922400"/>
            <a:ext cx="11263621" cy="1160689"/>
            <a:chOff x="658810" y="3078290"/>
            <a:chExt cx="11124754" cy="1146379"/>
          </a:xfrm>
        </p:grpSpPr>
        <p:grpSp>
          <p:nvGrpSpPr>
            <p:cNvPr id="16" name="Group 15">
              <a:extLst>
                <a:ext uri="{FF2B5EF4-FFF2-40B4-BE49-F238E27FC236}">
                  <a16:creationId xmlns:a16="http://schemas.microsoft.com/office/drawing/2014/main" id="{1215CDBC-E01D-4483-8531-C8A09110F73B}"/>
                </a:ext>
              </a:extLst>
            </p:cNvPr>
            <p:cNvGrpSpPr/>
            <p:nvPr/>
          </p:nvGrpSpPr>
          <p:grpSpPr>
            <a:xfrm>
              <a:off x="658810" y="3078290"/>
              <a:ext cx="11124754" cy="1146379"/>
              <a:chOff x="658811" y="3218529"/>
              <a:chExt cx="9763846" cy="1006141"/>
            </a:xfrm>
          </p:grpSpPr>
          <p:sp>
            <p:nvSpPr>
              <p:cNvPr id="6" name="Frihandsfigur 9">
                <a:extLst>
                  <a:ext uri="{FF2B5EF4-FFF2-40B4-BE49-F238E27FC236}">
                    <a16:creationId xmlns:a16="http://schemas.microsoft.com/office/drawing/2014/main" id="{7602BA8F-31C8-473E-A6AC-46F50DF966CB}"/>
                  </a:ext>
                </a:extLst>
              </p:cNvPr>
              <p:cNvSpPr/>
              <p:nvPr/>
            </p:nvSpPr>
            <p:spPr>
              <a:xfrm>
                <a:off x="658811" y="3218531"/>
                <a:ext cx="1879321" cy="1006139"/>
              </a:xfrm>
              <a:custGeom>
                <a:avLst/>
                <a:gdLst>
                  <a:gd name="connsiteX0" fmla="*/ 0 w 3256394"/>
                  <a:gd name="connsiteY0" fmla="*/ 0 h 1302557"/>
                  <a:gd name="connsiteX1" fmla="*/ 2605116 w 3256394"/>
                  <a:gd name="connsiteY1" fmla="*/ 0 h 1302557"/>
                  <a:gd name="connsiteX2" fmla="*/ 3256394 w 3256394"/>
                  <a:gd name="connsiteY2" fmla="*/ 651279 h 1302557"/>
                  <a:gd name="connsiteX3" fmla="*/ 2605116 w 3256394"/>
                  <a:gd name="connsiteY3" fmla="*/ 1302557 h 1302557"/>
                  <a:gd name="connsiteX4" fmla="*/ 0 w 3256394"/>
                  <a:gd name="connsiteY4" fmla="*/ 1302557 h 1302557"/>
                  <a:gd name="connsiteX5" fmla="*/ 0 w 3256394"/>
                  <a:gd name="connsiteY5" fmla="*/ 0 h 130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6394" h="1302557">
                    <a:moveTo>
                      <a:pt x="0" y="0"/>
                    </a:moveTo>
                    <a:lnTo>
                      <a:pt x="2605116" y="0"/>
                    </a:lnTo>
                    <a:lnTo>
                      <a:pt x="3256394" y="651279"/>
                    </a:lnTo>
                    <a:lnTo>
                      <a:pt x="2605116" y="1302557"/>
                    </a:lnTo>
                    <a:lnTo>
                      <a:pt x="0" y="1302557"/>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344" tIns="42672" rIns="346975" bIns="42672" numCol="1" spcCol="1270" anchor="ctr" anchorCtr="0">
                <a:noAutofit/>
              </a:bodyPr>
              <a:lstStyle/>
              <a:p>
                <a:pPr lvl="0" algn="ctr"/>
                <a:r>
                  <a:rPr lang="en-US"/>
                  <a:t>Pre-Studies</a:t>
                </a:r>
              </a:p>
            </p:txBody>
          </p:sp>
          <p:sp>
            <p:nvSpPr>
              <p:cNvPr id="7" name="Frihandsfigur 12">
                <a:extLst>
                  <a:ext uri="{FF2B5EF4-FFF2-40B4-BE49-F238E27FC236}">
                    <a16:creationId xmlns:a16="http://schemas.microsoft.com/office/drawing/2014/main" id="{FD14DE7A-60F4-4C2F-9130-463CD7A47B01}"/>
                  </a:ext>
                </a:extLst>
              </p:cNvPr>
              <p:cNvSpPr/>
              <p:nvPr/>
            </p:nvSpPr>
            <p:spPr>
              <a:xfrm>
                <a:off x="2235716" y="3218531"/>
                <a:ext cx="1879321" cy="1006139"/>
              </a:xfrm>
              <a:custGeom>
                <a:avLst/>
                <a:gdLst>
                  <a:gd name="connsiteX0" fmla="*/ 0 w 3256394"/>
                  <a:gd name="connsiteY0" fmla="*/ 0 h 1302557"/>
                  <a:gd name="connsiteX1" fmla="*/ 2605116 w 3256394"/>
                  <a:gd name="connsiteY1" fmla="*/ 0 h 1302557"/>
                  <a:gd name="connsiteX2" fmla="*/ 3256394 w 3256394"/>
                  <a:gd name="connsiteY2" fmla="*/ 651279 h 1302557"/>
                  <a:gd name="connsiteX3" fmla="*/ 2605116 w 3256394"/>
                  <a:gd name="connsiteY3" fmla="*/ 1302557 h 1302557"/>
                  <a:gd name="connsiteX4" fmla="*/ 0 w 3256394"/>
                  <a:gd name="connsiteY4" fmla="*/ 1302557 h 1302557"/>
                  <a:gd name="connsiteX5" fmla="*/ 651279 w 3256394"/>
                  <a:gd name="connsiteY5" fmla="*/ 651279 h 1302557"/>
                  <a:gd name="connsiteX6" fmla="*/ 0 w 3256394"/>
                  <a:gd name="connsiteY6" fmla="*/ 0 h 130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6394" h="1302557">
                    <a:moveTo>
                      <a:pt x="0" y="0"/>
                    </a:moveTo>
                    <a:lnTo>
                      <a:pt x="2605116" y="0"/>
                    </a:lnTo>
                    <a:lnTo>
                      <a:pt x="3256394" y="651279"/>
                    </a:lnTo>
                    <a:lnTo>
                      <a:pt x="2605116" y="1302557"/>
                    </a:lnTo>
                    <a:lnTo>
                      <a:pt x="0" y="1302557"/>
                    </a:lnTo>
                    <a:lnTo>
                      <a:pt x="651279" y="651279"/>
                    </a:lnTo>
                    <a:lnTo>
                      <a:pt x="0" y="0"/>
                    </a:lnTo>
                    <a:close/>
                  </a:path>
                </a:pathLst>
              </a:custGeom>
              <a:solidFill>
                <a:srgbClr val="049A78"/>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15287" tIns="42672" rIns="672614" bIns="42672" numCol="1" spcCol="1270" anchor="ctr" anchorCtr="0">
                <a:noAutofit/>
              </a:bodyPr>
              <a:lstStyle/>
              <a:p>
                <a:pPr marL="0" lvl="0" indent="0" algn="ctr" defTabSz="711200">
                  <a:lnSpc>
                    <a:spcPct val="100000"/>
                  </a:lnSpc>
                  <a:spcBef>
                    <a:spcPct val="0"/>
                  </a:spcBef>
                  <a:spcAft>
                    <a:spcPts val="0"/>
                  </a:spcAft>
                  <a:buNone/>
                </a:pPr>
                <a:r>
                  <a:rPr lang="en-US" kern="1200">
                    <a:latin typeface="+mn-lt"/>
                  </a:rPr>
                  <a:t>Week 3</a:t>
                </a:r>
              </a:p>
            </p:txBody>
          </p:sp>
          <p:sp>
            <p:nvSpPr>
              <p:cNvPr id="8" name="Frihandsfigur 13">
                <a:extLst>
                  <a:ext uri="{FF2B5EF4-FFF2-40B4-BE49-F238E27FC236}">
                    <a16:creationId xmlns:a16="http://schemas.microsoft.com/office/drawing/2014/main" id="{D6C5E3C8-B4DC-457A-850F-AE1C6431B1EA}"/>
                  </a:ext>
                </a:extLst>
              </p:cNvPr>
              <p:cNvSpPr/>
              <p:nvPr/>
            </p:nvSpPr>
            <p:spPr>
              <a:xfrm>
                <a:off x="3812621" y="3218531"/>
                <a:ext cx="1879321" cy="1006139"/>
              </a:xfrm>
              <a:custGeom>
                <a:avLst/>
                <a:gdLst>
                  <a:gd name="connsiteX0" fmla="*/ 0 w 3256394"/>
                  <a:gd name="connsiteY0" fmla="*/ 0 h 1302557"/>
                  <a:gd name="connsiteX1" fmla="*/ 2605116 w 3256394"/>
                  <a:gd name="connsiteY1" fmla="*/ 0 h 1302557"/>
                  <a:gd name="connsiteX2" fmla="*/ 3256394 w 3256394"/>
                  <a:gd name="connsiteY2" fmla="*/ 651279 h 1302557"/>
                  <a:gd name="connsiteX3" fmla="*/ 2605116 w 3256394"/>
                  <a:gd name="connsiteY3" fmla="*/ 1302557 h 1302557"/>
                  <a:gd name="connsiteX4" fmla="*/ 0 w 3256394"/>
                  <a:gd name="connsiteY4" fmla="*/ 1302557 h 1302557"/>
                  <a:gd name="connsiteX5" fmla="*/ 651279 w 3256394"/>
                  <a:gd name="connsiteY5" fmla="*/ 651279 h 1302557"/>
                  <a:gd name="connsiteX6" fmla="*/ 0 w 3256394"/>
                  <a:gd name="connsiteY6" fmla="*/ 0 h 130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6394" h="1302557">
                    <a:moveTo>
                      <a:pt x="0" y="0"/>
                    </a:moveTo>
                    <a:lnTo>
                      <a:pt x="2605116" y="0"/>
                    </a:lnTo>
                    <a:lnTo>
                      <a:pt x="3256394" y="651279"/>
                    </a:lnTo>
                    <a:lnTo>
                      <a:pt x="2605116" y="1302557"/>
                    </a:lnTo>
                    <a:lnTo>
                      <a:pt x="0" y="1302557"/>
                    </a:lnTo>
                    <a:lnTo>
                      <a:pt x="651279" y="651279"/>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15287" tIns="42672" rIns="672614" bIns="42672" numCol="1" spcCol="1270" anchor="ctr" anchorCtr="0">
                <a:noAutofit/>
              </a:bodyPr>
              <a:lstStyle/>
              <a:p>
                <a:pPr marL="0" lvl="0" indent="0" algn="ctr" defTabSz="711200">
                  <a:lnSpc>
                    <a:spcPct val="100000"/>
                  </a:lnSpc>
                  <a:spcBef>
                    <a:spcPct val="0"/>
                  </a:spcBef>
                  <a:spcAft>
                    <a:spcPts val="0"/>
                  </a:spcAft>
                  <a:buNone/>
                </a:pPr>
                <a:r>
                  <a:rPr lang="en-US" kern="1200">
                    <a:latin typeface="+mn-lt"/>
                  </a:rPr>
                  <a:t>Week 5/6</a:t>
                </a:r>
              </a:p>
            </p:txBody>
          </p:sp>
          <p:sp>
            <p:nvSpPr>
              <p:cNvPr id="13" name="Frihandsfigur 12">
                <a:extLst>
                  <a:ext uri="{FF2B5EF4-FFF2-40B4-BE49-F238E27FC236}">
                    <a16:creationId xmlns:a16="http://schemas.microsoft.com/office/drawing/2014/main" id="{0ECC224C-470B-44AF-A0B7-9C392C75E932}"/>
                  </a:ext>
                </a:extLst>
              </p:cNvPr>
              <p:cNvSpPr/>
              <p:nvPr/>
            </p:nvSpPr>
            <p:spPr>
              <a:xfrm>
                <a:off x="6968014" y="3218530"/>
                <a:ext cx="1879321" cy="1006139"/>
              </a:xfrm>
              <a:custGeom>
                <a:avLst/>
                <a:gdLst>
                  <a:gd name="connsiteX0" fmla="*/ 0 w 3256394"/>
                  <a:gd name="connsiteY0" fmla="*/ 0 h 1302557"/>
                  <a:gd name="connsiteX1" fmla="*/ 2605116 w 3256394"/>
                  <a:gd name="connsiteY1" fmla="*/ 0 h 1302557"/>
                  <a:gd name="connsiteX2" fmla="*/ 3256394 w 3256394"/>
                  <a:gd name="connsiteY2" fmla="*/ 651279 h 1302557"/>
                  <a:gd name="connsiteX3" fmla="*/ 2605116 w 3256394"/>
                  <a:gd name="connsiteY3" fmla="*/ 1302557 h 1302557"/>
                  <a:gd name="connsiteX4" fmla="*/ 0 w 3256394"/>
                  <a:gd name="connsiteY4" fmla="*/ 1302557 h 1302557"/>
                  <a:gd name="connsiteX5" fmla="*/ 651279 w 3256394"/>
                  <a:gd name="connsiteY5" fmla="*/ 651279 h 1302557"/>
                  <a:gd name="connsiteX6" fmla="*/ 0 w 3256394"/>
                  <a:gd name="connsiteY6" fmla="*/ 0 h 130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6394" h="1302557">
                    <a:moveTo>
                      <a:pt x="0" y="0"/>
                    </a:moveTo>
                    <a:lnTo>
                      <a:pt x="2605116" y="0"/>
                    </a:lnTo>
                    <a:lnTo>
                      <a:pt x="3256394" y="651279"/>
                    </a:lnTo>
                    <a:lnTo>
                      <a:pt x="2605116" y="1302557"/>
                    </a:lnTo>
                    <a:lnTo>
                      <a:pt x="0" y="1302557"/>
                    </a:lnTo>
                    <a:lnTo>
                      <a:pt x="651279" y="651279"/>
                    </a:lnTo>
                    <a:lnTo>
                      <a:pt x="0" y="0"/>
                    </a:lnTo>
                    <a:close/>
                  </a:path>
                </a:pathLst>
              </a:custGeom>
              <a:solidFill>
                <a:srgbClr val="049A78"/>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15287" tIns="42672" rIns="672614" bIns="42672" numCol="1" spcCol="1270" anchor="ctr" anchorCtr="0">
                <a:noAutofit/>
              </a:bodyPr>
              <a:lstStyle/>
              <a:p>
                <a:pPr marL="0" lvl="0" indent="0" algn="ctr" defTabSz="711200">
                  <a:lnSpc>
                    <a:spcPct val="100000"/>
                  </a:lnSpc>
                  <a:spcBef>
                    <a:spcPct val="0"/>
                  </a:spcBef>
                  <a:spcAft>
                    <a:spcPts val="0"/>
                  </a:spcAft>
                  <a:buNone/>
                </a:pPr>
                <a:r>
                  <a:rPr lang="en-US" kern="1200"/>
                  <a:t>Week</a:t>
                </a:r>
                <a:r>
                  <a:rPr lang="en-US"/>
                  <a:t> 9/</a:t>
                </a:r>
                <a:r>
                  <a:rPr lang="en-US" kern="1200"/>
                  <a:t>10</a:t>
                </a:r>
              </a:p>
            </p:txBody>
          </p:sp>
          <p:sp>
            <p:nvSpPr>
              <p:cNvPr id="14" name="Frihandsfigur 13">
                <a:extLst>
                  <a:ext uri="{FF2B5EF4-FFF2-40B4-BE49-F238E27FC236}">
                    <a16:creationId xmlns:a16="http://schemas.microsoft.com/office/drawing/2014/main" id="{DE1CB00D-044C-489B-B07F-4AD94BEB5564}"/>
                  </a:ext>
                </a:extLst>
              </p:cNvPr>
              <p:cNvSpPr/>
              <p:nvPr/>
            </p:nvSpPr>
            <p:spPr>
              <a:xfrm>
                <a:off x="8543336" y="3218529"/>
                <a:ext cx="1879321" cy="1006139"/>
              </a:xfrm>
              <a:custGeom>
                <a:avLst/>
                <a:gdLst>
                  <a:gd name="connsiteX0" fmla="*/ 0 w 3256394"/>
                  <a:gd name="connsiteY0" fmla="*/ 0 h 1302557"/>
                  <a:gd name="connsiteX1" fmla="*/ 2605116 w 3256394"/>
                  <a:gd name="connsiteY1" fmla="*/ 0 h 1302557"/>
                  <a:gd name="connsiteX2" fmla="*/ 3256394 w 3256394"/>
                  <a:gd name="connsiteY2" fmla="*/ 651279 h 1302557"/>
                  <a:gd name="connsiteX3" fmla="*/ 2605116 w 3256394"/>
                  <a:gd name="connsiteY3" fmla="*/ 1302557 h 1302557"/>
                  <a:gd name="connsiteX4" fmla="*/ 0 w 3256394"/>
                  <a:gd name="connsiteY4" fmla="*/ 1302557 h 1302557"/>
                  <a:gd name="connsiteX5" fmla="*/ 651279 w 3256394"/>
                  <a:gd name="connsiteY5" fmla="*/ 651279 h 1302557"/>
                  <a:gd name="connsiteX6" fmla="*/ 0 w 3256394"/>
                  <a:gd name="connsiteY6" fmla="*/ 0 h 130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6394" h="1302557">
                    <a:moveTo>
                      <a:pt x="0" y="0"/>
                    </a:moveTo>
                    <a:lnTo>
                      <a:pt x="2605116" y="0"/>
                    </a:lnTo>
                    <a:lnTo>
                      <a:pt x="3256394" y="651279"/>
                    </a:lnTo>
                    <a:lnTo>
                      <a:pt x="2605116" y="1302557"/>
                    </a:lnTo>
                    <a:lnTo>
                      <a:pt x="0" y="1302557"/>
                    </a:lnTo>
                    <a:lnTo>
                      <a:pt x="651279" y="651279"/>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15287" tIns="42672" rIns="672614" bIns="42672" numCol="1" spcCol="1270" anchor="ctr" anchorCtr="0">
                <a:noAutofit/>
              </a:bodyPr>
              <a:lstStyle/>
              <a:p>
                <a:pPr marL="0" lvl="0" indent="0" algn="ctr" defTabSz="711200">
                  <a:lnSpc>
                    <a:spcPct val="100000"/>
                  </a:lnSpc>
                  <a:spcBef>
                    <a:spcPct val="0"/>
                  </a:spcBef>
                  <a:spcAft>
                    <a:spcPts val="0"/>
                  </a:spcAft>
                  <a:buNone/>
                </a:pPr>
                <a:r>
                  <a:rPr lang="en-US" kern="1200">
                    <a:latin typeface="+mn-lt"/>
                  </a:rPr>
                  <a:t>Week 12</a:t>
                </a:r>
              </a:p>
            </p:txBody>
          </p:sp>
        </p:grpSp>
        <p:sp>
          <p:nvSpPr>
            <p:cNvPr id="17" name="Frihandsfigur 13">
              <a:extLst>
                <a:ext uri="{FF2B5EF4-FFF2-40B4-BE49-F238E27FC236}">
                  <a16:creationId xmlns:a16="http://schemas.microsoft.com/office/drawing/2014/main" id="{7AD0488D-FC9D-4D0F-A2F9-9B5A4D75C5D4}"/>
                </a:ext>
              </a:extLst>
            </p:cNvPr>
            <p:cNvSpPr/>
            <p:nvPr/>
          </p:nvSpPr>
          <p:spPr>
            <a:xfrm>
              <a:off x="6047098" y="3078291"/>
              <a:ext cx="2141265" cy="1146377"/>
            </a:xfrm>
            <a:custGeom>
              <a:avLst/>
              <a:gdLst>
                <a:gd name="connsiteX0" fmla="*/ 0 w 3256394"/>
                <a:gd name="connsiteY0" fmla="*/ 0 h 1302557"/>
                <a:gd name="connsiteX1" fmla="*/ 2605116 w 3256394"/>
                <a:gd name="connsiteY1" fmla="*/ 0 h 1302557"/>
                <a:gd name="connsiteX2" fmla="*/ 3256394 w 3256394"/>
                <a:gd name="connsiteY2" fmla="*/ 651279 h 1302557"/>
                <a:gd name="connsiteX3" fmla="*/ 2605116 w 3256394"/>
                <a:gd name="connsiteY3" fmla="*/ 1302557 h 1302557"/>
                <a:gd name="connsiteX4" fmla="*/ 0 w 3256394"/>
                <a:gd name="connsiteY4" fmla="*/ 1302557 h 1302557"/>
                <a:gd name="connsiteX5" fmla="*/ 651279 w 3256394"/>
                <a:gd name="connsiteY5" fmla="*/ 651279 h 1302557"/>
                <a:gd name="connsiteX6" fmla="*/ 0 w 3256394"/>
                <a:gd name="connsiteY6" fmla="*/ 0 h 130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6394" h="1302557">
                  <a:moveTo>
                    <a:pt x="0" y="0"/>
                  </a:moveTo>
                  <a:lnTo>
                    <a:pt x="2605116" y="0"/>
                  </a:lnTo>
                  <a:lnTo>
                    <a:pt x="3256394" y="651279"/>
                  </a:lnTo>
                  <a:lnTo>
                    <a:pt x="2605116" y="1302557"/>
                  </a:lnTo>
                  <a:lnTo>
                    <a:pt x="0" y="1302557"/>
                  </a:lnTo>
                  <a:lnTo>
                    <a:pt x="651279" y="651279"/>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15287" tIns="42672" rIns="672614" bIns="42672" numCol="1" spcCol="1270" anchor="ctr" anchorCtr="0">
              <a:noAutofit/>
            </a:bodyPr>
            <a:lstStyle/>
            <a:p>
              <a:pPr marL="0" lvl="0" indent="0" algn="ctr" defTabSz="711200">
                <a:lnSpc>
                  <a:spcPct val="100000"/>
                </a:lnSpc>
                <a:spcBef>
                  <a:spcPct val="0"/>
                </a:spcBef>
                <a:spcAft>
                  <a:spcPts val="0"/>
                </a:spcAft>
                <a:buNone/>
              </a:pPr>
              <a:r>
                <a:rPr lang="sv-SE" kern="1200" err="1">
                  <a:latin typeface="+mn-lt"/>
                </a:rPr>
                <a:t>Week</a:t>
              </a:r>
              <a:r>
                <a:rPr lang="sv-SE" kern="1200">
                  <a:latin typeface="+mn-lt"/>
                </a:rPr>
                <a:t> 8</a:t>
              </a:r>
            </a:p>
          </p:txBody>
        </p:sp>
      </p:grpSp>
      <p:sp>
        <p:nvSpPr>
          <p:cNvPr id="19" name="Rectangle 18">
            <a:extLst>
              <a:ext uri="{FF2B5EF4-FFF2-40B4-BE49-F238E27FC236}">
                <a16:creationId xmlns:a16="http://schemas.microsoft.com/office/drawing/2014/main" id="{CD29E4F0-673A-44DD-8CAB-377D776F27C7}"/>
              </a:ext>
            </a:extLst>
          </p:cNvPr>
          <p:cNvSpPr/>
          <p:nvPr/>
        </p:nvSpPr>
        <p:spPr>
          <a:xfrm>
            <a:off x="464190" y="3618318"/>
            <a:ext cx="2512087" cy="646331"/>
          </a:xfrm>
          <a:prstGeom prst="rect">
            <a:avLst/>
          </a:prstGeom>
        </p:spPr>
        <p:txBody>
          <a:bodyPr wrap="square">
            <a:spAutoFit/>
          </a:bodyPr>
          <a:lstStyle/>
          <a:p>
            <a:pPr marL="285750" lvl="0" indent="-285750">
              <a:buFont typeface="Arial" panose="020B0604020202020204" pitchFamily="34" charset="0"/>
              <a:buChar char="•"/>
            </a:pPr>
            <a:r>
              <a:rPr lang="en-US">
                <a:solidFill>
                  <a:schemeClr val="accent1"/>
                </a:solidFill>
              </a:rPr>
              <a:t>Launch Day</a:t>
            </a:r>
          </a:p>
          <a:p>
            <a:pPr marL="285750" lvl="0" indent="-285750">
              <a:buFont typeface="Arial" panose="020B0604020202020204" pitchFamily="34" charset="0"/>
              <a:buChar char="•"/>
            </a:pPr>
            <a:r>
              <a:rPr lang="en-US"/>
              <a:t>Get Together </a:t>
            </a:r>
          </a:p>
        </p:txBody>
      </p:sp>
      <p:sp>
        <p:nvSpPr>
          <p:cNvPr id="21" name="Rectangle 20">
            <a:extLst>
              <a:ext uri="{FF2B5EF4-FFF2-40B4-BE49-F238E27FC236}">
                <a16:creationId xmlns:a16="http://schemas.microsoft.com/office/drawing/2014/main" id="{D188A11A-72AF-4857-A445-6CBA71947745}"/>
              </a:ext>
            </a:extLst>
          </p:cNvPr>
          <p:cNvSpPr/>
          <p:nvPr/>
        </p:nvSpPr>
        <p:spPr>
          <a:xfrm>
            <a:off x="3596891" y="3618318"/>
            <a:ext cx="3127757" cy="1200329"/>
          </a:xfrm>
          <a:prstGeom prst="rect">
            <a:avLst/>
          </a:prstGeom>
        </p:spPr>
        <p:txBody>
          <a:bodyPr wrap="square">
            <a:spAutoFit/>
          </a:bodyPr>
          <a:lstStyle/>
          <a:p>
            <a:pPr marL="285750" lvl="0" indent="-285750">
              <a:buFont typeface="Arial" panose="020B0604020202020204" pitchFamily="34" charset="0"/>
              <a:buChar char="•"/>
            </a:pPr>
            <a:r>
              <a:rPr lang="en-US">
                <a:solidFill>
                  <a:schemeClr val="accent1"/>
                </a:solidFill>
              </a:rPr>
              <a:t>Mini project presentation 1</a:t>
            </a:r>
          </a:p>
          <a:p>
            <a:pPr marL="285750" lvl="0" indent="-285750">
              <a:buFont typeface="Arial" panose="020B0604020202020204" pitchFamily="34" charset="0"/>
              <a:buChar char="•"/>
            </a:pPr>
            <a:r>
              <a:rPr lang="en-US"/>
              <a:t>Company party</a:t>
            </a:r>
          </a:p>
          <a:p>
            <a:pPr marL="285750" lvl="0" indent="-285750">
              <a:buFont typeface="Arial" panose="020B0604020202020204" pitchFamily="34" charset="0"/>
              <a:buChar char="•"/>
            </a:pPr>
            <a:r>
              <a:rPr lang="en-US">
                <a:solidFill>
                  <a:schemeClr val="accent1"/>
                </a:solidFill>
              </a:rPr>
              <a:t>Training Sessions </a:t>
            </a:r>
          </a:p>
          <a:p>
            <a:pPr marL="285750" lvl="0" indent="-285750">
              <a:buFont typeface="Arial" panose="020B0604020202020204" pitchFamily="34" charset="0"/>
              <a:buChar char="•"/>
            </a:pPr>
            <a:endParaRPr lang="en-US">
              <a:solidFill>
                <a:schemeClr val="accent1"/>
              </a:solidFill>
            </a:endParaRPr>
          </a:p>
        </p:txBody>
      </p:sp>
      <p:sp>
        <p:nvSpPr>
          <p:cNvPr id="22" name="Rectangle 21">
            <a:extLst>
              <a:ext uri="{FF2B5EF4-FFF2-40B4-BE49-F238E27FC236}">
                <a16:creationId xmlns:a16="http://schemas.microsoft.com/office/drawing/2014/main" id="{0DFB5BC3-3990-4D4C-B078-D13E035F263A}"/>
              </a:ext>
            </a:extLst>
          </p:cNvPr>
          <p:cNvSpPr/>
          <p:nvPr/>
        </p:nvSpPr>
        <p:spPr>
          <a:xfrm>
            <a:off x="5402360" y="5193080"/>
            <a:ext cx="2992435" cy="646331"/>
          </a:xfrm>
          <a:prstGeom prst="rect">
            <a:avLst/>
          </a:prstGeom>
        </p:spPr>
        <p:txBody>
          <a:bodyPr wrap="square">
            <a:spAutoFit/>
          </a:bodyPr>
          <a:lstStyle/>
          <a:p>
            <a:pPr marL="285750" lvl="0" indent="-285750">
              <a:buFont typeface="Arial" panose="020B0604020202020204" pitchFamily="34" charset="0"/>
              <a:buChar char="•"/>
            </a:pPr>
            <a:r>
              <a:rPr lang="en-US">
                <a:solidFill>
                  <a:schemeClr val="accent1"/>
                </a:solidFill>
              </a:rPr>
              <a:t>Mini project presentation 1</a:t>
            </a:r>
          </a:p>
          <a:p>
            <a:pPr marL="285750" indent="-285750">
              <a:buFont typeface="Arial" panose="020B0604020202020204" pitchFamily="34" charset="0"/>
              <a:buChar char="•"/>
            </a:pPr>
            <a:r>
              <a:rPr lang="en-US"/>
              <a:t>After Work Session</a:t>
            </a:r>
          </a:p>
        </p:txBody>
      </p:sp>
      <p:sp>
        <p:nvSpPr>
          <p:cNvPr id="23" name="Rectangle 22">
            <a:extLst>
              <a:ext uri="{FF2B5EF4-FFF2-40B4-BE49-F238E27FC236}">
                <a16:creationId xmlns:a16="http://schemas.microsoft.com/office/drawing/2014/main" id="{A2ECD623-3599-4B5F-81F5-5FE6A300BE0D}"/>
              </a:ext>
            </a:extLst>
          </p:cNvPr>
          <p:cNvSpPr/>
          <p:nvPr/>
        </p:nvSpPr>
        <p:spPr>
          <a:xfrm>
            <a:off x="7805896" y="3618318"/>
            <a:ext cx="2833529" cy="923330"/>
          </a:xfrm>
          <a:prstGeom prst="rect">
            <a:avLst/>
          </a:prstGeom>
        </p:spPr>
        <p:txBody>
          <a:bodyPr wrap="square">
            <a:spAutoFit/>
          </a:bodyPr>
          <a:lstStyle/>
          <a:p>
            <a:pPr marL="285750" lvl="0" indent="-285750">
              <a:buFont typeface="Arial" panose="020B0604020202020204" pitchFamily="34" charset="0"/>
              <a:buChar char="•"/>
            </a:pPr>
            <a:r>
              <a:rPr lang="en-US">
                <a:solidFill>
                  <a:schemeClr val="accent1"/>
                </a:solidFill>
              </a:rPr>
              <a:t>Introduction to </a:t>
            </a:r>
            <a:br>
              <a:rPr lang="en-US">
                <a:solidFill>
                  <a:schemeClr val="accent1"/>
                </a:solidFill>
              </a:rPr>
            </a:br>
            <a:r>
              <a:rPr lang="en-US">
                <a:solidFill>
                  <a:schemeClr val="accent1"/>
                </a:solidFill>
              </a:rPr>
              <a:t>a new topic</a:t>
            </a:r>
          </a:p>
          <a:p>
            <a:pPr marL="285750" lvl="0" indent="-285750">
              <a:buFont typeface="Arial" panose="020B0604020202020204" pitchFamily="34" charset="0"/>
              <a:buChar char="•"/>
            </a:pPr>
            <a:r>
              <a:rPr lang="en-US"/>
              <a:t>After Work Sessions</a:t>
            </a:r>
          </a:p>
        </p:txBody>
      </p:sp>
      <p:sp>
        <p:nvSpPr>
          <p:cNvPr id="24" name="Rectangle 23">
            <a:extLst>
              <a:ext uri="{FF2B5EF4-FFF2-40B4-BE49-F238E27FC236}">
                <a16:creationId xmlns:a16="http://schemas.microsoft.com/office/drawing/2014/main" id="{197C66D6-69CA-43F7-9D2A-C721652867FA}"/>
              </a:ext>
            </a:extLst>
          </p:cNvPr>
          <p:cNvSpPr/>
          <p:nvPr/>
        </p:nvSpPr>
        <p:spPr>
          <a:xfrm>
            <a:off x="9532983" y="4924139"/>
            <a:ext cx="2452187" cy="369332"/>
          </a:xfrm>
          <a:prstGeom prst="rect">
            <a:avLst/>
          </a:prstGeom>
        </p:spPr>
        <p:txBody>
          <a:bodyPr wrap="square" anchor="t">
            <a:spAutoFit/>
          </a:bodyPr>
          <a:lstStyle/>
          <a:p>
            <a:pPr marL="285750" lvl="0" indent="-285750">
              <a:buFont typeface="Arial" panose="020B0604020202020204" pitchFamily="34" charset="0"/>
              <a:buChar char="•"/>
            </a:pPr>
            <a:r>
              <a:rPr lang="en-US">
                <a:solidFill>
                  <a:schemeClr val="accent1"/>
                </a:solidFill>
              </a:rPr>
              <a:t>Graduation Day</a:t>
            </a:r>
          </a:p>
        </p:txBody>
      </p:sp>
      <p:sp>
        <p:nvSpPr>
          <p:cNvPr id="25" name="TextBox 24">
            <a:extLst>
              <a:ext uri="{FF2B5EF4-FFF2-40B4-BE49-F238E27FC236}">
                <a16:creationId xmlns:a16="http://schemas.microsoft.com/office/drawing/2014/main" id="{98EF5072-4B97-49DD-8308-A3627B139329}"/>
              </a:ext>
            </a:extLst>
          </p:cNvPr>
          <p:cNvSpPr txBox="1"/>
          <p:nvPr/>
        </p:nvSpPr>
        <p:spPr>
          <a:xfrm>
            <a:off x="8826516" y="6162643"/>
            <a:ext cx="3851206" cy="492443"/>
          </a:xfrm>
          <a:prstGeom prst="rect">
            <a:avLst/>
          </a:prstGeom>
          <a:noFill/>
        </p:spPr>
        <p:txBody>
          <a:bodyPr wrap="square" rtlCol="0">
            <a:spAutoFit/>
          </a:bodyPr>
          <a:lstStyle/>
          <a:p>
            <a:r>
              <a:rPr lang="en-US" sz="1300">
                <a:solidFill>
                  <a:schemeClr val="accent1"/>
                </a:solidFill>
              </a:rPr>
              <a:t>Green = organized by AW Academy</a:t>
            </a:r>
            <a:endParaRPr lang="en-US" sz="1300"/>
          </a:p>
          <a:p>
            <a:r>
              <a:rPr lang="en-US" sz="1300"/>
              <a:t>Black = organized by corporate partner</a:t>
            </a:r>
          </a:p>
        </p:txBody>
      </p:sp>
      <p:sp>
        <p:nvSpPr>
          <p:cNvPr id="26" name="Rectangle 25">
            <a:extLst>
              <a:ext uri="{FF2B5EF4-FFF2-40B4-BE49-F238E27FC236}">
                <a16:creationId xmlns:a16="http://schemas.microsoft.com/office/drawing/2014/main" id="{4688F21D-6957-45E3-BD78-E4C6F66B2B39}"/>
              </a:ext>
            </a:extLst>
          </p:cNvPr>
          <p:cNvSpPr/>
          <p:nvPr/>
        </p:nvSpPr>
        <p:spPr>
          <a:xfrm>
            <a:off x="2136065" y="5270531"/>
            <a:ext cx="2975842" cy="923330"/>
          </a:xfrm>
          <a:prstGeom prst="rect">
            <a:avLst/>
          </a:prstGeom>
        </p:spPr>
        <p:txBody>
          <a:bodyPr wrap="square">
            <a:spAutoFit/>
          </a:bodyPr>
          <a:lstStyle/>
          <a:p>
            <a:pPr marL="285750" lvl="0" indent="-285750">
              <a:buFont typeface="Arial" panose="020B0604020202020204" pitchFamily="34" charset="0"/>
              <a:buChar char="•"/>
            </a:pPr>
            <a:r>
              <a:rPr lang="en-US">
                <a:solidFill>
                  <a:schemeClr val="accent1"/>
                </a:solidFill>
              </a:rPr>
              <a:t>Introduction to </a:t>
            </a:r>
            <a:br>
              <a:rPr lang="en-US">
                <a:solidFill>
                  <a:schemeClr val="accent1"/>
                </a:solidFill>
              </a:rPr>
            </a:br>
            <a:r>
              <a:rPr lang="en-US">
                <a:solidFill>
                  <a:schemeClr val="accent1"/>
                </a:solidFill>
              </a:rPr>
              <a:t>a new topic</a:t>
            </a:r>
          </a:p>
          <a:p>
            <a:pPr marL="285750" lvl="0" indent="-285750">
              <a:buFont typeface="Arial" panose="020B0604020202020204" pitchFamily="34" charset="0"/>
              <a:buChar char="•"/>
            </a:pPr>
            <a:r>
              <a:rPr lang="en-US"/>
              <a:t>After Work Sessions</a:t>
            </a:r>
          </a:p>
        </p:txBody>
      </p:sp>
      <p:cxnSp>
        <p:nvCxnSpPr>
          <p:cNvPr id="28" name="Straight Connector 27">
            <a:extLst>
              <a:ext uri="{FF2B5EF4-FFF2-40B4-BE49-F238E27FC236}">
                <a16:creationId xmlns:a16="http://schemas.microsoft.com/office/drawing/2014/main" id="{DB5A5ADF-8D02-4B67-B2F6-77D9B5D63A82}"/>
              </a:ext>
            </a:extLst>
          </p:cNvPr>
          <p:cNvCxnSpPr>
            <a:cxnSpLocks/>
          </p:cNvCxnSpPr>
          <p:nvPr/>
        </p:nvCxnSpPr>
        <p:spPr>
          <a:xfrm flipH="1">
            <a:off x="1313415" y="3060367"/>
            <a:ext cx="0" cy="504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F36DF06-8CEE-4307-BC26-24E02E162215}"/>
              </a:ext>
            </a:extLst>
          </p:cNvPr>
          <p:cNvCxnSpPr>
            <a:cxnSpLocks/>
          </p:cNvCxnSpPr>
          <p:nvPr/>
        </p:nvCxnSpPr>
        <p:spPr>
          <a:xfrm>
            <a:off x="3152627" y="3010137"/>
            <a:ext cx="0" cy="226039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CD08727-CF10-4DC8-9895-CE3FE73D0111}"/>
              </a:ext>
            </a:extLst>
          </p:cNvPr>
          <p:cNvCxnSpPr>
            <a:cxnSpLocks/>
          </p:cNvCxnSpPr>
          <p:nvPr/>
        </p:nvCxnSpPr>
        <p:spPr>
          <a:xfrm flipH="1">
            <a:off x="4975749" y="3060367"/>
            <a:ext cx="0" cy="5040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FBBF5F-E9E9-4154-AE66-C9452EA6140F}"/>
              </a:ext>
            </a:extLst>
          </p:cNvPr>
          <p:cNvCxnSpPr>
            <a:cxnSpLocks/>
          </p:cNvCxnSpPr>
          <p:nvPr/>
        </p:nvCxnSpPr>
        <p:spPr>
          <a:xfrm>
            <a:off x="6815907" y="3071728"/>
            <a:ext cx="0" cy="212135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B218E-79ED-46AE-9DAD-B373E5181A34}"/>
              </a:ext>
            </a:extLst>
          </p:cNvPr>
          <p:cNvCxnSpPr>
            <a:cxnSpLocks/>
          </p:cNvCxnSpPr>
          <p:nvPr/>
        </p:nvCxnSpPr>
        <p:spPr>
          <a:xfrm>
            <a:off x="8655119" y="3021498"/>
            <a:ext cx="0" cy="50400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F21F3F-C1C0-4182-8A98-81BFF1A20C82}"/>
              </a:ext>
            </a:extLst>
          </p:cNvPr>
          <p:cNvCxnSpPr>
            <a:cxnSpLocks/>
          </p:cNvCxnSpPr>
          <p:nvPr/>
        </p:nvCxnSpPr>
        <p:spPr>
          <a:xfrm>
            <a:off x="10478241" y="3071728"/>
            <a:ext cx="0" cy="18524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32875B4-6C60-4A84-9D2D-F415298BBFF7}"/>
              </a:ext>
            </a:extLst>
          </p:cNvPr>
          <p:cNvSpPr/>
          <p:nvPr/>
        </p:nvSpPr>
        <p:spPr>
          <a:xfrm>
            <a:off x="9559818" y="455141"/>
            <a:ext cx="2907587" cy="7968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Optional if it is not already shared in the workshop slides</a:t>
            </a:r>
          </a:p>
        </p:txBody>
      </p:sp>
    </p:spTree>
    <p:extLst>
      <p:ext uri="{BB962C8B-B14F-4D97-AF65-F5344CB8AC3E}">
        <p14:creationId xmlns:p14="http://schemas.microsoft.com/office/powerpoint/2010/main" val="14633169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2AE718-7CF2-47FD-A7AD-FF7A3A584588}"/>
              </a:ext>
            </a:extLst>
          </p:cNvPr>
          <p:cNvSpPr>
            <a:spLocks noGrp="1"/>
          </p:cNvSpPr>
          <p:nvPr>
            <p:ph type="title"/>
          </p:nvPr>
        </p:nvSpPr>
        <p:spPr>
          <a:xfrm>
            <a:off x="658813" y="918892"/>
            <a:ext cx="9256632" cy="301624"/>
          </a:xfrm>
        </p:spPr>
        <p:txBody>
          <a:bodyPr/>
          <a:lstStyle/>
          <a:p>
            <a:r>
              <a:rPr lang="en-US"/>
              <a:t>Expectations &amp; time commitment for partner companies</a:t>
            </a:r>
            <a:endParaRPr lang="de-DE"/>
          </a:p>
        </p:txBody>
      </p:sp>
      <p:sp>
        <p:nvSpPr>
          <p:cNvPr id="8" name="Google Shape;284;p3">
            <a:extLst>
              <a:ext uri="{FF2B5EF4-FFF2-40B4-BE49-F238E27FC236}">
                <a16:creationId xmlns:a16="http://schemas.microsoft.com/office/drawing/2014/main" id="{2DEA2803-A5D7-4DEC-9925-F173AB8B7E22}"/>
              </a:ext>
            </a:extLst>
          </p:cNvPr>
          <p:cNvSpPr txBox="1"/>
          <p:nvPr/>
        </p:nvSpPr>
        <p:spPr>
          <a:xfrm>
            <a:off x="265601" y="2955556"/>
            <a:ext cx="1414138" cy="498558"/>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Pre-Workshop Call</a:t>
            </a:r>
            <a:br>
              <a:rPr lang="en-US" sz="1200">
                <a:solidFill>
                  <a:schemeClr val="accent1"/>
                </a:solidFill>
                <a:latin typeface="+mj-lt"/>
                <a:ea typeface="Arial"/>
                <a:cs typeface="Arial"/>
                <a:sym typeface="Arial"/>
              </a:rPr>
            </a:br>
            <a:r>
              <a:rPr lang="en-US" sz="1200">
                <a:latin typeface="Awesome Light" panose="00000500000000000000" pitchFamily="50" charset="0"/>
                <a:ea typeface="Arial"/>
                <a:cs typeface="Arial"/>
                <a:sym typeface="Arial"/>
              </a:rPr>
              <a:t>(30-45 Min.)</a:t>
            </a:r>
            <a:endParaRPr sz="1200" i="0" u="none" strike="noStrike" cap="none">
              <a:latin typeface="Awesome Light" panose="00000500000000000000" pitchFamily="50" charset="0"/>
              <a:ea typeface="Arial"/>
              <a:cs typeface="Arial"/>
              <a:sym typeface="Arial"/>
            </a:endParaRPr>
          </a:p>
        </p:txBody>
      </p:sp>
      <p:sp>
        <p:nvSpPr>
          <p:cNvPr id="12" name="Google Shape;284;p3">
            <a:extLst>
              <a:ext uri="{FF2B5EF4-FFF2-40B4-BE49-F238E27FC236}">
                <a16:creationId xmlns:a16="http://schemas.microsoft.com/office/drawing/2014/main" id="{B58AAA8F-4087-4243-ACD2-0E0FFE7A2683}"/>
              </a:ext>
            </a:extLst>
          </p:cNvPr>
          <p:cNvSpPr txBox="1"/>
          <p:nvPr/>
        </p:nvSpPr>
        <p:spPr>
          <a:xfrm>
            <a:off x="515783" y="5054418"/>
            <a:ext cx="1299838" cy="70169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Fill out the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Profiling Paper</a:t>
            </a:r>
            <a:br>
              <a:rPr lang="en-US" sz="1200">
                <a:solidFill>
                  <a:schemeClr val="accent1"/>
                </a:solidFill>
                <a:latin typeface="+mj-lt"/>
                <a:ea typeface="Arial"/>
                <a:cs typeface="Arial"/>
                <a:sym typeface="Arial"/>
              </a:rPr>
            </a:br>
            <a:r>
              <a:rPr lang="en-US" sz="1200">
                <a:latin typeface="Awesome Light" panose="00000500000000000000" pitchFamily="50" charset="0"/>
                <a:cs typeface="Arial"/>
                <a:sym typeface="Arial"/>
              </a:rPr>
              <a:t>(30 Min.)</a:t>
            </a:r>
            <a:endParaRPr sz="1200">
              <a:latin typeface="Awesome Light" panose="00000500000000000000" pitchFamily="50" charset="0"/>
              <a:cs typeface="Arial"/>
              <a:sym typeface="Arial"/>
            </a:endParaRPr>
          </a:p>
        </p:txBody>
      </p:sp>
      <p:cxnSp>
        <p:nvCxnSpPr>
          <p:cNvPr id="16" name="Straight Connector 15">
            <a:extLst>
              <a:ext uri="{FF2B5EF4-FFF2-40B4-BE49-F238E27FC236}">
                <a16:creationId xmlns:a16="http://schemas.microsoft.com/office/drawing/2014/main" id="{97718EA9-62C2-4357-8840-21B4C885D509}"/>
              </a:ext>
            </a:extLst>
          </p:cNvPr>
          <p:cNvCxnSpPr>
            <a:cxnSpLocks/>
          </p:cNvCxnSpPr>
          <p:nvPr/>
        </p:nvCxnSpPr>
        <p:spPr>
          <a:xfrm flipV="1">
            <a:off x="961486" y="3415025"/>
            <a:ext cx="0" cy="38357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D18F12-B6AD-42C5-BC48-93858F8B832C}"/>
              </a:ext>
            </a:extLst>
          </p:cNvPr>
          <p:cNvCxnSpPr>
            <a:cxnSpLocks/>
          </p:cNvCxnSpPr>
          <p:nvPr/>
        </p:nvCxnSpPr>
        <p:spPr>
          <a:xfrm flipV="1">
            <a:off x="1066054" y="3941216"/>
            <a:ext cx="0" cy="6446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Google Shape;284;p3">
            <a:extLst>
              <a:ext uri="{FF2B5EF4-FFF2-40B4-BE49-F238E27FC236}">
                <a16:creationId xmlns:a16="http://schemas.microsoft.com/office/drawing/2014/main" id="{FE8C9A22-08A9-4FA5-B3D3-34A6E4AAB566}"/>
              </a:ext>
            </a:extLst>
          </p:cNvPr>
          <p:cNvSpPr txBox="1"/>
          <p:nvPr/>
        </p:nvSpPr>
        <p:spPr>
          <a:xfrm>
            <a:off x="339484" y="1726730"/>
            <a:ext cx="2777517" cy="70169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Client Workshop &amp; Definition of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the Learning Outcomes (LO)</a:t>
            </a:r>
            <a:br>
              <a:rPr lang="en-US" sz="1200">
                <a:solidFill>
                  <a:schemeClr val="accent1"/>
                </a:solidFill>
                <a:latin typeface="+mj-lt"/>
                <a:ea typeface="Arial"/>
                <a:cs typeface="Arial"/>
                <a:sym typeface="Arial"/>
              </a:rPr>
            </a:br>
            <a:r>
              <a:rPr lang="en-US" sz="1200">
                <a:latin typeface="Awesome Light" panose="00000500000000000000" pitchFamily="50" charset="0"/>
                <a:cs typeface="Arial"/>
                <a:sym typeface="Arial"/>
              </a:rPr>
              <a:t>(2 x 3 hours)</a:t>
            </a:r>
            <a:endParaRPr sz="1200">
              <a:latin typeface="Awesome Light" panose="00000500000000000000" pitchFamily="50" charset="0"/>
              <a:cs typeface="Arial"/>
              <a:sym typeface="Arial"/>
            </a:endParaRPr>
          </a:p>
        </p:txBody>
      </p:sp>
      <p:cxnSp>
        <p:nvCxnSpPr>
          <p:cNvPr id="20" name="Straight Connector 19">
            <a:extLst>
              <a:ext uri="{FF2B5EF4-FFF2-40B4-BE49-F238E27FC236}">
                <a16:creationId xmlns:a16="http://schemas.microsoft.com/office/drawing/2014/main" id="{A3E466ED-075E-43E0-ADBF-07DFF9C0621C}"/>
              </a:ext>
            </a:extLst>
          </p:cNvPr>
          <p:cNvCxnSpPr>
            <a:cxnSpLocks/>
          </p:cNvCxnSpPr>
          <p:nvPr/>
        </p:nvCxnSpPr>
        <p:spPr>
          <a:xfrm flipV="1">
            <a:off x="1728243" y="2468883"/>
            <a:ext cx="0" cy="12525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Google Shape;284;p3">
            <a:extLst>
              <a:ext uri="{FF2B5EF4-FFF2-40B4-BE49-F238E27FC236}">
                <a16:creationId xmlns:a16="http://schemas.microsoft.com/office/drawing/2014/main" id="{DF6399EA-BBD1-4664-89A5-0022D9860252}"/>
              </a:ext>
            </a:extLst>
          </p:cNvPr>
          <p:cNvSpPr txBox="1"/>
          <p:nvPr/>
        </p:nvSpPr>
        <p:spPr>
          <a:xfrm>
            <a:off x="3249010" y="2675395"/>
            <a:ext cx="1249691" cy="70169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err="1">
                <a:solidFill>
                  <a:schemeClr val="accent1"/>
                </a:solidFill>
                <a:latin typeface="+mj-lt"/>
                <a:ea typeface="Arial"/>
                <a:cs typeface="Arial"/>
                <a:sym typeface="Arial"/>
              </a:rPr>
              <a:t>Recuritment</a:t>
            </a:r>
            <a:r>
              <a:rPr lang="en-US" sz="1200">
                <a:solidFill>
                  <a:schemeClr val="accent1"/>
                </a:solidFill>
                <a:latin typeface="+mj-lt"/>
                <a:ea typeface="Arial"/>
                <a:cs typeface="Arial"/>
                <a:sym typeface="Arial"/>
              </a:rPr>
              <a:t> Kick-Off</a:t>
            </a:r>
            <a:br>
              <a:rPr lang="en-US" sz="1200">
                <a:latin typeface="+mj-lt"/>
                <a:ea typeface="Arial"/>
                <a:cs typeface="Arial"/>
                <a:sym typeface="Arial"/>
              </a:rPr>
            </a:br>
            <a:r>
              <a:rPr lang="en-US" sz="1200">
                <a:latin typeface="Awesome Light" panose="00000500000000000000" pitchFamily="50" charset="0"/>
                <a:cs typeface="Arial"/>
                <a:sym typeface="Arial"/>
              </a:rPr>
              <a:t>(1 hour)</a:t>
            </a:r>
            <a:endParaRPr sz="1200">
              <a:latin typeface="Awesome Light" panose="00000500000000000000" pitchFamily="50" charset="0"/>
              <a:cs typeface="Arial"/>
              <a:sym typeface="Arial"/>
            </a:endParaRPr>
          </a:p>
        </p:txBody>
      </p:sp>
      <p:cxnSp>
        <p:nvCxnSpPr>
          <p:cNvPr id="31" name="Straight Connector 30">
            <a:extLst>
              <a:ext uri="{FF2B5EF4-FFF2-40B4-BE49-F238E27FC236}">
                <a16:creationId xmlns:a16="http://schemas.microsoft.com/office/drawing/2014/main" id="{438525BD-FB41-467B-BA30-6F9399D7BB0C}"/>
              </a:ext>
            </a:extLst>
          </p:cNvPr>
          <p:cNvCxnSpPr>
            <a:cxnSpLocks/>
          </p:cNvCxnSpPr>
          <p:nvPr/>
        </p:nvCxnSpPr>
        <p:spPr>
          <a:xfrm flipV="1">
            <a:off x="4746334" y="2242706"/>
            <a:ext cx="0" cy="1554222"/>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2" name="Google Shape;284;p3">
            <a:extLst>
              <a:ext uri="{FF2B5EF4-FFF2-40B4-BE49-F238E27FC236}">
                <a16:creationId xmlns:a16="http://schemas.microsoft.com/office/drawing/2014/main" id="{1A1652E9-1F49-4184-B763-B1C7F5198F3B}"/>
              </a:ext>
            </a:extLst>
          </p:cNvPr>
          <p:cNvSpPr txBox="1"/>
          <p:nvPr/>
        </p:nvSpPr>
        <p:spPr>
          <a:xfrm>
            <a:off x="4767141" y="2810005"/>
            <a:ext cx="2013957" cy="498558"/>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Launch Event</a:t>
            </a:r>
            <a:br>
              <a:rPr lang="en-US" sz="1200">
                <a:solidFill>
                  <a:schemeClr val="accent1"/>
                </a:solidFill>
                <a:latin typeface="+mj-lt"/>
                <a:ea typeface="Arial"/>
                <a:cs typeface="Arial"/>
                <a:sym typeface="Arial"/>
              </a:rPr>
            </a:br>
            <a:r>
              <a:rPr lang="en-US" sz="1200">
                <a:latin typeface="Awesome Light" panose="00000500000000000000" pitchFamily="50" charset="0"/>
                <a:cs typeface="Arial"/>
                <a:sym typeface="Arial"/>
              </a:rPr>
              <a:t>(4 hours)</a:t>
            </a:r>
            <a:endParaRPr sz="1200">
              <a:latin typeface="Awesome Light" panose="00000500000000000000" pitchFamily="50" charset="0"/>
              <a:cs typeface="Arial"/>
              <a:sym typeface="Arial"/>
            </a:endParaRPr>
          </a:p>
        </p:txBody>
      </p:sp>
      <p:cxnSp>
        <p:nvCxnSpPr>
          <p:cNvPr id="33" name="Straight Connector 32">
            <a:extLst>
              <a:ext uri="{FF2B5EF4-FFF2-40B4-BE49-F238E27FC236}">
                <a16:creationId xmlns:a16="http://schemas.microsoft.com/office/drawing/2014/main" id="{9F01C6AD-D6F7-4453-8DC6-E54EEF4CB0D8}"/>
              </a:ext>
            </a:extLst>
          </p:cNvPr>
          <p:cNvCxnSpPr>
            <a:cxnSpLocks/>
          </p:cNvCxnSpPr>
          <p:nvPr/>
        </p:nvCxnSpPr>
        <p:spPr>
          <a:xfrm flipV="1">
            <a:off x="5724592" y="3333665"/>
            <a:ext cx="0" cy="54629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Google Shape;284;p3">
            <a:extLst>
              <a:ext uri="{FF2B5EF4-FFF2-40B4-BE49-F238E27FC236}">
                <a16:creationId xmlns:a16="http://schemas.microsoft.com/office/drawing/2014/main" id="{339668E4-5E0C-493F-9354-034AC2AE5CE8}"/>
              </a:ext>
            </a:extLst>
          </p:cNvPr>
          <p:cNvSpPr txBox="1"/>
          <p:nvPr/>
        </p:nvSpPr>
        <p:spPr>
          <a:xfrm>
            <a:off x="1622900" y="5469084"/>
            <a:ext cx="2326445" cy="904823"/>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Internal releases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(e. g. marketing materials,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LOs closure agreement)</a:t>
            </a:r>
            <a:br>
              <a:rPr lang="en-US" sz="1200">
                <a:latin typeface="+mj-lt"/>
                <a:ea typeface="Arial"/>
                <a:cs typeface="Arial"/>
                <a:sym typeface="Arial"/>
              </a:rPr>
            </a:br>
            <a:r>
              <a:rPr lang="en-US" sz="1200">
                <a:latin typeface="Awesome Light" panose="00000500000000000000" pitchFamily="50" charset="0"/>
                <a:cs typeface="Arial"/>
                <a:sym typeface="Arial"/>
              </a:rPr>
              <a:t>(continuous over 1-2 week )</a:t>
            </a:r>
            <a:endParaRPr sz="1200">
              <a:latin typeface="Awesome Light" panose="00000500000000000000" pitchFamily="50" charset="0"/>
              <a:cs typeface="Arial"/>
              <a:sym typeface="Arial"/>
            </a:endParaRPr>
          </a:p>
        </p:txBody>
      </p:sp>
      <p:cxnSp>
        <p:nvCxnSpPr>
          <p:cNvPr id="39" name="Straight Connector 38">
            <a:extLst>
              <a:ext uri="{FF2B5EF4-FFF2-40B4-BE49-F238E27FC236}">
                <a16:creationId xmlns:a16="http://schemas.microsoft.com/office/drawing/2014/main" id="{7AD4C0C2-1083-4CD7-8DCB-AB43358983E2}"/>
              </a:ext>
            </a:extLst>
          </p:cNvPr>
          <p:cNvCxnSpPr>
            <a:cxnSpLocks/>
          </p:cNvCxnSpPr>
          <p:nvPr/>
        </p:nvCxnSpPr>
        <p:spPr>
          <a:xfrm flipH="1" flipV="1">
            <a:off x="2779756" y="4495816"/>
            <a:ext cx="6367" cy="9732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Google Shape;284;p3">
            <a:extLst>
              <a:ext uri="{FF2B5EF4-FFF2-40B4-BE49-F238E27FC236}">
                <a16:creationId xmlns:a16="http://schemas.microsoft.com/office/drawing/2014/main" id="{BA1912D1-D07D-47A3-B350-868A1F5D72D9}"/>
              </a:ext>
            </a:extLst>
          </p:cNvPr>
          <p:cNvSpPr txBox="1"/>
          <p:nvPr/>
        </p:nvSpPr>
        <p:spPr>
          <a:xfrm>
            <a:off x="1810263" y="2617733"/>
            <a:ext cx="1418634" cy="701690"/>
          </a:xfrm>
          <a:prstGeom prst="rect">
            <a:avLst/>
          </a:prstGeom>
          <a:noFill/>
          <a:ln>
            <a:noFill/>
          </a:ln>
        </p:spPr>
        <p:txBody>
          <a:bodyPr spcFirstLastPara="1" wrap="square" lIns="91425" tIns="45700" rIns="91425" bIns="45700" anchor="t" anchorCtr="0">
            <a:spAutoFit/>
          </a:bodyPr>
          <a:lstStyle/>
          <a:p>
            <a:pPr algn="ctr">
              <a:lnSpc>
                <a:spcPct val="110000"/>
              </a:lnSpc>
              <a:buClr>
                <a:srgbClr val="012D28"/>
              </a:buClr>
              <a:buSzPts val="1000"/>
            </a:pPr>
            <a:r>
              <a:rPr lang="en-US" sz="1200">
                <a:solidFill>
                  <a:schemeClr val="accent1"/>
                </a:solidFill>
                <a:latin typeface="+mj-lt"/>
                <a:ea typeface="Arial"/>
                <a:cs typeface="Arial"/>
                <a:sym typeface="Arial"/>
              </a:rPr>
              <a:t>Work Shadowing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Interview</a:t>
            </a:r>
            <a:br>
              <a:rPr lang="en-US" sz="1200">
                <a:solidFill>
                  <a:schemeClr val="accent1"/>
                </a:solidFill>
                <a:latin typeface="+mj-lt"/>
                <a:ea typeface="Arial"/>
                <a:cs typeface="Arial"/>
                <a:sym typeface="Arial"/>
              </a:rPr>
            </a:br>
            <a:r>
              <a:rPr lang="en-US" sz="1200">
                <a:latin typeface="Awesome Light"/>
                <a:cs typeface="Arial"/>
                <a:sym typeface="Arial"/>
              </a:rPr>
              <a:t>(2x 1 </a:t>
            </a:r>
            <a:r>
              <a:rPr lang="en-US" sz="1200">
                <a:latin typeface="Awesome Light" panose="00000500000000000000" pitchFamily="50" charset="0"/>
                <a:cs typeface="Arial"/>
                <a:sym typeface="Arial"/>
              </a:rPr>
              <a:t>hours</a:t>
            </a:r>
            <a:r>
              <a:rPr lang="en-US" sz="1200">
                <a:latin typeface="Awesome Light"/>
                <a:cs typeface="Arial"/>
                <a:sym typeface="Arial"/>
              </a:rPr>
              <a:t>)</a:t>
            </a:r>
            <a:endParaRPr sz="1200">
              <a:latin typeface="Awesome Light"/>
              <a:cs typeface="Arial"/>
              <a:sym typeface="Arial"/>
            </a:endParaRPr>
          </a:p>
        </p:txBody>
      </p:sp>
      <p:cxnSp>
        <p:nvCxnSpPr>
          <p:cNvPr id="46" name="Straight Connector 45">
            <a:extLst>
              <a:ext uri="{FF2B5EF4-FFF2-40B4-BE49-F238E27FC236}">
                <a16:creationId xmlns:a16="http://schemas.microsoft.com/office/drawing/2014/main" id="{4EF01DDC-F01A-446A-B21A-4483AF5FCE15}"/>
              </a:ext>
            </a:extLst>
          </p:cNvPr>
          <p:cNvCxnSpPr>
            <a:cxnSpLocks/>
          </p:cNvCxnSpPr>
          <p:nvPr/>
        </p:nvCxnSpPr>
        <p:spPr>
          <a:xfrm flipV="1">
            <a:off x="2519580" y="3414509"/>
            <a:ext cx="0" cy="312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B6A0A5FB-38F1-4427-8F16-1F3D7728E8E6}"/>
              </a:ext>
            </a:extLst>
          </p:cNvPr>
          <p:cNvSpPr/>
          <p:nvPr/>
        </p:nvSpPr>
        <p:spPr>
          <a:xfrm>
            <a:off x="506966" y="3708051"/>
            <a:ext cx="2454606" cy="48358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err="1"/>
              <a:t>Preparation</a:t>
            </a:r>
            <a:endParaRPr lang="de-DE" sz="1700"/>
          </a:p>
        </p:txBody>
      </p:sp>
      <p:cxnSp>
        <p:nvCxnSpPr>
          <p:cNvPr id="48" name="Straight Connector 47">
            <a:extLst>
              <a:ext uri="{FF2B5EF4-FFF2-40B4-BE49-F238E27FC236}">
                <a16:creationId xmlns:a16="http://schemas.microsoft.com/office/drawing/2014/main" id="{C9991975-6CC6-4F9A-BCAF-F96858882CC3}"/>
              </a:ext>
            </a:extLst>
          </p:cNvPr>
          <p:cNvCxnSpPr>
            <a:cxnSpLocks/>
          </p:cNvCxnSpPr>
          <p:nvPr/>
        </p:nvCxnSpPr>
        <p:spPr>
          <a:xfrm flipV="1">
            <a:off x="6061812" y="4110845"/>
            <a:ext cx="0" cy="125227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Google Shape;284;p3">
            <a:extLst>
              <a:ext uri="{FF2B5EF4-FFF2-40B4-BE49-F238E27FC236}">
                <a16:creationId xmlns:a16="http://schemas.microsoft.com/office/drawing/2014/main" id="{CE9E72CA-B0E3-4407-B65F-B49BBD97F89D}"/>
              </a:ext>
            </a:extLst>
          </p:cNvPr>
          <p:cNvSpPr txBox="1"/>
          <p:nvPr/>
        </p:nvSpPr>
        <p:spPr>
          <a:xfrm>
            <a:off x="5045567" y="5363118"/>
            <a:ext cx="2032489" cy="70169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Mingle Sessions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and client events</a:t>
            </a:r>
            <a:br>
              <a:rPr lang="en-US" sz="1200">
                <a:solidFill>
                  <a:schemeClr val="accent1"/>
                </a:solidFill>
                <a:latin typeface="+mj-lt"/>
                <a:ea typeface="Arial"/>
                <a:cs typeface="Arial"/>
                <a:sym typeface="Arial"/>
              </a:rPr>
            </a:br>
            <a:r>
              <a:rPr lang="en-US" sz="1200">
                <a:latin typeface="Awesome Light" panose="00000500000000000000" pitchFamily="50" charset="0"/>
                <a:cs typeface="Arial"/>
                <a:sym typeface="Arial"/>
              </a:rPr>
              <a:t>(3-4 Sessions à 1,5 hours)</a:t>
            </a:r>
            <a:endParaRPr sz="1200">
              <a:latin typeface="Awesome Light" panose="00000500000000000000" pitchFamily="50" charset="0"/>
              <a:cs typeface="Arial"/>
              <a:sym typeface="Arial"/>
            </a:endParaRPr>
          </a:p>
        </p:txBody>
      </p:sp>
      <p:sp>
        <p:nvSpPr>
          <p:cNvPr id="51" name="Google Shape;284;p3">
            <a:extLst>
              <a:ext uri="{FF2B5EF4-FFF2-40B4-BE49-F238E27FC236}">
                <a16:creationId xmlns:a16="http://schemas.microsoft.com/office/drawing/2014/main" id="{2BD8D435-B665-4EF4-9B90-963CE0E5B274}"/>
              </a:ext>
            </a:extLst>
          </p:cNvPr>
          <p:cNvSpPr txBox="1"/>
          <p:nvPr/>
        </p:nvSpPr>
        <p:spPr>
          <a:xfrm>
            <a:off x="6298367" y="1694189"/>
            <a:ext cx="3222696" cy="70169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Provide impulses for 2-3 mini-projects &amp; for the final project </a:t>
            </a:r>
            <a:r>
              <a:rPr lang="en-US" sz="1200">
                <a:solidFill>
                  <a:schemeClr val="accent1"/>
                </a:solidFill>
                <a:latin typeface="Awesome Light" panose="00000500000000000000" pitchFamily="50" charset="0"/>
                <a:cs typeface="Arial"/>
                <a:sym typeface="Arial"/>
              </a:rPr>
              <a:t>(per mini-project: briefing (0.5 hours) &amp; attendance at presentation </a:t>
            </a:r>
            <a:r>
              <a:rPr lang="en-US" sz="1200">
                <a:latin typeface="Awesome Light" panose="00000500000000000000" pitchFamily="50" charset="0"/>
                <a:cs typeface="Arial"/>
                <a:sym typeface="Arial"/>
              </a:rPr>
              <a:t>(1.5 to 2 hours))</a:t>
            </a:r>
          </a:p>
        </p:txBody>
      </p:sp>
      <p:cxnSp>
        <p:nvCxnSpPr>
          <p:cNvPr id="52" name="Straight Connector 51">
            <a:extLst>
              <a:ext uri="{FF2B5EF4-FFF2-40B4-BE49-F238E27FC236}">
                <a16:creationId xmlns:a16="http://schemas.microsoft.com/office/drawing/2014/main" id="{4CB98468-B767-4C43-917E-C182DD9FEC5F}"/>
              </a:ext>
            </a:extLst>
          </p:cNvPr>
          <p:cNvCxnSpPr>
            <a:cxnSpLocks/>
          </p:cNvCxnSpPr>
          <p:nvPr/>
        </p:nvCxnSpPr>
        <p:spPr>
          <a:xfrm flipV="1">
            <a:off x="7911842" y="2428420"/>
            <a:ext cx="0" cy="127963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Google Shape;284;p3">
            <a:extLst>
              <a:ext uri="{FF2B5EF4-FFF2-40B4-BE49-F238E27FC236}">
                <a16:creationId xmlns:a16="http://schemas.microsoft.com/office/drawing/2014/main" id="{B6E2B111-8FE5-49F2-8B10-E25969DC8A6F}"/>
              </a:ext>
            </a:extLst>
          </p:cNvPr>
          <p:cNvSpPr txBox="1"/>
          <p:nvPr/>
        </p:nvSpPr>
        <p:spPr>
          <a:xfrm>
            <a:off x="8486860" y="5244590"/>
            <a:ext cx="1416866" cy="70169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Graduation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Event</a:t>
            </a:r>
            <a:br>
              <a:rPr lang="en-US" sz="1200">
                <a:solidFill>
                  <a:schemeClr val="accent1"/>
                </a:solidFill>
                <a:latin typeface="+mj-lt"/>
                <a:ea typeface="Arial"/>
                <a:cs typeface="Arial"/>
                <a:sym typeface="Arial"/>
              </a:rPr>
            </a:br>
            <a:r>
              <a:rPr lang="en-US" sz="1200">
                <a:latin typeface="Awesome Light" panose="00000500000000000000" pitchFamily="50" charset="0"/>
                <a:ea typeface="Arial"/>
                <a:cs typeface="Arial"/>
                <a:sym typeface="Arial"/>
              </a:rPr>
              <a:t>(4 </a:t>
            </a:r>
            <a:r>
              <a:rPr lang="en-US" sz="1200">
                <a:latin typeface="Awesome Light" panose="00000500000000000000" pitchFamily="50" charset="0"/>
                <a:cs typeface="Arial"/>
                <a:sym typeface="Arial"/>
              </a:rPr>
              <a:t>hours)</a:t>
            </a:r>
            <a:endParaRPr sz="1200">
              <a:latin typeface="Awesome Light" panose="00000500000000000000" pitchFamily="50" charset="0"/>
              <a:cs typeface="Arial"/>
              <a:sym typeface="Arial"/>
            </a:endParaRPr>
          </a:p>
        </p:txBody>
      </p:sp>
      <p:cxnSp>
        <p:nvCxnSpPr>
          <p:cNvPr id="58" name="Straight Connector 57">
            <a:extLst>
              <a:ext uri="{FF2B5EF4-FFF2-40B4-BE49-F238E27FC236}">
                <a16:creationId xmlns:a16="http://schemas.microsoft.com/office/drawing/2014/main" id="{058F0050-B7C8-4BAD-A143-3D3CFA76FA4A}"/>
              </a:ext>
            </a:extLst>
          </p:cNvPr>
          <p:cNvCxnSpPr>
            <a:cxnSpLocks/>
          </p:cNvCxnSpPr>
          <p:nvPr/>
        </p:nvCxnSpPr>
        <p:spPr>
          <a:xfrm flipV="1">
            <a:off x="9195293" y="4110845"/>
            <a:ext cx="0" cy="113374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90B5732-CAF6-4410-957E-D5856EFD0597}"/>
              </a:ext>
            </a:extLst>
          </p:cNvPr>
          <p:cNvSpPr/>
          <p:nvPr/>
        </p:nvSpPr>
        <p:spPr>
          <a:xfrm>
            <a:off x="5422663" y="3699422"/>
            <a:ext cx="4057731" cy="4835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00"/>
              <a:t>Training</a:t>
            </a:r>
          </a:p>
        </p:txBody>
      </p:sp>
      <p:sp>
        <p:nvSpPr>
          <p:cNvPr id="60" name="Google Shape;284;p3">
            <a:extLst>
              <a:ext uri="{FF2B5EF4-FFF2-40B4-BE49-F238E27FC236}">
                <a16:creationId xmlns:a16="http://schemas.microsoft.com/office/drawing/2014/main" id="{5554B084-F477-4457-9816-E6780EC8CC8D}"/>
              </a:ext>
            </a:extLst>
          </p:cNvPr>
          <p:cNvSpPr txBox="1"/>
          <p:nvPr/>
        </p:nvSpPr>
        <p:spPr>
          <a:xfrm>
            <a:off x="9295215" y="2611340"/>
            <a:ext cx="2013957" cy="498558"/>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Feedback Session</a:t>
            </a:r>
            <a:br>
              <a:rPr lang="en-US" sz="1200">
                <a:solidFill>
                  <a:schemeClr val="accent1"/>
                </a:solidFill>
                <a:latin typeface="+mj-lt"/>
                <a:ea typeface="Arial"/>
                <a:cs typeface="Arial"/>
                <a:sym typeface="Arial"/>
              </a:rPr>
            </a:br>
            <a:r>
              <a:rPr lang="en-US" sz="1200">
                <a:latin typeface="Awesome Light" panose="00000500000000000000" pitchFamily="50" charset="0"/>
                <a:cs typeface="Arial"/>
                <a:sym typeface="Arial"/>
              </a:rPr>
              <a:t>(1 hour)</a:t>
            </a:r>
            <a:endParaRPr sz="1200">
              <a:latin typeface="Awesome Light" panose="00000500000000000000" pitchFamily="50" charset="0"/>
              <a:cs typeface="Arial"/>
              <a:sym typeface="Arial"/>
            </a:endParaRPr>
          </a:p>
        </p:txBody>
      </p:sp>
      <p:cxnSp>
        <p:nvCxnSpPr>
          <p:cNvPr id="61" name="Straight Connector 60">
            <a:extLst>
              <a:ext uri="{FF2B5EF4-FFF2-40B4-BE49-F238E27FC236}">
                <a16:creationId xmlns:a16="http://schemas.microsoft.com/office/drawing/2014/main" id="{5BA123B8-BD1D-4598-8969-CB4065A0EF15}"/>
              </a:ext>
            </a:extLst>
          </p:cNvPr>
          <p:cNvCxnSpPr>
            <a:cxnSpLocks/>
          </p:cNvCxnSpPr>
          <p:nvPr/>
        </p:nvCxnSpPr>
        <p:spPr>
          <a:xfrm flipV="1">
            <a:off x="10252666" y="3161761"/>
            <a:ext cx="0" cy="54629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82BB644-FC70-478A-B5DB-DBEF6D84DFD8}"/>
              </a:ext>
            </a:extLst>
          </p:cNvPr>
          <p:cNvCxnSpPr>
            <a:cxnSpLocks/>
          </p:cNvCxnSpPr>
          <p:nvPr/>
        </p:nvCxnSpPr>
        <p:spPr>
          <a:xfrm flipV="1">
            <a:off x="10951179" y="4121747"/>
            <a:ext cx="0" cy="102387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5" name="Google Shape;284;p3">
            <a:extLst>
              <a:ext uri="{FF2B5EF4-FFF2-40B4-BE49-F238E27FC236}">
                <a16:creationId xmlns:a16="http://schemas.microsoft.com/office/drawing/2014/main" id="{D379EE96-A1C7-436C-B9BA-2330AF872325}"/>
              </a:ext>
            </a:extLst>
          </p:cNvPr>
          <p:cNvSpPr txBox="1"/>
          <p:nvPr/>
        </p:nvSpPr>
        <p:spPr>
          <a:xfrm>
            <a:off x="9944200" y="5170267"/>
            <a:ext cx="2013957" cy="498558"/>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Follow-Up / Planning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of the next steps </a:t>
            </a:r>
            <a:r>
              <a:rPr lang="en-US" sz="1200">
                <a:latin typeface="Awesome Light" panose="00000500000000000000" pitchFamily="50" charset="0"/>
                <a:cs typeface="Arial"/>
                <a:sym typeface="Arial"/>
              </a:rPr>
              <a:t>(1 hour)</a:t>
            </a:r>
            <a:endParaRPr sz="1200">
              <a:latin typeface="Awesome Light" panose="00000500000000000000" pitchFamily="50" charset="0"/>
              <a:cs typeface="Arial"/>
              <a:sym typeface="Arial"/>
            </a:endParaRPr>
          </a:p>
        </p:txBody>
      </p:sp>
      <p:sp>
        <p:nvSpPr>
          <p:cNvPr id="42" name="Rectangle: Rounded Corners 41">
            <a:extLst>
              <a:ext uri="{FF2B5EF4-FFF2-40B4-BE49-F238E27FC236}">
                <a16:creationId xmlns:a16="http://schemas.microsoft.com/office/drawing/2014/main" id="{ED2A1D22-3EE6-419C-9BFF-58D61ED0A75C}"/>
              </a:ext>
            </a:extLst>
          </p:cNvPr>
          <p:cNvSpPr/>
          <p:nvPr/>
        </p:nvSpPr>
        <p:spPr>
          <a:xfrm>
            <a:off x="9672420" y="3699423"/>
            <a:ext cx="2091950" cy="48358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700"/>
              <a:t>             Review</a:t>
            </a:r>
          </a:p>
        </p:txBody>
      </p:sp>
      <p:pic>
        <p:nvPicPr>
          <p:cNvPr id="29" name="Google Shape;304;p3">
            <a:extLst>
              <a:ext uri="{FF2B5EF4-FFF2-40B4-BE49-F238E27FC236}">
                <a16:creationId xmlns:a16="http://schemas.microsoft.com/office/drawing/2014/main" id="{43133659-ADF7-44FB-81E5-3F002AE6074C}"/>
              </a:ext>
            </a:extLst>
          </p:cNvPr>
          <p:cNvPicPr preferRelativeResize="0"/>
          <p:nvPr/>
        </p:nvPicPr>
        <p:blipFill rotWithShape="1">
          <a:blip r:embed="rId3">
            <a:alphaModFix/>
            <a:biLevel thresh="25000"/>
          </a:blip>
          <a:srcRect/>
          <a:stretch/>
        </p:blipFill>
        <p:spPr>
          <a:xfrm>
            <a:off x="2527709" y="3777939"/>
            <a:ext cx="368812" cy="343808"/>
          </a:xfrm>
          <a:prstGeom prst="rect">
            <a:avLst/>
          </a:prstGeom>
          <a:noFill/>
          <a:ln>
            <a:noFill/>
          </a:ln>
        </p:spPr>
      </p:pic>
      <p:pic>
        <p:nvPicPr>
          <p:cNvPr id="10" name="Picture 9" descr="A picture containing icon&#10;&#10;Description automatically generated">
            <a:extLst>
              <a:ext uri="{FF2B5EF4-FFF2-40B4-BE49-F238E27FC236}">
                <a16:creationId xmlns:a16="http://schemas.microsoft.com/office/drawing/2014/main" id="{4BB3B450-C1BC-4473-90F7-C09E4D42EEC9}"/>
              </a:ext>
            </a:extLst>
          </p:cNvPr>
          <p:cNvPicPr>
            <a:picLocks noChangeAspect="1"/>
          </p:cNvPicPr>
          <p:nvPr/>
        </p:nvPicPr>
        <p:blipFill>
          <a:blip r:embed="rId4">
            <a:biLevel thresh="25000"/>
          </a:blip>
          <a:stretch>
            <a:fillRect/>
          </a:stretch>
        </p:blipFill>
        <p:spPr>
          <a:xfrm>
            <a:off x="8921476" y="3648511"/>
            <a:ext cx="602664" cy="602664"/>
          </a:xfrm>
          <a:prstGeom prst="rect">
            <a:avLst/>
          </a:prstGeom>
        </p:spPr>
      </p:pic>
      <p:pic>
        <p:nvPicPr>
          <p:cNvPr id="7" name="Picture 6" descr="Logo&#10;&#10;Description automatically generated">
            <a:extLst>
              <a:ext uri="{FF2B5EF4-FFF2-40B4-BE49-F238E27FC236}">
                <a16:creationId xmlns:a16="http://schemas.microsoft.com/office/drawing/2014/main" id="{64DB155D-A365-468B-BAC0-82BB130B61CE}"/>
              </a:ext>
            </a:extLst>
          </p:cNvPr>
          <p:cNvPicPr>
            <a:picLocks noChangeAspect="1"/>
          </p:cNvPicPr>
          <p:nvPr/>
        </p:nvPicPr>
        <p:blipFill>
          <a:blip r:embed="rId5">
            <a:biLevel thresh="25000"/>
          </a:blip>
          <a:stretch>
            <a:fillRect/>
          </a:stretch>
        </p:blipFill>
        <p:spPr>
          <a:xfrm>
            <a:off x="11208192" y="3721401"/>
            <a:ext cx="485424" cy="478974"/>
          </a:xfrm>
          <a:prstGeom prst="rect">
            <a:avLst/>
          </a:prstGeom>
        </p:spPr>
      </p:pic>
      <p:sp>
        <p:nvSpPr>
          <p:cNvPr id="72" name="Google Shape;284;p3">
            <a:extLst>
              <a:ext uri="{FF2B5EF4-FFF2-40B4-BE49-F238E27FC236}">
                <a16:creationId xmlns:a16="http://schemas.microsoft.com/office/drawing/2014/main" id="{BAA50749-32E1-4470-B5DB-54527DBCF48D}"/>
              </a:ext>
            </a:extLst>
          </p:cNvPr>
          <p:cNvSpPr txBox="1"/>
          <p:nvPr/>
        </p:nvSpPr>
        <p:spPr>
          <a:xfrm>
            <a:off x="6788509" y="5995748"/>
            <a:ext cx="2013957" cy="70169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Guest lectures or </a:t>
            </a:r>
            <a:br>
              <a:rPr lang="en-US" sz="1200">
                <a:solidFill>
                  <a:schemeClr val="accent1"/>
                </a:solidFill>
                <a:latin typeface="+mj-lt"/>
                <a:ea typeface="Arial"/>
                <a:cs typeface="Arial"/>
                <a:sym typeface="Arial"/>
              </a:rPr>
            </a:br>
            <a:r>
              <a:rPr lang="en-US" sz="1200">
                <a:solidFill>
                  <a:schemeClr val="accent1"/>
                </a:solidFill>
                <a:latin typeface="+mj-lt"/>
                <a:ea typeface="Arial"/>
                <a:cs typeface="Arial"/>
                <a:sym typeface="Arial"/>
              </a:rPr>
              <a:t>client acts as trainer</a:t>
            </a:r>
            <a:br>
              <a:rPr lang="en-US" sz="1200">
                <a:solidFill>
                  <a:schemeClr val="accent1"/>
                </a:solidFill>
                <a:latin typeface="+mj-lt"/>
                <a:ea typeface="Arial"/>
                <a:cs typeface="Arial"/>
                <a:sym typeface="Arial"/>
              </a:rPr>
            </a:br>
            <a:r>
              <a:rPr lang="en-US" sz="1200">
                <a:latin typeface="Awesome Light" panose="00000500000000000000" pitchFamily="50" charset="0"/>
                <a:cs typeface="Arial"/>
                <a:sym typeface="Arial"/>
              </a:rPr>
              <a:t>(1,5 hours – 1 Day)</a:t>
            </a:r>
            <a:endParaRPr sz="1200">
              <a:latin typeface="Awesome Light" panose="00000500000000000000" pitchFamily="50" charset="0"/>
              <a:cs typeface="Arial"/>
              <a:sym typeface="Arial"/>
            </a:endParaRPr>
          </a:p>
        </p:txBody>
      </p:sp>
      <p:cxnSp>
        <p:nvCxnSpPr>
          <p:cNvPr id="73" name="Straight Connector 72">
            <a:extLst>
              <a:ext uri="{FF2B5EF4-FFF2-40B4-BE49-F238E27FC236}">
                <a16:creationId xmlns:a16="http://schemas.microsoft.com/office/drawing/2014/main" id="{2AA6C628-7865-4504-AB30-8A8235DA283D}"/>
              </a:ext>
            </a:extLst>
          </p:cNvPr>
          <p:cNvCxnSpPr>
            <a:cxnSpLocks/>
          </p:cNvCxnSpPr>
          <p:nvPr/>
        </p:nvCxnSpPr>
        <p:spPr>
          <a:xfrm flipV="1">
            <a:off x="7780637" y="4088433"/>
            <a:ext cx="0" cy="184356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B3F5F8D-305B-439E-AA8A-31F77958522F}"/>
              </a:ext>
            </a:extLst>
          </p:cNvPr>
          <p:cNvSpPr/>
          <p:nvPr/>
        </p:nvSpPr>
        <p:spPr>
          <a:xfrm>
            <a:off x="7485101" y="5641126"/>
            <a:ext cx="591069" cy="197812"/>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a:t>Optional</a:t>
            </a:r>
          </a:p>
        </p:txBody>
      </p:sp>
      <p:sp>
        <p:nvSpPr>
          <p:cNvPr id="80" name="Rectangle: Rounded Corners 79">
            <a:extLst>
              <a:ext uri="{FF2B5EF4-FFF2-40B4-BE49-F238E27FC236}">
                <a16:creationId xmlns:a16="http://schemas.microsoft.com/office/drawing/2014/main" id="{F56B321A-9BA2-44F9-9E49-BBFFA69F810C}"/>
              </a:ext>
            </a:extLst>
          </p:cNvPr>
          <p:cNvSpPr/>
          <p:nvPr/>
        </p:nvSpPr>
        <p:spPr>
          <a:xfrm>
            <a:off x="7614180" y="2537097"/>
            <a:ext cx="591069" cy="197812"/>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a:t>Optional</a:t>
            </a:r>
          </a:p>
        </p:txBody>
      </p:sp>
      <p:sp>
        <p:nvSpPr>
          <p:cNvPr id="82" name="Google Shape;284;p3">
            <a:extLst>
              <a:ext uri="{FF2B5EF4-FFF2-40B4-BE49-F238E27FC236}">
                <a16:creationId xmlns:a16="http://schemas.microsoft.com/office/drawing/2014/main" id="{D72BC866-DBB5-4CCF-8FB6-87F1343E0F76}"/>
              </a:ext>
            </a:extLst>
          </p:cNvPr>
          <p:cNvSpPr txBox="1"/>
          <p:nvPr/>
        </p:nvSpPr>
        <p:spPr>
          <a:xfrm>
            <a:off x="3669005" y="1726730"/>
            <a:ext cx="2013957" cy="498558"/>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Candidate Interviews</a:t>
            </a:r>
            <a:br>
              <a:rPr lang="en-US" sz="1200">
                <a:solidFill>
                  <a:schemeClr val="accent1"/>
                </a:solidFill>
                <a:latin typeface="+mj-lt"/>
                <a:ea typeface="Arial"/>
                <a:cs typeface="Arial"/>
                <a:sym typeface="Arial"/>
              </a:rPr>
            </a:br>
            <a:r>
              <a:rPr lang="en-US" sz="1200">
                <a:latin typeface="Awesome Light" panose="00000500000000000000" pitchFamily="50" charset="0"/>
                <a:cs typeface="Arial"/>
                <a:sym typeface="Arial"/>
              </a:rPr>
              <a:t>(per candidate 1 hour)</a:t>
            </a:r>
            <a:endParaRPr sz="1200">
              <a:latin typeface="Awesome Light" panose="00000500000000000000" pitchFamily="50" charset="0"/>
              <a:cs typeface="Arial"/>
              <a:sym typeface="Arial"/>
            </a:endParaRPr>
          </a:p>
        </p:txBody>
      </p:sp>
      <p:cxnSp>
        <p:nvCxnSpPr>
          <p:cNvPr id="83" name="Straight Connector 82">
            <a:extLst>
              <a:ext uri="{FF2B5EF4-FFF2-40B4-BE49-F238E27FC236}">
                <a16:creationId xmlns:a16="http://schemas.microsoft.com/office/drawing/2014/main" id="{93919B3E-1B07-45F3-878F-617A62BF0068}"/>
              </a:ext>
            </a:extLst>
          </p:cNvPr>
          <p:cNvCxnSpPr>
            <a:cxnSpLocks/>
          </p:cNvCxnSpPr>
          <p:nvPr/>
        </p:nvCxnSpPr>
        <p:spPr>
          <a:xfrm flipV="1">
            <a:off x="3873856" y="3443815"/>
            <a:ext cx="0" cy="644618"/>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69FB6BA5-227C-4D7E-AFF2-41FABFE17F86}"/>
              </a:ext>
            </a:extLst>
          </p:cNvPr>
          <p:cNvSpPr/>
          <p:nvPr/>
        </p:nvSpPr>
        <p:spPr>
          <a:xfrm>
            <a:off x="3117001" y="3694618"/>
            <a:ext cx="2173789" cy="48358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a:t>   Training </a:t>
            </a:r>
            <a:r>
              <a:rPr lang="de-DE" sz="1400" err="1"/>
              <a:t>Finalization</a:t>
            </a:r>
            <a:r>
              <a:rPr lang="de-DE" sz="1400"/>
              <a:t> </a:t>
            </a:r>
            <a:br>
              <a:rPr lang="de-DE" sz="1400"/>
            </a:br>
            <a:r>
              <a:rPr lang="de-DE" sz="1400"/>
              <a:t>       &amp; </a:t>
            </a:r>
            <a:r>
              <a:rPr lang="de-DE" sz="1400" err="1"/>
              <a:t>Recruitment</a:t>
            </a:r>
            <a:endParaRPr lang="de-DE" sz="1400"/>
          </a:p>
        </p:txBody>
      </p:sp>
      <p:sp>
        <p:nvSpPr>
          <p:cNvPr id="91" name="Rectangle: Rounded Corners 90">
            <a:extLst>
              <a:ext uri="{FF2B5EF4-FFF2-40B4-BE49-F238E27FC236}">
                <a16:creationId xmlns:a16="http://schemas.microsoft.com/office/drawing/2014/main" id="{988CA2D9-FD3D-452D-99C2-B66799022AAB}"/>
              </a:ext>
            </a:extLst>
          </p:cNvPr>
          <p:cNvSpPr/>
          <p:nvPr/>
        </p:nvSpPr>
        <p:spPr>
          <a:xfrm>
            <a:off x="4131984" y="4674607"/>
            <a:ext cx="5377164" cy="25772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10000"/>
              </a:lnSpc>
              <a:spcBef>
                <a:spcPts val="0"/>
              </a:spcBef>
              <a:spcAft>
                <a:spcPts val="0"/>
              </a:spcAft>
              <a:buClr>
                <a:srgbClr val="012D28"/>
              </a:buClr>
              <a:buSzPts val="1000"/>
              <a:buFont typeface="Arial"/>
              <a:buNone/>
            </a:pPr>
            <a:r>
              <a:rPr lang="en-US" sz="1200">
                <a:solidFill>
                  <a:schemeClr val="accent1"/>
                </a:solidFill>
                <a:latin typeface="+mj-lt"/>
                <a:ea typeface="Arial"/>
                <a:cs typeface="Arial"/>
                <a:sym typeface="Arial"/>
              </a:rPr>
              <a:t>Bi-Weekly Jour Fix (Client &amp; PM) </a:t>
            </a:r>
            <a:r>
              <a:rPr lang="en-US" sz="1200">
                <a:solidFill>
                  <a:schemeClr val="accent1"/>
                </a:solidFill>
                <a:latin typeface="Awesome Light" panose="00000500000000000000" pitchFamily="50" charset="0"/>
                <a:cs typeface="Arial"/>
                <a:sym typeface="Arial"/>
              </a:rPr>
              <a:t>(0,5 St. 2-weekly)</a:t>
            </a:r>
          </a:p>
        </p:txBody>
      </p:sp>
      <p:pic>
        <p:nvPicPr>
          <p:cNvPr id="108" name="Bildobjekt 83">
            <a:extLst>
              <a:ext uri="{FF2B5EF4-FFF2-40B4-BE49-F238E27FC236}">
                <a16:creationId xmlns:a16="http://schemas.microsoft.com/office/drawing/2014/main" id="{6F26A372-05FF-44B4-8FB5-A3CB9C4DEBD1}"/>
              </a:ext>
            </a:extLst>
          </p:cNvPr>
          <p:cNvPicPr>
            <a:picLocks noChangeAspect="1"/>
          </p:cNvPicPr>
          <p:nvPr/>
        </p:nvPicPr>
        <p:blipFill>
          <a:blip r:embed="rId6">
            <a:biLevel thresh="25000"/>
          </a:blip>
          <a:stretch>
            <a:fillRect/>
          </a:stretch>
        </p:blipFill>
        <p:spPr>
          <a:xfrm>
            <a:off x="4876244" y="3777939"/>
            <a:ext cx="343531" cy="332906"/>
          </a:xfrm>
          <a:prstGeom prst="rect">
            <a:avLst/>
          </a:prstGeom>
        </p:spPr>
      </p:pic>
      <p:sp>
        <p:nvSpPr>
          <p:cNvPr id="43" name="Rectangle: Rounded Corners 42">
            <a:extLst>
              <a:ext uri="{FF2B5EF4-FFF2-40B4-BE49-F238E27FC236}">
                <a16:creationId xmlns:a16="http://schemas.microsoft.com/office/drawing/2014/main" id="{29E73113-CD66-43C9-9F8B-5E0C940B4311}"/>
              </a:ext>
            </a:extLst>
          </p:cNvPr>
          <p:cNvSpPr/>
          <p:nvPr/>
        </p:nvSpPr>
        <p:spPr>
          <a:xfrm>
            <a:off x="481087" y="4234405"/>
            <a:ext cx="2474544" cy="213124"/>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err="1">
                <a:solidFill>
                  <a:schemeClr val="tx1"/>
                </a:solidFill>
                <a:latin typeface="+mj-lt"/>
              </a:rPr>
              <a:t>Approx</a:t>
            </a:r>
            <a:r>
              <a:rPr lang="de-DE" sz="1200">
                <a:solidFill>
                  <a:schemeClr val="tx1"/>
                </a:solidFill>
                <a:latin typeface="+mj-lt"/>
              </a:rPr>
              <a:t>. 1 - 1,5 Days</a:t>
            </a:r>
          </a:p>
        </p:txBody>
      </p:sp>
      <p:sp>
        <p:nvSpPr>
          <p:cNvPr id="44" name="Rectangle: Rounded Corners 43">
            <a:extLst>
              <a:ext uri="{FF2B5EF4-FFF2-40B4-BE49-F238E27FC236}">
                <a16:creationId xmlns:a16="http://schemas.microsoft.com/office/drawing/2014/main" id="{532BDD83-31B0-4478-81F0-AEF617465C42}"/>
              </a:ext>
            </a:extLst>
          </p:cNvPr>
          <p:cNvSpPr/>
          <p:nvPr/>
        </p:nvSpPr>
        <p:spPr>
          <a:xfrm>
            <a:off x="3111059" y="4234405"/>
            <a:ext cx="2173789" cy="21312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err="1">
                <a:solidFill>
                  <a:schemeClr val="tx1"/>
                </a:solidFill>
              </a:rPr>
              <a:t>Approx</a:t>
            </a:r>
            <a:r>
              <a:rPr lang="de-DE" sz="1200">
                <a:solidFill>
                  <a:schemeClr val="tx1"/>
                </a:solidFill>
              </a:rPr>
              <a:t>.</a:t>
            </a:r>
            <a:r>
              <a:rPr lang="de-DE" sz="1200">
                <a:solidFill>
                  <a:schemeClr val="tx1"/>
                </a:solidFill>
                <a:latin typeface="+mj-lt"/>
              </a:rPr>
              <a:t>. 1 - 3 </a:t>
            </a:r>
            <a:r>
              <a:rPr lang="de-DE" sz="1200">
                <a:solidFill>
                  <a:schemeClr val="tx1"/>
                </a:solidFill>
              </a:rPr>
              <a:t>Days</a:t>
            </a:r>
            <a:endParaRPr lang="de-DE" sz="1200">
              <a:solidFill>
                <a:schemeClr val="tx1"/>
              </a:solidFill>
              <a:latin typeface="+mj-lt"/>
            </a:endParaRPr>
          </a:p>
        </p:txBody>
      </p:sp>
      <p:sp>
        <p:nvSpPr>
          <p:cNvPr id="47" name="Rectangle: Rounded Corners 46">
            <a:extLst>
              <a:ext uri="{FF2B5EF4-FFF2-40B4-BE49-F238E27FC236}">
                <a16:creationId xmlns:a16="http://schemas.microsoft.com/office/drawing/2014/main" id="{315A7332-6FA9-4B7C-AED6-D362A680B0B3}"/>
              </a:ext>
            </a:extLst>
          </p:cNvPr>
          <p:cNvSpPr/>
          <p:nvPr/>
        </p:nvSpPr>
        <p:spPr>
          <a:xfrm>
            <a:off x="5420844" y="4234405"/>
            <a:ext cx="4053607" cy="21312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err="1">
                <a:solidFill>
                  <a:schemeClr val="tx1"/>
                </a:solidFill>
              </a:rPr>
              <a:t>Approx</a:t>
            </a:r>
            <a:r>
              <a:rPr lang="de-DE" sz="1200">
                <a:solidFill>
                  <a:schemeClr val="tx1"/>
                </a:solidFill>
                <a:latin typeface="+mj-lt"/>
              </a:rPr>
              <a:t>. 2 - 3 </a:t>
            </a:r>
            <a:r>
              <a:rPr lang="de-DE" sz="1200">
                <a:solidFill>
                  <a:schemeClr val="tx1"/>
                </a:solidFill>
              </a:rPr>
              <a:t>Days</a:t>
            </a:r>
            <a:endParaRPr lang="de-DE" sz="1200">
              <a:solidFill>
                <a:schemeClr val="tx1"/>
              </a:solidFill>
              <a:latin typeface="+mj-lt"/>
            </a:endParaRPr>
          </a:p>
        </p:txBody>
      </p:sp>
      <p:sp>
        <p:nvSpPr>
          <p:cNvPr id="50" name="Rectangle: Rounded Corners 49">
            <a:extLst>
              <a:ext uri="{FF2B5EF4-FFF2-40B4-BE49-F238E27FC236}">
                <a16:creationId xmlns:a16="http://schemas.microsoft.com/office/drawing/2014/main" id="{46B20783-F64B-4920-81B9-F0990D4CFC69}"/>
              </a:ext>
            </a:extLst>
          </p:cNvPr>
          <p:cNvSpPr/>
          <p:nvPr/>
        </p:nvSpPr>
        <p:spPr>
          <a:xfrm>
            <a:off x="9666478" y="4234405"/>
            <a:ext cx="2032553" cy="213124"/>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err="1">
                <a:solidFill>
                  <a:schemeClr val="tx1"/>
                </a:solidFill>
              </a:rPr>
              <a:t>Approx</a:t>
            </a:r>
            <a:r>
              <a:rPr lang="de-DE" sz="1200">
                <a:solidFill>
                  <a:schemeClr val="tx1"/>
                </a:solidFill>
                <a:latin typeface="+mj-lt"/>
              </a:rPr>
              <a:t>. 2 - 3 Hours</a:t>
            </a:r>
          </a:p>
        </p:txBody>
      </p:sp>
      <p:pic>
        <p:nvPicPr>
          <p:cNvPr id="53" name="Bildobjekt 21">
            <a:extLst>
              <a:ext uri="{FF2B5EF4-FFF2-40B4-BE49-F238E27FC236}">
                <a16:creationId xmlns:a16="http://schemas.microsoft.com/office/drawing/2014/main" id="{7EA85CF3-7F71-41AA-8F58-4F1E3BFAEC9A}"/>
              </a:ext>
            </a:extLst>
          </p:cNvPr>
          <p:cNvPicPr>
            <a:picLocks noChangeAspect="1"/>
          </p:cNvPicPr>
          <p:nvPr/>
        </p:nvPicPr>
        <p:blipFill rotWithShape="1">
          <a:blip r:embed="rId7">
            <a:duotone>
              <a:schemeClr val="accent2">
                <a:shade val="45000"/>
                <a:satMod val="135000"/>
              </a:schemeClr>
              <a:prstClr val="white"/>
            </a:duotone>
          </a:blip>
          <a:srcRect r="71264" b="68888"/>
          <a:stretch/>
        </p:blipFill>
        <p:spPr>
          <a:xfrm>
            <a:off x="514416" y="1778049"/>
            <a:ext cx="144397" cy="160099"/>
          </a:xfrm>
          <a:prstGeom prst="rect">
            <a:avLst/>
          </a:prstGeom>
        </p:spPr>
      </p:pic>
      <p:pic>
        <p:nvPicPr>
          <p:cNvPr id="54" name="Bildobjekt 21">
            <a:extLst>
              <a:ext uri="{FF2B5EF4-FFF2-40B4-BE49-F238E27FC236}">
                <a16:creationId xmlns:a16="http://schemas.microsoft.com/office/drawing/2014/main" id="{499F71C0-385B-4269-B121-A1047996B5D8}"/>
              </a:ext>
            </a:extLst>
          </p:cNvPr>
          <p:cNvPicPr>
            <a:picLocks noChangeAspect="1"/>
          </p:cNvPicPr>
          <p:nvPr/>
        </p:nvPicPr>
        <p:blipFill rotWithShape="1">
          <a:blip r:embed="rId7">
            <a:duotone>
              <a:schemeClr val="accent2">
                <a:shade val="45000"/>
                <a:satMod val="135000"/>
              </a:schemeClr>
              <a:prstClr val="white"/>
            </a:duotone>
          </a:blip>
          <a:srcRect r="71264" b="68888"/>
          <a:stretch/>
        </p:blipFill>
        <p:spPr>
          <a:xfrm>
            <a:off x="183000" y="3044736"/>
            <a:ext cx="144397" cy="160099"/>
          </a:xfrm>
          <a:prstGeom prst="rect">
            <a:avLst/>
          </a:prstGeom>
        </p:spPr>
      </p:pic>
      <p:pic>
        <p:nvPicPr>
          <p:cNvPr id="55" name="Bildobjekt 21">
            <a:extLst>
              <a:ext uri="{FF2B5EF4-FFF2-40B4-BE49-F238E27FC236}">
                <a16:creationId xmlns:a16="http://schemas.microsoft.com/office/drawing/2014/main" id="{CFD74FBA-67B9-487A-B1D9-C7FF039CB084}"/>
              </a:ext>
            </a:extLst>
          </p:cNvPr>
          <p:cNvPicPr>
            <a:picLocks noChangeAspect="1"/>
          </p:cNvPicPr>
          <p:nvPr/>
        </p:nvPicPr>
        <p:blipFill rotWithShape="1">
          <a:blip r:embed="rId7">
            <a:duotone>
              <a:schemeClr val="accent2">
                <a:shade val="45000"/>
                <a:satMod val="135000"/>
              </a:schemeClr>
              <a:prstClr val="white"/>
            </a:duotone>
          </a:blip>
          <a:srcRect r="71264" b="68888"/>
          <a:stretch/>
        </p:blipFill>
        <p:spPr>
          <a:xfrm>
            <a:off x="573043" y="5084491"/>
            <a:ext cx="144397" cy="160099"/>
          </a:xfrm>
          <a:prstGeom prst="rect">
            <a:avLst/>
          </a:prstGeom>
        </p:spPr>
      </p:pic>
      <p:sp>
        <p:nvSpPr>
          <p:cNvPr id="56" name="Rectangle 55">
            <a:extLst>
              <a:ext uri="{FF2B5EF4-FFF2-40B4-BE49-F238E27FC236}">
                <a16:creationId xmlns:a16="http://schemas.microsoft.com/office/drawing/2014/main" id="{19F0AD28-AC50-4AD1-955F-BC34D13F2F59}"/>
              </a:ext>
            </a:extLst>
          </p:cNvPr>
          <p:cNvSpPr/>
          <p:nvPr/>
        </p:nvSpPr>
        <p:spPr>
          <a:xfrm>
            <a:off x="9521063" y="390646"/>
            <a:ext cx="2907587" cy="7968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700"/>
              <a:t>Optional if it is not already shared in the workshop slides</a:t>
            </a:r>
          </a:p>
        </p:txBody>
      </p:sp>
    </p:spTree>
    <p:extLst>
      <p:ext uri="{BB962C8B-B14F-4D97-AF65-F5344CB8AC3E}">
        <p14:creationId xmlns:p14="http://schemas.microsoft.com/office/powerpoint/2010/main" val="38774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7" grpId="0" animBg="1"/>
      <p:bldP spid="5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AG_LANGUAGETEXTBOX" val="Eng"/>
</p:tagLst>
</file>

<file path=ppt/theme/theme1.xml><?xml version="1.0" encoding="utf-8"?>
<a:theme xmlns:a="http://schemas.openxmlformats.org/drawingml/2006/main" name="AW Academy">
  <a:themeElements>
    <a:clrScheme name="AW Academy ny">
      <a:dk1>
        <a:sysClr val="windowText" lastClr="000000"/>
      </a:dk1>
      <a:lt1>
        <a:sysClr val="window" lastClr="FFFFFF"/>
      </a:lt1>
      <a:dk2>
        <a:srgbClr val="CDFFE2"/>
      </a:dk2>
      <a:lt2>
        <a:srgbClr val="049A78"/>
      </a:lt2>
      <a:accent1>
        <a:srgbClr val="047364"/>
      </a:accent1>
      <a:accent2>
        <a:srgbClr val="05D48E"/>
      </a:accent2>
      <a:accent3>
        <a:srgbClr val="012D28"/>
      </a:accent3>
      <a:accent4>
        <a:srgbClr val="0072CE"/>
      </a:accent4>
      <a:accent5>
        <a:srgbClr val="13E0E0"/>
      </a:accent5>
      <a:accent6>
        <a:srgbClr val="7005D1"/>
      </a:accent6>
      <a:hlink>
        <a:srgbClr val="012D28"/>
      </a:hlink>
      <a:folHlink>
        <a:srgbClr val="012D28"/>
      </a:folHlink>
    </a:clrScheme>
    <a:fontScheme name="Awsome">
      <a:majorFont>
        <a:latin typeface="Awesome Semibold"/>
        <a:ea typeface=""/>
        <a:cs typeface=""/>
      </a:majorFont>
      <a:minorFont>
        <a:latin typeface="Aweso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7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700" dirty="0" smtClean="0">
            <a:solidFill>
              <a:schemeClr val="accent1"/>
            </a:solidFill>
          </a:defRPr>
        </a:defPPr>
      </a:lstStyle>
    </a:txDef>
  </a:objectDefaults>
  <a:extraClrSchemeLst/>
  <a:extLst>
    <a:ext uri="{05A4C25C-085E-4340-85A3-A5531E510DB2}">
      <thm15:themeFamily xmlns:thm15="http://schemas.microsoft.com/office/thememl/2012/main" name="AW Academy.potx" id="{C8A0FDBB-2889-4C5E-A59A-C4EBC4ED8506}" vid="{6A9052DC-7077-46F2-911E-BD9436C4FA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243027C2B9514C88AEFEBA8C2CE227" ma:contentTypeVersion="16" ma:contentTypeDescription="Create a new document." ma:contentTypeScope="" ma:versionID="7bac278745ee17a290d7b1fe19f93ec3">
  <xsd:schema xmlns:xsd="http://www.w3.org/2001/XMLSchema" xmlns:xs="http://www.w3.org/2001/XMLSchema" xmlns:p="http://schemas.microsoft.com/office/2006/metadata/properties" xmlns:ns2="1449b873-b1e1-449a-8c56-3f6c3c13d44d" xmlns:ns3="34daa377-c9a1-4f3d-adb8-cc549c92f471" targetNamespace="http://schemas.microsoft.com/office/2006/metadata/properties" ma:root="true" ma:fieldsID="fbff028571d9c0999aa96be9e6bbdb98" ns2:_="" ns3:_="">
    <xsd:import namespace="1449b873-b1e1-449a-8c56-3f6c3c13d44d"/>
    <xsd:import namespace="34daa377-c9a1-4f3d-adb8-cc549c92f47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49b873-b1e1-449a-8c56-3f6c3c13d4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2631098-8732-4008-bda2-72023a43b2a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aa377-c9a1-4f3d-adb8-cc549c92f47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b3d126e-cdaf-4eb7-a7d7-79b8a0b2a5a3}" ma:internalName="TaxCatchAll" ma:showField="CatchAllData" ma:web="34daa377-c9a1-4f3d-adb8-cc549c92f4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4daa377-c9a1-4f3d-adb8-cc549c92f471" xsi:nil="true"/>
    <lcf76f155ced4ddcb4097134ff3c332f xmlns="1449b873-b1e1-449a-8c56-3f6c3c13d44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C458BD9-2E81-494C-9417-023C95312F50}">
  <ds:schemaRefs>
    <ds:schemaRef ds:uri="http://schemas.microsoft.com/sharepoint/v3/contenttype/forms"/>
  </ds:schemaRefs>
</ds:datastoreItem>
</file>

<file path=customXml/itemProps2.xml><?xml version="1.0" encoding="utf-8"?>
<ds:datastoreItem xmlns:ds="http://schemas.openxmlformats.org/officeDocument/2006/customXml" ds:itemID="{02EC8597-A1F4-44F1-B63F-E5B73B9E053D}"/>
</file>

<file path=customXml/itemProps3.xml><?xml version="1.0" encoding="utf-8"?>
<ds:datastoreItem xmlns:ds="http://schemas.openxmlformats.org/officeDocument/2006/customXml" ds:itemID="{BB97F3D1-DD22-445A-8B42-58595004D331}">
  <ds:schemaRefs>
    <ds:schemaRef ds:uri="3a0aff24-d3ed-4da0-988e-5677b2a25942"/>
    <ds:schemaRef ds:uri="fc14e1fa-2ecd-4058-adb9-8f4a41a07b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19</Notes>
  <HiddenSlides>15</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AW Academy</vt:lpstr>
      <vt:lpstr>AW Academy  T-Systems MMS DevOps Acdemy 2023</vt:lpstr>
      <vt:lpstr>General Information about the Training Design</vt:lpstr>
      <vt:lpstr>Summary &amp; Next Steps</vt:lpstr>
      <vt:lpstr>Timeline &amp; Milestones - Preparation</vt:lpstr>
      <vt:lpstr>Timeline &amp; Milestones – Overview of the Learning Journey</vt:lpstr>
      <vt:lpstr>Process going forward</vt:lpstr>
      <vt:lpstr>Client involvement</vt:lpstr>
      <vt:lpstr>Possible client integration - Example</vt:lpstr>
      <vt:lpstr>Expectations &amp; time commitment for partner companies</vt:lpstr>
      <vt:lpstr>Overall Learning Outcomes</vt:lpstr>
      <vt:lpstr>The preliminary Global Learning Outcomes</vt:lpstr>
      <vt:lpstr>Global Learning Outcomes - Overview</vt:lpstr>
      <vt:lpstr>Die Learning Outcomes</vt:lpstr>
      <vt:lpstr>For the training agreement</vt:lpstr>
      <vt:lpstr>Learning Outcomes Modul Name of the subject (Business Area)</vt:lpstr>
      <vt:lpstr>Learning Outcomes  Modul SAP Basiswissen: Die Kernprozesse</vt:lpstr>
      <vt:lpstr>Global Learning Outcomes – Modul Subject</vt:lpstr>
      <vt:lpstr>Assessments and weekly Checkpoints</vt:lpstr>
      <vt:lpstr>Our Assessment Process</vt:lpstr>
      <vt:lpstr>Our Assessment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 Leadership Training Program Syllabus</dc:title>
  <dc:creator>Aleksander Moberg</dc:creator>
  <cp:revision>1</cp:revision>
  <dcterms:created xsi:type="dcterms:W3CDTF">2020-11-24T12:01:09Z</dcterms:created>
  <dcterms:modified xsi:type="dcterms:W3CDTF">2022-05-30T09:20:05Z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0x0101001F243027C2B9514C88AEFEBA8C2CE227</vt:lpwstr>
  </property>
</Properties>
</file>