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3" r:id="rId4"/>
    <p:sldId id="264" r:id="rId5"/>
    <p:sldId id="265" r:id="rId6"/>
    <p:sldId id="266" r:id="rId7"/>
    <p:sldId id="267" r:id="rId8"/>
    <p:sldId id="269" r:id="rId9"/>
    <p:sldId id="274" r:id="rId10"/>
    <p:sldId id="276" r:id="rId11"/>
    <p:sldId id="277" r:id="rId12"/>
    <p:sldId id="271" r:id="rId13"/>
    <p:sldId id="272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CAB8"/>
    <a:srgbClr val="C1FBF5"/>
    <a:srgbClr val="88F8ED"/>
    <a:srgbClr val="C5FBF6"/>
    <a:srgbClr val="FEF6F0"/>
    <a:srgbClr val="BBFBF5"/>
    <a:srgbClr val="E5FFFF"/>
    <a:srgbClr val="FEF1E6"/>
    <a:srgbClr val="FDF6E7"/>
    <a:srgbClr val="FEF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a MH" userId="28fd2089f52684aa" providerId="LiveId" clId="{0258A1A6-39FA-4B4D-8769-F170ECCE015E}"/>
    <pc:docChg chg="undo custSel addSld delSld modSld sldOrd">
      <pc:chgData name="Paula MH" userId="28fd2089f52684aa" providerId="LiveId" clId="{0258A1A6-39FA-4B4D-8769-F170ECCE015E}" dt="2022-05-12T20:19:56.764" v="1566"/>
      <pc:docMkLst>
        <pc:docMk/>
      </pc:docMkLst>
      <pc:sldChg chg="addSp delSp modSp add mod">
        <pc:chgData name="Paula MH" userId="28fd2089f52684aa" providerId="LiveId" clId="{0258A1A6-39FA-4B4D-8769-F170ECCE015E}" dt="2022-04-30T07:41:32.526" v="39" actId="1076"/>
        <pc:sldMkLst>
          <pc:docMk/>
          <pc:sldMk cId="1723209871" sldId="265"/>
        </pc:sldMkLst>
        <pc:spChg chg="add mod">
          <ac:chgData name="Paula MH" userId="28fd2089f52684aa" providerId="LiveId" clId="{0258A1A6-39FA-4B4D-8769-F170ECCE015E}" dt="2022-04-30T07:41:00.656" v="14" actId="1076"/>
          <ac:spMkLst>
            <pc:docMk/>
            <pc:sldMk cId="1723209871" sldId="265"/>
            <ac:spMk id="2" creationId="{38E1812C-D773-48CF-94E4-E9DFADC092C7}"/>
          </ac:spMkLst>
        </pc:spChg>
        <pc:spChg chg="del">
          <ac:chgData name="Paula MH" userId="28fd2089f52684aa" providerId="LiveId" clId="{0258A1A6-39FA-4B4D-8769-F170ECCE015E}" dt="2022-04-30T07:40:30.145" v="9" actId="478"/>
          <ac:spMkLst>
            <pc:docMk/>
            <pc:sldMk cId="1723209871" sldId="265"/>
            <ac:spMk id="3" creationId="{5D7FA6D7-8413-4196-973F-EC2047979F55}"/>
          </ac:spMkLst>
        </pc:spChg>
        <pc:spChg chg="add mod">
          <ac:chgData name="Paula MH" userId="28fd2089f52684aa" providerId="LiveId" clId="{0258A1A6-39FA-4B4D-8769-F170ECCE015E}" dt="2022-04-30T07:41:32.526" v="39" actId="1076"/>
          <ac:spMkLst>
            <pc:docMk/>
            <pc:sldMk cId="1723209871" sldId="265"/>
            <ac:spMk id="5" creationId="{029B01E7-6128-4842-85B5-5EF29A1C4A66}"/>
          </ac:spMkLst>
        </pc:spChg>
        <pc:spChg chg="del">
          <ac:chgData name="Paula MH" userId="28fd2089f52684aa" providerId="LiveId" clId="{0258A1A6-39FA-4B4D-8769-F170ECCE015E}" dt="2022-04-30T07:40:16.842" v="2" actId="478"/>
          <ac:spMkLst>
            <pc:docMk/>
            <pc:sldMk cId="1723209871" sldId="265"/>
            <ac:spMk id="19" creationId="{2C564D4D-6171-4A4E-9145-65B73BB582AF}"/>
          </ac:spMkLst>
        </pc:spChg>
        <pc:spChg chg="del">
          <ac:chgData name="Paula MH" userId="28fd2089f52684aa" providerId="LiveId" clId="{0258A1A6-39FA-4B4D-8769-F170ECCE015E}" dt="2022-04-30T07:40:32.630" v="10" actId="478"/>
          <ac:spMkLst>
            <pc:docMk/>
            <pc:sldMk cId="1723209871" sldId="265"/>
            <ac:spMk id="20" creationId="{C95F473E-6830-4BF9-9638-DE81125B59C7}"/>
          </ac:spMkLst>
        </pc:spChg>
        <pc:spChg chg="del">
          <ac:chgData name="Paula MH" userId="28fd2089f52684aa" providerId="LiveId" clId="{0258A1A6-39FA-4B4D-8769-F170ECCE015E}" dt="2022-04-30T07:40:26.425" v="7" actId="478"/>
          <ac:spMkLst>
            <pc:docMk/>
            <pc:sldMk cId="1723209871" sldId="265"/>
            <ac:spMk id="21" creationId="{BF2B8962-9863-4AFA-96D6-5BE969FBEDF7}"/>
          </ac:spMkLst>
        </pc:spChg>
        <pc:spChg chg="del">
          <ac:chgData name="Paula MH" userId="28fd2089f52684aa" providerId="LiveId" clId="{0258A1A6-39FA-4B4D-8769-F170ECCE015E}" dt="2022-04-30T07:40:27.638" v="8" actId="478"/>
          <ac:spMkLst>
            <pc:docMk/>
            <pc:sldMk cId="1723209871" sldId="265"/>
            <ac:spMk id="22" creationId="{59D208F6-31F4-4173-AD06-17DA9E9EC62B}"/>
          </ac:spMkLst>
        </pc:spChg>
        <pc:spChg chg="del">
          <ac:chgData name="Paula MH" userId="28fd2089f52684aa" providerId="LiveId" clId="{0258A1A6-39FA-4B4D-8769-F170ECCE015E}" dt="2022-04-30T07:40:19.072" v="3" actId="478"/>
          <ac:spMkLst>
            <pc:docMk/>
            <pc:sldMk cId="1723209871" sldId="265"/>
            <ac:spMk id="23" creationId="{AF06E70A-DB58-4A9F-8563-0A80A2F0F920}"/>
          </ac:spMkLst>
        </pc:spChg>
        <pc:spChg chg="del">
          <ac:chgData name="Paula MH" userId="28fd2089f52684aa" providerId="LiveId" clId="{0258A1A6-39FA-4B4D-8769-F170ECCE015E}" dt="2022-04-30T07:40:20.457" v="4" actId="478"/>
          <ac:spMkLst>
            <pc:docMk/>
            <pc:sldMk cId="1723209871" sldId="265"/>
            <ac:spMk id="24" creationId="{E6023B8B-1BA0-41BB-9892-9303A7C8FC78}"/>
          </ac:spMkLst>
        </pc:spChg>
        <pc:spChg chg="del">
          <ac:chgData name="Paula MH" userId="28fd2089f52684aa" providerId="LiveId" clId="{0258A1A6-39FA-4B4D-8769-F170ECCE015E}" dt="2022-04-30T07:40:14.896" v="1" actId="478"/>
          <ac:spMkLst>
            <pc:docMk/>
            <pc:sldMk cId="1723209871" sldId="265"/>
            <ac:spMk id="25" creationId="{9F5DDBF2-8EF7-4122-A069-40272C088081}"/>
          </ac:spMkLst>
        </pc:spChg>
        <pc:spChg chg="del">
          <ac:chgData name="Paula MH" userId="28fd2089f52684aa" providerId="LiveId" clId="{0258A1A6-39FA-4B4D-8769-F170ECCE015E}" dt="2022-04-30T07:40:24.198" v="6" actId="478"/>
          <ac:spMkLst>
            <pc:docMk/>
            <pc:sldMk cId="1723209871" sldId="265"/>
            <ac:spMk id="26" creationId="{67C8FE75-A091-434C-957E-E324F077B01D}"/>
          </ac:spMkLst>
        </pc:spChg>
        <pc:spChg chg="del">
          <ac:chgData name="Paula MH" userId="28fd2089f52684aa" providerId="LiveId" clId="{0258A1A6-39FA-4B4D-8769-F170ECCE015E}" dt="2022-04-30T07:40:23.290" v="5" actId="478"/>
          <ac:spMkLst>
            <pc:docMk/>
            <pc:sldMk cId="1723209871" sldId="265"/>
            <ac:spMk id="27" creationId="{99246212-21C8-4252-BBDD-A38E4C721C5D}"/>
          </ac:spMkLst>
        </pc:spChg>
        <pc:spChg chg="add mod">
          <ac:chgData name="Paula MH" userId="28fd2089f52684aa" providerId="LiveId" clId="{0258A1A6-39FA-4B4D-8769-F170ECCE015E}" dt="2022-04-30T07:41:00.656" v="14" actId="1076"/>
          <ac:spMkLst>
            <pc:docMk/>
            <pc:sldMk cId="1723209871" sldId="265"/>
            <ac:spMk id="28" creationId="{1F4C5B23-C922-46F7-A41A-DE2491024847}"/>
          </ac:spMkLst>
        </pc:spChg>
      </pc:sldChg>
      <pc:sldChg chg="addSp delSp modSp add mod">
        <pc:chgData name="Paula MH" userId="28fd2089f52684aa" providerId="LiveId" clId="{0258A1A6-39FA-4B4D-8769-F170ECCE015E}" dt="2022-05-02T11:27:16.354" v="76" actId="14100"/>
        <pc:sldMkLst>
          <pc:docMk/>
          <pc:sldMk cId="3414448487" sldId="266"/>
        </pc:sldMkLst>
        <pc:spChg chg="mod">
          <ac:chgData name="Paula MH" userId="28fd2089f52684aa" providerId="LiveId" clId="{0258A1A6-39FA-4B4D-8769-F170ECCE015E}" dt="2022-05-02T11:26:15.072" v="44" actId="1076"/>
          <ac:spMkLst>
            <pc:docMk/>
            <pc:sldMk cId="3414448487" sldId="266"/>
            <ac:spMk id="2" creationId="{38E1812C-D773-48CF-94E4-E9DFADC092C7}"/>
          </ac:spMkLst>
        </pc:spChg>
        <pc:spChg chg="add mod">
          <ac:chgData name="Paula MH" userId="28fd2089f52684aa" providerId="LiveId" clId="{0258A1A6-39FA-4B4D-8769-F170ECCE015E}" dt="2022-05-02T11:26:41.235" v="66" actId="1076"/>
          <ac:spMkLst>
            <pc:docMk/>
            <pc:sldMk cId="3414448487" sldId="266"/>
            <ac:spMk id="3" creationId="{7667559E-D63F-42B6-FD3F-E9AD9D0EC9CC}"/>
          </ac:spMkLst>
        </pc:spChg>
        <pc:spChg chg="del">
          <ac:chgData name="Paula MH" userId="28fd2089f52684aa" providerId="LiveId" clId="{0258A1A6-39FA-4B4D-8769-F170ECCE015E}" dt="2022-05-02T11:25:58.700" v="41" actId="478"/>
          <ac:spMkLst>
            <pc:docMk/>
            <pc:sldMk cId="3414448487" sldId="266"/>
            <ac:spMk id="5" creationId="{029B01E7-6128-4842-85B5-5EF29A1C4A66}"/>
          </ac:spMkLst>
        </pc:spChg>
        <pc:spChg chg="add mod">
          <ac:chgData name="Paula MH" userId="28fd2089f52684aa" providerId="LiveId" clId="{0258A1A6-39FA-4B4D-8769-F170ECCE015E}" dt="2022-05-02T11:26:15.072" v="44" actId="1076"/>
          <ac:spMkLst>
            <pc:docMk/>
            <pc:sldMk cId="3414448487" sldId="266"/>
            <ac:spMk id="13" creationId="{F3D69D8C-5D6C-3E3B-92FC-22D4399FC904}"/>
          </ac:spMkLst>
        </pc:spChg>
        <pc:spChg chg="add mod">
          <ac:chgData name="Paula MH" userId="28fd2089f52684aa" providerId="LiveId" clId="{0258A1A6-39FA-4B4D-8769-F170ECCE015E}" dt="2022-05-02T11:26:52.676" v="68" actId="1076"/>
          <ac:spMkLst>
            <pc:docMk/>
            <pc:sldMk cId="3414448487" sldId="266"/>
            <ac:spMk id="15" creationId="{D09CDE5D-E0F0-DB2A-4745-48DBA6B03E7A}"/>
          </ac:spMkLst>
        </pc:spChg>
        <pc:spChg chg="add mod">
          <ac:chgData name="Paula MH" userId="28fd2089f52684aa" providerId="LiveId" clId="{0258A1A6-39FA-4B4D-8769-F170ECCE015E}" dt="2022-05-02T11:27:11.527" v="75" actId="1076"/>
          <ac:spMkLst>
            <pc:docMk/>
            <pc:sldMk cId="3414448487" sldId="266"/>
            <ac:spMk id="16" creationId="{004BE492-F7DF-8785-7199-EC591D9D392C}"/>
          </ac:spMkLst>
        </pc:spChg>
        <pc:spChg chg="mod">
          <ac:chgData name="Paula MH" userId="28fd2089f52684aa" providerId="LiveId" clId="{0258A1A6-39FA-4B4D-8769-F170ECCE015E}" dt="2022-05-02T11:27:16.354" v="76" actId="14100"/>
          <ac:spMkLst>
            <pc:docMk/>
            <pc:sldMk cId="3414448487" sldId="266"/>
            <ac:spMk id="18" creationId="{F32E89A6-BE1D-4036-A951-ABFF245AA3AD}"/>
          </ac:spMkLst>
        </pc:spChg>
        <pc:spChg chg="mod">
          <ac:chgData name="Paula MH" userId="28fd2089f52684aa" providerId="LiveId" clId="{0258A1A6-39FA-4B4D-8769-F170ECCE015E}" dt="2022-05-02T11:26:15.072" v="44" actId="1076"/>
          <ac:spMkLst>
            <pc:docMk/>
            <pc:sldMk cId="3414448487" sldId="266"/>
            <ac:spMk id="28" creationId="{1F4C5B23-C922-46F7-A41A-DE2491024847}"/>
          </ac:spMkLst>
        </pc:spChg>
      </pc:sldChg>
      <pc:sldChg chg="addSp delSp modSp add mod">
        <pc:chgData name="Paula MH" userId="28fd2089f52684aa" providerId="LiveId" clId="{0258A1A6-39FA-4B4D-8769-F170ECCE015E}" dt="2022-05-02T15:19:57.966" v="396" actId="1076"/>
        <pc:sldMkLst>
          <pc:docMk/>
          <pc:sldMk cId="2898004746" sldId="267"/>
        </pc:sldMkLst>
        <pc:spChg chg="del">
          <ac:chgData name="Paula MH" userId="28fd2089f52684aa" providerId="LiveId" clId="{0258A1A6-39FA-4B4D-8769-F170ECCE015E}" dt="2022-05-02T11:31:57.044" v="79" actId="478"/>
          <ac:spMkLst>
            <pc:docMk/>
            <pc:sldMk cId="2898004746" sldId="267"/>
            <ac:spMk id="2" creationId="{38E1812C-D773-48CF-94E4-E9DFADC092C7}"/>
          </ac:spMkLst>
        </pc:spChg>
        <pc:spChg chg="del">
          <ac:chgData name="Paula MH" userId="28fd2089f52684aa" providerId="LiveId" clId="{0258A1A6-39FA-4B4D-8769-F170ECCE015E}" dt="2022-05-02T11:32:02.603" v="81" actId="478"/>
          <ac:spMkLst>
            <pc:docMk/>
            <pc:sldMk cId="2898004746" sldId="267"/>
            <ac:spMk id="3" creationId="{7667559E-D63F-42B6-FD3F-E9AD9D0EC9CC}"/>
          </ac:spMkLst>
        </pc:spChg>
        <pc:spChg chg="del mod">
          <ac:chgData name="Paula MH" userId="28fd2089f52684aa" providerId="LiveId" clId="{0258A1A6-39FA-4B4D-8769-F170ECCE015E}" dt="2022-05-02T11:32:14.955" v="87" actId="478"/>
          <ac:spMkLst>
            <pc:docMk/>
            <pc:sldMk cId="2898004746" sldId="267"/>
            <ac:spMk id="4" creationId="{E15F18AD-0E2B-4A3C-AB0E-3364FC9CF6E9}"/>
          </ac:spMkLst>
        </pc:spChg>
        <pc:spChg chg="add mod">
          <ac:chgData name="Paula MH" userId="28fd2089f52684aa" providerId="LiveId" clId="{0258A1A6-39FA-4B4D-8769-F170ECCE015E}" dt="2022-05-02T15:16:50.762" v="100" actId="1076"/>
          <ac:spMkLst>
            <pc:docMk/>
            <pc:sldMk cId="2898004746" sldId="267"/>
            <ac:spMk id="9" creationId="{BF364115-2E1C-AD40-CE80-4E7959AD8083}"/>
          </ac:spMkLst>
        </pc:spChg>
        <pc:spChg chg="del">
          <ac:chgData name="Paula MH" userId="28fd2089f52684aa" providerId="LiveId" clId="{0258A1A6-39FA-4B4D-8769-F170ECCE015E}" dt="2022-05-02T11:31:55.529" v="78" actId="478"/>
          <ac:spMkLst>
            <pc:docMk/>
            <pc:sldMk cId="2898004746" sldId="267"/>
            <ac:spMk id="13" creationId="{F3D69D8C-5D6C-3E3B-92FC-22D4399FC904}"/>
          </ac:spMkLst>
        </pc:spChg>
        <pc:spChg chg="del">
          <ac:chgData name="Paula MH" userId="28fd2089f52684aa" providerId="LiveId" clId="{0258A1A6-39FA-4B4D-8769-F170ECCE015E}" dt="2022-05-02T11:32:08.457" v="83" actId="478"/>
          <ac:spMkLst>
            <pc:docMk/>
            <pc:sldMk cId="2898004746" sldId="267"/>
            <ac:spMk id="15" creationId="{D09CDE5D-E0F0-DB2A-4745-48DBA6B03E7A}"/>
          </ac:spMkLst>
        </pc:spChg>
        <pc:spChg chg="del">
          <ac:chgData name="Paula MH" userId="28fd2089f52684aa" providerId="LiveId" clId="{0258A1A6-39FA-4B4D-8769-F170ECCE015E}" dt="2022-05-02T11:32:05.729" v="82" actId="478"/>
          <ac:spMkLst>
            <pc:docMk/>
            <pc:sldMk cId="2898004746" sldId="267"/>
            <ac:spMk id="16" creationId="{004BE492-F7DF-8785-7199-EC591D9D392C}"/>
          </ac:spMkLst>
        </pc:spChg>
        <pc:spChg chg="add mod">
          <ac:chgData name="Paula MH" userId="28fd2089f52684aa" providerId="LiveId" clId="{0258A1A6-39FA-4B4D-8769-F170ECCE015E}" dt="2022-05-02T15:17:26.823" v="334" actId="1076"/>
          <ac:spMkLst>
            <pc:docMk/>
            <pc:sldMk cId="2898004746" sldId="267"/>
            <ac:spMk id="17" creationId="{C23217B3-3F48-A7D1-4C7C-242AC76839B7}"/>
          </ac:spMkLst>
        </pc:spChg>
        <pc:spChg chg="add mod">
          <ac:chgData name="Paula MH" userId="28fd2089f52684aa" providerId="LiveId" clId="{0258A1A6-39FA-4B4D-8769-F170ECCE015E}" dt="2022-05-02T15:17:36.460" v="336" actId="1076"/>
          <ac:spMkLst>
            <pc:docMk/>
            <pc:sldMk cId="2898004746" sldId="267"/>
            <ac:spMk id="19" creationId="{F97FD2C5-ABEB-5FC9-DEEF-83CA4E61F691}"/>
          </ac:spMkLst>
        </pc:spChg>
        <pc:spChg chg="add mod">
          <ac:chgData name="Paula MH" userId="28fd2089f52684aa" providerId="LiveId" clId="{0258A1A6-39FA-4B4D-8769-F170ECCE015E}" dt="2022-05-02T15:19:57.966" v="396" actId="1076"/>
          <ac:spMkLst>
            <pc:docMk/>
            <pc:sldMk cId="2898004746" sldId="267"/>
            <ac:spMk id="21" creationId="{07AD41A1-BA11-05DB-68CF-8C1735CC3203}"/>
          </ac:spMkLst>
        </pc:spChg>
        <pc:spChg chg="del">
          <ac:chgData name="Paula MH" userId="28fd2089f52684aa" providerId="LiveId" clId="{0258A1A6-39FA-4B4D-8769-F170ECCE015E}" dt="2022-05-02T11:31:58.929" v="80" actId="478"/>
          <ac:spMkLst>
            <pc:docMk/>
            <pc:sldMk cId="2898004746" sldId="267"/>
            <ac:spMk id="28" creationId="{1F4C5B23-C922-46F7-A41A-DE2491024847}"/>
          </ac:spMkLst>
        </pc:spChg>
        <pc:picChg chg="del">
          <ac:chgData name="Paula MH" userId="28fd2089f52684aa" providerId="LiveId" clId="{0258A1A6-39FA-4B4D-8769-F170ECCE015E}" dt="2022-05-02T11:32:11.261" v="86" actId="478"/>
          <ac:picMkLst>
            <pc:docMk/>
            <pc:sldMk cId="2898004746" sldId="267"/>
            <ac:picMk id="6" creationId="{9F6754B4-C9C9-4A6E-9A4F-C855EFD086DD}"/>
          </ac:picMkLst>
        </pc:picChg>
        <pc:cxnChg chg="add mod">
          <ac:chgData name="Paula MH" userId="28fd2089f52684aa" providerId="LiveId" clId="{0258A1A6-39FA-4B4D-8769-F170ECCE015E}" dt="2022-05-02T15:16:15.354" v="89" actId="1582"/>
          <ac:cxnSpMkLst>
            <pc:docMk/>
            <pc:sldMk cId="2898004746" sldId="267"/>
            <ac:cxnSpMk id="8" creationId="{2667211A-D8E3-82D8-C3F7-9061CF24ECFB}"/>
          </ac:cxnSpMkLst>
        </pc:cxnChg>
      </pc:sldChg>
      <pc:sldChg chg="addSp modSp add del mod">
        <pc:chgData name="Paula MH" userId="28fd2089f52684aa" providerId="LiveId" clId="{0258A1A6-39FA-4B4D-8769-F170ECCE015E}" dt="2022-05-08T17:16:02.452" v="428" actId="47"/>
        <pc:sldMkLst>
          <pc:docMk/>
          <pc:sldMk cId="1482637364" sldId="268"/>
        </pc:sldMkLst>
        <pc:spChg chg="add mod">
          <ac:chgData name="Paula MH" userId="28fd2089f52684aa" providerId="LiveId" clId="{0258A1A6-39FA-4B4D-8769-F170ECCE015E}" dt="2022-05-02T16:20:13.297" v="400" actId="13822"/>
          <ac:spMkLst>
            <pc:docMk/>
            <pc:sldMk cId="1482637364" sldId="268"/>
            <ac:spMk id="2" creationId="{053B3C7F-8AFC-958F-6F87-6C1495F51B40}"/>
          </ac:spMkLst>
        </pc:spChg>
        <pc:spChg chg="add mod">
          <ac:chgData name="Paula MH" userId="28fd2089f52684aa" providerId="LiveId" clId="{0258A1A6-39FA-4B4D-8769-F170ECCE015E}" dt="2022-05-02T16:20:25.419" v="403" actId="13822"/>
          <ac:spMkLst>
            <pc:docMk/>
            <pc:sldMk cId="1482637364" sldId="268"/>
            <ac:spMk id="3" creationId="{C4868CFB-45B4-4397-06D3-AE79BCD51BA7}"/>
          </ac:spMkLst>
        </pc:spChg>
        <pc:spChg chg="mod">
          <ac:chgData name="Paula MH" userId="28fd2089f52684aa" providerId="LiveId" clId="{0258A1A6-39FA-4B4D-8769-F170ECCE015E}" dt="2022-05-02T16:21:13.281" v="410" actId="1076"/>
          <ac:spMkLst>
            <pc:docMk/>
            <pc:sldMk cId="1482637364" sldId="268"/>
            <ac:spMk id="9" creationId="{BF364115-2E1C-AD40-CE80-4E7959AD8083}"/>
          </ac:spMkLst>
        </pc:spChg>
        <pc:spChg chg="mod">
          <ac:chgData name="Paula MH" userId="28fd2089f52684aa" providerId="LiveId" clId="{0258A1A6-39FA-4B4D-8769-F170ECCE015E}" dt="2022-05-02T16:20:31.760" v="404" actId="1076"/>
          <ac:spMkLst>
            <pc:docMk/>
            <pc:sldMk cId="1482637364" sldId="268"/>
            <ac:spMk id="17" creationId="{C23217B3-3F48-A7D1-4C7C-242AC76839B7}"/>
          </ac:spMkLst>
        </pc:spChg>
        <pc:spChg chg="mod">
          <ac:chgData name="Paula MH" userId="28fd2089f52684aa" providerId="LiveId" clId="{0258A1A6-39FA-4B4D-8769-F170ECCE015E}" dt="2022-05-02T16:20:47.530" v="405" actId="1076"/>
          <ac:spMkLst>
            <pc:docMk/>
            <pc:sldMk cId="1482637364" sldId="268"/>
            <ac:spMk id="19" creationId="{F97FD2C5-ABEB-5FC9-DEEF-83CA4E61F691}"/>
          </ac:spMkLst>
        </pc:spChg>
        <pc:spChg chg="mod">
          <ac:chgData name="Paula MH" userId="28fd2089f52684aa" providerId="LiveId" clId="{0258A1A6-39FA-4B4D-8769-F170ECCE015E}" dt="2022-05-02T16:20:47.530" v="405" actId="1076"/>
          <ac:spMkLst>
            <pc:docMk/>
            <pc:sldMk cId="1482637364" sldId="268"/>
            <ac:spMk id="21" creationId="{07AD41A1-BA11-05DB-68CF-8C1735CC3203}"/>
          </ac:spMkLst>
        </pc:spChg>
        <pc:cxnChg chg="mod">
          <ac:chgData name="Paula MH" userId="28fd2089f52684aa" providerId="LiveId" clId="{0258A1A6-39FA-4B4D-8769-F170ECCE015E}" dt="2022-05-02T16:21:03.420" v="407" actId="14100"/>
          <ac:cxnSpMkLst>
            <pc:docMk/>
            <pc:sldMk cId="1482637364" sldId="268"/>
            <ac:cxnSpMk id="8" creationId="{2667211A-D8E3-82D8-C3F7-9061CF24ECFB}"/>
          </ac:cxnSpMkLst>
        </pc:cxnChg>
        <pc:cxnChg chg="add mod">
          <ac:chgData name="Paula MH" userId="28fd2089f52684aa" providerId="LiveId" clId="{0258A1A6-39FA-4B4D-8769-F170ECCE015E}" dt="2022-05-02T16:21:17.699" v="411" actId="1076"/>
          <ac:cxnSpMkLst>
            <pc:docMk/>
            <pc:sldMk cId="1482637364" sldId="268"/>
            <ac:cxnSpMk id="16" creationId="{AF617071-B6F2-22C2-2807-2AFEAA45C7D5}"/>
          </ac:cxnSpMkLst>
        </pc:cxnChg>
      </pc:sldChg>
      <pc:sldChg chg="addSp delSp modSp add mod ord">
        <pc:chgData name="Paula MH" userId="28fd2089f52684aa" providerId="LiveId" clId="{0258A1A6-39FA-4B4D-8769-F170ECCE015E}" dt="2022-05-09T14:57:54.854" v="592" actId="1076"/>
        <pc:sldMkLst>
          <pc:docMk/>
          <pc:sldMk cId="3301873646" sldId="269"/>
        </pc:sldMkLst>
        <pc:spChg chg="add mod">
          <ac:chgData name="Paula MH" userId="28fd2089f52684aa" providerId="LiveId" clId="{0258A1A6-39FA-4B4D-8769-F170ECCE015E}" dt="2022-05-09T14:55:39.803" v="564" actId="164"/>
          <ac:spMkLst>
            <pc:docMk/>
            <pc:sldMk cId="3301873646" sldId="269"/>
            <ac:spMk id="2" creationId="{E820D0CA-1F1C-CD85-E2CD-AB2598B71E6A}"/>
          </ac:spMkLst>
        </pc:spChg>
        <pc:spChg chg="add mod">
          <ac:chgData name="Paula MH" userId="28fd2089f52684aa" providerId="LiveId" clId="{0258A1A6-39FA-4B4D-8769-F170ECCE015E}" dt="2022-05-09T14:55:39.803" v="564" actId="164"/>
          <ac:spMkLst>
            <pc:docMk/>
            <pc:sldMk cId="3301873646" sldId="269"/>
            <ac:spMk id="3" creationId="{421251BF-0799-957F-D187-219E8B073CD2}"/>
          </ac:spMkLst>
        </pc:spChg>
        <pc:spChg chg="del">
          <ac:chgData name="Paula MH" userId="28fd2089f52684aa" providerId="LiveId" clId="{0258A1A6-39FA-4B4D-8769-F170ECCE015E}" dt="2022-05-08T17:15:11.413" v="419" actId="478"/>
          <ac:spMkLst>
            <pc:docMk/>
            <pc:sldMk cId="3301873646" sldId="269"/>
            <ac:spMk id="9" creationId="{BF364115-2E1C-AD40-CE80-4E7959AD8083}"/>
          </ac:spMkLst>
        </pc:spChg>
        <pc:spChg chg="add mod">
          <ac:chgData name="Paula MH" userId="28fd2089f52684aa" providerId="LiveId" clId="{0258A1A6-39FA-4B4D-8769-F170ECCE015E}" dt="2022-05-08T17:15:45.944" v="427" actId="1076"/>
          <ac:spMkLst>
            <pc:docMk/>
            <pc:sldMk cId="3301873646" sldId="269"/>
            <ac:spMk id="13" creationId="{87AEF759-4FCB-6AFD-3479-7857F7AD6FA7}"/>
          </ac:spMkLst>
        </pc:spChg>
        <pc:spChg chg="add del mod">
          <ac:chgData name="Paula MH" userId="28fd2089f52684aa" providerId="LiveId" clId="{0258A1A6-39FA-4B4D-8769-F170ECCE015E}" dt="2022-05-09T14:50:30.504" v="469" actId="478"/>
          <ac:spMkLst>
            <pc:docMk/>
            <pc:sldMk cId="3301873646" sldId="269"/>
            <ac:spMk id="15" creationId="{19666812-AA80-5E32-5841-8DBFA5B81639}"/>
          </ac:spMkLst>
        </pc:spChg>
        <pc:spChg chg="add del mod">
          <ac:chgData name="Paula MH" userId="28fd2089f52684aa" providerId="LiveId" clId="{0258A1A6-39FA-4B4D-8769-F170ECCE015E}" dt="2022-05-08T17:21:33.214" v="459" actId="478"/>
          <ac:spMkLst>
            <pc:docMk/>
            <pc:sldMk cId="3301873646" sldId="269"/>
            <ac:spMk id="15" creationId="{86161054-20FB-8DC3-2E71-78722CEAE35F}"/>
          </ac:spMkLst>
        </pc:spChg>
        <pc:spChg chg="add del mod">
          <ac:chgData name="Paula MH" userId="28fd2089f52684aa" providerId="LiveId" clId="{0258A1A6-39FA-4B4D-8769-F170ECCE015E}" dt="2022-05-08T17:18:32.284" v="455" actId="478"/>
          <ac:spMkLst>
            <pc:docMk/>
            <pc:sldMk cId="3301873646" sldId="269"/>
            <ac:spMk id="16" creationId="{1C4BD95E-D008-D427-D69C-0776A92B14C0}"/>
          </ac:spMkLst>
        </pc:spChg>
        <pc:spChg chg="add del mod">
          <ac:chgData name="Paula MH" userId="28fd2089f52684aa" providerId="LiveId" clId="{0258A1A6-39FA-4B4D-8769-F170ECCE015E}" dt="2022-05-09T14:50:32.149" v="470" actId="478"/>
          <ac:spMkLst>
            <pc:docMk/>
            <pc:sldMk cId="3301873646" sldId="269"/>
            <ac:spMk id="16" creationId="{B5214798-C901-51FD-9D31-A6730316D495}"/>
          </ac:spMkLst>
        </pc:spChg>
        <pc:spChg chg="add mod ord">
          <ac:chgData name="Paula MH" userId="28fd2089f52684aa" providerId="LiveId" clId="{0258A1A6-39FA-4B4D-8769-F170ECCE015E}" dt="2022-05-09T14:55:39.803" v="564" actId="164"/>
          <ac:spMkLst>
            <pc:docMk/>
            <pc:sldMk cId="3301873646" sldId="269"/>
            <ac:spMk id="17" creationId="{7500182C-DECE-B06B-2FC0-E16775CD7C2B}"/>
          </ac:spMkLst>
        </pc:spChg>
        <pc:spChg chg="del">
          <ac:chgData name="Paula MH" userId="28fd2089f52684aa" providerId="LiveId" clId="{0258A1A6-39FA-4B4D-8769-F170ECCE015E}" dt="2022-05-08T17:15:05.955" v="416" actId="478"/>
          <ac:spMkLst>
            <pc:docMk/>
            <pc:sldMk cId="3301873646" sldId="269"/>
            <ac:spMk id="17" creationId="{C23217B3-3F48-A7D1-4C7C-242AC76839B7}"/>
          </ac:spMkLst>
        </pc:spChg>
        <pc:spChg chg="add mod">
          <ac:chgData name="Paula MH" userId="28fd2089f52684aa" providerId="LiveId" clId="{0258A1A6-39FA-4B4D-8769-F170ECCE015E}" dt="2022-05-09T14:55:39.803" v="564" actId="164"/>
          <ac:spMkLst>
            <pc:docMk/>
            <pc:sldMk cId="3301873646" sldId="269"/>
            <ac:spMk id="19" creationId="{AA53B862-7378-C4A5-D0AD-6ACFCF58F880}"/>
          </ac:spMkLst>
        </pc:spChg>
        <pc:spChg chg="del">
          <ac:chgData name="Paula MH" userId="28fd2089f52684aa" providerId="LiveId" clId="{0258A1A6-39FA-4B4D-8769-F170ECCE015E}" dt="2022-05-08T17:15:04.256" v="415" actId="478"/>
          <ac:spMkLst>
            <pc:docMk/>
            <pc:sldMk cId="3301873646" sldId="269"/>
            <ac:spMk id="19" creationId="{F97FD2C5-ABEB-5FC9-DEEF-83CA4E61F691}"/>
          </ac:spMkLst>
        </pc:spChg>
        <pc:spChg chg="add mod">
          <ac:chgData name="Paula MH" userId="28fd2089f52684aa" providerId="LiveId" clId="{0258A1A6-39FA-4B4D-8769-F170ECCE015E}" dt="2022-05-09T14:55:39.803" v="564" actId="164"/>
          <ac:spMkLst>
            <pc:docMk/>
            <pc:sldMk cId="3301873646" sldId="269"/>
            <ac:spMk id="20" creationId="{545C79D4-3EFE-013D-C831-8AC8FB208084}"/>
          </ac:spMkLst>
        </pc:spChg>
        <pc:spChg chg="add del mod">
          <ac:chgData name="Paula MH" userId="28fd2089f52684aa" providerId="LiveId" clId="{0258A1A6-39FA-4B4D-8769-F170ECCE015E}" dt="2022-05-08T17:18:34.302" v="456" actId="478"/>
          <ac:spMkLst>
            <pc:docMk/>
            <pc:sldMk cId="3301873646" sldId="269"/>
            <ac:spMk id="20" creationId="{AAF86928-C8FC-BC93-F0DA-CEC5BCA8296D}"/>
          </ac:spMkLst>
        </pc:spChg>
        <pc:spChg chg="del">
          <ac:chgData name="Paula MH" userId="28fd2089f52684aa" providerId="LiveId" clId="{0258A1A6-39FA-4B4D-8769-F170ECCE015E}" dt="2022-05-08T17:15:07.636" v="417" actId="478"/>
          <ac:spMkLst>
            <pc:docMk/>
            <pc:sldMk cId="3301873646" sldId="269"/>
            <ac:spMk id="21" creationId="{07AD41A1-BA11-05DB-68CF-8C1735CC3203}"/>
          </ac:spMkLst>
        </pc:spChg>
        <pc:spChg chg="add mod">
          <ac:chgData name="Paula MH" userId="28fd2089f52684aa" providerId="LiveId" clId="{0258A1A6-39FA-4B4D-8769-F170ECCE015E}" dt="2022-05-09T14:55:39.803" v="564" actId="164"/>
          <ac:spMkLst>
            <pc:docMk/>
            <pc:sldMk cId="3301873646" sldId="269"/>
            <ac:spMk id="21" creationId="{D2280FD5-93FC-92EA-FB08-1FE9557AAC87}"/>
          </ac:spMkLst>
        </pc:spChg>
        <pc:spChg chg="add del mod">
          <ac:chgData name="Paula MH" userId="28fd2089f52684aa" providerId="LiveId" clId="{0258A1A6-39FA-4B4D-8769-F170ECCE015E}" dt="2022-05-08T17:18:35.958" v="457" actId="478"/>
          <ac:spMkLst>
            <pc:docMk/>
            <pc:sldMk cId="3301873646" sldId="269"/>
            <ac:spMk id="22" creationId="{440E3A57-315B-06FA-E5F1-4B936CAD39C0}"/>
          </ac:spMkLst>
        </pc:spChg>
        <pc:spChg chg="add del mod">
          <ac:chgData name="Paula MH" userId="28fd2089f52684aa" providerId="LiveId" clId="{0258A1A6-39FA-4B4D-8769-F170ECCE015E}" dt="2022-05-08T17:18:37.828" v="458" actId="478"/>
          <ac:spMkLst>
            <pc:docMk/>
            <pc:sldMk cId="3301873646" sldId="269"/>
            <ac:spMk id="23" creationId="{B497D45A-548B-5DED-C412-31C055D1C067}"/>
          </ac:spMkLst>
        </pc:spChg>
        <pc:spChg chg="mod">
          <ac:chgData name="Paula MH" userId="28fd2089f52684aa" providerId="LiveId" clId="{0258A1A6-39FA-4B4D-8769-F170ECCE015E}" dt="2022-05-09T14:55:42.909" v="565"/>
          <ac:spMkLst>
            <pc:docMk/>
            <pc:sldMk cId="3301873646" sldId="269"/>
            <ac:spMk id="23" creationId="{CB66C06D-4105-DBFB-0922-D046099405FB}"/>
          </ac:spMkLst>
        </pc:spChg>
        <pc:spChg chg="mod">
          <ac:chgData name="Paula MH" userId="28fd2089f52684aa" providerId="LiveId" clId="{0258A1A6-39FA-4B4D-8769-F170ECCE015E}" dt="2022-05-09T14:55:42.909" v="565"/>
          <ac:spMkLst>
            <pc:docMk/>
            <pc:sldMk cId="3301873646" sldId="269"/>
            <ac:spMk id="24" creationId="{C5D8F52B-59F5-C942-017C-82A33CF6D1C4}"/>
          </ac:spMkLst>
        </pc:spChg>
        <pc:spChg chg="mod">
          <ac:chgData name="Paula MH" userId="28fd2089f52684aa" providerId="LiveId" clId="{0258A1A6-39FA-4B4D-8769-F170ECCE015E}" dt="2022-05-09T14:55:42.909" v="565"/>
          <ac:spMkLst>
            <pc:docMk/>
            <pc:sldMk cId="3301873646" sldId="269"/>
            <ac:spMk id="25" creationId="{0DF6A5DB-B9F3-7566-E4A7-4C1058840372}"/>
          </ac:spMkLst>
        </pc:spChg>
        <pc:spChg chg="mod">
          <ac:chgData name="Paula MH" userId="28fd2089f52684aa" providerId="LiveId" clId="{0258A1A6-39FA-4B4D-8769-F170ECCE015E}" dt="2022-05-09T14:55:42.909" v="565"/>
          <ac:spMkLst>
            <pc:docMk/>
            <pc:sldMk cId="3301873646" sldId="269"/>
            <ac:spMk id="26" creationId="{828D598A-2112-14B1-C8DF-6940D0258897}"/>
          </ac:spMkLst>
        </pc:spChg>
        <pc:spChg chg="mod">
          <ac:chgData name="Paula MH" userId="28fd2089f52684aa" providerId="LiveId" clId="{0258A1A6-39FA-4B4D-8769-F170ECCE015E}" dt="2022-05-09T14:55:42.909" v="565"/>
          <ac:spMkLst>
            <pc:docMk/>
            <pc:sldMk cId="3301873646" sldId="269"/>
            <ac:spMk id="27" creationId="{6CC25E64-AD09-733C-9C46-9962015CD412}"/>
          </ac:spMkLst>
        </pc:spChg>
        <pc:spChg chg="mod">
          <ac:chgData name="Paula MH" userId="28fd2089f52684aa" providerId="LiveId" clId="{0258A1A6-39FA-4B4D-8769-F170ECCE015E}" dt="2022-05-09T14:55:42.909" v="565"/>
          <ac:spMkLst>
            <pc:docMk/>
            <pc:sldMk cId="3301873646" sldId="269"/>
            <ac:spMk id="28" creationId="{7E7FABC7-74CE-F6AE-BF30-2F8218B322EC}"/>
          </ac:spMkLst>
        </pc:spChg>
        <pc:spChg chg="mod">
          <ac:chgData name="Paula MH" userId="28fd2089f52684aa" providerId="LiveId" clId="{0258A1A6-39FA-4B4D-8769-F170ECCE015E}" dt="2022-05-09T14:55:51.917" v="567"/>
          <ac:spMkLst>
            <pc:docMk/>
            <pc:sldMk cId="3301873646" sldId="269"/>
            <ac:spMk id="31" creationId="{4AA66699-6D84-2657-6C1D-2CB2C63669C6}"/>
          </ac:spMkLst>
        </pc:spChg>
        <pc:spChg chg="mod">
          <ac:chgData name="Paula MH" userId="28fd2089f52684aa" providerId="LiveId" clId="{0258A1A6-39FA-4B4D-8769-F170ECCE015E}" dt="2022-05-09T14:55:51.917" v="567"/>
          <ac:spMkLst>
            <pc:docMk/>
            <pc:sldMk cId="3301873646" sldId="269"/>
            <ac:spMk id="32" creationId="{DB115B92-2033-0DA9-D8BC-CCA88F8BDAC8}"/>
          </ac:spMkLst>
        </pc:spChg>
        <pc:spChg chg="mod">
          <ac:chgData name="Paula MH" userId="28fd2089f52684aa" providerId="LiveId" clId="{0258A1A6-39FA-4B4D-8769-F170ECCE015E}" dt="2022-05-09T14:55:51.917" v="567"/>
          <ac:spMkLst>
            <pc:docMk/>
            <pc:sldMk cId="3301873646" sldId="269"/>
            <ac:spMk id="33" creationId="{3F3E250A-34F5-5F2A-2667-86A6A3F27E36}"/>
          </ac:spMkLst>
        </pc:spChg>
        <pc:spChg chg="mod">
          <ac:chgData name="Paula MH" userId="28fd2089f52684aa" providerId="LiveId" clId="{0258A1A6-39FA-4B4D-8769-F170ECCE015E}" dt="2022-05-09T14:55:51.917" v="567"/>
          <ac:spMkLst>
            <pc:docMk/>
            <pc:sldMk cId="3301873646" sldId="269"/>
            <ac:spMk id="34" creationId="{49F4F0E1-2563-0F1A-969C-EFDF3C1F45DB}"/>
          </ac:spMkLst>
        </pc:spChg>
        <pc:spChg chg="mod">
          <ac:chgData name="Paula MH" userId="28fd2089f52684aa" providerId="LiveId" clId="{0258A1A6-39FA-4B4D-8769-F170ECCE015E}" dt="2022-05-09T14:55:51.917" v="567"/>
          <ac:spMkLst>
            <pc:docMk/>
            <pc:sldMk cId="3301873646" sldId="269"/>
            <ac:spMk id="35" creationId="{8BD841F2-5EE9-552C-4AA1-73A7373E65F7}"/>
          </ac:spMkLst>
        </pc:spChg>
        <pc:spChg chg="mod">
          <ac:chgData name="Paula MH" userId="28fd2089f52684aa" providerId="LiveId" clId="{0258A1A6-39FA-4B4D-8769-F170ECCE015E}" dt="2022-05-09T14:55:51.917" v="567"/>
          <ac:spMkLst>
            <pc:docMk/>
            <pc:sldMk cId="3301873646" sldId="269"/>
            <ac:spMk id="36" creationId="{42561AC8-E264-8C1C-46A2-C64E327C01D3}"/>
          </ac:spMkLst>
        </pc:spChg>
        <pc:spChg chg="add mod">
          <ac:chgData name="Paula MH" userId="28fd2089f52684aa" providerId="LiveId" clId="{0258A1A6-39FA-4B4D-8769-F170ECCE015E}" dt="2022-05-09T14:57:54.854" v="592" actId="1076"/>
          <ac:spMkLst>
            <pc:docMk/>
            <pc:sldMk cId="3301873646" sldId="269"/>
            <ac:spMk id="41" creationId="{7CDBF8D2-6B70-913F-977E-E80369A5F496}"/>
          </ac:spMkLst>
        </pc:spChg>
        <pc:grpChg chg="add mod">
          <ac:chgData name="Paula MH" userId="28fd2089f52684aa" providerId="LiveId" clId="{0258A1A6-39FA-4B4D-8769-F170ECCE015E}" dt="2022-05-09T14:55:39.803" v="564" actId="164"/>
          <ac:grpSpMkLst>
            <pc:docMk/>
            <pc:sldMk cId="3301873646" sldId="269"/>
            <ac:grpSpMk id="6" creationId="{9DBEBA5E-1A9A-9508-537D-4E2E0C168505}"/>
          </ac:grpSpMkLst>
        </pc:grpChg>
        <pc:grpChg chg="add mod">
          <ac:chgData name="Paula MH" userId="28fd2089f52684aa" providerId="LiveId" clId="{0258A1A6-39FA-4B4D-8769-F170ECCE015E}" dt="2022-05-09T14:55:49.836" v="566" actId="1076"/>
          <ac:grpSpMkLst>
            <pc:docMk/>
            <pc:sldMk cId="3301873646" sldId="269"/>
            <ac:grpSpMk id="22" creationId="{BCADE0A8-2B48-DD8F-175E-CE09E101EFA5}"/>
          </ac:grpSpMkLst>
        </pc:grpChg>
        <pc:grpChg chg="add mod">
          <ac:chgData name="Paula MH" userId="28fd2089f52684aa" providerId="LiveId" clId="{0258A1A6-39FA-4B4D-8769-F170ECCE015E}" dt="2022-05-09T14:55:59.878" v="568" actId="1076"/>
          <ac:grpSpMkLst>
            <pc:docMk/>
            <pc:sldMk cId="3301873646" sldId="269"/>
            <ac:grpSpMk id="30" creationId="{5BFA42E4-CF58-39FD-1AC2-0486F8F655A5}"/>
          </ac:grpSpMkLst>
        </pc:grpChg>
        <pc:cxnChg chg="add mod">
          <ac:chgData name="Paula MH" userId="28fd2089f52684aa" providerId="LiveId" clId="{0258A1A6-39FA-4B4D-8769-F170ECCE015E}" dt="2022-05-09T14:55:39.803" v="564" actId="164"/>
          <ac:cxnSpMkLst>
            <pc:docMk/>
            <pc:sldMk cId="3301873646" sldId="269"/>
            <ac:cxnSpMk id="5" creationId="{8246C5AC-584D-CD8F-D411-8BDDE7AC2065}"/>
          </ac:cxnSpMkLst>
        </pc:cxnChg>
        <pc:cxnChg chg="del">
          <ac:chgData name="Paula MH" userId="28fd2089f52684aa" providerId="LiveId" clId="{0258A1A6-39FA-4B4D-8769-F170ECCE015E}" dt="2022-05-08T17:15:09.499" v="418" actId="478"/>
          <ac:cxnSpMkLst>
            <pc:docMk/>
            <pc:sldMk cId="3301873646" sldId="269"/>
            <ac:cxnSpMk id="8" creationId="{2667211A-D8E3-82D8-C3F7-9061CF24ECFB}"/>
          </ac:cxnSpMkLst>
        </pc:cxnChg>
        <pc:cxnChg chg="add mod">
          <ac:chgData name="Paula MH" userId="28fd2089f52684aa" providerId="LiveId" clId="{0258A1A6-39FA-4B4D-8769-F170ECCE015E}" dt="2022-05-09T14:56:25.730" v="571" actId="692"/>
          <ac:cxnSpMkLst>
            <pc:docMk/>
            <pc:sldMk cId="3301873646" sldId="269"/>
            <ac:cxnSpMk id="9" creationId="{B72D5335-8034-3048-850E-49CDC3E6B99D}"/>
          </ac:cxnSpMkLst>
        </pc:cxnChg>
        <pc:cxnChg chg="mod">
          <ac:chgData name="Paula MH" userId="28fd2089f52684aa" providerId="LiveId" clId="{0258A1A6-39FA-4B4D-8769-F170ECCE015E}" dt="2022-05-09T14:55:42.909" v="565"/>
          <ac:cxnSpMkLst>
            <pc:docMk/>
            <pc:sldMk cId="3301873646" sldId="269"/>
            <ac:cxnSpMk id="29" creationId="{BCAC8DE7-6054-6700-BA61-89C9151B8FB0}"/>
          </ac:cxnSpMkLst>
        </pc:cxnChg>
        <pc:cxnChg chg="mod">
          <ac:chgData name="Paula MH" userId="28fd2089f52684aa" providerId="LiveId" clId="{0258A1A6-39FA-4B4D-8769-F170ECCE015E}" dt="2022-05-09T14:55:51.917" v="567"/>
          <ac:cxnSpMkLst>
            <pc:docMk/>
            <pc:sldMk cId="3301873646" sldId="269"/>
            <ac:cxnSpMk id="37" creationId="{CA1190A5-D2A9-8AB4-A785-43D0E638F4FA}"/>
          </ac:cxnSpMkLst>
        </pc:cxnChg>
        <pc:cxnChg chg="add mod">
          <ac:chgData name="Paula MH" userId="28fd2089f52684aa" providerId="LiveId" clId="{0258A1A6-39FA-4B4D-8769-F170ECCE015E}" dt="2022-05-09T14:57:00.337" v="576" actId="692"/>
          <ac:cxnSpMkLst>
            <pc:docMk/>
            <pc:sldMk cId="3301873646" sldId="269"/>
            <ac:cxnSpMk id="39" creationId="{B2BA31C0-3F65-0657-F2AF-5A776D06EE60}"/>
          </ac:cxnSpMkLst>
        </pc:cxnChg>
        <pc:cxnChg chg="add mod">
          <ac:chgData name="Paula MH" userId="28fd2089f52684aa" providerId="LiveId" clId="{0258A1A6-39FA-4B4D-8769-F170ECCE015E}" dt="2022-05-09T14:56:55.745" v="575" actId="692"/>
          <ac:cxnSpMkLst>
            <pc:docMk/>
            <pc:sldMk cId="3301873646" sldId="269"/>
            <ac:cxnSpMk id="40" creationId="{32A2AC79-31F1-CDEC-8697-57AE80A6ABD6}"/>
          </ac:cxnSpMkLst>
        </pc:cxnChg>
      </pc:sldChg>
      <pc:sldChg chg="addSp delSp modSp add del mod">
        <pc:chgData name="Paula MH" userId="28fd2089f52684aa" providerId="LiveId" clId="{0258A1A6-39FA-4B4D-8769-F170ECCE015E}" dt="2022-05-12T19:35:44.433" v="1564" actId="47"/>
        <pc:sldMkLst>
          <pc:docMk/>
          <pc:sldMk cId="2693389005" sldId="270"/>
        </pc:sldMkLst>
        <pc:spChg chg="add mod">
          <ac:chgData name="Paula MH" userId="28fd2089f52684aa" providerId="LiveId" clId="{0258A1A6-39FA-4B4D-8769-F170ECCE015E}" dt="2022-05-11T15:58:28.561" v="746" actId="207"/>
          <ac:spMkLst>
            <pc:docMk/>
            <pc:sldMk cId="2693389005" sldId="270"/>
            <ac:spMk id="2" creationId="{6EC1CBEB-D95A-A8E6-22C8-D3CF1C51CC4D}"/>
          </ac:spMkLst>
        </pc:spChg>
        <pc:spChg chg="add mod ord">
          <ac:chgData name="Paula MH" userId="28fd2089f52684aa" providerId="LiveId" clId="{0258A1A6-39FA-4B4D-8769-F170ECCE015E}" dt="2022-05-11T15:58:28.396" v="745" actId="166"/>
          <ac:spMkLst>
            <pc:docMk/>
            <pc:sldMk cId="2693389005" sldId="270"/>
            <ac:spMk id="3" creationId="{1B310F0A-7A1A-A0DF-E03B-01F5B73CFB46}"/>
          </ac:spMkLst>
        </pc:spChg>
        <pc:spChg chg="add mod ord">
          <ac:chgData name="Paula MH" userId="28fd2089f52684aa" providerId="LiveId" clId="{0258A1A6-39FA-4B4D-8769-F170ECCE015E}" dt="2022-05-11T15:58:28.349" v="744" actId="166"/>
          <ac:spMkLst>
            <pc:docMk/>
            <pc:sldMk cId="2693389005" sldId="270"/>
            <ac:spMk id="4" creationId="{B49D3C5D-01A5-50E3-42B1-772145853E7E}"/>
          </ac:spMkLst>
        </pc:spChg>
        <pc:spChg chg="ord">
          <ac:chgData name="Paula MH" userId="28fd2089f52684aa" providerId="LiveId" clId="{0258A1A6-39FA-4B4D-8769-F170ECCE015E}" dt="2022-05-11T15:58:28.699" v="753" actId="171"/>
          <ac:spMkLst>
            <pc:docMk/>
            <pc:sldMk cId="2693389005" sldId="270"/>
            <ac:spMk id="13" creationId="{87AEF759-4FCB-6AFD-3479-7857F7AD6FA7}"/>
          </ac:spMkLst>
        </pc:spChg>
        <pc:spChg chg="mod ord topLvl">
          <ac:chgData name="Paula MH" userId="28fd2089f52684aa" providerId="LiveId" clId="{0258A1A6-39FA-4B4D-8769-F170ECCE015E}" dt="2022-05-11T15:58:28.793" v="757" actId="14100"/>
          <ac:spMkLst>
            <pc:docMk/>
            <pc:sldMk cId="2693389005" sldId="270"/>
            <ac:spMk id="16" creationId="{BC1D5E78-A8F5-C834-E21A-8EACD66330A8}"/>
          </ac:spMkLst>
        </pc:spChg>
        <pc:spChg chg="del mod">
          <ac:chgData name="Paula MH" userId="28fd2089f52684aa" providerId="LiveId" clId="{0258A1A6-39FA-4B4D-8769-F170ECCE015E}" dt="2022-05-11T15:56:07.200" v="670" actId="478"/>
          <ac:spMkLst>
            <pc:docMk/>
            <pc:sldMk cId="2693389005" sldId="270"/>
            <ac:spMk id="17" creationId="{47CB6D88-95CC-456A-027F-A06BAC3821CC}"/>
          </ac:spMkLst>
        </pc:spChg>
        <pc:spChg chg="ord">
          <ac:chgData name="Paula MH" userId="28fd2089f52684aa" providerId="LiveId" clId="{0258A1A6-39FA-4B4D-8769-F170ECCE015E}" dt="2022-05-11T15:58:28.699" v="754" actId="167"/>
          <ac:spMkLst>
            <pc:docMk/>
            <pc:sldMk cId="2693389005" sldId="270"/>
            <ac:spMk id="18" creationId="{F32E89A6-BE1D-4036-A951-ABFF245AA3AD}"/>
          </ac:spMkLst>
        </pc:spChg>
        <pc:spChg chg="add del mod">
          <ac:chgData name="Paula MH" userId="28fd2089f52684aa" providerId="LiveId" clId="{0258A1A6-39FA-4B4D-8769-F170ECCE015E}" dt="2022-05-11T15:58:29.127" v="762" actId="478"/>
          <ac:spMkLst>
            <pc:docMk/>
            <pc:sldMk cId="2693389005" sldId="270"/>
            <ac:spMk id="19" creationId="{66FD9307-0AF1-07F0-523A-B56CFAD5FBCE}"/>
          </ac:spMkLst>
        </pc:spChg>
        <pc:spChg chg="add del mod">
          <ac:chgData name="Paula MH" userId="28fd2089f52684aa" providerId="LiveId" clId="{0258A1A6-39FA-4B4D-8769-F170ECCE015E}" dt="2022-05-11T15:58:29.127" v="761" actId="478"/>
          <ac:spMkLst>
            <pc:docMk/>
            <pc:sldMk cId="2693389005" sldId="270"/>
            <ac:spMk id="20" creationId="{86FD72A2-5B46-446E-F948-AD6A4BFDC970}"/>
          </ac:spMkLst>
        </pc:spChg>
        <pc:spChg chg="add del mod">
          <ac:chgData name="Paula MH" userId="28fd2089f52684aa" providerId="LiveId" clId="{0258A1A6-39FA-4B4D-8769-F170ECCE015E}" dt="2022-05-11T15:58:28.874" v="759" actId="478"/>
          <ac:spMkLst>
            <pc:docMk/>
            <pc:sldMk cId="2693389005" sldId="270"/>
            <ac:spMk id="21" creationId="{155F2988-FD6F-3483-A71E-28035B751233}"/>
          </ac:spMkLst>
        </pc:spChg>
        <pc:spChg chg="add del mod topLvl">
          <ac:chgData name="Paula MH" userId="28fd2089f52684aa" providerId="LiveId" clId="{0258A1A6-39FA-4B4D-8769-F170ECCE015E}" dt="2022-05-11T15:58:28.824" v="758" actId="478"/>
          <ac:spMkLst>
            <pc:docMk/>
            <pc:sldMk cId="2693389005" sldId="270"/>
            <ac:spMk id="22" creationId="{2C961C4F-D293-69A1-337E-48CFA858F11E}"/>
          </ac:spMkLst>
        </pc:spChg>
        <pc:spChg chg="add del mod">
          <ac:chgData name="Paula MH" userId="28fd2089f52684aa" providerId="LiveId" clId="{0258A1A6-39FA-4B4D-8769-F170ECCE015E}" dt="2022-05-11T15:58:53.588" v="766" actId="478"/>
          <ac:spMkLst>
            <pc:docMk/>
            <pc:sldMk cId="2693389005" sldId="270"/>
            <ac:spMk id="24" creationId="{FFA5A189-E814-3E39-5847-B82915D31EBC}"/>
          </ac:spMkLst>
        </pc:spChg>
        <pc:spChg chg="del">
          <ac:chgData name="Paula MH" userId="28fd2089f52684aa" providerId="LiveId" clId="{0258A1A6-39FA-4B4D-8769-F170ECCE015E}" dt="2022-05-11T15:44:34.563" v="599" actId="478"/>
          <ac:spMkLst>
            <pc:docMk/>
            <pc:sldMk cId="2693389005" sldId="270"/>
            <ac:spMk id="41" creationId="{7CDBF8D2-6B70-913F-977E-E80369A5F496}"/>
          </ac:spMkLst>
        </pc:spChg>
        <pc:grpChg chg="del">
          <ac:chgData name="Paula MH" userId="28fd2089f52684aa" providerId="LiveId" clId="{0258A1A6-39FA-4B4D-8769-F170ECCE015E}" dt="2022-05-09T14:59:02.379" v="594" actId="478"/>
          <ac:grpSpMkLst>
            <pc:docMk/>
            <pc:sldMk cId="2693389005" sldId="270"/>
            <ac:grpSpMk id="6" creationId="{9DBEBA5E-1A9A-9508-537D-4E2E0C168505}"/>
          </ac:grpSpMkLst>
        </pc:grpChg>
        <pc:grpChg chg="add del mod">
          <ac:chgData name="Paula MH" userId="28fd2089f52684aa" providerId="LiveId" clId="{0258A1A6-39FA-4B4D-8769-F170ECCE015E}" dt="2022-05-11T15:58:32.572" v="763" actId="478"/>
          <ac:grpSpMkLst>
            <pc:docMk/>
            <pc:sldMk cId="2693389005" sldId="270"/>
            <ac:grpSpMk id="15" creationId="{2117EE59-92CF-0401-BDFF-E213F684722F}"/>
          </ac:grpSpMkLst>
        </pc:grpChg>
        <pc:grpChg chg="del">
          <ac:chgData name="Paula MH" userId="28fd2089f52684aa" providerId="LiveId" clId="{0258A1A6-39FA-4B4D-8769-F170ECCE015E}" dt="2022-05-09T14:59:03.499" v="595" actId="478"/>
          <ac:grpSpMkLst>
            <pc:docMk/>
            <pc:sldMk cId="2693389005" sldId="270"/>
            <ac:grpSpMk id="22" creationId="{BCADE0A8-2B48-DD8F-175E-CE09E101EFA5}"/>
          </ac:grpSpMkLst>
        </pc:grpChg>
        <pc:grpChg chg="del">
          <ac:chgData name="Paula MH" userId="28fd2089f52684aa" providerId="LiveId" clId="{0258A1A6-39FA-4B4D-8769-F170ECCE015E}" dt="2022-05-09T14:59:04.547" v="596" actId="478"/>
          <ac:grpSpMkLst>
            <pc:docMk/>
            <pc:sldMk cId="2693389005" sldId="270"/>
            <ac:grpSpMk id="30" creationId="{5BFA42E4-CF58-39FD-1AC2-0486F8F655A5}"/>
          </ac:grpSpMkLst>
        </pc:grpChg>
        <pc:cxnChg chg="del">
          <ac:chgData name="Paula MH" userId="28fd2089f52684aa" providerId="LiveId" clId="{0258A1A6-39FA-4B4D-8769-F170ECCE015E}" dt="2022-05-09T14:59:06.111" v="597" actId="478"/>
          <ac:cxnSpMkLst>
            <pc:docMk/>
            <pc:sldMk cId="2693389005" sldId="270"/>
            <ac:cxnSpMk id="9" creationId="{B72D5335-8034-3048-850E-49CDC3E6B99D}"/>
          </ac:cxnSpMkLst>
        </pc:cxnChg>
        <pc:cxnChg chg="add del mod">
          <ac:chgData name="Paula MH" userId="28fd2089f52684aa" providerId="LiveId" clId="{0258A1A6-39FA-4B4D-8769-F170ECCE015E}" dt="2022-05-11T15:58:28.890" v="760" actId="478"/>
          <ac:cxnSpMkLst>
            <pc:docMk/>
            <pc:sldMk cId="2693389005" sldId="270"/>
            <ac:cxnSpMk id="23" creationId="{216F6AFE-A92D-BCE8-EBA6-CCA69E4143EC}"/>
          </ac:cxnSpMkLst>
        </pc:cxnChg>
        <pc:cxnChg chg="del">
          <ac:chgData name="Paula MH" userId="28fd2089f52684aa" providerId="LiveId" clId="{0258A1A6-39FA-4B4D-8769-F170ECCE015E}" dt="2022-05-11T15:44:31.674" v="598" actId="478"/>
          <ac:cxnSpMkLst>
            <pc:docMk/>
            <pc:sldMk cId="2693389005" sldId="270"/>
            <ac:cxnSpMk id="39" creationId="{B2BA31C0-3F65-0657-F2AF-5A776D06EE60}"/>
          </ac:cxnSpMkLst>
        </pc:cxnChg>
        <pc:cxnChg chg="del">
          <ac:chgData name="Paula MH" userId="28fd2089f52684aa" providerId="LiveId" clId="{0258A1A6-39FA-4B4D-8769-F170ECCE015E}" dt="2022-05-11T15:44:36.716" v="600" actId="478"/>
          <ac:cxnSpMkLst>
            <pc:docMk/>
            <pc:sldMk cId="2693389005" sldId="270"/>
            <ac:cxnSpMk id="40" creationId="{32A2AC79-31F1-CDEC-8697-57AE80A6ABD6}"/>
          </ac:cxnSpMkLst>
        </pc:cxnChg>
      </pc:sldChg>
      <pc:sldChg chg="addSp delSp modSp mod">
        <pc:chgData name="Paula MH" userId="28fd2089f52684aa" providerId="LiveId" clId="{0258A1A6-39FA-4B4D-8769-F170ECCE015E}" dt="2022-05-11T16:01:05.622" v="902" actId="20577"/>
        <pc:sldMkLst>
          <pc:docMk/>
          <pc:sldMk cId="4009227395" sldId="271"/>
        </pc:sldMkLst>
        <pc:spChg chg="add mod">
          <ac:chgData name="Paula MH" userId="28fd2089f52684aa" providerId="LiveId" clId="{0258A1A6-39FA-4B4D-8769-F170ECCE015E}" dt="2022-05-11T16:00:30.516" v="855" actId="207"/>
          <ac:spMkLst>
            <pc:docMk/>
            <pc:sldMk cId="4009227395" sldId="271"/>
            <ac:spMk id="4" creationId="{2AE03554-72BA-1301-6888-43D03751469D}"/>
          </ac:spMkLst>
        </pc:spChg>
        <pc:spChg chg="add mod">
          <ac:chgData name="Paula MH" userId="28fd2089f52684aa" providerId="LiveId" clId="{0258A1A6-39FA-4B4D-8769-F170ECCE015E}" dt="2022-05-11T15:59:46.064" v="779" actId="404"/>
          <ac:spMkLst>
            <pc:docMk/>
            <pc:sldMk cId="4009227395" sldId="271"/>
            <ac:spMk id="38" creationId="{2831F911-28D9-9A23-1291-A51AD6ED3F8E}"/>
          </ac:spMkLst>
        </pc:spChg>
        <pc:spChg chg="add mod">
          <ac:chgData name="Paula MH" userId="28fd2089f52684aa" providerId="LiveId" clId="{0258A1A6-39FA-4B4D-8769-F170ECCE015E}" dt="2022-05-11T16:01:05.622" v="902" actId="20577"/>
          <ac:spMkLst>
            <pc:docMk/>
            <pc:sldMk cId="4009227395" sldId="271"/>
            <ac:spMk id="42" creationId="{27902688-EA6A-0F97-F016-2BB783803DEF}"/>
          </ac:spMkLst>
        </pc:spChg>
        <pc:grpChg chg="del">
          <ac:chgData name="Paula MH" userId="28fd2089f52684aa" providerId="LiveId" clId="{0258A1A6-39FA-4B4D-8769-F170ECCE015E}" dt="2022-05-11T15:59:11.262" v="767" actId="478"/>
          <ac:grpSpMkLst>
            <pc:docMk/>
            <pc:sldMk cId="4009227395" sldId="271"/>
            <ac:grpSpMk id="6" creationId="{9DBEBA5E-1A9A-9508-537D-4E2E0C168505}"/>
          </ac:grpSpMkLst>
        </pc:grpChg>
        <pc:grpChg chg="del">
          <ac:chgData name="Paula MH" userId="28fd2089f52684aa" providerId="LiveId" clId="{0258A1A6-39FA-4B4D-8769-F170ECCE015E}" dt="2022-05-11T15:59:13.357" v="768" actId="478"/>
          <ac:grpSpMkLst>
            <pc:docMk/>
            <pc:sldMk cId="4009227395" sldId="271"/>
            <ac:grpSpMk id="22" creationId="{BCADE0A8-2B48-DD8F-175E-CE09E101EFA5}"/>
          </ac:grpSpMkLst>
        </pc:grpChg>
        <pc:grpChg chg="del">
          <ac:chgData name="Paula MH" userId="28fd2089f52684aa" providerId="LiveId" clId="{0258A1A6-39FA-4B4D-8769-F170ECCE015E}" dt="2022-05-11T15:59:17.469" v="769" actId="478"/>
          <ac:grpSpMkLst>
            <pc:docMk/>
            <pc:sldMk cId="4009227395" sldId="271"/>
            <ac:grpSpMk id="30" creationId="{5BFA42E4-CF58-39FD-1AC2-0486F8F655A5}"/>
          </ac:grpSpMkLst>
        </pc:grpChg>
        <pc:cxnChg chg="del">
          <ac:chgData name="Paula MH" userId="28fd2089f52684aa" providerId="LiveId" clId="{0258A1A6-39FA-4B4D-8769-F170ECCE015E}" dt="2022-05-11T15:59:20.483" v="770" actId="478"/>
          <ac:cxnSpMkLst>
            <pc:docMk/>
            <pc:sldMk cId="4009227395" sldId="271"/>
            <ac:cxnSpMk id="9" creationId="{B72D5335-8034-3048-850E-49CDC3E6B99D}"/>
          </ac:cxnSpMkLst>
        </pc:cxnChg>
      </pc:sldChg>
      <pc:sldChg chg="addSp delSp modSp add mod">
        <pc:chgData name="Paula MH" userId="28fd2089f52684aa" providerId="LiveId" clId="{0258A1A6-39FA-4B4D-8769-F170ECCE015E}" dt="2022-05-11T16:05:33.383" v="928" actId="1076"/>
        <pc:sldMkLst>
          <pc:docMk/>
          <pc:sldMk cId="3796107060" sldId="272"/>
        </pc:sldMkLst>
        <pc:spChg chg="add mod">
          <ac:chgData name="Paula MH" userId="28fd2089f52684aa" providerId="LiveId" clId="{0258A1A6-39FA-4B4D-8769-F170ECCE015E}" dt="2022-05-11T16:05:33.383" v="928" actId="1076"/>
          <ac:spMkLst>
            <pc:docMk/>
            <pc:sldMk cId="3796107060" sldId="272"/>
            <ac:spMk id="2" creationId="{755811EA-E790-485F-8066-CCC0B0282BF0}"/>
          </ac:spMkLst>
        </pc:spChg>
        <pc:spChg chg="add mod">
          <ac:chgData name="Paula MH" userId="28fd2089f52684aa" providerId="LiveId" clId="{0258A1A6-39FA-4B4D-8769-F170ECCE015E}" dt="2022-05-11T16:05:33.383" v="928" actId="1076"/>
          <ac:spMkLst>
            <pc:docMk/>
            <pc:sldMk cId="3796107060" sldId="272"/>
            <ac:spMk id="3" creationId="{364CF907-893E-5DDC-BC83-68CF16E9F45F}"/>
          </ac:spMkLst>
        </pc:spChg>
        <pc:spChg chg="del">
          <ac:chgData name="Paula MH" userId="28fd2089f52684aa" providerId="LiveId" clId="{0258A1A6-39FA-4B4D-8769-F170ECCE015E}" dt="2022-05-11T16:01:21.604" v="904" actId="478"/>
          <ac:spMkLst>
            <pc:docMk/>
            <pc:sldMk cId="3796107060" sldId="272"/>
            <ac:spMk id="4" creationId="{2AE03554-72BA-1301-6888-43D03751469D}"/>
          </ac:spMkLst>
        </pc:spChg>
        <pc:spChg chg="add mod">
          <ac:chgData name="Paula MH" userId="28fd2089f52684aa" providerId="LiveId" clId="{0258A1A6-39FA-4B4D-8769-F170ECCE015E}" dt="2022-05-11T16:05:21.337" v="927" actId="1076"/>
          <ac:spMkLst>
            <pc:docMk/>
            <pc:sldMk cId="3796107060" sldId="272"/>
            <ac:spMk id="5" creationId="{1DD6A17E-372A-3206-79BC-0CC867CA2BBE}"/>
          </ac:spMkLst>
        </pc:spChg>
        <pc:spChg chg="add mod">
          <ac:chgData name="Paula MH" userId="28fd2089f52684aa" providerId="LiveId" clId="{0258A1A6-39FA-4B4D-8769-F170ECCE015E}" dt="2022-05-11T16:05:33.383" v="928" actId="1076"/>
          <ac:spMkLst>
            <pc:docMk/>
            <pc:sldMk cId="3796107060" sldId="272"/>
            <ac:spMk id="17" creationId="{69D7B266-30A7-C7BA-3E69-D1E0CBCE32C2}"/>
          </ac:spMkLst>
        </pc:spChg>
        <pc:spChg chg="add mod">
          <ac:chgData name="Paula MH" userId="28fd2089f52684aa" providerId="LiveId" clId="{0258A1A6-39FA-4B4D-8769-F170ECCE015E}" dt="2022-05-11T16:05:33.383" v="928" actId="1076"/>
          <ac:spMkLst>
            <pc:docMk/>
            <pc:sldMk cId="3796107060" sldId="272"/>
            <ac:spMk id="19" creationId="{B94C5C5E-EDA8-841E-6B38-6A486CBE33E1}"/>
          </ac:spMkLst>
        </pc:spChg>
        <pc:spChg chg="add mod">
          <ac:chgData name="Paula MH" userId="28fd2089f52684aa" providerId="LiveId" clId="{0258A1A6-39FA-4B4D-8769-F170ECCE015E}" dt="2022-05-11T16:05:33.383" v="928" actId="1076"/>
          <ac:spMkLst>
            <pc:docMk/>
            <pc:sldMk cId="3796107060" sldId="272"/>
            <ac:spMk id="20" creationId="{906E5234-0C51-6BBB-29F5-E0B531B023FD}"/>
          </ac:spMkLst>
        </pc:spChg>
        <pc:spChg chg="add mod">
          <ac:chgData name="Paula MH" userId="28fd2089f52684aa" providerId="LiveId" clId="{0258A1A6-39FA-4B4D-8769-F170ECCE015E}" dt="2022-05-11T16:05:33.383" v="928" actId="1076"/>
          <ac:spMkLst>
            <pc:docMk/>
            <pc:sldMk cId="3796107060" sldId="272"/>
            <ac:spMk id="21" creationId="{72A380A5-DA4C-E2B9-94EF-4E378AFFAD23}"/>
          </ac:spMkLst>
        </pc:spChg>
        <pc:spChg chg="add mod">
          <ac:chgData name="Paula MH" userId="28fd2089f52684aa" providerId="LiveId" clId="{0258A1A6-39FA-4B4D-8769-F170ECCE015E}" dt="2022-05-11T16:05:33.383" v="928" actId="1076"/>
          <ac:spMkLst>
            <pc:docMk/>
            <pc:sldMk cId="3796107060" sldId="272"/>
            <ac:spMk id="22" creationId="{D467BBD6-B6FB-83A1-2A5A-CBCA90FB0B71}"/>
          </ac:spMkLst>
        </pc:spChg>
        <pc:spChg chg="del">
          <ac:chgData name="Paula MH" userId="28fd2089f52684aa" providerId="LiveId" clId="{0258A1A6-39FA-4B4D-8769-F170ECCE015E}" dt="2022-05-11T16:01:27.958" v="906" actId="478"/>
          <ac:spMkLst>
            <pc:docMk/>
            <pc:sldMk cId="3796107060" sldId="272"/>
            <ac:spMk id="38" creationId="{2831F911-28D9-9A23-1291-A51AD6ED3F8E}"/>
          </ac:spMkLst>
        </pc:spChg>
        <pc:spChg chg="del">
          <ac:chgData name="Paula MH" userId="28fd2089f52684aa" providerId="LiveId" clId="{0258A1A6-39FA-4B4D-8769-F170ECCE015E}" dt="2022-05-11T16:05:15.815" v="925" actId="478"/>
          <ac:spMkLst>
            <pc:docMk/>
            <pc:sldMk cId="3796107060" sldId="272"/>
            <ac:spMk id="41" creationId="{7CDBF8D2-6B70-913F-977E-E80369A5F496}"/>
          </ac:spMkLst>
        </pc:spChg>
        <pc:spChg chg="del">
          <ac:chgData name="Paula MH" userId="28fd2089f52684aa" providerId="LiveId" clId="{0258A1A6-39FA-4B4D-8769-F170ECCE015E}" dt="2022-05-11T16:01:24.700" v="905" actId="478"/>
          <ac:spMkLst>
            <pc:docMk/>
            <pc:sldMk cId="3796107060" sldId="272"/>
            <ac:spMk id="42" creationId="{27902688-EA6A-0F97-F016-2BB783803DEF}"/>
          </ac:spMkLst>
        </pc:spChg>
        <pc:cxnChg chg="del">
          <ac:chgData name="Paula MH" userId="28fd2089f52684aa" providerId="LiveId" clId="{0258A1A6-39FA-4B4D-8769-F170ECCE015E}" dt="2022-05-11T16:05:13.270" v="924" actId="478"/>
          <ac:cxnSpMkLst>
            <pc:docMk/>
            <pc:sldMk cId="3796107060" sldId="272"/>
            <ac:cxnSpMk id="39" creationId="{B2BA31C0-3F65-0657-F2AF-5A776D06EE60}"/>
          </ac:cxnSpMkLst>
        </pc:cxnChg>
        <pc:cxnChg chg="del">
          <ac:chgData name="Paula MH" userId="28fd2089f52684aa" providerId="LiveId" clId="{0258A1A6-39FA-4B4D-8769-F170ECCE015E}" dt="2022-05-11T16:05:18.164" v="926" actId="478"/>
          <ac:cxnSpMkLst>
            <pc:docMk/>
            <pc:sldMk cId="3796107060" sldId="272"/>
            <ac:cxnSpMk id="40" creationId="{32A2AC79-31F1-CDEC-8697-57AE80A6ABD6}"/>
          </ac:cxnSpMkLst>
        </pc:cxnChg>
      </pc:sldChg>
      <pc:sldChg chg="addSp delSp modSp add del mod">
        <pc:chgData name="Paula MH" userId="28fd2089f52684aa" providerId="LiveId" clId="{0258A1A6-39FA-4B4D-8769-F170ECCE015E}" dt="2022-05-12T19:35:44.433" v="1564" actId="47"/>
        <pc:sldMkLst>
          <pc:docMk/>
          <pc:sldMk cId="494466625" sldId="273"/>
        </pc:sldMkLst>
        <pc:spChg chg="mod">
          <ac:chgData name="Paula MH" userId="28fd2089f52684aa" providerId="LiveId" clId="{0258A1A6-39FA-4B4D-8769-F170ECCE015E}" dt="2022-05-11T19:30:37.163" v="937" actId="1076"/>
          <ac:spMkLst>
            <pc:docMk/>
            <pc:sldMk cId="494466625" sldId="273"/>
            <ac:spMk id="2" creationId="{6EC1CBEB-D95A-A8E6-22C8-D3CF1C51CC4D}"/>
          </ac:spMkLst>
        </pc:spChg>
        <pc:spChg chg="mod ord">
          <ac:chgData name="Paula MH" userId="28fd2089f52684aa" providerId="LiveId" clId="{0258A1A6-39FA-4B4D-8769-F170ECCE015E}" dt="2022-05-11T19:30:50.271" v="940" actId="166"/>
          <ac:spMkLst>
            <pc:docMk/>
            <pc:sldMk cId="494466625" sldId="273"/>
            <ac:spMk id="3" creationId="{1B310F0A-7A1A-A0DF-E03B-01F5B73CFB46}"/>
          </ac:spMkLst>
        </pc:spChg>
        <pc:spChg chg="del mod">
          <ac:chgData name="Paula MH" userId="28fd2089f52684aa" providerId="LiveId" clId="{0258A1A6-39FA-4B4D-8769-F170ECCE015E}" dt="2022-05-11T19:30:11.088" v="931" actId="478"/>
          <ac:spMkLst>
            <pc:docMk/>
            <pc:sldMk cId="494466625" sldId="273"/>
            <ac:spMk id="4" creationId="{B49D3C5D-01A5-50E3-42B1-772145853E7E}"/>
          </ac:spMkLst>
        </pc:spChg>
        <pc:spChg chg="add del mod">
          <ac:chgData name="Paula MH" userId="28fd2089f52684aa" providerId="LiveId" clId="{0258A1A6-39FA-4B4D-8769-F170ECCE015E}" dt="2022-05-11T19:30:27.341" v="936" actId="1076"/>
          <ac:spMkLst>
            <pc:docMk/>
            <pc:sldMk cId="494466625" sldId="273"/>
            <ac:spMk id="13" creationId="{87AEF759-4FCB-6AFD-3479-7857F7AD6FA7}"/>
          </ac:spMkLst>
        </pc:spChg>
        <pc:spChg chg="add del mod">
          <ac:chgData name="Paula MH" userId="28fd2089f52684aa" providerId="LiveId" clId="{0258A1A6-39FA-4B4D-8769-F170ECCE015E}" dt="2022-05-11T23:01:30.526" v="942"/>
          <ac:spMkLst>
            <pc:docMk/>
            <pc:sldMk cId="494466625" sldId="273"/>
            <ac:spMk id="15" creationId="{EC89A3C9-5B98-E10D-4E66-AC1D2B1DAA3E}"/>
          </ac:spMkLst>
        </pc:spChg>
      </pc:sldChg>
      <pc:sldChg chg="addSp delSp modSp add mod ord">
        <pc:chgData name="Paula MH" userId="28fd2089f52684aa" providerId="LiveId" clId="{0258A1A6-39FA-4B4D-8769-F170ECCE015E}" dt="2022-05-12T19:41:15.128" v="1565" actId="478"/>
        <pc:sldMkLst>
          <pc:docMk/>
          <pc:sldMk cId="2999363434" sldId="274"/>
        </pc:sldMkLst>
        <pc:spChg chg="del">
          <ac:chgData name="Paula MH" userId="28fd2089f52684aa" providerId="LiveId" clId="{0258A1A6-39FA-4B4D-8769-F170ECCE015E}" dt="2022-05-11T23:01:41.190" v="944" actId="478"/>
          <ac:spMkLst>
            <pc:docMk/>
            <pc:sldMk cId="2999363434" sldId="274"/>
            <ac:spMk id="2" creationId="{6EC1CBEB-D95A-A8E6-22C8-D3CF1C51CC4D}"/>
          </ac:spMkLst>
        </pc:spChg>
        <pc:spChg chg="mod">
          <ac:chgData name="Paula MH" userId="28fd2089f52684aa" providerId="LiveId" clId="{0258A1A6-39FA-4B4D-8769-F170ECCE015E}" dt="2022-05-11T23:01:48.796" v="946" actId="14100"/>
          <ac:spMkLst>
            <pc:docMk/>
            <pc:sldMk cId="2999363434" sldId="274"/>
            <ac:spMk id="3" creationId="{1B310F0A-7A1A-A0DF-E03B-01F5B73CFB46}"/>
          </ac:spMkLst>
        </pc:spChg>
        <pc:spChg chg="add mod">
          <ac:chgData name="Paula MH" userId="28fd2089f52684aa" providerId="LiveId" clId="{0258A1A6-39FA-4B4D-8769-F170ECCE015E}" dt="2022-05-11T23:07:07.227" v="1023" actId="207"/>
          <ac:spMkLst>
            <pc:docMk/>
            <pc:sldMk cId="2999363434" sldId="274"/>
            <ac:spMk id="4" creationId="{63CF4347-D3B2-B421-5288-7B9EA95C3538}"/>
          </ac:spMkLst>
        </pc:spChg>
        <pc:spChg chg="add mod">
          <ac:chgData name="Paula MH" userId="28fd2089f52684aa" providerId="LiveId" clId="{0258A1A6-39FA-4B4D-8769-F170ECCE015E}" dt="2022-05-11T23:08:20.114" v="1235" actId="1076"/>
          <ac:spMkLst>
            <pc:docMk/>
            <pc:sldMk cId="2999363434" sldId="274"/>
            <ac:spMk id="5" creationId="{4A08A2D0-7821-7F42-7782-221C973FDF00}"/>
          </ac:spMkLst>
        </pc:spChg>
        <pc:spChg chg="add mod">
          <ac:chgData name="Paula MH" userId="28fd2089f52684aa" providerId="LiveId" clId="{0258A1A6-39FA-4B4D-8769-F170ECCE015E}" dt="2022-05-11T23:08:37.134" v="1247" actId="1076"/>
          <ac:spMkLst>
            <pc:docMk/>
            <pc:sldMk cId="2999363434" sldId="274"/>
            <ac:spMk id="6" creationId="{01A82ACF-EC7C-3F75-3F62-30F2E96EB8E4}"/>
          </ac:spMkLst>
        </pc:spChg>
        <pc:cxnChg chg="add del mod">
          <ac:chgData name="Paula MH" userId="28fd2089f52684aa" providerId="LiveId" clId="{0258A1A6-39FA-4B4D-8769-F170ECCE015E}" dt="2022-05-12T19:41:15.128" v="1565" actId="478"/>
          <ac:cxnSpMkLst>
            <pc:docMk/>
            <pc:sldMk cId="2999363434" sldId="274"/>
            <ac:cxnSpMk id="15" creationId="{CDE366CC-585C-51DA-6EE5-93BD8389B48D}"/>
          </ac:cxnSpMkLst>
        </pc:cxnChg>
      </pc:sldChg>
      <pc:sldChg chg="addSp modSp add del mod">
        <pc:chgData name="Paula MH" userId="28fd2089f52684aa" providerId="LiveId" clId="{0258A1A6-39FA-4B4D-8769-F170ECCE015E}" dt="2022-05-12T19:35:44.433" v="1564" actId="47"/>
        <pc:sldMkLst>
          <pc:docMk/>
          <pc:sldMk cId="2557199871" sldId="275"/>
        </pc:sldMkLst>
        <pc:spChg chg="mod">
          <ac:chgData name="Paula MH" userId="28fd2089f52684aa" providerId="LiveId" clId="{0258A1A6-39FA-4B4D-8769-F170ECCE015E}" dt="2022-05-12T19:25:34.103" v="1256" actId="207"/>
          <ac:spMkLst>
            <pc:docMk/>
            <pc:sldMk cId="2557199871" sldId="275"/>
            <ac:spMk id="2" creationId="{6EC1CBEB-D95A-A8E6-22C8-D3CF1C51CC4D}"/>
          </ac:spMkLst>
        </pc:spChg>
        <pc:spChg chg="mod">
          <ac:chgData name="Paula MH" userId="28fd2089f52684aa" providerId="LiveId" clId="{0258A1A6-39FA-4B4D-8769-F170ECCE015E}" dt="2022-05-12T19:25:24.234" v="1255" actId="14100"/>
          <ac:spMkLst>
            <pc:docMk/>
            <pc:sldMk cId="2557199871" sldId="275"/>
            <ac:spMk id="3" creationId="{1B310F0A-7A1A-A0DF-E03B-01F5B73CFB46}"/>
          </ac:spMkLst>
        </pc:spChg>
        <pc:spChg chg="add mod">
          <ac:chgData name="Paula MH" userId="28fd2089f52684aa" providerId="LiveId" clId="{0258A1A6-39FA-4B4D-8769-F170ECCE015E}" dt="2022-05-12T19:26:07.350" v="1314" actId="207"/>
          <ac:spMkLst>
            <pc:docMk/>
            <pc:sldMk cId="2557199871" sldId="275"/>
            <ac:spMk id="4" creationId="{6868664A-CAFB-E71C-1272-7E64A3EBCC2A}"/>
          </ac:spMkLst>
        </pc:spChg>
      </pc:sldChg>
      <pc:sldChg chg="addSp delSp modSp add mod">
        <pc:chgData name="Paula MH" userId="28fd2089f52684aa" providerId="LiveId" clId="{0258A1A6-39FA-4B4D-8769-F170ECCE015E}" dt="2022-05-12T19:34:34.537" v="1560" actId="207"/>
        <pc:sldMkLst>
          <pc:docMk/>
          <pc:sldMk cId="2850696988" sldId="276"/>
        </pc:sldMkLst>
        <pc:spChg chg="del">
          <ac:chgData name="Paula MH" userId="28fd2089f52684aa" providerId="LiveId" clId="{0258A1A6-39FA-4B4D-8769-F170ECCE015E}" dt="2022-05-12T19:28:32.459" v="1317" actId="478"/>
          <ac:spMkLst>
            <pc:docMk/>
            <pc:sldMk cId="2850696988" sldId="276"/>
            <ac:spMk id="2" creationId="{6EC1CBEB-D95A-A8E6-22C8-D3CF1C51CC4D}"/>
          </ac:spMkLst>
        </pc:spChg>
        <pc:spChg chg="mod">
          <ac:chgData name="Paula MH" userId="28fd2089f52684aa" providerId="LiveId" clId="{0258A1A6-39FA-4B4D-8769-F170ECCE015E}" dt="2022-05-12T19:28:48.294" v="1320" actId="14100"/>
          <ac:spMkLst>
            <pc:docMk/>
            <pc:sldMk cId="2850696988" sldId="276"/>
            <ac:spMk id="3" creationId="{1B310F0A-7A1A-A0DF-E03B-01F5B73CFB46}"/>
          </ac:spMkLst>
        </pc:spChg>
        <pc:spChg chg="del">
          <ac:chgData name="Paula MH" userId="28fd2089f52684aa" providerId="LiveId" clId="{0258A1A6-39FA-4B4D-8769-F170ECCE015E}" dt="2022-05-12T19:28:30.915" v="1316" actId="478"/>
          <ac:spMkLst>
            <pc:docMk/>
            <pc:sldMk cId="2850696988" sldId="276"/>
            <ac:spMk id="4" creationId="{6868664A-CAFB-E71C-1272-7E64A3EBCC2A}"/>
          </ac:spMkLst>
        </pc:spChg>
        <pc:spChg chg="add mod">
          <ac:chgData name="Paula MH" userId="28fd2089f52684aa" providerId="LiveId" clId="{0258A1A6-39FA-4B4D-8769-F170ECCE015E}" dt="2022-05-12T19:30:08.753" v="1381" actId="1076"/>
          <ac:spMkLst>
            <pc:docMk/>
            <pc:sldMk cId="2850696988" sldId="276"/>
            <ac:spMk id="8" creationId="{96929BF0-FF9F-DDD6-017F-7617DD725026}"/>
          </ac:spMkLst>
        </pc:spChg>
        <pc:spChg chg="add mod">
          <ac:chgData name="Paula MH" userId="28fd2089f52684aa" providerId="LiveId" clId="{0258A1A6-39FA-4B4D-8769-F170ECCE015E}" dt="2022-05-12T19:34:34.537" v="1560" actId="207"/>
          <ac:spMkLst>
            <pc:docMk/>
            <pc:sldMk cId="2850696988" sldId="276"/>
            <ac:spMk id="9" creationId="{636667D1-BBAD-2128-95A4-1FD6D811B173}"/>
          </ac:spMkLst>
        </pc:spChg>
        <pc:spChg chg="ord">
          <ac:chgData name="Paula MH" userId="28fd2089f52684aa" providerId="LiveId" clId="{0258A1A6-39FA-4B4D-8769-F170ECCE015E}" dt="2022-05-12T19:32:10.691" v="1541" actId="170"/>
          <ac:spMkLst>
            <pc:docMk/>
            <pc:sldMk cId="2850696988" sldId="276"/>
            <ac:spMk id="13" creationId="{87AEF759-4FCB-6AFD-3479-7857F7AD6FA7}"/>
          </ac:spMkLst>
        </pc:spChg>
        <pc:spChg chg="add mod ord">
          <ac:chgData name="Paula MH" userId="28fd2089f52684aa" providerId="LiveId" clId="{0258A1A6-39FA-4B4D-8769-F170ECCE015E}" dt="2022-05-12T19:34:18.876" v="1559" actId="2085"/>
          <ac:spMkLst>
            <pc:docMk/>
            <pc:sldMk cId="2850696988" sldId="276"/>
            <ac:spMk id="16" creationId="{F4A79740-F8E6-054B-BFDB-11AF12C1B149}"/>
          </ac:spMkLst>
        </pc:spChg>
        <pc:cxnChg chg="add mod">
          <ac:chgData name="Paula MH" userId="28fd2089f52684aa" providerId="LiveId" clId="{0258A1A6-39FA-4B4D-8769-F170ECCE015E}" dt="2022-05-12T19:29:14.309" v="1324" actId="208"/>
          <ac:cxnSpMkLst>
            <pc:docMk/>
            <pc:sldMk cId="2850696988" sldId="276"/>
            <ac:cxnSpMk id="6" creationId="{6A4D2705-F409-28F3-47C2-3DE8574E3ED0}"/>
          </ac:cxnSpMkLst>
        </pc:cxnChg>
      </pc:sldChg>
      <pc:sldChg chg="add">
        <pc:chgData name="Paula MH" userId="28fd2089f52684aa" providerId="LiveId" clId="{0258A1A6-39FA-4B4D-8769-F170ECCE015E}" dt="2022-05-12T20:19:56.764" v="1566"/>
        <pc:sldMkLst>
          <pc:docMk/>
          <pc:sldMk cId="912737023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70A2F-1C33-4727-B266-1950EA006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D46DE7-82F3-47CC-BFF4-95F262DFA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7D81-7A62-48B8-BC53-78F1D4AD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12/05/2022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DF79C-B452-429A-9A86-475DE561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7DA665-18F7-4490-AEBA-3391FF59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12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41E16-CC3F-4DC2-8B57-0344370A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EEEE97-CAB8-4C93-82CD-544EA136E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46FBE7-AB49-4353-A75F-7A10F063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12/05/2022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361BC8-D065-45C4-870D-E499617B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4AB4F7-ED45-4EBC-B563-FEFEF7A5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143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99342A-C36F-44B2-9AC2-F759CA14D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BF26B9-CCE1-47F4-9C88-5FAC6955D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A5586A-D338-4A52-ACD8-360BA879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12/05/2022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97D0E6-3571-4B93-A230-A51E235C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33DD43-03E3-472D-8AC2-7952728B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480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FD26C-7C30-4E0A-B43B-87AC49A8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C39D1-FEA2-411A-808D-546006F1F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5F8331-9545-4C23-B317-512082B9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12/05/2022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71501-7BF1-4E7B-BFB1-1B40D40D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ACDBE9-E03C-4381-A452-973B219A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14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81AA1-783E-4BD2-982D-A5242E40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9F3352-E83F-4D58-9A17-BEAE7A50A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912D37-96CC-4E96-B99B-828ADE1D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12/05/2022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884A7E-D1C1-4343-BE6D-FFFCC02A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23CB94-DF72-4D50-81D9-44739164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13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F7282-07AF-4CA7-AE3F-C6E270DE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E43467-EDA3-4289-B10A-E24590A30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77F08E-F3DE-4D0F-8600-DA5D83219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C8C042-3339-47F8-B55D-BE4BD8FA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12/05/2022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A0F6F7-8823-4A4C-B3EB-ABEBB284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BACB43-4524-49DC-8D6F-11B6A91A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53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9E05A-FF01-4651-89F7-685FBD15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24B66A-401C-43E1-AA30-114B61060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02FC58-DD55-4002-9E2A-87B27B4DE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95DE6A-2133-437F-8455-CE9FE79FE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239BAE-66D3-40BE-B791-5BF073982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FEACFA-EF21-4E72-BE3F-3CC22391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12/05/2022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9B7B9A-C8D4-46B2-88F2-9D7A3E35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EC7331-CE57-4DBD-B5F4-B610159C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46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27966-9507-4920-A9E9-2C2B1C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A8B904-0338-42A9-AFC0-241ECD79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12/05/2022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9544CB-12D1-4539-81D0-9F7D7C44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B0AABB-6209-4023-BBE0-8265B5EA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94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0E8FF8-0D24-4F02-B559-F261C301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12/05/2022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071F51-0305-421E-9A91-2CCCE674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0698BB-599B-4762-985F-7BC260CD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46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512B5-E437-483D-AAD0-0489646E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72F585-4C62-4F88-BC1F-69BB1F917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779102-9F96-4637-9AC2-D6B9AA7F0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C8CD6C-7E46-4B5E-B8F5-D200BA4C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12/05/2022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DBCDB3-81EB-4808-AC30-F6269619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611D9B-D81A-411A-A40B-B9EFFC78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232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93C29-7548-4DCD-94F5-CCA96E7E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957E43F-CD15-4AC6-919A-9F1CDED1B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DCA5A9-FA8B-4DEC-A36E-31FA33DFC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7DF348-CE1F-4A8E-9CD9-53842093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FA6-1F0B-4FCB-A92C-BFC95ED638A9}" type="datetimeFigureOut">
              <a:rPr lang="es-ES" smtClean="0"/>
              <a:t>12/05/2022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B2A26C-C0F2-47D5-9B3B-307F08BF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4CE458-47F9-4DE3-BC91-853BEA10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22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4B3600-6E68-4D87-9F34-552E5FF7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088B40-114B-4F2E-BA42-CED0268F9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2703A3-D007-4624-B436-E21DFE97A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3FA6-1F0B-4FCB-A92C-BFC95ED638A9}" type="datetimeFigureOut">
              <a:rPr lang="es-ES" smtClean="0"/>
              <a:t>12/05/2022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3F89C9-3FB3-4C66-83C3-B0D639049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89CFAD-0734-433A-9AB2-306008A34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AF56C-5B00-4DED-8B7F-FC470E7FE6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3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F32E89A6-BE1D-4036-A951-ABFF245AA3AD}"/>
              </a:ext>
            </a:extLst>
          </p:cNvPr>
          <p:cNvSpPr/>
          <p:nvPr/>
        </p:nvSpPr>
        <p:spPr>
          <a:xfrm>
            <a:off x="855406" y="1349953"/>
            <a:ext cx="10481188" cy="5335982"/>
          </a:xfrm>
          <a:prstGeom prst="rect">
            <a:avLst/>
          </a:prstGeom>
          <a:solidFill>
            <a:srgbClr val="E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D208F6-31F4-4173-AD06-17DA9E9EC62B}"/>
              </a:ext>
            </a:extLst>
          </p:cNvPr>
          <p:cNvSpPr/>
          <p:nvPr/>
        </p:nvSpPr>
        <p:spPr>
          <a:xfrm>
            <a:off x="8054237" y="3900792"/>
            <a:ext cx="2275900" cy="23976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F2B8962-9863-4AFA-96D6-5BE969FBEDF7}"/>
              </a:ext>
            </a:extLst>
          </p:cNvPr>
          <p:cNvSpPr/>
          <p:nvPr/>
        </p:nvSpPr>
        <p:spPr>
          <a:xfrm>
            <a:off x="7901837" y="4017944"/>
            <a:ext cx="2244840" cy="21280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95F473E-6830-4BF9-9638-DE81125B59C7}"/>
              </a:ext>
            </a:extLst>
          </p:cNvPr>
          <p:cNvSpPr/>
          <p:nvPr/>
        </p:nvSpPr>
        <p:spPr>
          <a:xfrm>
            <a:off x="2496500" y="2681939"/>
            <a:ext cx="2244840" cy="21280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D7FA6D7-8413-4196-973F-EC2047979F55}"/>
              </a:ext>
            </a:extLst>
          </p:cNvPr>
          <p:cNvSpPr/>
          <p:nvPr/>
        </p:nvSpPr>
        <p:spPr>
          <a:xfrm>
            <a:off x="2519464" y="2402732"/>
            <a:ext cx="2244840" cy="21280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D365CBE-FF67-46AB-9B8E-D5E8A1314E63}"/>
              </a:ext>
            </a:extLst>
          </p:cNvPr>
          <p:cNvSpPr/>
          <p:nvPr/>
        </p:nvSpPr>
        <p:spPr>
          <a:xfrm>
            <a:off x="11520054" y="3560965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3178CD2-487D-44AA-BC65-C732B5C988FF}"/>
              </a:ext>
            </a:extLst>
          </p:cNvPr>
          <p:cNvSpPr/>
          <p:nvPr/>
        </p:nvSpPr>
        <p:spPr>
          <a:xfrm>
            <a:off x="11520054" y="4530783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ACA2EB6-431E-4BF3-A0EF-4D714EFE5D45}"/>
              </a:ext>
            </a:extLst>
          </p:cNvPr>
          <p:cNvSpPr/>
          <p:nvPr/>
        </p:nvSpPr>
        <p:spPr>
          <a:xfrm>
            <a:off x="11520054" y="2591147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725C3C-F5ED-4C16-9579-3AFF248C3DC1}"/>
              </a:ext>
            </a:extLst>
          </p:cNvPr>
          <p:cNvSpPr txBox="1"/>
          <p:nvPr/>
        </p:nvSpPr>
        <p:spPr>
          <a:xfrm flipV="1">
            <a:off x="210281" y="3484631"/>
            <a:ext cx="461665" cy="6485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s-E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Menú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F5C6C3-C16C-4F33-9A2C-0D831A7C0181}"/>
              </a:ext>
            </a:extLst>
          </p:cNvPr>
          <p:cNvSpPr txBox="1"/>
          <p:nvPr/>
        </p:nvSpPr>
        <p:spPr>
          <a:xfrm>
            <a:off x="4142021" y="298524"/>
            <a:ext cx="4174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 err="1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Rage Italic" panose="03070502040507070304" pitchFamily="66" charset="0"/>
                <a:ea typeface="Gulim" panose="020B0600000101010101" pitchFamily="34" charset="-127"/>
              </a:rPr>
              <a:t>KiteSurfing</a:t>
            </a:r>
            <a:endParaRPr lang="es-ES" sz="6600" b="1" dirty="0">
              <a:ln w="22225">
                <a:noFill/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Rage Italic" panose="03070502040507070304" pitchFamily="66" charset="0"/>
              <a:ea typeface="Gulim" panose="020B0600000101010101" pitchFamily="34" charset="-127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B2B1FC4-E227-445C-8A32-3E1029CB1432}"/>
              </a:ext>
            </a:extLst>
          </p:cNvPr>
          <p:cNvSpPr/>
          <p:nvPr/>
        </p:nvSpPr>
        <p:spPr>
          <a:xfrm>
            <a:off x="1799617" y="3115523"/>
            <a:ext cx="1488332" cy="2636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A32CA42-BCBC-4754-9CC7-B8D778BC4C1F}"/>
              </a:ext>
            </a:extLst>
          </p:cNvPr>
          <p:cNvSpPr/>
          <p:nvPr/>
        </p:nvSpPr>
        <p:spPr>
          <a:xfrm>
            <a:off x="3387475" y="3114474"/>
            <a:ext cx="2244840" cy="2636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3FEAF7E-721B-4155-80CD-73E5812451B1}"/>
              </a:ext>
            </a:extLst>
          </p:cNvPr>
          <p:cNvSpPr/>
          <p:nvPr/>
        </p:nvSpPr>
        <p:spPr>
          <a:xfrm>
            <a:off x="5671223" y="1974716"/>
            <a:ext cx="1116432" cy="1107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DBDEBF5-73A0-4EA9-AEC4-97DFA6C113E5}"/>
              </a:ext>
            </a:extLst>
          </p:cNvPr>
          <p:cNvSpPr/>
          <p:nvPr/>
        </p:nvSpPr>
        <p:spPr>
          <a:xfrm>
            <a:off x="6910823" y="1974716"/>
            <a:ext cx="2709831" cy="255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159F812-848A-4348-9E2D-B3DABD446E4D}"/>
              </a:ext>
            </a:extLst>
          </p:cNvPr>
          <p:cNvSpPr/>
          <p:nvPr/>
        </p:nvSpPr>
        <p:spPr>
          <a:xfrm>
            <a:off x="6910823" y="4654761"/>
            <a:ext cx="2709831" cy="109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5F18AD-0E2B-4A3C-AB0E-3364FC9CF6E9}"/>
              </a:ext>
            </a:extLst>
          </p:cNvPr>
          <p:cNvSpPr txBox="1"/>
          <p:nvPr/>
        </p:nvSpPr>
        <p:spPr>
          <a:xfrm>
            <a:off x="322378" y="195791"/>
            <a:ext cx="2013626" cy="230832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dirty="0"/>
              <a:t>Se mezclaran videos y fotos en los rectángulos</a:t>
            </a:r>
          </a:p>
          <a:p>
            <a:endParaRPr lang="es-ES" dirty="0"/>
          </a:p>
          <a:p>
            <a:r>
              <a:rPr lang="es-ES" dirty="0"/>
              <a:t>Entrarán unas palabras y luego se irán</a:t>
            </a:r>
          </a:p>
        </p:txBody>
      </p:sp>
      <p:pic>
        <p:nvPicPr>
          <p:cNvPr id="6" name="Gráfico 5" descr="Clip">
            <a:extLst>
              <a:ext uri="{FF2B5EF4-FFF2-40B4-BE49-F238E27FC236}">
                <a16:creationId xmlns:a16="http://schemas.microsoft.com/office/drawing/2014/main" id="{9F6754B4-C9C9-4A6E-9A4F-C855EFD08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911" y="-366598"/>
            <a:ext cx="914400" cy="9144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20DDDF8-5BA6-4AB5-9F85-E3271998AE3B}"/>
              </a:ext>
            </a:extLst>
          </p:cNvPr>
          <p:cNvSpPr txBox="1"/>
          <p:nvPr/>
        </p:nvSpPr>
        <p:spPr>
          <a:xfrm>
            <a:off x="4363593" y="1974716"/>
            <a:ext cx="4312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F8DFEC2-2CFC-45D3-A1FE-9A4D4952FF33}"/>
              </a:ext>
            </a:extLst>
          </p:cNvPr>
          <p:cNvSpPr txBox="1"/>
          <p:nvPr/>
        </p:nvSpPr>
        <p:spPr>
          <a:xfrm>
            <a:off x="4515993" y="2127116"/>
            <a:ext cx="4312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</a:t>
            </a:r>
          </a:p>
        </p:txBody>
      </p:sp>
    </p:spTree>
    <p:extLst>
      <p:ext uri="{BB962C8B-B14F-4D97-AF65-F5344CB8AC3E}">
        <p14:creationId xmlns:p14="http://schemas.microsoft.com/office/powerpoint/2010/main" val="266880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F32E89A6-BE1D-4036-A951-ABFF245AA3AD}"/>
              </a:ext>
            </a:extLst>
          </p:cNvPr>
          <p:cNvSpPr/>
          <p:nvPr/>
        </p:nvSpPr>
        <p:spPr>
          <a:xfrm>
            <a:off x="855406" y="1349952"/>
            <a:ext cx="10481188" cy="5508047"/>
          </a:xfrm>
          <a:prstGeom prst="rect">
            <a:avLst/>
          </a:prstGeom>
          <a:solidFill>
            <a:srgbClr val="E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7AEF759-4FCB-6AFD-3479-7857F7AD6FA7}"/>
              </a:ext>
            </a:extLst>
          </p:cNvPr>
          <p:cNvSpPr/>
          <p:nvPr/>
        </p:nvSpPr>
        <p:spPr>
          <a:xfrm>
            <a:off x="1137247" y="1609553"/>
            <a:ext cx="9917506" cy="5045412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D365CBE-FF67-46AB-9B8E-D5E8A1314E63}"/>
              </a:ext>
            </a:extLst>
          </p:cNvPr>
          <p:cNvSpPr/>
          <p:nvPr/>
        </p:nvSpPr>
        <p:spPr>
          <a:xfrm>
            <a:off x="11520054" y="3560965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3178CD2-487D-44AA-BC65-C732B5C988FF}"/>
              </a:ext>
            </a:extLst>
          </p:cNvPr>
          <p:cNvSpPr/>
          <p:nvPr/>
        </p:nvSpPr>
        <p:spPr>
          <a:xfrm>
            <a:off x="11520054" y="4530783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ACA2EB6-431E-4BF3-A0EF-4D714EFE5D45}"/>
              </a:ext>
            </a:extLst>
          </p:cNvPr>
          <p:cNvSpPr/>
          <p:nvPr/>
        </p:nvSpPr>
        <p:spPr>
          <a:xfrm>
            <a:off x="11520054" y="2591147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4A79740-F8E6-054B-BFDB-11AF12C1B149}"/>
              </a:ext>
            </a:extLst>
          </p:cNvPr>
          <p:cNvSpPr/>
          <p:nvPr/>
        </p:nvSpPr>
        <p:spPr>
          <a:xfrm>
            <a:off x="1129495" y="1938115"/>
            <a:ext cx="4638094" cy="3947998"/>
          </a:xfrm>
          <a:prstGeom prst="rect">
            <a:avLst/>
          </a:prstGeom>
          <a:pattFill prst="wdUpDiag">
            <a:fgClr>
              <a:srgbClr val="C1FBF5"/>
            </a:fgClr>
            <a:bgClr>
              <a:schemeClr val="bg1"/>
            </a:bgClr>
          </a:patt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725C3C-F5ED-4C16-9579-3AFF248C3DC1}"/>
              </a:ext>
            </a:extLst>
          </p:cNvPr>
          <p:cNvSpPr txBox="1"/>
          <p:nvPr/>
        </p:nvSpPr>
        <p:spPr>
          <a:xfrm flipV="1">
            <a:off x="210281" y="3484631"/>
            <a:ext cx="461665" cy="6485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Menú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F5C6C3-C16C-4F33-9A2C-0D831A7C0181}"/>
              </a:ext>
            </a:extLst>
          </p:cNvPr>
          <p:cNvSpPr txBox="1"/>
          <p:nvPr/>
        </p:nvSpPr>
        <p:spPr>
          <a:xfrm>
            <a:off x="4142021" y="298524"/>
            <a:ext cx="4174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0" u="none" strike="noStrike" kern="1200" cap="none" spc="0" normalizeH="0" baseline="0" noProof="0" dirty="0" err="1">
                <a:ln w="22225">
                  <a:noFill/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Rage Italic" panose="03070502040507070304" pitchFamily="66" charset="0"/>
                <a:ea typeface="Gulim" panose="020B0600000101010101" pitchFamily="34" charset="-127"/>
                <a:cs typeface="+mn-cs"/>
              </a:rPr>
              <a:t>KiteSurfing</a:t>
            </a:r>
            <a:endParaRPr kumimoji="0" lang="es-ES" sz="6600" b="1" i="0" u="none" strike="noStrike" kern="1200" cap="none" spc="0" normalizeH="0" baseline="0" noProof="0" dirty="0">
              <a:ln w="22225">
                <a:noFill/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Rage Italic" panose="03070502040507070304" pitchFamily="66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B310F0A-7A1A-A0DF-E03B-01F5B73CFB46}"/>
              </a:ext>
            </a:extLst>
          </p:cNvPr>
          <p:cNvSpPr/>
          <p:nvPr/>
        </p:nvSpPr>
        <p:spPr>
          <a:xfrm>
            <a:off x="1411336" y="2316180"/>
            <a:ext cx="4684664" cy="31918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A4D2705-F409-28F3-47C2-3DE8574E3ED0}"/>
              </a:ext>
            </a:extLst>
          </p:cNvPr>
          <p:cNvCxnSpPr/>
          <p:nvPr/>
        </p:nvCxnSpPr>
        <p:spPr>
          <a:xfrm>
            <a:off x="6001966" y="3054485"/>
            <a:ext cx="4776281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96929BF0-FF9F-DDD6-017F-7617DD725026}"/>
              </a:ext>
            </a:extLst>
          </p:cNvPr>
          <p:cNvSpPr txBox="1"/>
          <p:nvPr/>
        </p:nvSpPr>
        <p:spPr>
          <a:xfrm>
            <a:off x="6229439" y="3149868"/>
            <a:ext cx="45909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>
                <a:solidFill>
                  <a:schemeClr val="accent2"/>
                </a:solidFill>
              </a:rPr>
              <a:t>Sdsdscd</a:t>
            </a:r>
            <a:r>
              <a:rPr lang="es-ES" sz="2800" dirty="0">
                <a:solidFill>
                  <a:schemeClr val="accent2"/>
                </a:solidFill>
              </a:rPr>
              <a:t> </a:t>
            </a:r>
            <a:r>
              <a:rPr lang="es-ES" sz="2800" dirty="0" err="1">
                <a:solidFill>
                  <a:schemeClr val="accent2"/>
                </a:solidFill>
              </a:rPr>
              <a:t>sokdmskd</a:t>
            </a:r>
            <a:r>
              <a:rPr lang="es-ES" sz="2800" dirty="0">
                <a:solidFill>
                  <a:schemeClr val="accent2"/>
                </a:solidFill>
              </a:rPr>
              <a:t> </a:t>
            </a:r>
            <a:r>
              <a:rPr lang="es-ES" sz="2800" dirty="0" err="1">
                <a:solidFill>
                  <a:schemeClr val="accent2"/>
                </a:solidFill>
              </a:rPr>
              <a:t>asidoajosd</a:t>
            </a:r>
            <a:r>
              <a:rPr lang="es-ES" sz="2800" dirty="0">
                <a:solidFill>
                  <a:schemeClr val="accent2"/>
                </a:solidFill>
              </a:rPr>
              <a:t> </a:t>
            </a:r>
          </a:p>
          <a:p>
            <a:r>
              <a:rPr lang="es-ES" sz="2800" dirty="0" err="1">
                <a:solidFill>
                  <a:schemeClr val="accent2"/>
                </a:solidFill>
              </a:rPr>
              <a:t>aiodsmaoimaso</a:t>
            </a:r>
            <a:endParaRPr lang="es-ES" sz="2800" dirty="0">
              <a:solidFill>
                <a:schemeClr val="accent2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36667D1-BBAD-2128-95A4-1FD6D811B173}"/>
              </a:ext>
            </a:extLst>
          </p:cNvPr>
          <p:cNvSpPr txBox="1"/>
          <p:nvPr/>
        </p:nvSpPr>
        <p:spPr>
          <a:xfrm>
            <a:off x="6230047" y="4133136"/>
            <a:ext cx="4548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CCAB8"/>
                </a:solidFill>
              </a:rPr>
              <a:t>Cccccccxzxz</a:t>
            </a:r>
            <a:r>
              <a:rPr lang="es-ES" sz="1400" dirty="0">
                <a:solidFill>
                  <a:srgbClr val="0CCAB8"/>
                </a:solidFill>
              </a:rPr>
              <a:t> </a:t>
            </a:r>
            <a:r>
              <a:rPr lang="es-ES" sz="1400" dirty="0" err="1">
                <a:solidFill>
                  <a:srgbClr val="0CCAB8"/>
                </a:solidFill>
              </a:rPr>
              <a:t>appmdmpdc</a:t>
            </a:r>
            <a:r>
              <a:rPr lang="es-ES" sz="1400" dirty="0">
                <a:solidFill>
                  <a:srgbClr val="0CCAB8"/>
                </a:solidFill>
              </a:rPr>
              <a:t> </a:t>
            </a:r>
            <a:r>
              <a:rPr lang="es-ES" sz="1400" dirty="0" err="1">
                <a:solidFill>
                  <a:srgbClr val="0CCAB8"/>
                </a:solidFill>
              </a:rPr>
              <a:t>paoks.dpaosd</a:t>
            </a:r>
            <a:r>
              <a:rPr lang="es-ES" sz="1400" dirty="0">
                <a:solidFill>
                  <a:srgbClr val="0CCAB8"/>
                </a:solidFill>
              </a:rPr>
              <a:t> </a:t>
            </a:r>
            <a:r>
              <a:rPr lang="es-ES" sz="1400" dirty="0" err="1">
                <a:solidFill>
                  <a:srgbClr val="0CCAB8"/>
                </a:solidFill>
              </a:rPr>
              <a:t>aksk.das.op</a:t>
            </a:r>
            <a:endParaRPr lang="es-ES" sz="1400" dirty="0">
              <a:solidFill>
                <a:srgbClr val="0CCAB8"/>
              </a:solidFill>
            </a:endParaRPr>
          </a:p>
          <a:p>
            <a:r>
              <a:rPr lang="es-ES" sz="1400" dirty="0" err="1">
                <a:solidFill>
                  <a:srgbClr val="0CCAB8"/>
                </a:solidFill>
              </a:rPr>
              <a:t>Aasd</a:t>
            </a:r>
            <a:r>
              <a:rPr lang="es-ES" sz="1400" dirty="0">
                <a:solidFill>
                  <a:srgbClr val="0CCAB8"/>
                </a:solidFill>
              </a:rPr>
              <a:t> </a:t>
            </a:r>
            <a:r>
              <a:rPr lang="es-ES" sz="1400" dirty="0" err="1">
                <a:solidFill>
                  <a:srgbClr val="0CCAB8"/>
                </a:solidFill>
              </a:rPr>
              <a:t>sdd,jf,fk</a:t>
            </a:r>
            <a:r>
              <a:rPr lang="es-ES" sz="1400" dirty="0">
                <a:solidFill>
                  <a:srgbClr val="0CCAB8"/>
                </a:solidFill>
              </a:rPr>
              <a:t> </a:t>
            </a:r>
            <a:r>
              <a:rPr lang="es-ES" sz="1400" dirty="0" err="1">
                <a:solidFill>
                  <a:srgbClr val="0CCAB8"/>
                </a:solidFill>
              </a:rPr>
              <a:t>oimjifidmfsd</a:t>
            </a:r>
            <a:r>
              <a:rPr lang="es-ES" sz="1400" dirty="0">
                <a:solidFill>
                  <a:srgbClr val="0CCAB8"/>
                </a:solidFill>
              </a:rPr>
              <a:t> </a:t>
            </a:r>
            <a:r>
              <a:rPr lang="es-ES" sz="1400" dirty="0" err="1">
                <a:solidFill>
                  <a:srgbClr val="0CCAB8"/>
                </a:solidFill>
              </a:rPr>
              <a:t>ajkmdamokdmad</a:t>
            </a:r>
            <a:r>
              <a:rPr lang="es-ES" sz="1400" dirty="0">
                <a:solidFill>
                  <a:srgbClr val="0CCAB8"/>
                </a:solidFill>
              </a:rPr>
              <a:t> </a:t>
            </a:r>
            <a:r>
              <a:rPr lang="es-ES" sz="1400" dirty="0" err="1">
                <a:solidFill>
                  <a:srgbClr val="0CCAB8"/>
                </a:solidFill>
              </a:rPr>
              <a:t>ajodka</a:t>
            </a:r>
            <a:endParaRPr lang="es-ES" sz="1400" dirty="0">
              <a:solidFill>
                <a:srgbClr val="0CCAB8"/>
              </a:solidFill>
            </a:endParaRPr>
          </a:p>
          <a:p>
            <a:r>
              <a:rPr lang="es-ES" sz="1400" dirty="0" err="1">
                <a:solidFill>
                  <a:srgbClr val="0CCAB8"/>
                </a:solidFill>
              </a:rPr>
              <a:t>Ajsndiad</a:t>
            </a:r>
            <a:r>
              <a:rPr lang="es-ES" sz="1400" dirty="0">
                <a:solidFill>
                  <a:srgbClr val="0CCAB8"/>
                </a:solidFill>
              </a:rPr>
              <a:t> </a:t>
            </a:r>
            <a:r>
              <a:rPr lang="es-ES" sz="1400" dirty="0" err="1">
                <a:solidFill>
                  <a:srgbClr val="0CCAB8"/>
                </a:solidFill>
              </a:rPr>
              <a:t>aimjaodado</a:t>
            </a:r>
            <a:r>
              <a:rPr lang="es-ES" sz="1400" dirty="0">
                <a:solidFill>
                  <a:srgbClr val="0CCAB8"/>
                </a:solidFill>
              </a:rPr>
              <a:t> </a:t>
            </a:r>
            <a:r>
              <a:rPr lang="es-ES" sz="1400" dirty="0" err="1">
                <a:solidFill>
                  <a:srgbClr val="0CCAB8"/>
                </a:solidFill>
              </a:rPr>
              <a:t>amdaodm</a:t>
            </a:r>
            <a:r>
              <a:rPr lang="es-ES" sz="1400" dirty="0">
                <a:solidFill>
                  <a:srgbClr val="0CCAB8"/>
                </a:solidFill>
              </a:rPr>
              <a:t> </a:t>
            </a:r>
            <a:r>
              <a:rPr lang="es-ES" sz="1400" dirty="0" err="1">
                <a:solidFill>
                  <a:srgbClr val="0CCAB8"/>
                </a:solidFill>
              </a:rPr>
              <a:t>aosmdoiad</a:t>
            </a:r>
            <a:endParaRPr lang="es-ES" sz="1400" dirty="0">
              <a:solidFill>
                <a:srgbClr val="0CCA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69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F32E89A6-BE1D-4036-A951-ABFF245AA3AD}"/>
              </a:ext>
            </a:extLst>
          </p:cNvPr>
          <p:cNvSpPr/>
          <p:nvPr/>
        </p:nvSpPr>
        <p:spPr>
          <a:xfrm>
            <a:off x="855406" y="1349952"/>
            <a:ext cx="10481188" cy="5508047"/>
          </a:xfrm>
          <a:prstGeom prst="rect">
            <a:avLst/>
          </a:prstGeom>
          <a:solidFill>
            <a:srgbClr val="E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7AEF759-4FCB-6AFD-3479-7857F7AD6FA7}"/>
              </a:ext>
            </a:extLst>
          </p:cNvPr>
          <p:cNvSpPr/>
          <p:nvPr/>
        </p:nvSpPr>
        <p:spPr>
          <a:xfrm>
            <a:off x="1137247" y="1609553"/>
            <a:ext cx="9917506" cy="5045412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D365CBE-FF67-46AB-9B8E-D5E8A1314E63}"/>
              </a:ext>
            </a:extLst>
          </p:cNvPr>
          <p:cNvSpPr/>
          <p:nvPr/>
        </p:nvSpPr>
        <p:spPr>
          <a:xfrm>
            <a:off x="11520054" y="3560965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3178CD2-487D-44AA-BC65-C732B5C988FF}"/>
              </a:ext>
            </a:extLst>
          </p:cNvPr>
          <p:cNvSpPr/>
          <p:nvPr/>
        </p:nvSpPr>
        <p:spPr>
          <a:xfrm>
            <a:off x="11520054" y="4530783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ACA2EB6-431E-4BF3-A0EF-4D714EFE5D45}"/>
              </a:ext>
            </a:extLst>
          </p:cNvPr>
          <p:cNvSpPr/>
          <p:nvPr/>
        </p:nvSpPr>
        <p:spPr>
          <a:xfrm>
            <a:off x="11520054" y="2591147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4A79740-F8E6-054B-BFDB-11AF12C1B149}"/>
              </a:ext>
            </a:extLst>
          </p:cNvPr>
          <p:cNvSpPr/>
          <p:nvPr/>
        </p:nvSpPr>
        <p:spPr>
          <a:xfrm>
            <a:off x="1129495" y="1938115"/>
            <a:ext cx="4638094" cy="3947998"/>
          </a:xfrm>
          <a:prstGeom prst="rect">
            <a:avLst/>
          </a:prstGeom>
          <a:pattFill prst="wdUpDiag">
            <a:fgClr>
              <a:srgbClr val="C1FBF5"/>
            </a:fgClr>
            <a:bgClr>
              <a:schemeClr val="bg1"/>
            </a:bgClr>
          </a:patt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725C3C-F5ED-4C16-9579-3AFF248C3DC1}"/>
              </a:ext>
            </a:extLst>
          </p:cNvPr>
          <p:cNvSpPr txBox="1"/>
          <p:nvPr/>
        </p:nvSpPr>
        <p:spPr>
          <a:xfrm flipV="1">
            <a:off x="210281" y="3484631"/>
            <a:ext cx="461665" cy="6485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Menú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F5C6C3-C16C-4F33-9A2C-0D831A7C0181}"/>
              </a:ext>
            </a:extLst>
          </p:cNvPr>
          <p:cNvSpPr txBox="1"/>
          <p:nvPr/>
        </p:nvSpPr>
        <p:spPr>
          <a:xfrm>
            <a:off x="4142021" y="298524"/>
            <a:ext cx="4174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0" u="none" strike="noStrike" kern="1200" cap="none" spc="0" normalizeH="0" baseline="0" noProof="0" dirty="0" err="1">
                <a:ln w="22225">
                  <a:noFill/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Rage Italic" panose="03070502040507070304" pitchFamily="66" charset="0"/>
                <a:ea typeface="Gulim" panose="020B0600000101010101" pitchFamily="34" charset="-127"/>
                <a:cs typeface="+mn-cs"/>
              </a:rPr>
              <a:t>KiteSurfing</a:t>
            </a:r>
            <a:endParaRPr kumimoji="0" lang="es-ES" sz="6600" b="1" i="0" u="none" strike="noStrike" kern="1200" cap="none" spc="0" normalizeH="0" baseline="0" noProof="0" dirty="0">
              <a:ln w="22225">
                <a:noFill/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Rage Italic" panose="03070502040507070304" pitchFamily="66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B310F0A-7A1A-A0DF-E03B-01F5B73CFB46}"/>
              </a:ext>
            </a:extLst>
          </p:cNvPr>
          <p:cNvSpPr/>
          <p:nvPr/>
        </p:nvSpPr>
        <p:spPr>
          <a:xfrm>
            <a:off x="1411336" y="2316180"/>
            <a:ext cx="4684664" cy="31918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A4D2705-F409-28F3-47C2-3DE8574E3ED0}"/>
              </a:ext>
            </a:extLst>
          </p:cNvPr>
          <p:cNvCxnSpPr/>
          <p:nvPr/>
        </p:nvCxnSpPr>
        <p:spPr>
          <a:xfrm>
            <a:off x="6001966" y="3054485"/>
            <a:ext cx="4776281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96929BF0-FF9F-DDD6-017F-7617DD725026}"/>
              </a:ext>
            </a:extLst>
          </p:cNvPr>
          <p:cNvSpPr txBox="1"/>
          <p:nvPr/>
        </p:nvSpPr>
        <p:spPr>
          <a:xfrm>
            <a:off x="6229439" y="3149868"/>
            <a:ext cx="45909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>
                <a:solidFill>
                  <a:schemeClr val="accent2"/>
                </a:solidFill>
              </a:rPr>
              <a:t>Sdsdscd</a:t>
            </a:r>
            <a:r>
              <a:rPr lang="es-ES" sz="2800" dirty="0">
                <a:solidFill>
                  <a:schemeClr val="accent2"/>
                </a:solidFill>
              </a:rPr>
              <a:t> </a:t>
            </a:r>
            <a:r>
              <a:rPr lang="es-ES" sz="2800" dirty="0" err="1">
                <a:solidFill>
                  <a:schemeClr val="accent2"/>
                </a:solidFill>
              </a:rPr>
              <a:t>sokdmskd</a:t>
            </a:r>
            <a:r>
              <a:rPr lang="es-ES" sz="2800" dirty="0">
                <a:solidFill>
                  <a:schemeClr val="accent2"/>
                </a:solidFill>
              </a:rPr>
              <a:t> </a:t>
            </a:r>
            <a:r>
              <a:rPr lang="es-ES" sz="2800" dirty="0" err="1">
                <a:solidFill>
                  <a:schemeClr val="accent2"/>
                </a:solidFill>
              </a:rPr>
              <a:t>asidoajosd</a:t>
            </a:r>
            <a:r>
              <a:rPr lang="es-ES" sz="2800" dirty="0">
                <a:solidFill>
                  <a:schemeClr val="accent2"/>
                </a:solidFill>
              </a:rPr>
              <a:t> </a:t>
            </a:r>
          </a:p>
          <a:p>
            <a:r>
              <a:rPr lang="es-ES" sz="2800" dirty="0" err="1">
                <a:solidFill>
                  <a:schemeClr val="accent2"/>
                </a:solidFill>
              </a:rPr>
              <a:t>aiodsmaoimaso</a:t>
            </a:r>
            <a:endParaRPr lang="es-ES" sz="2800" dirty="0">
              <a:solidFill>
                <a:schemeClr val="accent2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36667D1-BBAD-2128-95A4-1FD6D811B173}"/>
              </a:ext>
            </a:extLst>
          </p:cNvPr>
          <p:cNvSpPr txBox="1"/>
          <p:nvPr/>
        </p:nvSpPr>
        <p:spPr>
          <a:xfrm>
            <a:off x="6230047" y="4133136"/>
            <a:ext cx="4548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CCAB8"/>
                </a:solidFill>
              </a:rPr>
              <a:t>Cccccccxzxz</a:t>
            </a:r>
            <a:r>
              <a:rPr lang="es-ES" sz="1400" dirty="0">
                <a:solidFill>
                  <a:srgbClr val="0CCAB8"/>
                </a:solidFill>
              </a:rPr>
              <a:t> </a:t>
            </a:r>
            <a:r>
              <a:rPr lang="es-ES" sz="1400" dirty="0" err="1">
                <a:solidFill>
                  <a:srgbClr val="0CCAB8"/>
                </a:solidFill>
              </a:rPr>
              <a:t>appmdmpdc</a:t>
            </a:r>
            <a:r>
              <a:rPr lang="es-ES" sz="1400" dirty="0">
                <a:solidFill>
                  <a:srgbClr val="0CCAB8"/>
                </a:solidFill>
              </a:rPr>
              <a:t> </a:t>
            </a:r>
            <a:r>
              <a:rPr lang="es-ES" sz="1400" dirty="0" err="1">
                <a:solidFill>
                  <a:srgbClr val="0CCAB8"/>
                </a:solidFill>
              </a:rPr>
              <a:t>paoks.dpaosd</a:t>
            </a:r>
            <a:r>
              <a:rPr lang="es-ES" sz="1400" dirty="0">
                <a:solidFill>
                  <a:srgbClr val="0CCAB8"/>
                </a:solidFill>
              </a:rPr>
              <a:t> </a:t>
            </a:r>
            <a:r>
              <a:rPr lang="es-ES" sz="1400" dirty="0" err="1">
                <a:solidFill>
                  <a:srgbClr val="0CCAB8"/>
                </a:solidFill>
              </a:rPr>
              <a:t>aksk.das.op</a:t>
            </a:r>
            <a:endParaRPr lang="es-ES" sz="1400" dirty="0">
              <a:solidFill>
                <a:srgbClr val="0CCAB8"/>
              </a:solidFill>
            </a:endParaRPr>
          </a:p>
          <a:p>
            <a:r>
              <a:rPr lang="es-ES" sz="1400" dirty="0" err="1">
                <a:solidFill>
                  <a:srgbClr val="0CCAB8"/>
                </a:solidFill>
              </a:rPr>
              <a:t>Aasd</a:t>
            </a:r>
            <a:r>
              <a:rPr lang="es-ES" sz="1400" dirty="0">
                <a:solidFill>
                  <a:srgbClr val="0CCAB8"/>
                </a:solidFill>
              </a:rPr>
              <a:t> </a:t>
            </a:r>
            <a:r>
              <a:rPr lang="es-ES" sz="1400" dirty="0" err="1">
                <a:solidFill>
                  <a:srgbClr val="0CCAB8"/>
                </a:solidFill>
              </a:rPr>
              <a:t>sdd,jf,fk</a:t>
            </a:r>
            <a:r>
              <a:rPr lang="es-ES" sz="1400" dirty="0">
                <a:solidFill>
                  <a:srgbClr val="0CCAB8"/>
                </a:solidFill>
              </a:rPr>
              <a:t> </a:t>
            </a:r>
            <a:r>
              <a:rPr lang="es-ES" sz="1400" dirty="0" err="1">
                <a:solidFill>
                  <a:srgbClr val="0CCAB8"/>
                </a:solidFill>
              </a:rPr>
              <a:t>oimjifidmfsd</a:t>
            </a:r>
            <a:r>
              <a:rPr lang="es-ES" sz="1400" dirty="0">
                <a:solidFill>
                  <a:srgbClr val="0CCAB8"/>
                </a:solidFill>
              </a:rPr>
              <a:t> </a:t>
            </a:r>
            <a:r>
              <a:rPr lang="es-ES" sz="1400" dirty="0" err="1">
                <a:solidFill>
                  <a:srgbClr val="0CCAB8"/>
                </a:solidFill>
              </a:rPr>
              <a:t>ajkmdamokdmad</a:t>
            </a:r>
            <a:r>
              <a:rPr lang="es-ES" sz="1400" dirty="0">
                <a:solidFill>
                  <a:srgbClr val="0CCAB8"/>
                </a:solidFill>
              </a:rPr>
              <a:t> </a:t>
            </a:r>
            <a:r>
              <a:rPr lang="es-ES" sz="1400" dirty="0" err="1">
                <a:solidFill>
                  <a:srgbClr val="0CCAB8"/>
                </a:solidFill>
              </a:rPr>
              <a:t>ajodka</a:t>
            </a:r>
            <a:endParaRPr lang="es-ES" sz="1400" dirty="0">
              <a:solidFill>
                <a:srgbClr val="0CCAB8"/>
              </a:solidFill>
            </a:endParaRPr>
          </a:p>
          <a:p>
            <a:r>
              <a:rPr lang="es-ES" sz="1400" dirty="0" err="1">
                <a:solidFill>
                  <a:srgbClr val="0CCAB8"/>
                </a:solidFill>
              </a:rPr>
              <a:t>Ajsndiad</a:t>
            </a:r>
            <a:r>
              <a:rPr lang="es-ES" sz="1400" dirty="0">
                <a:solidFill>
                  <a:srgbClr val="0CCAB8"/>
                </a:solidFill>
              </a:rPr>
              <a:t> </a:t>
            </a:r>
            <a:r>
              <a:rPr lang="es-ES" sz="1400" dirty="0" err="1">
                <a:solidFill>
                  <a:srgbClr val="0CCAB8"/>
                </a:solidFill>
              </a:rPr>
              <a:t>aimjaodado</a:t>
            </a:r>
            <a:r>
              <a:rPr lang="es-ES" sz="1400" dirty="0">
                <a:solidFill>
                  <a:srgbClr val="0CCAB8"/>
                </a:solidFill>
              </a:rPr>
              <a:t> </a:t>
            </a:r>
            <a:r>
              <a:rPr lang="es-ES" sz="1400" dirty="0" err="1">
                <a:solidFill>
                  <a:srgbClr val="0CCAB8"/>
                </a:solidFill>
              </a:rPr>
              <a:t>amdaodm</a:t>
            </a:r>
            <a:r>
              <a:rPr lang="es-ES" sz="1400" dirty="0">
                <a:solidFill>
                  <a:srgbClr val="0CCAB8"/>
                </a:solidFill>
              </a:rPr>
              <a:t> </a:t>
            </a:r>
            <a:r>
              <a:rPr lang="es-ES" sz="1400" dirty="0" err="1">
                <a:solidFill>
                  <a:srgbClr val="0CCAB8"/>
                </a:solidFill>
              </a:rPr>
              <a:t>aosmdoiad</a:t>
            </a:r>
            <a:endParaRPr lang="es-ES" sz="1400" dirty="0">
              <a:solidFill>
                <a:srgbClr val="0CCA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737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F32E89A6-BE1D-4036-A951-ABFF245AA3AD}"/>
              </a:ext>
            </a:extLst>
          </p:cNvPr>
          <p:cNvSpPr/>
          <p:nvPr/>
        </p:nvSpPr>
        <p:spPr>
          <a:xfrm>
            <a:off x="855406" y="1349952"/>
            <a:ext cx="10481188" cy="5508047"/>
          </a:xfrm>
          <a:prstGeom prst="rect">
            <a:avLst/>
          </a:prstGeom>
          <a:solidFill>
            <a:srgbClr val="E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D365CBE-FF67-46AB-9B8E-D5E8A1314E63}"/>
              </a:ext>
            </a:extLst>
          </p:cNvPr>
          <p:cNvSpPr/>
          <p:nvPr/>
        </p:nvSpPr>
        <p:spPr>
          <a:xfrm>
            <a:off x="11520054" y="3560965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3178CD2-487D-44AA-BC65-C732B5C988FF}"/>
              </a:ext>
            </a:extLst>
          </p:cNvPr>
          <p:cNvSpPr/>
          <p:nvPr/>
        </p:nvSpPr>
        <p:spPr>
          <a:xfrm>
            <a:off x="11520054" y="4530783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ACA2EB6-431E-4BF3-A0EF-4D714EFE5D45}"/>
              </a:ext>
            </a:extLst>
          </p:cNvPr>
          <p:cNvSpPr/>
          <p:nvPr/>
        </p:nvSpPr>
        <p:spPr>
          <a:xfrm>
            <a:off x="11520054" y="2591147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725C3C-F5ED-4C16-9579-3AFF248C3DC1}"/>
              </a:ext>
            </a:extLst>
          </p:cNvPr>
          <p:cNvSpPr txBox="1"/>
          <p:nvPr/>
        </p:nvSpPr>
        <p:spPr>
          <a:xfrm flipV="1">
            <a:off x="210281" y="3484631"/>
            <a:ext cx="461665" cy="6485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Menú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F5C6C3-C16C-4F33-9A2C-0D831A7C0181}"/>
              </a:ext>
            </a:extLst>
          </p:cNvPr>
          <p:cNvSpPr txBox="1"/>
          <p:nvPr/>
        </p:nvSpPr>
        <p:spPr>
          <a:xfrm>
            <a:off x="4142021" y="298524"/>
            <a:ext cx="4174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0" u="none" strike="noStrike" kern="1200" cap="none" spc="0" normalizeH="0" baseline="0" noProof="0" dirty="0" err="1">
                <a:ln w="22225">
                  <a:noFill/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Rage Italic" panose="03070502040507070304" pitchFamily="66" charset="0"/>
                <a:ea typeface="Gulim" panose="020B0600000101010101" pitchFamily="34" charset="-127"/>
                <a:cs typeface="+mn-cs"/>
              </a:rPr>
              <a:t>KiteSurfing</a:t>
            </a:r>
            <a:endParaRPr kumimoji="0" lang="es-ES" sz="6600" b="1" i="0" u="none" strike="noStrike" kern="1200" cap="none" spc="0" normalizeH="0" baseline="0" noProof="0" dirty="0">
              <a:ln w="22225">
                <a:noFill/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Rage Italic" panose="03070502040507070304" pitchFamily="66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7AEF759-4FCB-6AFD-3479-7857F7AD6FA7}"/>
              </a:ext>
            </a:extLst>
          </p:cNvPr>
          <p:cNvSpPr/>
          <p:nvPr/>
        </p:nvSpPr>
        <p:spPr>
          <a:xfrm>
            <a:off x="1137247" y="1609553"/>
            <a:ext cx="9917506" cy="5045412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2BA31C0-3F65-0657-F2AF-5A776D06EE60}"/>
              </a:ext>
            </a:extLst>
          </p:cNvPr>
          <p:cNvCxnSpPr/>
          <p:nvPr/>
        </p:nvCxnSpPr>
        <p:spPr>
          <a:xfrm>
            <a:off x="2045110" y="2290916"/>
            <a:ext cx="303670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32A2AC79-31F1-CDEC-8697-57AE80A6ABD6}"/>
              </a:ext>
            </a:extLst>
          </p:cNvPr>
          <p:cNvCxnSpPr/>
          <p:nvPr/>
        </p:nvCxnSpPr>
        <p:spPr>
          <a:xfrm>
            <a:off x="6940874" y="2290916"/>
            <a:ext cx="303670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CDBF8D2-6B70-913F-977E-E80369A5F496}"/>
              </a:ext>
            </a:extLst>
          </p:cNvPr>
          <p:cNvSpPr txBox="1"/>
          <p:nvPr/>
        </p:nvSpPr>
        <p:spPr>
          <a:xfrm>
            <a:off x="5443705" y="2105940"/>
            <a:ext cx="174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CCAB8"/>
                </a:solidFill>
              </a:rPr>
              <a:t>Noti</a:t>
            </a:r>
            <a:r>
              <a:rPr lang="es-ES" dirty="0">
                <a:solidFill>
                  <a:schemeClr val="accent2"/>
                </a:solidFill>
              </a:rPr>
              <a:t>cias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831F911-28D9-9A23-1291-A51AD6ED3F8E}"/>
              </a:ext>
            </a:extLst>
          </p:cNvPr>
          <p:cNvSpPr txBox="1"/>
          <p:nvPr/>
        </p:nvSpPr>
        <p:spPr>
          <a:xfrm>
            <a:off x="3253434" y="2495455"/>
            <a:ext cx="5685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 err="1">
                <a:solidFill>
                  <a:srgbClr val="0CCAB8"/>
                </a:solidFill>
              </a:rPr>
              <a:t>Lksdfjwe,oeilcj,solfkjdsfljfmojckeofkjckerkfjvkrceikvjcrekfvij</a:t>
            </a:r>
            <a:endParaRPr lang="es-ES" sz="1400" i="1" dirty="0">
              <a:solidFill>
                <a:srgbClr val="0CCAB8"/>
              </a:solidFill>
            </a:endParaRPr>
          </a:p>
          <a:p>
            <a:pPr algn="ctr"/>
            <a:r>
              <a:rPr lang="es-ES" sz="1400" i="1" dirty="0">
                <a:solidFill>
                  <a:srgbClr val="0CCAB8"/>
                </a:solidFill>
              </a:rPr>
              <a:t>Ervjifcjekroej9fvoecjkrk9voifel9vfokvjv9ifrj+wiere</a:t>
            </a:r>
          </a:p>
          <a:p>
            <a:pPr algn="ctr"/>
            <a:r>
              <a:rPr lang="es-ES" sz="1400" i="1" dirty="0" err="1">
                <a:solidFill>
                  <a:srgbClr val="0CCAB8"/>
                </a:solidFill>
              </a:rPr>
              <a:t>Weemutkwmerweemv</a:t>
            </a:r>
            <a:r>
              <a:rPr lang="es-ES" sz="1400" i="1" dirty="0">
                <a:solidFill>
                  <a:srgbClr val="0CCAB8"/>
                </a:solidFill>
              </a:rPr>
              <a:t> u vth34ut 3498 tuth989ti2 ti2 th23it 23 ut</a:t>
            </a:r>
          </a:p>
          <a:p>
            <a:pPr algn="ctr"/>
            <a:r>
              <a:rPr lang="es-ES" sz="1400" i="1" dirty="0">
                <a:solidFill>
                  <a:srgbClr val="0CCAB8"/>
                </a:solidFill>
              </a:rPr>
              <a:t> </a:t>
            </a:r>
            <a:r>
              <a:rPr lang="es-ES" sz="1400" i="1" dirty="0" err="1">
                <a:solidFill>
                  <a:srgbClr val="0CCAB8"/>
                </a:solidFill>
              </a:rPr>
              <a:t>uiwtuijwewuwetuht</a:t>
            </a:r>
            <a:r>
              <a:rPr lang="es-ES" sz="1400" i="1" dirty="0">
                <a:solidFill>
                  <a:srgbClr val="0CCAB8"/>
                </a:solidFill>
              </a:rPr>
              <a:t> 98w </a:t>
            </a:r>
            <a:r>
              <a:rPr lang="es-ES" sz="1400" i="1" dirty="0" err="1">
                <a:solidFill>
                  <a:srgbClr val="0CCAB8"/>
                </a:solidFill>
              </a:rPr>
              <a:t>ot</a:t>
            </a:r>
            <a:r>
              <a:rPr lang="es-ES" sz="1400" i="1" dirty="0">
                <a:solidFill>
                  <a:srgbClr val="0CCAB8"/>
                </a:solidFill>
              </a:rPr>
              <a:t> </a:t>
            </a:r>
            <a:r>
              <a:rPr lang="es-ES" sz="1400" i="1" dirty="0" err="1">
                <a:solidFill>
                  <a:srgbClr val="0CCAB8"/>
                </a:solidFill>
              </a:rPr>
              <a:t>hwt</a:t>
            </a:r>
            <a:r>
              <a:rPr lang="es-ES" sz="1400" i="1" dirty="0">
                <a:solidFill>
                  <a:srgbClr val="0CCAB8"/>
                </a:solidFill>
              </a:rPr>
              <a:t> h398 t 8tnwm  w </a:t>
            </a:r>
            <a:r>
              <a:rPr lang="es-ES" sz="1400" i="1" dirty="0" err="1">
                <a:solidFill>
                  <a:srgbClr val="0CCAB8"/>
                </a:solidFill>
              </a:rPr>
              <a:t>oiw</a:t>
            </a:r>
            <a:r>
              <a:rPr lang="es-ES" sz="1400" i="1" dirty="0">
                <a:solidFill>
                  <a:srgbClr val="0CCAB8"/>
                </a:solidFill>
              </a:rPr>
              <a:t> </a:t>
            </a:r>
            <a:r>
              <a:rPr lang="es-ES" sz="1400" i="1" dirty="0" err="1">
                <a:solidFill>
                  <a:srgbClr val="0CCAB8"/>
                </a:solidFill>
              </a:rPr>
              <a:t>woi</a:t>
            </a:r>
            <a:endParaRPr lang="es-ES" sz="1400" i="1" dirty="0">
              <a:solidFill>
                <a:srgbClr val="0CCAB8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AE03554-72BA-1301-6888-43D03751469D}"/>
              </a:ext>
            </a:extLst>
          </p:cNvPr>
          <p:cNvSpPr txBox="1"/>
          <p:nvPr/>
        </p:nvSpPr>
        <p:spPr>
          <a:xfrm>
            <a:off x="3431458" y="3808918"/>
            <a:ext cx="2012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accent2"/>
                </a:solidFill>
              </a:rPr>
              <a:t>Direccion</a:t>
            </a:r>
            <a:endParaRPr lang="es-ES" dirty="0">
              <a:solidFill>
                <a:schemeClr val="accent2"/>
              </a:solidFill>
            </a:endParaRPr>
          </a:p>
          <a:p>
            <a:pPr algn="ctr"/>
            <a:r>
              <a:rPr lang="es-ES" dirty="0" err="1"/>
              <a:t>Sksks</a:t>
            </a:r>
            <a:endParaRPr lang="es-ES" dirty="0"/>
          </a:p>
          <a:p>
            <a:pPr algn="ctr"/>
            <a:r>
              <a:rPr lang="es-ES" dirty="0" err="1"/>
              <a:t>skskslk</a:t>
            </a:r>
            <a:endParaRPr lang="es-ES" dirty="0"/>
          </a:p>
          <a:p>
            <a:pPr algn="ctr"/>
            <a:r>
              <a:rPr lang="es-ES" dirty="0" err="1"/>
              <a:t>Ajkkmaoskaopspkao</a:t>
            </a:r>
            <a:endParaRPr lang="es-ES" dirty="0"/>
          </a:p>
          <a:p>
            <a:pPr algn="ctr"/>
            <a:r>
              <a:rPr lang="es-ES" dirty="0">
                <a:solidFill>
                  <a:schemeClr val="accent2"/>
                </a:solidFill>
              </a:rPr>
              <a:t>Correo</a:t>
            </a:r>
          </a:p>
          <a:p>
            <a:pPr algn="ctr"/>
            <a:r>
              <a:rPr lang="es-ES" dirty="0" err="1"/>
              <a:t>Aksmaosmaskasma</a:t>
            </a:r>
            <a:endParaRPr lang="es-ES" dirty="0"/>
          </a:p>
          <a:p>
            <a:pPr algn="ctr"/>
            <a:endParaRPr lang="es-ES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27902688-EA6A-0F97-F016-2BB783803DEF}"/>
              </a:ext>
            </a:extLst>
          </p:cNvPr>
          <p:cNvSpPr txBox="1"/>
          <p:nvPr/>
        </p:nvSpPr>
        <p:spPr>
          <a:xfrm>
            <a:off x="6595897" y="3808918"/>
            <a:ext cx="2012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accent2"/>
                </a:solidFill>
              </a:rPr>
              <a:t>Telefono</a:t>
            </a:r>
            <a:endParaRPr lang="es-ES" dirty="0"/>
          </a:p>
          <a:p>
            <a:pPr algn="ctr"/>
            <a:r>
              <a:rPr lang="es-ES" dirty="0" err="1"/>
              <a:t>Ajkkmaoskaopspkao</a:t>
            </a:r>
            <a:endParaRPr lang="es-ES" dirty="0"/>
          </a:p>
          <a:p>
            <a:pPr algn="ctr"/>
            <a:r>
              <a:rPr lang="es-ES" dirty="0">
                <a:solidFill>
                  <a:schemeClr val="accent2"/>
                </a:solidFill>
              </a:rPr>
              <a:t>DIRECTOR</a:t>
            </a:r>
          </a:p>
          <a:p>
            <a:pPr algn="ctr"/>
            <a:r>
              <a:rPr lang="es-ES" dirty="0" err="1"/>
              <a:t>Aksmaosmaskasma</a:t>
            </a:r>
            <a:endParaRPr lang="es-ES" dirty="0"/>
          </a:p>
          <a:p>
            <a:pPr algn="ctr"/>
            <a:r>
              <a:rPr lang="es-ES" dirty="0" err="1"/>
              <a:t>Akskasa</a:t>
            </a:r>
            <a:endParaRPr lang="es-ES" dirty="0"/>
          </a:p>
          <a:p>
            <a:pPr algn="ctr"/>
            <a:r>
              <a:rPr lang="es-ES" dirty="0" err="1"/>
              <a:t>askaksaas</a:t>
            </a:r>
            <a:endParaRPr lang="es-ES" dirty="0"/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922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F32E89A6-BE1D-4036-A951-ABFF245AA3AD}"/>
              </a:ext>
            </a:extLst>
          </p:cNvPr>
          <p:cNvSpPr/>
          <p:nvPr/>
        </p:nvSpPr>
        <p:spPr>
          <a:xfrm>
            <a:off x="855406" y="1349952"/>
            <a:ext cx="10481188" cy="5508047"/>
          </a:xfrm>
          <a:prstGeom prst="rect">
            <a:avLst/>
          </a:prstGeom>
          <a:solidFill>
            <a:srgbClr val="E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D365CBE-FF67-46AB-9B8E-D5E8A1314E63}"/>
              </a:ext>
            </a:extLst>
          </p:cNvPr>
          <p:cNvSpPr/>
          <p:nvPr/>
        </p:nvSpPr>
        <p:spPr>
          <a:xfrm>
            <a:off x="11520054" y="3560965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3178CD2-487D-44AA-BC65-C732B5C988FF}"/>
              </a:ext>
            </a:extLst>
          </p:cNvPr>
          <p:cNvSpPr/>
          <p:nvPr/>
        </p:nvSpPr>
        <p:spPr>
          <a:xfrm>
            <a:off x="11520054" y="4530783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ACA2EB6-431E-4BF3-A0EF-4D714EFE5D45}"/>
              </a:ext>
            </a:extLst>
          </p:cNvPr>
          <p:cNvSpPr/>
          <p:nvPr/>
        </p:nvSpPr>
        <p:spPr>
          <a:xfrm>
            <a:off x="11520054" y="2591147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725C3C-F5ED-4C16-9579-3AFF248C3DC1}"/>
              </a:ext>
            </a:extLst>
          </p:cNvPr>
          <p:cNvSpPr txBox="1"/>
          <p:nvPr/>
        </p:nvSpPr>
        <p:spPr>
          <a:xfrm flipV="1">
            <a:off x="210281" y="3484631"/>
            <a:ext cx="461665" cy="6485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Menú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F5C6C3-C16C-4F33-9A2C-0D831A7C0181}"/>
              </a:ext>
            </a:extLst>
          </p:cNvPr>
          <p:cNvSpPr txBox="1"/>
          <p:nvPr/>
        </p:nvSpPr>
        <p:spPr>
          <a:xfrm>
            <a:off x="4142021" y="298524"/>
            <a:ext cx="4174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0" u="none" strike="noStrike" kern="1200" cap="none" spc="0" normalizeH="0" baseline="0" noProof="0" dirty="0" err="1">
                <a:ln w="22225">
                  <a:noFill/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Rage Italic" panose="03070502040507070304" pitchFamily="66" charset="0"/>
                <a:ea typeface="Gulim" panose="020B0600000101010101" pitchFamily="34" charset="-127"/>
                <a:cs typeface="+mn-cs"/>
              </a:rPr>
              <a:t>KiteSurfing</a:t>
            </a:r>
            <a:endParaRPr kumimoji="0" lang="es-ES" sz="6600" b="1" i="0" u="none" strike="noStrike" kern="1200" cap="none" spc="0" normalizeH="0" baseline="0" noProof="0" dirty="0">
              <a:ln w="22225">
                <a:noFill/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Rage Italic" panose="03070502040507070304" pitchFamily="66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7AEF759-4FCB-6AFD-3479-7857F7AD6FA7}"/>
              </a:ext>
            </a:extLst>
          </p:cNvPr>
          <p:cNvSpPr/>
          <p:nvPr/>
        </p:nvSpPr>
        <p:spPr>
          <a:xfrm>
            <a:off x="1137247" y="1609553"/>
            <a:ext cx="9917506" cy="5045412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55811EA-E790-485F-8066-CCC0B0282BF0}"/>
              </a:ext>
            </a:extLst>
          </p:cNvPr>
          <p:cNvSpPr/>
          <p:nvPr/>
        </p:nvSpPr>
        <p:spPr>
          <a:xfrm>
            <a:off x="2012429" y="2281416"/>
            <a:ext cx="3952567" cy="38686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64CF907-893E-5DDC-BC83-68CF16E9F45F}"/>
              </a:ext>
            </a:extLst>
          </p:cNvPr>
          <p:cNvSpPr/>
          <p:nvPr/>
        </p:nvSpPr>
        <p:spPr>
          <a:xfrm>
            <a:off x="2268067" y="2650748"/>
            <a:ext cx="3451123" cy="196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9D7B266-30A7-C7BA-3E69-D1E0CBCE32C2}"/>
              </a:ext>
            </a:extLst>
          </p:cNvPr>
          <p:cNvSpPr/>
          <p:nvPr/>
        </p:nvSpPr>
        <p:spPr>
          <a:xfrm>
            <a:off x="2268067" y="3026678"/>
            <a:ext cx="3451123" cy="196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94C5C5E-EDA8-841E-6B38-6A486CBE33E1}"/>
              </a:ext>
            </a:extLst>
          </p:cNvPr>
          <p:cNvSpPr/>
          <p:nvPr/>
        </p:nvSpPr>
        <p:spPr>
          <a:xfrm>
            <a:off x="2268067" y="3384357"/>
            <a:ext cx="3451123" cy="196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06E5234-0C51-6BBB-29F5-E0B531B023FD}"/>
              </a:ext>
            </a:extLst>
          </p:cNvPr>
          <p:cNvSpPr/>
          <p:nvPr/>
        </p:nvSpPr>
        <p:spPr>
          <a:xfrm>
            <a:off x="2268067" y="3796383"/>
            <a:ext cx="2109020" cy="223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2A380A5-DA4C-E2B9-94EF-4E378AFFAD23}"/>
              </a:ext>
            </a:extLst>
          </p:cNvPr>
          <p:cNvSpPr/>
          <p:nvPr/>
        </p:nvSpPr>
        <p:spPr>
          <a:xfrm>
            <a:off x="4490157" y="3794244"/>
            <a:ext cx="1229033" cy="223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467BBD6-B6FB-83A1-2A5A-CBCA90FB0B71}"/>
              </a:ext>
            </a:extLst>
          </p:cNvPr>
          <p:cNvSpPr/>
          <p:nvPr/>
        </p:nvSpPr>
        <p:spPr>
          <a:xfrm>
            <a:off x="3610170" y="5580937"/>
            <a:ext cx="2109020" cy="223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DD6A17E-372A-3206-79BC-0CC867CA2BBE}"/>
              </a:ext>
            </a:extLst>
          </p:cNvPr>
          <p:cNvSpPr/>
          <p:nvPr/>
        </p:nvSpPr>
        <p:spPr>
          <a:xfrm>
            <a:off x="6430297" y="2281417"/>
            <a:ext cx="4355690" cy="3868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107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F2A04A-8D41-4C48-9816-386F1448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555"/>
            <a:ext cx="12192000" cy="648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08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043C214-05A4-4605-9A3A-3C2C76CFBA33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https://kojo.com.au/</a:t>
            </a:r>
          </a:p>
        </p:txBody>
      </p:sp>
    </p:spTree>
    <p:extLst>
      <p:ext uri="{BB962C8B-B14F-4D97-AF65-F5344CB8AC3E}">
        <p14:creationId xmlns:p14="http://schemas.microsoft.com/office/powerpoint/2010/main" val="4206286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6096502-2A9C-45CA-8873-1D77929A2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423"/>
            <a:ext cx="12192000" cy="597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7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F32E89A6-BE1D-4036-A951-ABFF245AA3AD}"/>
              </a:ext>
            </a:extLst>
          </p:cNvPr>
          <p:cNvSpPr/>
          <p:nvPr/>
        </p:nvSpPr>
        <p:spPr>
          <a:xfrm>
            <a:off x="855406" y="1349953"/>
            <a:ext cx="10481188" cy="5335982"/>
          </a:xfrm>
          <a:prstGeom prst="rect">
            <a:avLst/>
          </a:prstGeom>
          <a:solidFill>
            <a:srgbClr val="E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D208F6-31F4-4173-AD06-17DA9E9EC62B}"/>
              </a:ext>
            </a:extLst>
          </p:cNvPr>
          <p:cNvSpPr/>
          <p:nvPr/>
        </p:nvSpPr>
        <p:spPr>
          <a:xfrm>
            <a:off x="8054237" y="3900792"/>
            <a:ext cx="2275900" cy="23976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F2B8962-9863-4AFA-96D6-5BE969FBEDF7}"/>
              </a:ext>
            </a:extLst>
          </p:cNvPr>
          <p:cNvSpPr/>
          <p:nvPr/>
        </p:nvSpPr>
        <p:spPr>
          <a:xfrm>
            <a:off x="7901837" y="4017944"/>
            <a:ext cx="2244840" cy="21280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95F473E-6830-4BF9-9638-DE81125B59C7}"/>
              </a:ext>
            </a:extLst>
          </p:cNvPr>
          <p:cNvSpPr/>
          <p:nvPr/>
        </p:nvSpPr>
        <p:spPr>
          <a:xfrm>
            <a:off x="2496500" y="2681939"/>
            <a:ext cx="2244840" cy="21280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D7FA6D7-8413-4196-973F-EC2047979F55}"/>
              </a:ext>
            </a:extLst>
          </p:cNvPr>
          <p:cNvSpPr/>
          <p:nvPr/>
        </p:nvSpPr>
        <p:spPr>
          <a:xfrm>
            <a:off x="2519464" y="2402732"/>
            <a:ext cx="2244840" cy="21280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D365CBE-FF67-46AB-9B8E-D5E8A1314E63}"/>
              </a:ext>
            </a:extLst>
          </p:cNvPr>
          <p:cNvSpPr/>
          <p:nvPr/>
        </p:nvSpPr>
        <p:spPr>
          <a:xfrm>
            <a:off x="11520054" y="3560965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3178CD2-487D-44AA-BC65-C732B5C988FF}"/>
              </a:ext>
            </a:extLst>
          </p:cNvPr>
          <p:cNvSpPr/>
          <p:nvPr/>
        </p:nvSpPr>
        <p:spPr>
          <a:xfrm>
            <a:off x="11520054" y="4530783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ACA2EB6-431E-4BF3-A0EF-4D714EFE5D45}"/>
              </a:ext>
            </a:extLst>
          </p:cNvPr>
          <p:cNvSpPr/>
          <p:nvPr/>
        </p:nvSpPr>
        <p:spPr>
          <a:xfrm>
            <a:off x="11520054" y="2591147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725C3C-F5ED-4C16-9579-3AFF248C3DC1}"/>
              </a:ext>
            </a:extLst>
          </p:cNvPr>
          <p:cNvSpPr txBox="1"/>
          <p:nvPr/>
        </p:nvSpPr>
        <p:spPr>
          <a:xfrm flipV="1">
            <a:off x="210281" y="3484631"/>
            <a:ext cx="461665" cy="6485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Menú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F5C6C3-C16C-4F33-9A2C-0D831A7C0181}"/>
              </a:ext>
            </a:extLst>
          </p:cNvPr>
          <p:cNvSpPr txBox="1"/>
          <p:nvPr/>
        </p:nvSpPr>
        <p:spPr>
          <a:xfrm>
            <a:off x="4142021" y="298524"/>
            <a:ext cx="4174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0" u="none" strike="noStrike" kern="1200" cap="none" spc="0" normalizeH="0" baseline="0" noProof="0" dirty="0" err="1">
                <a:ln w="22225">
                  <a:noFill/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Rage Italic" panose="03070502040507070304" pitchFamily="66" charset="0"/>
                <a:ea typeface="Gulim" panose="020B0600000101010101" pitchFamily="34" charset="-127"/>
                <a:cs typeface="+mn-cs"/>
              </a:rPr>
              <a:t>KiteSurfing</a:t>
            </a:r>
            <a:endParaRPr kumimoji="0" lang="es-ES" sz="6600" b="1" i="0" u="none" strike="noStrike" kern="1200" cap="none" spc="0" normalizeH="0" baseline="0" noProof="0" dirty="0">
              <a:ln w="22225">
                <a:noFill/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Rage Italic" panose="03070502040507070304" pitchFamily="66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5F18AD-0E2B-4A3C-AB0E-3364FC9CF6E9}"/>
              </a:ext>
            </a:extLst>
          </p:cNvPr>
          <p:cNvSpPr txBox="1"/>
          <p:nvPr/>
        </p:nvSpPr>
        <p:spPr>
          <a:xfrm>
            <a:off x="322378" y="195791"/>
            <a:ext cx="2013626" cy="230832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mezclaran videos y fotos en los rectángulos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Entrarán unas palabras y luego se irán</a:t>
            </a:r>
          </a:p>
        </p:txBody>
      </p:sp>
      <p:pic>
        <p:nvPicPr>
          <p:cNvPr id="6" name="Gráfico 5" descr="Clip">
            <a:extLst>
              <a:ext uri="{FF2B5EF4-FFF2-40B4-BE49-F238E27FC236}">
                <a16:creationId xmlns:a16="http://schemas.microsoft.com/office/drawing/2014/main" id="{9F6754B4-C9C9-4A6E-9A4F-C855EFD08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911" y="-366598"/>
            <a:ext cx="914400" cy="914400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9F5DDBF2-8EF7-4122-A069-40272C088081}"/>
              </a:ext>
            </a:extLst>
          </p:cNvPr>
          <p:cNvSpPr/>
          <p:nvPr/>
        </p:nvSpPr>
        <p:spPr>
          <a:xfrm>
            <a:off x="2282128" y="1519784"/>
            <a:ext cx="3524654" cy="38184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DBDEBF5-73A0-4EA9-AEC4-97DFA6C113E5}"/>
              </a:ext>
            </a:extLst>
          </p:cNvPr>
          <p:cNvSpPr/>
          <p:nvPr/>
        </p:nvSpPr>
        <p:spPr>
          <a:xfrm>
            <a:off x="6123383" y="2504115"/>
            <a:ext cx="3524654" cy="38184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6023B8B-1BA0-41BB-9892-9303A7C8FC78}"/>
              </a:ext>
            </a:extLst>
          </p:cNvPr>
          <p:cNvSpPr/>
          <p:nvPr/>
        </p:nvSpPr>
        <p:spPr>
          <a:xfrm>
            <a:off x="4975146" y="1805165"/>
            <a:ext cx="2108834" cy="2308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7C8FE75-A091-434C-957E-E324F077B01D}"/>
              </a:ext>
            </a:extLst>
          </p:cNvPr>
          <p:cNvSpPr/>
          <p:nvPr/>
        </p:nvSpPr>
        <p:spPr>
          <a:xfrm>
            <a:off x="1298822" y="4841236"/>
            <a:ext cx="1493001" cy="12500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11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F32E89A6-BE1D-4036-A951-ABFF245AA3AD}"/>
              </a:ext>
            </a:extLst>
          </p:cNvPr>
          <p:cNvSpPr/>
          <p:nvPr/>
        </p:nvSpPr>
        <p:spPr>
          <a:xfrm>
            <a:off x="855406" y="1349953"/>
            <a:ext cx="10481188" cy="5335982"/>
          </a:xfrm>
          <a:prstGeom prst="rect">
            <a:avLst/>
          </a:prstGeom>
          <a:solidFill>
            <a:srgbClr val="E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9D208F6-31F4-4173-AD06-17DA9E9EC62B}"/>
              </a:ext>
            </a:extLst>
          </p:cNvPr>
          <p:cNvSpPr/>
          <p:nvPr/>
        </p:nvSpPr>
        <p:spPr>
          <a:xfrm>
            <a:off x="8054237" y="3900792"/>
            <a:ext cx="2275900" cy="239760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F2B8962-9863-4AFA-96D6-5BE969FBEDF7}"/>
              </a:ext>
            </a:extLst>
          </p:cNvPr>
          <p:cNvSpPr/>
          <p:nvPr/>
        </p:nvSpPr>
        <p:spPr>
          <a:xfrm>
            <a:off x="7901837" y="4017944"/>
            <a:ext cx="2244840" cy="21280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95F473E-6830-4BF9-9638-DE81125B59C7}"/>
              </a:ext>
            </a:extLst>
          </p:cNvPr>
          <p:cNvSpPr/>
          <p:nvPr/>
        </p:nvSpPr>
        <p:spPr>
          <a:xfrm>
            <a:off x="2496500" y="2681939"/>
            <a:ext cx="2244840" cy="21280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D7FA6D7-8413-4196-973F-EC2047979F55}"/>
              </a:ext>
            </a:extLst>
          </p:cNvPr>
          <p:cNvSpPr/>
          <p:nvPr/>
        </p:nvSpPr>
        <p:spPr>
          <a:xfrm>
            <a:off x="2519464" y="2402732"/>
            <a:ext cx="2244840" cy="212805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D365CBE-FF67-46AB-9B8E-D5E8A1314E63}"/>
              </a:ext>
            </a:extLst>
          </p:cNvPr>
          <p:cNvSpPr/>
          <p:nvPr/>
        </p:nvSpPr>
        <p:spPr>
          <a:xfrm>
            <a:off x="11520054" y="3560965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3178CD2-487D-44AA-BC65-C732B5C988FF}"/>
              </a:ext>
            </a:extLst>
          </p:cNvPr>
          <p:cNvSpPr/>
          <p:nvPr/>
        </p:nvSpPr>
        <p:spPr>
          <a:xfrm>
            <a:off x="11520054" y="4530783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ACA2EB6-431E-4BF3-A0EF-4D714EFE5D45}"/>
              </a:ext>
            </a:extLst>
          </p:cNvPr>
          <p:cNvSpPr/>
          <p:nvPr/>
        </p:nvSpPr>
        <p:spPr>
          <a:xfrm>
            <a:off x="11520054" y="2591147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725C3C-F5ED-4C16-9579-3AFF248C3DC1}"/>
              </a:ext>
            </a:extLst>
          </p:cNvPr>
          <p:cNvSpPr txBox="1"/>
          <p:nvPr/>
        </p:nvSpPr>
        <p:spPr>
          <a:xfrm flipV="1">
            <a:off x="210281" y="3484631"/>
            <a:ext cx="461665" cy="6485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Menú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F5C6C3-C16C-4F33-9A2C-0D831A7C0181}"/>
              </a:ext>
            </a:extLst>
          </p:cNvPr>
          <p:cNvSpPr txBox="1"/>
          <p:nvPr/>
        </p:nvSpPr>
        <p:spPr>
          <a:xfrm>
            <a:off x="4142021" y="298524"/>
            <a:ext cx="4174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0" u="none" strike="noStrike" kern="1200" cap="none" spc="0" normalizeH="0" baseline="0" noProof="0" dirty="0" err="1">
                <a:ln w="22225">
                  <a:noFill/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Rage Italic" panose="03070502040507070304" pitchFamily="66" charset="0"/>
                <a:ea typeface="Gulim" panose="020B0600000101010101" pitchFamily="34" charset="-127"/>
                <a:cs typeface="+mn-cs"/>
              </a:rPr>
              <a:t>KiteSurfing</a:t>
            </a:r>
            <a:endParaRPr kumimoji="0" lang="es-ES" sz="6600" b="1" i="0" u="none" strike="noStrike" kern="1200" cap="none" spc="0" normalizeH="0" baseline="0" noProof="0" dirty="0">
              <a:ln w="22225">
                <a:noFill/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Rage Italic" panose="03070502040507070304" pitchFamily="66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5F18AD-0E2B-4A3C-AB0E-3364FC9CF6E9}"/>
              </a:ext>
            </a:extLst>
          </p:cNvPr>
          <p:cNvSpPr txBox="1"/>
          <p:nvPr/>
        </p:nvSpPr>
        <p:spPr>
          <a:xfrm>
            <a:off x="322378" y="195791"/>
            <a:ext cx="2013626" cy="230832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mezclaran videos y fotos en los rectángulos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Entrarán unas palabras y luego se irán</a:t>
            </a:r>
          </a:p>
        </p:txBody>
      </p:sp>
      <p:pic>
        <p:nvPicPr>
          <p:cNvPr id="6" name="Gráfico 5" descr="Clip">
            <a:extLst>
              <a:ext uri="{FF2B5EF4-FFF2-40B4-BE49-F238E27FC236}">
                <a16:creationId xmlns:a16="http://schemas.microsoft.com/office/drawing/2014/main" id="{9F6754B4-C9C9-4A6E-9A4F-C855EFD08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911" y="-366598"/>
            <a:ext cx="914400" cy="91440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6023B8B-1BA0-41BB-9892-9303A7C8FC78}"/>
              </a:ext>
            </a:extLst>
          </p:cNvPr>
          <p:cNvSpPr/>
          <p:nvPr/>
        </p:nvSpPr>
        <p:spPr>
          <a:xfrm>
            <a:off x="4787268" y="4130095"/>
            <a:ext cx="4519397" cy="2308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F5DDBF2-8EF7-4122-A069-40272C088081}"/>
              </a:ext>
            </a:extLst>
          </p:cNvPr>
          <p:cNvSpPr/>
          <p:nvPr/>
        </p:nvSpPr>
        <p:spPr>
          <a:xfrm>
            <a:off x="2282127" y="1519784"/>
            <a:ext cx="4866817" cy="36987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7C8FE75-A091-434C-957E-E324F077B01D}"/>
              </a:ext>
            </a:extLst>
          </p:cNvPr>
          <p:cNvSpPr/>
          <p:nvPr/>
        </p:nvSpPr>
        <p:spPr>
          <a:xfrm>
            <a:off x="7639411" y="1677890"/>
            <a:ext cx="1319982" cy="12500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C564D4D-6171-4A4E-9145-65B73BB582AF}"/>
              </a:ext>
            </a:extLst>
          </p:cNvPr>
          <p:cNvSpPr/>
          <p:nvPr/>
        </p:nvSpPr>
        <p:spPr>
          <a:xfrm>
            <a:off x="2826471" y="1865741"/>
            <a:ext cx="3972928" cy="2912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F06E70A-DB58-4A9F-8563-0A80A2F0F920}"/>
              </a:ext>
            </a:extLst>
          </p:cNvPr>
          <p:cNvSpPr txBox="1"/>
          <p:nvPr/>
        </p:nvSpPr>
        <p:spPr>
          <a:xfrm>
            <a:off x="3580112" y="2210977"/>
            <a:ext cx="4312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9246212-21C8-4252-BBDD-A38E4C721C5D}"/>
              </a:ext>
            </a:extLst>
          </p:cNvPr>
          <p:cNvSpPr txBox="1"/>
          <p:nvPr/>
        </p:nvSpPr>
        <p:spPr>
          <a:xfrm>
            <a:off x="6112167" y="3653277"/>
            <a:ext cx="4312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KAI</a:t>
            </a:r>
          </a:p>
        </p:txBody>
      </p:sp>
    </p:spTree>
    <p:extLst>
      <p:ext uri="{BB962C8B-B14F-4D97-AF65-F5344CB8AC3E}">
        <p14:creationId xmlns:p14="http://schemas.microsoft.com/office/powerpoint/2010/main" val="307610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F32E89A6-BE1D-4036-A951-ABFF245AA3AD}"/>
              </a:ext>
            </a:extLst>
          </p:cNvPr>
          <p:cNvSpPr/>
          <p:nvPr/>
        </p:nvSpPr>
        <p:spPr>
          <a:xfrm>
            <a:off x="855406" y="1349953"/>
            <a:ext cx="10481188" cy="5335982"/>
          </a:xfrm>
          <a:prstGeom prst="rect">
            <a:avLst/>
          </a:prstGeom>
          <a:solidFill>
            <a:srgbClr val="E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D365CBE-FF67-46AB-9B8E-D5E8A1314E63}"/>
              </a:ext>
            </a:extLst>
          </p:cNvPr>
          <p:cNvSpPr/>
          <p:nvPr/>
        </p:nvSpPr>
        <p:spPr>
          <a:xfrm>
            <a:off x="11520054" y="3560965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3178CD2-487D-44AA-BC65-C732B5C988FF}"/>
              </a:ext>
            </a:extLst>
          </p:cNvPr>
          <p:cNvSpPr/>
          <p:nvPr/>
        </p:nvSpPr>
        <p:spPr>
          <a:xfrm>
            <a:off x="11520054" y="4530783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ACA2EB6-431E-4BF3-A0EF-4D714EFE5D45}"/>
              </a:ext>
            </a:extLst>
          </p:cNvPr>
          <p:cNvSpPr/>
          <p:nvPr/>
        </p:nvSpPr>
        <p:spPr>
          <a:xfrm>
            <a:off x="11520054" y="2591147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725C3C-F5ED-4C16-9579-3AFF248C3DC1}"/>
              </a:ext>
            </a:extLst>
          </p:cNvPr>
          <p:cNvSpPr txBox="1"/>
          <p:nvPr/>
        </p:nvSpPr>
        <p:spPr>
          <a:xfrm flipV="1">
            <a:off x="210281" y="3484631"/>
            <a:ext cx="461665" cy="6485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Menú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F5C6C3-C16C-4F33-9A2C-0D831A7C0181}"/>
              </a:ext>
            </a:extLst>
          </p:cNvPr>
          <p:cNvSpPr txBox="1"/>
          <p:nvPr/>
        </p:nvSpPr>
        <p:spPr>
          <a:xfrm>
            <a:off x="4142021" y="298524"/>
            <a:ext cx="4174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0" u="none" strike="noStrike" kern="1200" cap="none" spc="0" normalizeH="0" baseline="0" noProof="0" dirty="0" err="1">
                <a:ln w="22225">
                  <a:noFill/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Rage Italic" panose="03070502040507070304" pitchFamily="66" charset="0"/>
                <a:ea typeface="Gulim" panose="020B0600000101010101" pitchFamily="34" charset="-127"/>
                <a:cs typeface="+mn-cs"/>
              </a:rPr>
              <a:t>KiteSurfing</a:t>
            </a:r>
            <a:endParaRPr kumimoji="0" lang="es-ES" sz="6600" b="1" i="0" u="none" strike="noStrike" kern="1200" cap="none" spc="0" normalizeH="0" baseline="0" noProof="0" dirty="0">
              <a:ln w="22225">
                <a:noFill/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Rage Italic" panose="03070502040507070304" pitchFamily="66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5F18AD-0E2B-4A3C-AB0E-3364FC9CF6E9}"/>
              </a:ext>
            </a:extLst>
          </p:cNvPr>
          <p:cNvSpPr txBox="1"/>
          <p:nvPr/>
        </p:nvSpPr>
        <p:spPr>
          <a:xfrm>
            <a:off x="322378" y="195791"/>
            <a:ext cx="2013626" cy="230832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mezclaran videos y fotos en los rectángulos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Entrarán unas palabras y luego se irán</a:t>
            </a:r>
          </a:p>
        </p:txBody>
      </p:sp>
      <p:pic>
        <p:nvPicPr>
          <p:cNvPr id="6" name="Gráfico 5" descr="Clip">
            <a:extLst>
              <a:ext uri="{FF2B5EF4-FFF2-40B4-BE49-F238E27FC236}">
                <a16:creationId xmlns:a16="http://schemas.microsoft.com/office/drawing/2014/main" id="{9F6754B4-C9C9-4A6E-9A4F-C855EFD08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911" y="-366598"/>
            <a:ext cx="914400" cy="9144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6F4D74C-F73E-4D29-960A-D4107E6863B2}"/>
              </a:ext>
            </a:extLst>
          </p:cNvPr>
          <p:cNvSpPr/>
          <p:nvPr/>
        </p:nvSpPr>
        <p:spPr>
          <a:xfrm>
            <a:off x="1329191" y="1641764"/>
            <a:ext cx="9768300" cy="4800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13FBA3C-6295-4E3E-A833-E15533381D49}"/>
              </a:ext>
            </a:extLst>
          </p:cNvPr>
          <p:cNvSpPr/>
          <p:nvPr/>
        </p:nvSpPr>
        <p:spPr>
          <a:xfrm>
            <a:off x="6096000" y="1641764"/>
            <a:ext cx="5001491" cy="4800600"/>
          </a:xfrm>
          <a:prstGeom prst="rect">
            <a:avLst/>
          </a:prstGeom>
          <a:solidFill>
            <a:srgbClr val="88F8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9429524-D4DA-4535-909D-6931B4F91E09}"/>
              </a:ext>
            </a:extLst>
          </p:cNvPr>
          <p:cNvSpPr/>
          <p:nvPr/>
        </p:nvSpPr>
        <p:spPr>
          <a:xfrm>
            <a:off x="9374910" y="2432167"/>
            <a:ext cx="1151081" cy="112879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7DC640F-AF0E-473D-A353-FEB063263600}"/>
              </a:ext>
            </a:extLst>
          </p:cNvPr>
          <p:cNvSpPr/>
          <p:nvPr/>
        </p:nvSpPr>
        <p:spPr>
          <a:xfrm>
            <a:off x="6878782" y="2839101"/>
            <a:ext cx="3252354" cy="2855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7EC86392-3A00-4881-A10E-2A3D45ABB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545" y="3028166"/>
            <a:ext cx="2254827" cy="2210079"/>
          </a:xfrm>
          <a:prstGeom prst="rect">
            <a:avLst/>
          </a:prstGeom>
        </p:spPr>
      </p:pic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0A04F266-470C-4771-95A6-E6533AEB5226}"/>
              </a:ext>
            </a:extLst>
          </p:cNvPr>
          <p:cNvCxnSpPr/>
          <p:nvPr/>
        </p:nvCxnSpPr>
        <p:spPr>
          <a:xfrm>
            <a:off x="6504709" y="6109855"/>
            <a:ext cx="872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A8B489A-5908-4554-AA25-A02EE54FCD86}"/>
              </a:ext>
            </a:extLst>
          </p:cNvPr>
          <p:cNvSpPr txBox="1"/>
          <p:nvPr/>
        </p:nvSpPr>
        <p:spPr>
          <a:xfrm>
            <a:off x="1718194" y="2104733"/>
            <a:ext cx="44639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47A25E7-CE41-4F6D-84F2-D17E46F3A1D1}"/>
              </a:ext>
            </a:extLst>
          </p:cNvPr>
          <p:cNvSpPr txBox="1"/>
          <p:nvPr/>
        </p:nvSpPr>
        <p:spPr>
          <a:xfrm>
            <a:off x="2582469" y="2994262"/>
            <a:ext cx="44639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KAI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B56B2721-F8BF-419D-B9FD-959E952EEEA1}"/>
              </a:ext>
            </a:extLst>
          </p:cNvPr>
          <p:cNvSpPr/>
          <p:nvPr/>
        </p:nvSpPr>
        <p:spPr>
          <a:xfrm>
            <a:off x="3779371" y="4418105"/>
            <a:ext cx="1470999" cy="371170"/>
          </a:xfrm>
          <a:prstGeom prst="rect">
            <a:avLst/>
          </a:prstGeom>
          <a:solidFill>
            <a:srgbClr val="88F8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8734185-2D45-4DD5-828D-106164D1FF6F}"/>
              </a:ext>
            </a:extLst>
          </p:cNvPr>
          <p:cNvSpPr txBox="1"/>
          <p:nvPr/>
        </p:nvSpPr>
        <p:spPr>
          <a:xfrm>
            <a:off x="1757634" y="4350317"/>
            <a:ext cx="305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Comienza tu aventura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1D84FBA9-34EB-4657-8B90-DA09FB1A8670}"/>
              </a:ext>
            </a:extLst>
          </p:cNvPr>
          <p:cNvCxnSpPr/>
          <p:nvPr/>
        </p:nvCxnSpPr>
        <p:spPr>
          <a:xfrm>
            <a:off x="1329191" y="5081155"/>
            <a:ext cx="245018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EEA2C9CA-C3A2-4374-8490-15CCEECABEC8}"/>
              </a:ext>
            </a:extLst>
          </p:cNvPr>
          <p:cNvSpPr/>
          <p:nvPr/>
        </p:nvSpPr>
        <p:spPr>
          <a:xfrm>
            <a:off x="4786603" y="1631311"/>
            <a:ext cx="1309397" cy="2167626"/>
          </a:xfrm>
          <a:custGeom>
            <a:avLst/>
            <a:gdLst>
              <a:gd name="connsiteX0" fmla="*/ 0 w 2289041"/>
              <a:gd name="connsiteY0" fmla="*/ 1083578 h 2167155"/>
              <a:gd name="connsiteX1" fmla="*/ 1144521 w 2289041"/>
              <a:gd name="connsiteY1" fmla="*/ 0 h 2167155"/>
              <a:gd name="connsiteX2" fmla="*/ 2289042 w 2289041"/>
              <a:gd name="connsiteY2" fmla="*/ 1083578 h 2167155"/>
              <a:gd name="connsiteX3" fmla="*/ 1144521 w 2289041"/>
              <a:gd name="connsiteY3" fmla="*/ 2167156 h 2167155"/>
              <a:gd name="connsiteX4" fmla="*/ 0 w 2289041"/>
              <a:gd name="connsiteY4" fmla="*/ 1083578 h 2167155"/>
              <a:gd name="connsiteX0" fmla="*/ 0 w 1309397"/>
              <a:gd name="connsiteY0" fmla="*/ 1083831 h 2167626"/>
              <a:gd name="connsiteX1" fmla="*/ 1144521 w 1309397"/>
              <a:gd name="connsiteY1" fmla="*/ 253 h 2167626"/>
              <a:gd name="connsiteX2" fmla="*/ 1301905 w 1309397"/>
              <a:gd name="connsiteY2" fmla="*/ 1011095 h 2167626"/>
              <a:gd name="connsiteX3" fmla="*/ 1144521 w 1309397"/>
              <a:gd name="connsiteY3" fmla="*/ 2167409 h 2167626"/>
              <a:gd name="connsiteX4" fmla="*/ 0 w 1309397"/>
              <a:gd name="connsiteY4" fmla="*/ 1083831 h 216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397" h="2167626">
                <a:moveTo>
                  <a:pt x="0" y="1083831"/>
                </a:moveTo>
                <a:cubicBezTo>
                  <a:pt x="0" y="485387"/>
                  <a:pt x="927537" y="12376"/>
                  <a:pt x="1144521" y="253"/>
                </a:cubicBezTo>
                <a:cubicBezTo>
                  <a:pt x="1361505" y="-11870"/>
                  <a:pt x="1301905" y="412651"/>
                  <a:pt x="1301905" y="1011095"/>
                </a:cubicBezTo>
                <a:cubicBezTo>
                  <a:pt x="1301905" y="1609539"/>
                  <a:pt x="1361505" y="2155286"/>
                  <a:pt x="1144521" y="2167409"/>
                </a:cubicBezTo>
                <a:cubicBezTo>
                  <a:pt x="927537" y="2179532"/>
                  <a:pt x="0" y="1682275"/>
                  <a:pt x="0" y="1083831"/>
                </a:cubicBezTo>
                <a:close/>
              </a:path>
            </a:pathLst>
          </a:custGeom>
          <a:noFill/>
          <a:ln>
            <a:solidFill>
              <a:srgbClr val="FEF6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3">
            <a:extLst>
              <a:ext uri="{FF2B5EF4-FFF2-40B4-BE49-F238E27FC236}">
                <a16:creationId xmlns:a16="http://schemas.microsoft.com/office/drawing/2014/main" id="{0A2091B8-A388-4E8E-8364-D86E1322C401}"/>
              </a:ext>
            </a:extLst>
          </p:cNvPr>
          <p:cNvSpPr/>
          <p:nvPr/>
        </p:nvSpPr>
        <p:spPr>
          <a:xfrm>
            <a:off x="4939003" y="1783711"/>
            <a:ext cx="1309397" cy="2167626"/>
          </a:xfrm>
          <a:custGeom>
            <a:avLst/>
            <a:gdLst>
              <a:gd name="connsiteX0" fmla="*/ 0 w 2289041"/>
              <a:gd name="connsiteY0" fmla="*/ 1083578 h 2167155"/>
              <a:gd name="connsiteX1" fmla="*/ 1144521 w 2289041"/>
              <a:gd name="connsiteY1" fmla="*/ 0 h 2167155"/>
              <a:gd name="connsiteX2" fmla="*/ 2289042 w 2289041"/>
              <a:gd name="connsiteY2" fmla="*/ 1083578 h 2167155"/>
              <a:gd name="connsiteX3" fmla="*/ 1144521 w 2289041"/>
              <a:gd name="connsiteY3" fmla="*/ 2167156 h 2167155"/>
              <a:gd name="connsiteX4" fmla="*/ 0 w 2289041"/>
              <a:gd name="connsiteY4" fmla="*/ 1083578 h 2167155"/>
              <a:gd name="connsiteX0" fmla="*/ 0 w 1309397"/>
              <a:gd name="connsiteY0" fmla="*/ 1083831 h 2167626"/>
              <a:gd name="connsiteX1" fmla="*/ 1144521 w 1309397"/>
              <a:gd name="connsiteY1" fmla="*/ 253 h 2167626"/>
              <a:gd name="connsiteX2" fmla="*/ 1301905 w 1309397"/>
              <a:gd name="connsiteY2" fmla="*/ 1011095 h 2167626"/>
              <a:gd name="connsiteX3" fmla="*/ 1144521 w 1309397"/>
              <a:gd name="connsiteY3" fmla="*/ 2167409 h 2167626"/>
              <a:gd name="connsiteX4" fmla="*/ 0 w 1309397"/>
              <a:gd name="connsiteY4" fmla="*/ 1083831 h 216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397" h="2167626">
                <a:moveTo>
                  <a:pt x="0" y="1083831"/>
                </a:moveTo>
                <a:cubicBezTo>
                  <a:pt x="0" y="485387"/>
                  <a:pt x="927537" y="12376"/>
                  <a:pt x="1144521" y="253"/>
                </a:cubicBezTo>
                <a:cubicBezTo>
                  <a:pt x="1361505" y="-11870"/>
                  <a:pt x="1301905" y="412651"/>
                  <a:pt x="1301905" y="1011095"/>
                </a:cubicBezTo>
                <a:cubicBezTo>
                  <a:pt x="1301905" y="1609539"/>
                  <a:pt x="1361505" y="2155286"/>
                  <a:pt x="1144521" y="2167409"/>
                </a:cubicBezTo>
                <a:cubicBezTo>
                  <a:pt x="927537" y="2179532"/>
                  <a:pt x="0" y="1682275"/>
                  <a:pt x="0" y="1083831"/>
                </a:cubicBezTo>
                <a:close/>
              </a:path>
            </a:pathLst>
          </a:custGeom>
          <a:noFill/>
          <a:ln>
            <a:solidFill>
              <a:srgbClr val="FEF6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43">
            <a:extLst>
              <a:ext uri="{FF2B5EF4-FFF2-40B4-BE49-F238E27FC236}">
                <a16:creationId xmlns:a16="http://schemas.microsoft.com/office/drawing/2014/main" id="{87845FA1-8364-4512-8708-A606F19DE851}"/>
              </a:ext>
            </a:extLst>
          </p:cNvPr>
          <p:cNvSpPr/>
          <p:nvPr/>
        </p:nvSpPr>
        <p:spPr>
          <a:xfrm>
            <a:off x="5091403" y="1936111"/>
            <a:ext cx="1309397" cy="2167626"/>
          </a:xfrm>
          <a:custGeom>
            <a:avLst/>
            <a:gdLst>
              <a:gd name="connsiteX0" fmla="*/ 0 w 2289041"/>
              <a:gd name="connsiteY0" fmla="*/ 1083578 h 2167155"/>
              <a:gd name="connsiteX1" fmla="*/ 1144521 w 2289041"/>
              <a:gd name="connsiteY1" fmla="*/ 0 h 2167155"/>
              <a:gd name="connsiteX2" fmla="*/ 2289042 w 2289041"/>
              <a:gd name="connsiteY2" fmla="*/ 1083578 h 2167155"/>
              <a:gd name="connsiteX3" fmla="*/ 1144521 w 2289041"/>
              <a:gd name="connsiteY3" fmla="*/ 2167156 h 2167155"/>
              <a:gd name="connsiteX4" fmla="*/ 0 w 2289041"/>
              <a:gd name="connsiteY4" fmla="*/ 1083578 h 2167155"/>
              <a:gd name="connsiteX0" fmla="*/ 0 w 1309397"/>
              <a:gd name="connsiteY0" fmla="*/ 1083831 h 2167626"/>
              <a:gd name="connsiteX1" fmla="*/ 1144521 w 1309397"/>
              <a:gd name="connsiteY1" fmla="*/ 253 h 2167626"/>
              <a:gd name="connsiteX2" fmla="*/ 1301905 w 1309397"/>
              <a:gd name="connsiteY2" fmla="*/ 1011095 h 2167626"/>
              <a:gd name="connsiteX3" fmla="*/ 1144521 w 1309397"/>
              <a:gd name="connsiteY3" fmla="*/ 2167409 h 2167626"/>
              <a:gd name="connsiteX4" fmla="*/ 0 w 1309397"/>
              <a:gd name="connsiteY4" fmla="*/ 1083831 h 216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397" h="2167626">
                <a:moveTo>
                  <a:pt x="0" y="1083831"/>
                </a:moveTo>
                <a:cubicBezTo>
                  <a:pt x="0" y="485387"/>
                  <a:pt x="927537" y="12376"/>
                  <a:pt x="1144521" y="253"/>
                </a:cubicBezTo>
                <a:cubicBezTo>
                  <a:pt x="1361505" y="-11870"/>
                  <a:pt x="1301905" y="412651"/>
                  <a:pt x="1301905" y="1011095"/>
                </a:cubicBezTo>
                <a:cubicBezTo>
                  <a:pt x="1301905" y="1609539"/>
                  <a:pt x="1361505" y="2155286"/>
                  <a:pt x="1144521" y="2167409"/>
                </a:cubicBezTo>
                <a:cubicBezTo>
                  <a:pt x="927537" y="2179532"/>
                  <a:pt x="0" y="1682275"/>
                  <a:pt x="0" y="1083831"/>
                </a:cubicBezTo>
                <a:close/>
              </a:path>
            </a:pathLst>
          </a:custGeom>
          <a:noFill/>
          <a:ln>
            <a:solidFill>
              <a:srgbClr val="FEF6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793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F32E89A6-BE1D-4036-A951-ABFF245AA3AD}"/>
              </a:ext>
            </a:extLst>
          </p:cNvPr>
          <p:cNvSpPr/>
          <p:nvPr/>
        </p:nvSpPr>
        <p:spPr>
          <a:xfrm>
            <a:off x="855406" y="1349953"/>
            <a:ext cx="10481188" cy="5335982"/>
          </a:xfrm>
          <a:prstGeom prst="rect">
            <a:avLst/>
          </a:prstGeom>
          <a:solidFill>
            <a:srgbClr val="E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D365CBE-FF67-46AB-9B8E-D5E8A1314E63}"/>
              </a:ext>
            </a:extLst>
          </p:cNvPr>
          <p:cNvSpPr/>
          <p:nvPr/>
        </p:nvSpPr>
        <p:spPr>
          <a:xfrm>
            <a:off x="11520054" y="3560965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3178CD2-487D-44AA-BC65-C732B5C988FF}"/>
              </a:ext>
            </a:extLst>
          </p:cNvPr>
          <p:cNvSpPr/>
          <p:nvPr/>
        </p:nvSpPr>
        <p:spPr>
          <a:xfrm>
            <a:off x="11520054" y="4530783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ACA2EB6-431E-4BF3-A0EF-4D714EFE5D45}"/>
              </a:ext>
            </a:extLst>
          </p:cNvPr>
          <p:cNvSpPr/>
          <p:nvPr/>
        </p:nvSpPr>
        <p:spPr>
          <a:xfrm>
            <a:off x="11520054" y="2591147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725C3C-F5ED-4C16-9579-3AFF248C3DC1}"/>
              </a:ext>
            </a:extLst>
          </p:cNvPr>
          <p:cNvSpPr txBox="1"/>
          <p:nvPr/>
        </p:nvSpPr>
        <p:spPr>
          <a:xfrm flipV="1">
            <a:off x="210281" y="3484631"/>
            <a:ext cx="461665" cy="6485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Menú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F5C6C3-C16C-4F33-9A2C-0D831A7C0181}"/>
              </a:ext>
            </a:extLst>
          </p:cNvPr>
          <p:cNvSpPr txBox="1"/>
          <p:nvPr/>
        </p:nvSpPr>
        <p:spPr>
          <a:xfrm>
            <a:off x="4142021" y="298524"/>
            <a:ext cx="4174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0" u="none" strike="noStrike" kern="1200" cap="none" spc="0" normalizeH="0" baseline="0" noProof="0" dirty="0" err="1">
                <a:ln w="22225">
                  <a:noFill/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Rage Italic" panose="03070502040507070304" pitchFamily="66" charset="0"/>
                <a:ea typeface="Gulim" panose="020B0600000101010101" pitchFamily="34" charset="-127"/>
                <a:cs typeface="+mn-cs"/>
              </a:rPr>
              <a:t>KiteSurfing</a:t>
            </a:r>
            <a:endParaRPr kumimoji="0" lang="es-ES" sz="6600" b="1" i="0" u="none" strike="noStrike" kern="1200" cap="none" spc="0" normalizeH="0" baseline="0" noProof="0" dirty="0">
              <a:ln w="22225">
                <a:noFill/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Rage Italic" panose="03070502040507070304" pitchFamily="66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5F18AD-0E2B-4A3C-AB0E-3364FC9CF6E9}"/>
              </a:ext>
            </a:extLst>
          </p:cNvPr>
          <p:cNvSpPr txBox="1"/>
          <p:nvPr/>
        </p:nvSpPr>
        <p:spPr>
          <a:xfrm>
            <a:off x="322378" y="195791"/>
            <a:ext cx="2013626" cy="230832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mezclaran videos y fotos en los rectángulos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Entrarán unas palabras y luego se irán</a:t>
            </a:r>
          </a:p>
        </p:txBody>
      </p:sp>
      <p:pic>
        <p:nvPicPr>
          <p:cNvPr id="6" name="Gráfico 5" descr="Clip">
            <a:extLst>
              <a:ext uri="{FF2B5EF4-FFF2-40B4-BE49-F238E27FC236}">
                <a16:creationId xmlns:a16="http://schemas.microsoft.com/office/drawing/2014/main" id="{9F6754B4-C9C9-4A6E-9A4F-C855EFD08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911" y="-366598"/>
            <a:ext cx="914400" cy="9144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8E1812C-D773-48CF-94E4-E9DFADC092C7}"/>
              </a:ext>
            </a:extLst>
          </p:cNvPr>
          <p:cNvSpPr/>
          <p:nvPr/>
        </p:nvSpPr>
        <p:spPr>
          <a:xfrm>
            <a:off x="5700408" y="2354094"/>
            <a:ext cx="2324911" cy="384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F4C5B23-C922-46F7-A41A-DE2491024847}"/>
              </a:ext>
            </a:extLst>
          </p:cNvPr>
          <p:cNvSpPr/>
          <p:nvPr/>
        </p:nvSpPr>
        <p:spPr>
          <a:xfrm>
            <a:off x="8361179" y="2354094"/>
            <a:ext cx="2324911" cy="384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29B01E7-6128-4842-85B5-5EF29A1C4A66}"/>
              </a:ext>
            </a:extLst>
          </p:cNvPr>
          <p:cNvSpPr txBox="1"/>
          <p:nvPr/>
        </p:nvSpPr>
        <p:spPr>
          <a:xfrm>
            <a:off x="1485858" y="2202062"/>
            <a:ext cx="2670924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500" dirty="0"/>
              <a:t>MAI</a:t>
            </a:r>
          </a:p>
          <a:p>
            <a:r>
              <a:rPr lang="es-ES" sz="11500" dirty="0"/>
              <a:t>KAI</a:t>
            </a:r>
          </a:p>
        </p:txBody>
      </p:sp>
    </p:spTree>
    <p:extLst>
      <p:ext uri="{BB962C8B-B14F-4D97-AF65-F5344CB8AC3E}">
        <p14:creationId xmlns:p14="http://schemas.microsoft.com/office/powerpoint/2010/main" val="172320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F32E89A6-BE1D-4036-A951-ABFF245AA3AD}"/>
              </a:ext>
            </a:extLst>
          </p:cNvPr>
          <p:cNvSpPr/>
          <p:nvPr/>
        </p:nvSpPr>
        <p:spPr>
          <a:xfrm>
            <a:off x="855406" y="1349952"/>
            <a:ext cx="10481188" cy="5508047"/>
          </a:xfrm>
          <a:prstGeom prst="rect">
            <a:avLst/>
          </a:prstGeom>
          <a:solidFill>
            <a:srgbClr val="E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D365CBE-FF67-46AB-9B8E-D5E8A1314E63}"/>
              </a:ext>
            </a:extLst>
          </p:cNvPr>
          <p:cNvSpPr/>
          <p:nvPr/>
        </p:nvSpPr>
        <p:spPr>
          <a:xfrm>
            <a:off x="11520054" y="3560965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3178CD2-487D-44AA-BC65-C732B5C988FF}"/>
              </a:ext>
            </a:extLst>
          </p:cNvPr>
          <p:cNvSpPr/>
          <p:nvPr/>
        </p:nvSpPr>
        <p:spPr>
          <a:xfrm>
            <a:off x="11520054" y="4530783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ACA2EB6-431E-4BF3-A0EF-4D714EFE5D45}"/>
              </a:ext>
            </a:extLst>
          </p:cNvPr>
          <p:cNvSpPr/>
          <p:nvPr/>
        </p:nvSpPr>
        <p:spPr>
          <a:xfrm>
            <a:off x="11520054" y="2591147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725C3C-F5ED-4C16-9579-3AFF248C3DC1}"/>
              </a:ext>
            </a:extLst>
          </p:cNvPr>
          <p:cNvSpPr txBox="1"/>
          <p:nvPr/>
        </p:nvSpPr>
        <p:spPr>
          <a:xfrm flipV="1">
            <a:off x="210281" y="3484631"/>
            <a:ext cx="461665" cy="6485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Menú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F5C6C3-C16C-4F33-9A2C-0D831A7C0181}"/>
              </a:ext>
            </a:extLst>
          </p:cNvPr>
          <p:cNvSpPr txBox="1"/>
          <p:nvPr/>
        </p:nvSpPr>
        <p:spPr>
          <a:xfrm>
            <a:off x="4142021" y="298524"/>
            <a:ext cx="4174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0" u="none" strike="noStrike" kern="1200" cap="none" spc="0" normalizeH="0" baseline="0" noProof="0" dirty="0" err="1">
                <a:ln w="22225">
                  <a:noFill/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Rage Italic" panose="03070502040507070304" pitchFamily="66" charset="0"/>
                <a:ea typeface="Gulim" panose="020B0600000101010101" pitchFamily="34" charset="-127"/>
                <a:cs typeface="+mn-cs"/>
              </a:rPr>
              <a:t>KiteSurfing</a:t>
            </a:r>
            <a:endParaRPr kumimoji="0" lang="es-ES" sz="6600" b="1" i="0" u="none" strike="noStrike" kern="1200" cap="none" spc="0" normalizeH="0" baseline="0" noProof="0" dirty="0">
              <a:ln w="22225">
                <a:noFill/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Rage Italic" panose="03070502040507070304" pitchFamily="66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15F18AD-0E2B-4A3C-AB0E-3364FC9CF6E9}"/>
              </a:ext>
            </a:extLst>
          </p:cNvPr>
          <p:cNvSpPr txBox="1"/>
          <p:nvPr/>
        </p:nvSpPr>
        <p:spPr>
          <a:xfrm>
            <a:off x="322378" y="195791"/>
            <a:ext cx="2013626" cy="230832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mezclaran videos y fotos en los rectángulos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Entrarán unas palabras y luego se irán</a:t>
            </a:r>
          </a:p>
        </p:txBody>
      </p:sp>
      <p:pic>
        <p:nvPicPr>
          <p:cNvPr id="6" name="Gráfico 5" descr="Clip">
            <a:extLst>
              <a:ext uri="{FF2B5EF4-FFF2-40B4-BE49-F238E27FC236}">
                <a16:creationId xmlns:a16="http://schemas.microsoft.com/office/drawing/2014/main" id="{9F6754B4-C9C9-4A6E-9A4F-C855EFD08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911" y="-366598"/>
            <a:ext cx="914400" cy="9144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8E1812C-D773-48CF-94E4-E9DFADC092C7}"/>
              </a:ext>
            </a:extLst>
          </p:cNvPr>
          <p:cNvSpPr/>
          <p:nvPr/>
        </p:nvSpPr>
        <p:spPr>
          <a:xfrm>
            <a:off x="4804481" y="2280203"/>
            <a:ext cx="2324911" cy="384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F4C5B23-C922-46F7-A41A-DE2491024847}"/>
              </a:ext>
            </a:extLst>
          </p:cNvPr>
          <p:cNvSpPr/>
          <p:nvPr/>
        </p:nvSpPr>
        <p:spPr>
          <a:xfrm>
            <a:off x="7465252" y="2280203"/>
            <a:ext cx="2324911" cy="384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3D69D8C-5D6C-3E3B-92FC-22D4399FC904}"/>
              </a:ext>
            </a:extLst>
          </p:cNvPr>
          <p:cNvSpPr/>
          <p:nvPr/>
        </p:nvSpPr>
        <p:spPr>
          <a:xfrm>
            <a:off x="2143710" y="2280203"/>
            <a:ext cx="2324911" cy="384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67559E-D63F-42B6-FD3F-E9AD9D0EC9CC}"/>
              </a:ext>
            </a:extLst>
          </p:cNvPr>
          <p:cNvSpPr txBox="1"/>
          <p:nvPr/>
        </p:nvSpPr>
        <p:spPr>
          <a:xfrm>
            <a:off x="4818584" y="1913135"/>
            <a:ext cx="220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Comienza la aventura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9CDE5D-E0F0-DB2A-4745-48DBA6B03E7A}"/>
              </a:ext>
            </a:extLst>
          </p:cNvPr>
          <p:cNvSpPr txBox="1"/>
          <p:nvPr/>
        </p:nvSpPr>
        <p:spPr>
          <a:xfrm>
            <a:off x="4866699" y="6120364"/>
            <a:ext cx="220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Comienza la aventura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04BE492-F7DF-8785-7199-EC591D9D392C}"/>
              </a:ext>
            </a:extLst>
          </p:cNvPr>
          <p:cNvSpPr txBox="1"/>
          <p:nvPr/>
        </p:nvSpPr>
        <p:spPr>
          <a:xfrm rot="16200000">
            <a:off x="1441243" y="2570327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Comienza</a:t>
            </a:r>
          </a:p>
        </p:txBody>
      </p:sp>
    </p:spTree>
    <p:extLst>
      <p:ext uri="{BB962C8B-B14F-4D97-AF65-F5344CB8AC3E}">
        <p14:creationId xmlns:p14="http://schemas.microsoft.com/office/powerpoint/2010/main" val="341444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F32E89A6-BE1D-4036-A951-ABFF245AA3AD}"/>
              </a:ext>
            </a:extLst>
          </p:cNvPr>
          <p:cNvSpPr/>
          <p:nvPr/>
        </p:nvSpPr>
        <p:spPr>
          <a:xfrm>
            <a:off x="855406" y="1349952"/>
            <a:ext cx="10481188" cy="5508047"/>
          </a:xfrm>
          <a:prstGeom prst="rect">
            <a:avLst/>
          </a:prstGeom>
          <a:solidFill>
            <a:srgbClr val="E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D365CBE-FF67-46AB-9B8E-D5E8A1314E63}"/>
              </a:ext>
            </a:extLst>
          </p:cNvPr>
          <p:cNvSpPr/>
          <p:nvPr/>
        </p:nvSpPr>
        <p:spPr>
          <a:xfrm>
            <a:off x="11520054" y="3560965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3178CD2-487D-44AA-BC65-C732B5C988FF}"/>
              </a:ext>
            </a:extLst>
          </p:cNvPr>
          <p:cNvSpPr/>
          <p:nvPr/>
        </p:nvSpPr>
        <p:spPr>
          <a:xfrm>
            <a:off x="11520054" y="4530783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ACA2EB6-431E-4BF3-A0EF-4D714EFE5D45}"/>
              </a:ext>
            </a:extLst>
          </p:cNvPr>
          <p:cNvSpPr/>
          <p:nvPr/>
        </p:nvSpPr>
        <p:spPr>
          <a:xfrm>
            <a:off x="11520054" y="2591147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725C3C-F5ED-4C16-9579-3AFF248C3DC1}"/>
              </a:ext>
            </a:extLst>
          </p:cNvPr>
          <p:cNvSpPr txBox="1"/>
          <p:nvPr/>
        </p:nvSpPr>
        <p:spPr>
          <a:xfrm flipV="1">
            <a:off x="210281" y="3484631"/>
            <a:ext cx="461665" cy="6485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Menú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F5C6C3-C16C-4F33-9A2C-0D831A7C0181}"/>
              </a:ext>
            </a:extLst>
          </p:cNvPr>
          <p:cNvSpPr txBox="1"/>
          <p:nvPr/>
        </p:nvSpPr>
        <p:spPr>
          <a:xfrm>
            <a:off x="4142021" y="298524"/>
            <a:ext cx="4174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0" u="none" strike="noStrike" kern="1200" cap="none" spc="0" normalizeH="0" baseline="0" noProof="0" dirty="0" err="1">
                <a:ln w="22225">
                  <a:noFill/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Rage Italic" panose="03070502040507070304" pitchFamily="66" charset="0"/>
                <a:ea typeface="Gulim" panose="020B0600000101010101" pitchFamily="34" charset="-127"/>
                <a:cs typeface="+mn-cs"/>
              </a:rPr>
              <a:t>KiteSurfing</a:t>
            </a:r>
            <a:endParaRPr kumimoji="0" lang="es-ES" sz="6600" b="1" i="0" u="none" strike="noStrike" kern="1200" cap="none" spc="0" normalizeH="0" baseline="0" noProof="0" dirty="0">
              <a:ln w="22225">
                <a:noFill/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Rage Italic" panose="03070502040507070304" pitchFamily="66" charset="0"/>
              <a:ea typeface="Gulim" panose="020B0600000101010101" pitchFamily="34" charset="-127"/>
              <a:cs typeface="+mn-cs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667211A-D8E3-82D8-C3F7-9061CF24ECFB}"/>
              </a:ext>
            </a:extLst>
          </p:cNvPr>
          <p:cNvCxnSpPr/>
          <p:nvPr/>
        </p:nvCxnSpPr>
        <p:spPr>
          <a:xfrm>
            <a:off x="1616364" y="1995055"/>
            <a:ext cx="90516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BF364115-2E1C-AD40-CE80-4E7959AD8083}"/>
              </a:ext>
            </a:extLst>
          </p:cNvPr>
          <p:cNvSpPr txBox="1"/>
          <p:nvPr/>
        </p:nvSpPr>
        <p:spPr>
          <a:xfrm>
            <a:off x="1524000" y="1616364"/>
            <a:ext cx="2346036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Conócenos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23217B3-3F48-A7D1-4C7C-242AC76839B7}"/>
              </a:ext>
            </a:extLst>
          </p:cNvPr>
          <p:cNvSpPr txBox="1"/>
          <p:nvPr/>
        </p:nvSpPr>
        <p:spPr>
          <a:xfrm>
            <a:off x="3020291" y="2745967"/>
            <a:ext cx="6243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Lksdfjwe,oeilcj,solfkjdsfljfmojckeofkjckerkfjvkrceikvjcrekfvij</a:t>
            </a:r>
            <a:endParaRPr lang="es-ES" dirty="0"/>
          </a:p>
          <a:p>
            <a:pPr algn="ctr"/>
            <a:r>
              <a:rPr lang="es-ES" dirty="0"/>
              <a:t>Ervjifcjekroej9fvoecjkrk9voifel9vfokvjv9ifrj+wiere</a:t>
            </a:r>
          </a:p>
          <a:p>
            <a:pPr algn="ctr"/>
            <a:r>
              <a:rPr lang="es-ES" dirty="0" err="1"/>
              <a:t>Weemutkwmerweemv</a:t>
            </a:r>
            <a:r>
              <a:rPr lang="es-ES" dirty="0"/>
              <a:t> u vth34ut 3498 tuth989ti2 ti2 th23it 23 ut</a:t>
            </a:r>
          </a:p>
          <a:p>
            <a:pPr algn="ctr"/>
            <a:r>
              <a:rPr lang="es-ES" dirty="0"/>
              <a:t> </a:t>
            </a:r>
            <a:r>
              <a:rPr lang="es-ES" dirty="0" err="1"/>
              <a:t>uiwtuijwewuwetuht</a:t>
            </a:r>
            <a:r>
              <a:rPr lang="es-ES" dirty="0"/>
              <a:t> 98w </a:t>
            </a:r>
            <a:r>
              <a:rPr lang="es-ES" dirty="0" err="1"/>
              <a:t>ot</a:t>
            </a:r>
            <a:r>
              <a:rPr lang="es-ES" dirty="0"/>
              <a:t> </a:t>
            </a:r>
            <a:r>
              <a:rPr lang="es-ES" dirty="0" err="1"/>
              <a:t>hwt</a:t>
            </a:r>
            <a:r>
              <a:rPr lang="es-ES" dirty="0"/>
              <a:t> h398 t 8tnwm  w </a:t>
            </a:r>
            <a:r>
              <a:rPr lang="es-ES" dirty="0" err="1"/>
              <a:t>oiw</a:t>
            </a:r>
            <a:r>
              <a:rPr lang="es-ES" dirty="0"/>
              <a:t> </a:t>
            </a:r>
            <a:r>
              <a:rPr lang="es-ES" dirty="0" err="1"/>
              <a:t>woi</a:t>
            </a:r>
            <a:endParaRPr lang="es-ES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97FD2C5-ABEB-5FC9-DEEF-83CA4E61F691}"/>
              </a:ext>
            </a:extLst>
          </p:cNvPr>
          <p:cNvSpPr/>
          <p:nvPr/>
        </p:nvSpPr>
        <p:spPr>
          <a:xfrm>
            <a:off x="4461164" y="4809621"/>
            <a:ext cx="831272" cy="785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7AD41A1-BA11-05DB-68CF-8C1735CC3203}"/>
              </a:ext>
            </a:extLst>
          </p:cNvPr>
          <p:cNvSpPr txBox="1"/>
          <p:nvPr/>
        </p:nvSpPr>
        <p:spPr>
          <a:xfrm>
            <a:off x="4974528" y="5017500"/>
            <a:ext cx="27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Smdlsd,sdf</a:t>
            </a:r>
            <a:r>
              <a:rPr lang="es-ES" dirty="0"/>
              <a:t> </a:t>
            </a:r>
            <a:r>
              <a:rPr lang="es-ES" dirty="0" err="1"/>
              <a:t>psodf</a:t>
            </a:r>
            <a:r>
              <a:rPr lang="es-ES" dirty="0"/>
              <a:t> </a:t>
            </a:r>
            <a:r>
              <a:rPr lang="es-ES" dirty="0" err="1"/>
              <a:t>psdwoi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800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F32E89A6-BE1D-4036-A951-ABFF245AA3AD}"/>
              </a:ext>
            </a:extLst>
          </p:cNvPr>
          <p:cNvSpPr/>
          <p:nvPr/>
        </p:nvSpPr>
        <p:spPr>
          <a:xfrm>
            <a:off x="855406" y="1349952"/>
            <a:ext cx="10481188" cy="5508047"/>
          </a:xfrm>
          <a:prstGeom prst="rect">
            <a:avLst/>
          </a:prstGeom>
          <a:solidFill>
            <a:srgbClr val="E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D365CBE-FF67-46AB-9B8E-D5E8A1314E63}"/>
              </a:ext>
            </a:extLst>
          </p:cNvPr>
          <p:cNvSpPr/>
          <p:nvPr/>
        </p:nvSpPr>
        <p:spPr>
          <a:xfrm>
            <a:off x="11520054" y="3560965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3178CD2-487D-44AA-BC65-C732B5C988FF}"/>
              </a:ext>
            </a:extLst>
          </p:cNvPr>
          <p:cNvSpPr/>
          <p:nvPr/>
        </p:nvSpPr>
        <p:spPr>
          <a:xfrm>
            <a:off x="11520054" y="4530783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ACA2EB6-431E-4BF3-A0EF-4D714EFE5D45}"/>
              </a:ext>
            </a:extLst>
          </p:cNvPr>
          <p:cNvSpPr/>
          <p:nvPr/>
        </p:nvSpPr>
        <p:spPr>
          <a:xfrm>
            <a:off x="11520054" y="2591147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725C3C-F5ED-4C16-9579-3AFF248C3DC1}"/>
              </a:ext>
            </a:extLst>
          </p:cNvPr>
          <p:cNvSpPr txBox="1"/>
          <p:nvPr/>
        </p:nvSpPr>
        <p:spPr>
          <a:xfrm flipV="1">
            <a:off x="210281" y="3484631"/>
            <a:ext cx="461665" cy="6485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Menú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F5C6C3-C16C-4F33-9A2C-0D831A7C0181}"/>
              </a:ext>
            </a:extLst>
          </p:cNvPr>
          <p:cNvSpPr txBox="1"/>
          <p:nvPr/>
        </p:nvSpPr>
        <p:spPr>
          <a:xfrm>
            <a:off x="4142021" y="298524"/>
            <a:ext cx="4174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0" u="none" strike="noStrike" kern="1200" cap="none" spc="0" normalizeH="0" baseline="0" noProof="0" dirty="0" err="1">
                <a:ln w="22225">
                  <a:noFill/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Rage Italic" panose="03070502040507070304" pitchFamily="66" charset="0"/>
                <a:ea typeface="Gulim" panose="020B0600000101010101" pitchFamily="34" charset="-127"/>
                <a:cs typeface="+mn-cs"/>
              </a:rPr>
              <a:t>KiteSurfing</a:t>
            </a:r>
            <a:endParaRPr kumimoji="0" lang="es-ES" sz="6600" b="1" i="0" u="none" strike="noStrike" kern="1200" cap="none" spc="0" normalizeH="0" baseline="0" noProof="0" dirty="0">
              <a:ln w="22225">
                <a:noFill/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Rage Italic" panose="03070502040507070304" pitchFamily="66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7AEF759-4FCB-6AFD-3479-7857F7AD6FA7}"/>
              </a:ext>
            </a:extLst>
          </p:cNvPr>
          <p:cNvSpPr/>
          <p:nvPr/>
        </p:nvSpPr>
        <p:spPr>
          <a:xfrm>
            <a:off x="1137247" y="1609553"/>
            <a:ext cx="9917506" cy="5045412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DBEBA5E-1A9A-9508-537D-4E2E0C168505}"/>
              </a:ext>
            </a:extLst>
          </p:cNvPr>
          <p:cNvGrpSpPr/>
          <p:nvPr/>
        </p:nvGrpSpPr>
        <p:grpSpPr>
          <a:xfrm>
            <a:off x="2137580" y="2851975"/>
            <a:ext cx="2431313" cy="2656073"/>
            <a:chOff x="2137580" y="2851975"/>
            <a:chExt cx="2431313" cy="2656073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7500182C-DECE-B06B-2FC0-E16775CD7C2B}"/>
                </a:ext>
              </a:extLst>
            </p:cNvPr>
            <p:cNvSpPr/>
            <p:nvPr/>
          </p:nvSpPr>
          <p:spPr>
            <a:xfrm>
              <a:off x="2137580" y="2851975"/>
              <a:ext cx="2305455" cy="2560567"/>
            </a:xfrm>
            <a:prstGeom prst="rect">
              <a:avLst/>
            </a:prstGeom>
            <a:pattFill prst="ltUpDiag">
              <a:fgClr>
                <a:srgbClr val="C5FBF6"/>
              </a:fgClr>
              <a:bgClr>
                <a:schemeClr val="bg1"/>
              </a:bgClr>
            </a:pattFill>
            <a:ln>
              <a:solidFill>
                <a:srgbClr val="0CCA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E820D0CA-1F1C-CD85-E2CD-AB2598B71E6A}"/>
                </a:ext>
              </a:extLst>
            </p:cNvPr>
            <p:cNvSpPr/>
            <p:nvPr/>
          </p:nvSpPr>
          <p:spPr>
            <a:xfrm>
              <a:off x="2256817" y="2947481"/>
              <a:ext cx="2305455" cy="2560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421251BF-0799-957F-D187-219E8B073CD2}"/>
                </a:ext>
              </a:extLst>
            </p:cNvPr>
            <p:cNvSpPr txBox="1"/>
            <p:nvPr/>
          </p:nvSpPr>
          <p:spPr>
            <a:xfrm>
              <a:off x="2379406" y="3185652"/>
              <a:ext cx="204856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 err="1">
                  <a:solidFill>
                    <a:schemeClr val="accent2"/>
                  </a:solidFill>
                </a:rPr>
                <a:t>kddkskpdfkpsdfmsopdflsmpdfsd</a:t>
              </a:r>
              <a:endParaRPr lang="es-E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AA53B862-7378-C4A5-D0AD-6ACFCF58F880}"/>
                </a:ext>
              </a:extLst>
            </p:cNvPr>
            <p:cNvSpPr txBox="1"/>
            <p:nvPr/>
          </p:nvSpPr>
          <p:spPr>
            <a:xfrm>
              <a:off x="2388456" y="4439288"/>
              <a:ext cx="20485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solidFill>
                    <a:srgbClr val="0CCAB8"/>
                  </a:solidFill>
                </a:rPr>
                <a:t>kddkskpdfkpsdfmsopdflsmpdfsd</a:t>
              </a:r>
              <a:endParaRPr lang="es-ES" sz="1400" dirty="0">
                <a:solidFill>
                  <a:srgbClr val="0CCAB8"/>
                </a:solidFill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545C79D4-3EFE-013D-C831-8AC8FB208084}"/>
                </a:ext>
              </a:extLst>
            </p:cNvPr>
            <p:cNvSpPr txBox="1"/>
            <p:nvPr/>
          </p:nvSpPr>
          <p:spPr>
            <a:xfrm>
              <a:off x="2388456" y="5143988"/>
              <a:ext cx="7056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>
                  <a:solidFill>
                    <a:srgbClr val="0CCAB8"/>
                  </a:solidFill>
                </a:rPr>
                <a:t>Autor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D2280FD5-93FC-92EA-FB08-1FE9557AAC87}"/>
                </a:ext>
              </a:extLst>
            </p:cNvPr>
            <p:cNvSpPr txBox="1"/>
            <p:nvPr/>
          </p:nvSpPr>
          <p:spPr>
            <a:xfrm>
              <a:off x="3863213" y="5131854"/>
              <a:ext cx="7056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>
                  <a:solidFill>
                    <a:srgbClr val="0CCAB8"/>
                  </a:solidFill>
                </a:rPr>
                <a:t>Fecha</a:t>
              </a:r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8246C5AC-584D-CD8F-D411-8BDDE7AC2065}"/>
                </a:ext>
              </a:extLst>
            </p:cNvPr>
            <p:cNvCxnSpPr/>
            <p:nvPr/>
          </p:nvCxnSpPr>
          <p:spPr>
            <a:xfrm>
              <a:off x="2497394" y="4385981"/>
              <a:ext cx="178947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CADE0A8-2B48-DD8F-175E-CE09E101EFA5}"/>
              </a:ext>
            </a:extLst>
          </p:cNvPr>
          <p:cNvGrpSpPr/>
          <p:nvPr/>
        </p:nvGrpSpPr>
        <p:grpSpPr>
          <a:xfrm>
            <a:off x="4839989" y="2851975"/>
            <a:ext cx="2431313" cy="2656073"/>
            <a:chOff x="2137580" y="2851975"/>
            <a:chExt cx="2431313" cy="2656073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CB66C06D-4105-DBFB-0922-D046099405FB}"/>
                </a:ext>
              </a:extLst>
            </p:cNvPr>
            <p:cNvSpPr/>
            <p:nvPr/>
          </p:nvSpPr>
          <p:spPr>
            <a:xfrm>
              <a:off x="2137580" y="2851975"/>
              <a:ext cx="2305455" cy="2560567"/>
            </a:xfrm>
            <a:prstGeom prst="rect">
              <a:avLst/>
            </a:prstGeom>
            <a:pattFill prst="ltUpDiag">
              <a:fgClr>
                <a:srgbClr val="C5FBF6"/>
              </a:fgClr>
              <a:bgClr>
                <a:schemeClr val="bg1"/>
              </a:bgClr>
            </a:pattFill>
            <a:ln>
              <a:solidFill>
                <a:srgbClr val="0CCA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C5D8F52B-59F5-C942-017C-82A33CF6D1C4}"/>
                </a:ext>
              </a:extLst>
            </p:cNvPr>
            <p:cNvSpPr/>
            <p:nvPr/>
          </p:nvSpPr>
          <p:spPr>
            <a:xfrm>
              <a:off x="2256817" y="2947481"/>
              <a:ext cx="2305455" cy="2560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DF6A5DB-B9F3-7566-E4A7-4C1058840372}"/>
                </a:ext>
              </a:extLst>
            </p:cNvPr>
            <p:cNvSpPr txBox="1"/>
            <p:nvPr/>
          </p:nvSpPr>
          <p:spPr>
            <a:xfrm>
              <a:off x="2379406" y="3185652"/>
              <a:ext cx="204856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 err="1">
                  <a:solidFill>
                    <a:schemeClr val="accent2"/>
                  </a:solidFill>
                </a:rPr>
                <a:t>kddkskpdfkpsdfmsopdflsmpdfsd</a:t>
              </a:r>
              <a:endParaRPr lang="es-E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828D598A-2112-14B1-C8DF-6940D0258897}"/>
                </a:ext>
              </a:extLst>
            </p:cNvPr>
            <p:cNvSpPr txBox="1"/>
            <p:nvPr/>
          </p:nvSpPr>
          <p:spPr>
            <a:xfrm>
              <a:off x="2388456" y="4439288"/>
              <a:ext cx="20485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solidFill>
                    <a:srgbClr val="0CCAB8"/>
                  </a:solidFill>
                </a:rPr>
                <a:t>kddkskpdfkpsdfmsopdflsmpdfsd</a:t>
              </a:r>
              <a:endParaRPr lang="es-ES" sz="1400" dirty="0">
                <a:solidFill>
                  <a:srgbClr val="0CCAB8"/>
                </a:solidFill>
              </a:endParaRP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6CC25E64-AD09-733C-9C46-9962015CD412}"/>
                </a:ext>
              </a:extLst>
            </p:cNvPr>
            <p:cNvSpPr txBox="1"/>
            <p:nvPr/>
          </p:nvSpPr>
          <p:spPr>
            <a:xfrm>
              <a:off x="2388456" y="5143988"/>
              <a:ext cx="7056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>
                  <a:solidFill>
                    <a:srgbClr val="0CCAB8"/>
                  </a:solidFill>
                </a:rPr>
                <a:t>Autor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7E7FABC7-74CE-F6AE-BF30-2F8218B322EC}"/>
                </a:ext>
              </a:extLst>
            </p:cNvPr>
            <p:cNvSpPr txBox="1"/>
            <p:nvPr/>
          </p:nvSpPr>
          <p:spPr>
            <a:xfrm>
              <a:off x="3863213" y="5131854"/>
              <a:ext cx="7056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>
                  <a:solidFill>
                    <a:srgbClr val="0CCAB8"/>
                  </a:solidFill>
                </a:rPr>
                <a:t>Fecha</a:t>
              </a:r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BCAC8DE7-6054-6700-BA61-89C9151B8FB0}"/>
                </a:ext>
              </a:extLst>
            </p:cNvPr>
            <p:cNvCxnSpPr/>
            <p:nvPr/>
          </p:nvCxnSpPr>
          <p:spPr>
            <a:xfrm>
              <a:off x="2497394" y="4385981"/>
              <a:ext cx="178947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5BFA42E4-CF58-39FD-1AC2-0486F8F655A5}"/>
              </a:ext>
            </a:extLst>
          </p:cNvPr>
          <p:cNvGrpSpPr/>
          <p:nvPr/>
        </p:nvGrpSpPr>
        <p:grpSpPr>
          <a:xfrm>
            <a:off x="7552887" y="2899727"/>
            <a:ext cx="2431313" cy="2656073"/>
            <a:chOff x="2137580" y="2851975"/>
            <a:chExt cx="2431313" cy="2656073"/>
          </a:xfrm>
        </p:grpSpPr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4AA66699-6D84-2657-6C1D-2CB2C63669C6}"/>
                </a:ext>
              </a:extLst>
            </p:cNvPr>
            <p:cNvSpPr/>
            <p:nvPr/>
          </p:nvSpPr>
          <p:spPr>
            <a:xfrm>
              <a:off x="2137580" y="2851975"/>
              <a:ext cx="2305455" cy="2560567"/>
            </a:xfrm>
            <a:prstGeom prst="rect">
              <a:avLst/>
            </a:prstGeom>
            <a:pattFill prst="ltUpDiag">
              <a:fgClr>
                <a:srgbClr val="C5FBF6"/>
              </a:fgClr>
              <a:bgClr>
                <a:schemeClr val="bg1"/>
              </a:bgClr>
            </a:pattFill>
            <a:ln>
              <a:solidFill>
                <a:srgbClr val="0CCA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DB115B92-2033-0DA9-D8BC-CCA88F8BDAC8}"/>
                </a:ext>
              </a:extLst>
            </p:cNvPr>
            <p:cNvSpPr/>
            <p:nvPr/>
          </p:nvSpPr>
          <p:spPr>
            <a:xfrm>
              <a:off x="2256817" y="2947481"/>
              <a:ext cx="2305455" cy="2560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3F3E250A-34F5-5F2A-2667-86A6A3F27E36}"/>
                </a:ext>
              </a:extLst>
            </p:cNvPr>
            <p:cNvSpPr txBox="1"/>
            <p:nvPr/>
          </p:nvSpPr>
          <p:spPr>
            <a:xfrm>
              <a:off x="2379406" y="3185652"/>
              <a:ext cx="204856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 err="1">
                  <a:solidFill>
                    <a:schemeClr val="accent2"/>
                  </a:solidFill>
                </a:rPr>
                <a:t>kddkskpdfkpsdfmsopdflsmpdfsd</a:t>
              </a:r>
              <a:endParaRPr lang="es-E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49F4F0E1-2563-0F1A-969C-EFDF3C1F45DB}"/>
                </a:ext>
              </a:extLst>
            </p:cNvPr>
            <p:cNvSpPr txBox="1"/>
            <p:nvPr/>
          </p:nvSpPr>
          <p:spPr>
            <a:xfrm>
              <a:off x="2388456" y="4439288"/>
              <a:ext cx="20485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solidFill>
                    <a:srgbClr val="0CCAB8"/>
                  </a:solidFill>
                </a:rPr>
                <a:t>kddkskpdfkpsdfmsopdflsmpdfsd</a:t>
              </a:r>
              <a:endParaRPr lang="es-ES" sz="1400" dirty="0">
                <a:solidFill>
                  <a:srgbClr val="0CCAB8"/>
                </a:solidFill>
              </a:endParaRP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8BD841F2-5EE9-552C-4AA1-73A7373E65F7}"/>
                </a:ext>
              </a:extLst>
            </p:cNvPr>
            <p:cNvSpPr txBox="1"/>
            <p:nvPr/>
          </p:nvSpPr>
          <p:spPr>
            <a:xfrm>
              <a:off x="2388456" y="5143988"/>
              <a:ext cx="7056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>
                  <a:solidFill>
                    <a:srgbClr val="0CCAB8"/>
                  </a:solidFill>
                </a:rPr>
                <a:t>Autor</a:t>
              </a: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42561AC8-E264-8C1C-46A2-C64E327C01D3}"/>
                </a:ext>
              </a:extLst>
            </p:cNvPr>
            <p:cNvSpPr txBox="1"/>
            <p:nvPr/>
          </p:nvSpPr>
          <p:spPr>
            <a:xfrm>
              <a:off x="3863213" y="5131854"/>
              <a:ext cx="7056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>
                  <a:solidFill>
                    <a:srgbClr val="0CCAB8"/>
                  </a:solidFill>
                </a:rPr>
                <a:t>Fecha</a:t>
              </a:r>
            </a:p>
          </p:txBody>
        </p: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CA1190A5-D2A9-8AB4-A785-43D0E638F4FA}"/>
                </a:ext>
              </a:extLst>
            </p:cNvPr>
            <p:cNvCxnSpPr/>
            <p:nvPr/>
          </p:nvCxnSpPr>
          <p:spPr>
            <a:xfrm>
              <a:off x="2497394" y="4385981"/>
              <a:ext cx="178947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72D5335-8034-3048-850E-49CDC3E6B99D}"/>
              </a:ext>
            </a:extLst>
          </p:cNvPr>
          <p:cNvCxnSpPr/>
          <p:nvPr/>
        </p:nvCxnSpPr>
        <p:spPr>
          <a:xfrm>
            <a:off x="8981309" y="5997677"/>
            <a:ext cx="100289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2BA31C0-3F65-0657-F2AF-5A776D06EE60}"/>
              </a:ext>
            </a:extLst>
          </p:cNvPr>
          <p:cNvCxnSpPr/>
          <p:nvPr/>
        </p:nvCxnSpPr>
        <p:spPr>
          <a:xfrm>
            <a:off x="2045110" y="2290916"/>
            <a:ext cx="303670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32A2AC79-31F1-CDEC-8697-57AE80A6ABD6}"/>
              </a:ext>
            </a:extLst>
          </p:cNvPr>
          <p:cNvCxnSpPr/>
          <p:nvPr/>
        </p:nvCxnSpPr>
        <p:spPr>
          <a:xfrm>
            <a:off x="6940874" y="2290916"/>
            <a:ext cx="303670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CDBF8D2-6B70-913F-977E-E80369A5F496}"/>
              </a:ext>
            </a:extLst>
          </p:cNvPr>
          <p:cNvSpPr txBox="1"/>
          <p:nvPr/>
        </p:nvSpPr>
        <p:spPr>
          <a:xfrm>
            <a:off x="5443705" y="2105940"/>
            <a:ext cx="174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CCAB8"/>
                </a:solidFill>
              </a:rPr>
              <a:t>Noti</a:t>
            </a:r>
            <a:r>
              <a:rPr lang="es-ES" dirty="0">
                <a:solidFill>
                  <a:schemeClr val="accent2"/>
                </a:solidFill>
              </a:rPr>
              <a:t>cias</a:t>
            </a:r>
          </a:p>
        </p:txBody>
      </p:sp>
    </p:spTree>
    <p:extLst>
      <p:ext uri="{BB962C8B-B14F-4D97-AF65-F5344CB8AC3E}">
        <p14:creationId xmlns:p14="http://schemas.microsoft.com/office/powerpoint/2010/main" val="330187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F32E89A6-BE1D-4036-A951-ABFF245AA3AD}"/>
              </a:ext>
            </a:extLst>
          </p:cNvPr>
          <p:cNvSpPr/>
          <p:nvPr/>
        </p:nvSpPr>
        <p:spPr>
          <a:xfrm>
            <a:off x="855406" y="1349952"/>
            <a:ext cx="10481188" cy="5508047"/>
          </a:xfrm>
          <a:prstGeom prst="rect">
            <a:avLst/>
          </a:prstGeom>
          <a:solidFill>
            <a:srgbClr val="E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D365CBE-FF67-46AB-9B8E-D5E8A1314E63}"/>
              </a:ext>
            </a:extLst>
          </p:cNvPr>
          <p:cNvSpPr/>
          <p:nvPr/>
        </p:nvSpPr>
        <p:spPr>
          <a:xfrm>
            <a:off x="11520054" y="3560965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3178CD2-487D-44AA-BC65-C732B5C988FF}"/>
              </a:ext>
            </a:extLst>
          </p:cNvPr>
          <p:cNvSpPr/>
          <p:nvPr/>
        </p:nvSpPr>
        <p:spPr>
          <a:xfrm>
            <a:off x="11520054" y="4530783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ACA2EB6-431E-4BF3-A0EF-4D714EFE5D45}"/>
              </a:ext>
            </a:extLst>
          </p:cNvPr>
          <p:cNvSpPr/>
          <p:nvPr/>
        </p:nvSpPr>
        <p:spPr>
          <a:xfrm>
            <a:off x="11520054" y="2591147"/>
            <a:ext cx="272473" cy="24795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725C3C-F5ED-4C16-9579-3AFF248C3DC1}"/>
              </a:ext>
            </a:extLst>
          </p:cNvPr>
          <p:cNvSpPr txBox="1"/>
          <p:nvPr/>
        </p:nvSpPr>
        <p:spPr>
          <a:xfrm flipV="1">
            <a:off x="210281" y="3484631"/>
            <a:ext cx="461665" cy="6485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Menú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F5C6C3-C16C-4F33-9A2C-0D831A7C0181}"/>
              </a:ext>
            </a:extLst>
          </p:cNvPr>
          <p:cNvSpPr txBox="1"/>
          <p:nvPr/>
        </p:nvSpPr>
        <p:spPr>
          <a:xfrm>
            <a:off x="4142021" y="298524"/>
            <a:ext cx="41748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600" b="1" i="0" u="none" strike="noStrike" kern="1200" cap="none" spc="0" normalizeH="0" baseline="0" noProof="0" dirty="0" err="1">
                <a:ln w="22225">
                  <a:noFill/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Rage Italic" panose="03070502040507070304" pitchFamily="66" charset="0"/>
                <a:ea typeface="Gulim" panose="020B0600000101010101" pitchFamily="34" charset="-127"/>
                <a:cs typeface="+mn-cs"/>
              </a:rPr>
              <a:t>KiteSurfing</a:t>
            </a:r>
            <a:endParaRPr kumimoji="0" lang="es-ES" sz="6600" b="1" i="0" u="none" strike="noStrike" kern="1200" cap="none" spc="0" normalizeH="0" baseline="0" noProof="0" dirty="0">
              <a:ln w="22225">
                <a:noFill/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Rage Italic" panose="03070502040507070304" pitchFamily="66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7AEF759-4FCB-6AFD-3479-7857F7AD6FA7}"/>
              </a:ext>
            </a:extLst>
          </p:cNvPr>
          <p:cNvSpPr/>
          <p:nvPr/>
        </p:nvSpPr>
        <p:spPr>
          <a:xfrm>
            <a:off x="1137247" y="1609553"/>
            <a:ext cx="9917506" cy="5045412"/>
          </a:xfrm>
          <a:prstGeom prst="rect">
            <a:avLst/>
          </a:prstGeom>
          <a:solidFill>
            <a:srgbClr val="FE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B310F0A-7A1A-A0DF-E03B-01F5B73CFB46}"/>
              </a:ext>
            </a:extLst>
          </p:cNvPr>
          <p:cNvSpPr/>
          <p:nvPr/>
        </p:nvSpPr>
        <p:spPr>
          <a:xfrm>
            <a:off x="1484671" y="2839101"/>
            <a:ext cx="5385504" cy="331072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CF4347-D3B2-B421-5288-7B9EA95C3538}"/>
              </a:ext>
            </a:extLst>
          </p:cNvPr>
          <p:cNvSpPr txBox="1"/>
          <p:nvPr/>
        </p:nvSpPr>
        <p:spPr>
          <a:xfrm>
            <a:off x="1959259" y="1971042"/>
            <a:ext cx="436552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600" dirty="0" err="1">
                <a:solidFill>
                  <a:schemeClr val="accent2"/>
                </a:solidFill>
              </a:rPr>
              <a:t>Ds</a:t>
            </a:r>
            <a:r>
              <a:rPr lang="es-ES" sz="3200" dirty="0" err="1">
                <a:solidFill>
                  <a:schemeClr val="accent2"/>
                </a:solidFill>
              </a:rPr>
              <a:t>fsdfsdfsdf</a:t>
            </a:r>
            <a:r>
              <a:rPr lang="es-ES" sz="3200" dirty="0">
                <a:solidFill>
                  <a:schemeClr val="accent2"/>
                </a:solidFill>
              </a:rPr>
              <a:t> </a:t>
            </a:r>
            <a:r>
              <a:rPr lang="es-ES" sz="3200" dirty="0" err="1">
                <a:solidFill>
                  <a:schemeClr val="accent2"/>
                </a:solidFill>
              </a:rPr>
              <a:t>ddddsdfsdfs</a:t>
            </a:r>
            <a:r>
              <a:rPr lang="es-ES" sz="3200" dirty="0">
                <a:solidFill>
                  <a:schemeClr val="accent2"/>
                </a:solidFill>
              </a:rPr>
              <a:t> </a:t>
            </a:r>
            <a:r>
              <a:rPr lang="es-ES" sz="3200" dirty="0" err="1">
                <a:solidFill>
                  <a:schemeClr val="accent2"/>
                </a:solidFill>
              </a:rPr>
              <a:t>sdfsd</a:t>
            </a:r>
            <a:r>
              <a:rPr lang="es-ES" sz="3200" dirty="0">
                <a:solidFill>
                  <a:schemeClr val="accent2"/>
                </a:solidFill>
              </a:rPr>
              <a:t> </a:t>
            </a:r>
            <a:r>
              <a:rPr lang="es-ES" sz="3200" dirty="0" err="1">
                <a:solidFill>
                  <a:schemeClr val="accent2"/>
                </a:solidFill>
              </a:rPr>
              <a:t>sdfsfsdf</a:t>
            </a:r>
            <a:r>
              <a:rPr lang="es-ES" sz="3200" dirty="0">
                <a:solidFill>
                  <a:schemeClr val="accent2"/>
                </a:solidFill>
              </a:rPr>
              <a:t> </a:t>
            </a:r>
            <a:r>
              <a:rPr lang="es-ES" sz="3200" dirty="0" err="1">
                <a:solidFill>
                  <a:schemeClr val="accent2"/>
                </a:solidFill>
              </a:rPr>
              <a:t>sdfsdfsdfsd</a:t>
            </a:r>
            <a:endParaRPr lang="es-ES" sz="3600" dirty="0">
              <a:solidFill>
                <a:schemeClr val="accent2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A08A2D0-7821-7F42-7782-221C973FDF00}"/>
              </a:ext>
            </a:extLst>
          </p:cNvPr>
          <p:cNvSpPr txBox="1"/>
          <p:nvPr/>
        </p:nvSpPr>
        <p:spPr>
          <a:xfrm>
            <a:off x="6988878" y="4618317"/>
            <a:ext cx="3947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 err="1"/>
              <a:t>Ddsssssdoskdfmo,kfmj</a:t>
            </a:r>
            <a:r>
              <a:rPr lang="es-ES" sz="1200" i="1" dirty="0"/>
              <a:t> </a:t>
            </a:r>
            <a:r>
              <a:rPr lang="es-ES" sz="1200" i="1" dirty="0" err="1"/>
              <a:t>o,akosd</a:t>
            </a:r>
            <a:r>
              <a:rPr lang="es-ES" sz="1200" i="1" dirty="0"/>
              <a:t> </a:t>
            </a:r>
            <a:r>
              <a:rPr lang="es-ES" sz="1200" i="1" dirty="0" err="1"/>
              <a:t>apowoierkei,r</a:t>
            </a:r>
            <a:r>
              <a:rPr lang="es-ES" sz="1200" i="1" dirty="0"/>
              <a:t> </a:t>
            </a:r>
            <a:r>
              <a:rPr lang="es-ES" sz="1200" i="1" dirty="0" err="1"/>
              <a:t>poerj,weer</a:t>
            </a:r>
            <a:endParaRPr lang="es-ES" sz="1200" i="1" dirty="0"/>
          </a:p>
          <a:p>
            <a:r>
              <a:rPr lang="es-ES" sz="1200" i="1" dirty="0" err="1"/>
              <a:t>Ew,krjjewir</a:t>
            </a:r>
            <a:r>
              <a:rPr lang="es-ES" sz="1200" i="1" dirty="0"/>
              <a:t> </a:t>
            </a:r>
            <a:r>
              <a:rPr lang="es-ES" sz="1200" i="1" dirty="0" err="1"/>
              <a:t>i,jr,wer,jwor</a:t>
            </a:r>
            <a:r>
              <a:rPr lang="es-ES" sz="1200" i="1" dirty="0"/>
              <a:t> ,</a:t>
            </a:r>
            <a:r>
              <a:rPr lang="es-ES" sz="1200" i="1" dirty="0" err="1"/>
              <a:t>weerjwrrwe</a:t>
            </a:r>
            <a:r>
              <a:rPr lang="es-ES" sz="1200" i="1" dirty="0"/>
              <a:t> </a:t>
            </a:r>
            <a:r>
              <a:rPr lang="es-ES" sz="1200" i="1" dirty="0" err="1"/>
              <a:t>wem,ror,opwo,jw</a:t>
            </a:r>
            <a:r>
              <a:rPr lang="es-ES" sz="1200" i="1" dirty="0"/>
              <a:t> e</a:t>
            </a:r>
          </a:p>
          <a:p>
            <a:r>
              <a:rPr lang="es-ES" sz="1200" i="1" dirty="0" err="1"/>
              <a:t>Ej,wrewoerjwerjowemrwe</a:t>
            </a:r>
            <a:r>
              <a:rPr lang="es-ES" sz="1200" i="1" dirty="0"/>
              <a:t> </a:t>
            </a:r>
            <a:r>
              <a:rPr lang="es-ES" sz="1200" i="1" dirty="0" err="1"/>
              <a:t>we,rwer,weroiwoe</a:t>
            </a:r>
            <a:r>
              <a:rPr lang="es-ES" sz="1200" i="1" dirty="0"/>
              <a:t> </a:t>
            </a:r>
            <a:r>
              <a:rPr lang="es-ES" sz="1200" i="1" dirty="0" err="1"/>
              <a:t>werm,iewr</a:t>
            </a:r>
            <a:r>
              <a:rPr lang="es-ES" sz="1200" i="1" dirty="0"/>
              <a:t> </a:t>
            </a:r>
            <a:r>
              <a:rPr lang="es-ES" sz="1200" i="1" dirty="0" err="1"/>
              <a:t>er</a:t>
            </a:r>
            <a:r>
              <a:rPr lang="es-ES" sz="1200" i="1" dirty="0"/>
              <a:t> i</a:t>
            </a:r>
          </a:p>
          <a:p>
            <a:pPr algn="ctr"/>
            <a:r>
              <a:rPr lang="es-ES" sz="1200" i="1" dirty="0"/>
              <a:t> </a:t>
            </a:r>
            <a:r>
              <a:rPr lang="es-ES" sz="1200" i="1" dirty="0" err="1"/>
              <a:t>newrnewroemrkewr</a:t>
            </a:r>
            <a:r>
              <a:rPr lang="es-ES" sz="1200" i="1" dirty="0"/>
              <a:t>, </a:t>
            </a:r>
            <a:r>
              <a:rPr lang="es-ES" sz="1200" i="1" dirty="0" err="1"/>
              <a:t>weemirj,ewroiewri</a:t>
            </a:r>
            <a:endParaRPr lang="es-ES" sz="1200" i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A82ACF-EC7C-3F75-3F62-30F2E96EB8E4}"/>
              </a:ext>
            </a:extLst>
          </p:cNvPr>
          <p:cNvSpPr txBox="1"/>
          <p:nvPr/>
        </p:nvSpPr>
        <p:spPr>
          <a:xfrm>
            <a:off x="8196808" y="5527961"/>
            <a:ext cx="10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sdfsfdfsdf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93634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3105</TotalTime>
  <Words>341</Words>
  <Application>Microsoft Office PowerPoint</Application>
  <PresentationFormat>Panorámica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Rage Italic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Paula Moreno Hermoso</dc:creator>
  <cp:lastModifiedBy>Paula Moreno Hermoso</cp:lastModifiedBy>
  <cp:revision>20</cp:revision>
  <dcterms:created xsi:type="dcterms:W3CDTF">2022-03-31T20:46:38Z</dcterms:created>
  <dcterms:modified xsi:type="dcterms:W3CDTF">2022-05-12T20:57:15Z</dcterms:modified>
</cp:coreProperties>
</file>