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F8ED"/>
    <a:srgbClr val="BBFBF5"/>
    <a:srgbClr val="E5FFFF"/>
    <a:srgbClr val="C1FBF5"/>
    <a:srgbClr val="FEF6F0"/>
    <a:srgbClr val="FEF1E6"/>
    <a:srgbClr val="FDF6E7"/>
    <a:srgbClr val="FEF8F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70A2F-1C33-4727-B266-1950EA00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46DE7-82F3-47CC-BFF4-95F262DF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7D81-7A62-48B8-BC53-78F1D4AD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DF79C-B452-429A-9A86-475DE561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DA665-18F7-4490-AEBA-3391FF59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1E16-CC3F-4DC2-8B57-0344370A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EEEE97-CAB8-4C93-82CD-544EA136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6FBE7-AB49-4353-A75F-7A10F063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61BC8-D065-45C4-870D-E499617B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AB4F7-ED45-4EBC-B563-FEFEF7A5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43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9342A-C36F-44B2-9AC2-F759CA14D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BF26B9-CCE1-47F4-9C88-5FAC6955D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5586A-D338-4A52-ACD8-360BA879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7D0E6-3571-4B93-A230-A51E235C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3DD43-03E3-472D-8AC2-7952728B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8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FD26C-7C30-4E0A-B43B-87AC49A8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C39D1-FEA2-411A-808D-546006F1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F8331-9545-4C23-B317-512082B9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71501-7BF1-4E7B-BFB1-1B40D40D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CDBE9-E03C-4381-A452-973B219A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14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1AA1-783E-4BD2-982D-A5242E4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F3352-E83F-4D58-9A17-BEAE7A50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12D37-96CC-4E96-B99B-828ADE1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84A7E-D1C1-4343-BE6D-FFFCC02A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3CB94-DF72-4D50-81D9-44739164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13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7282-07AF-4CA7-AE3F-C6E270D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43467-EDA3-4289-B10A-E24590A3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7F08E-F3DE-4D0F-8600-DA5D8321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8C042-3339-47F8-B55D-BE4BD8FA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0F6F7-8823-4A4C-B3EB-ABEBB284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ACB43-4524-49DC-8D6F-11B6A91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5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9E05A-FF01-4651-89F7-685FBD15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4B66A-401C-43E1-AA30-114B6106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2FC58-DD55-4002-9E2A-87B27B4D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95DE6A-2133-437F-8455-CE9FE79F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239BAE-66D3-40BE-B791-5BF07398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FEACFA-EF21-4E72-BE3F-3CC22391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9B7B9A-C8D4-46B2-88F2-9D7A3E35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EC7331-CE57-4DBD-B5F4-B610159C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4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7966-9507-4920-A9E9-2C2B1C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8B904-0338-42A9-AFC0-241ECD79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9544CB-12D1-4539-81D0-9F7D7C44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0AABB-6209-4023-BBE0-8265B5EA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94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0E8FF8-0D24-4F02-B559-F261C301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071F51-0305-421E-9A91-2CCCE67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698BB-599B-4762-985F-7BC260CD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46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512B5-E437-483D-AAD0-0489646E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2F585-4C62-4F88-BC1F-69BB1F91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79102-9F96-4637-9AC2-D6B9AA7F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C8CD6C-7E46-4B5E-B8F5-D200BA4C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BCDB3-81EB-4808-AC30-F626961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11D9B-D81A-411A-A40B-B9EFFC78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3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3C29-7548-4DCD-94F5-CCA96E7E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57E43F-CD15-4AC6-919A-9F1CDED1B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DCA5A9-FA8B-4DEC-A36E-31FA33DF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7DF348-CE1F-4A8E-9CD9-538420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2A26C-C0F2-47D5-9B3B-307F08BF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CE458-47F9-4DE3-BC91-853BEA10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2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4B3600-6E68-4D87-9F34-552E5FF7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88B40-114B-4F2E-BA42-CED0268F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703A3-D007-4624-B436-E21DFE97A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3FA6-1F0B-4FCB-A92C-BFC95ED638A9}" type="datetimeFigureOut">
              <a:rPr lang="es-ES" smtClean="0"/>
              <a:t>31/03/2022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F89C9-3FB3-4C66-83C3-B0D639049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9CFAD-0734-433A-9AB2-306008A3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Menú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0612E0-C4F3-412E-98AB-857900A688E0}"/>
              </a:ext>
            </a:extLst>
          </p:cNvPr>
          <p:cNvSpPr/>
          <p:nvPr/>
        </p:nvSpPr>
        <p:spPr>
          <a:xfrm>
            <a:off x="7504577" y="241956"/>
            <a:ext cx="1143895" cy="95327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008582" y="241957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err="1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ge Italic" panose="03070502040507070304" pitchFamily="66" charset="0"/>
                <a:ea typeface="Gulim" panose="020B0600000101010101" pitchFamily="34" charset="-127"/>
              </a:rPr>
              <a:t>KiteSurfing</a:t>
            </a:r>
            <a:endParaRPr lang="es-ES" sz="6600" b="1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age Italic" panose="030705020405070703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80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Rage Italic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Moreno Hermoso</dc:creator>
  <cp:lastModifiedBy>Paula Moreno Hermoso</cp:lastModifiedBy>
  <cp:revision>1</cp:revision>
  <dcterms:created xsi:type="dcterms:W3CDTF">2022-03-31T20:46:38Z</dcterms:created>
  <dcterms:modified xsi:type="dcterms:W3CDTF">2022-03-31T22:40:18Z</dcterms:modified>
</cp:coreProperties>
</file>