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F8ED"/>
    <a:srgbClr val="BBFBF5"/>
    <a:srgbClr val="E5FFFF"/>
    <a:srgbClr val="C1FBF5"/>
    <a:srgbClr val="FEF6F0"/>
    <a:srgbClr val="FEF1E6"/>
    <a:srgbClr val="FDF6E7"/>
    <a:srgbClr val="FEF8F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MH" userId="28fd2089f52684aa" providerId="LiveId" clId="{53FBE7D5-95BE-4CDE-BFF1-28CEE387E25B}"/>
    <pc:docChg chg="custSel addSld modSld">
      <pc:chgData name="Paula MH" userId="28fd2089f52684aa" providerId="LiveId" clId="{53FBE7D5-95BE-4CDE-BFF1-28CEE387E25B}" dt="2022-04-25T17:50:56.874" v="216"/>
      <pc:docMkLst>
        <pc:docMk/>
      </pc:docMkLst>
      <pc:sldChg chg="addSp delSp modSp mod">
        <pc:chgData name="Paula MH" userId="28fd2089f52684aa" providerId="LiveId" clId="{53FBE7D5-95BE-4CDE-BFF1-28CEE387E25B}" dt="2022-04-25T17:50:56.874" v="216"/>
        <pc:sldMkLst>
          <pc:docMk/>
          <pc:sldMk cId="266880398" sldId="257"/>
        </pc:sldMkLst>
        <pc:spChg chg="add mod">
          <ac:chgData name="Paula MH" userId="28fd2089f52684aa" providerId="LiveId" clId="{53FBE7D5-95BE-4CDE-BFF1-28CEE387E25B}" dt="2022-04-25T15:20:02.386" v="46" actId="1076"/>
          <ac:spMkLst>
            <pc:docMk/>
            <pc:sldMk cId="266880398" sldId="257"/>
            <ac:spMk id="2" creationId="{1B2B1FC4-E227-445C-8A32-3E1029CB1432}"/>
          </ac:spMkLst>
        </pc:spChg>
        <pc:spChg chg="add mod ord">
          <ac:chgData name="Paula MH" userId="28fd2089f52684aa" providerId="LiveId" clId="{53FBE7D5-95BE-4CDE-BFF1-28CEE387E25B}" dt="2022-04-25T15:37:21.342" v="61" actId="208"/>
          <ac:spMkLst>
            <pc:docMk/>
            <pc:sldMk cId="266880398" sldId="257"/>
            <ac:spMk id="3" creationId="{5D7FA6D7-8413-4196-973F-EC2047979F55}"/>
          </ac:spMkLst>
        </pc:spChg>
        <pc:spChg chg="add mod">
          <ac:chgData name="Paula MH" userId="28fd2089f52684aa" providerId="LiveId" clId="{53FBE7D5-95BE-4CDE-BFF1-28CEE387E25B}" dt="2022-04-25T15:42:22.802" v="190" actId="1076"/>
          <ac:spMkLst>
            <pc:docMk/>
            <pc:sldMk cId="266880398" sldId="257"/>
            <ac:spMk id="4" creationId="{E15F18AD-0E2B-4A3C-AB0E-3364FC9CF6E9}"/>
          </ac:spMkLst>
        </pc:spChg>
        <pc:spChg chg="mod">
          <ac:chgData name="Paula MH" userId="28fd2089f52684aa" providerId="LiveId" clId="{53FBE7D5-95BE-4CDE-BFF1-28CEE387E25B}" dt="2022-04-25T15:38:26.115" v="75" actId="1076"/>
          <ac:spMkLst>
            <pc:docMk/>
            <pc:sldMk cId="266880398" sldId="257"/>
            <ac:spMk id="7" creationId="{7CF5C6C3-C16C-4F33-9A2C-0D831A7C0181}"/>
          </ac:spMkLst>
        </pc:spChg>
        <pc:spChg chg="add mod">
          <ac:chgData name="Paula MH" userId="28fd2089f52684aa" providerId="LiveId" clId="{53FBE7D5-95BE-4CDE-BFF1-28CEE387E25B}" dt="2022-04-25T17:50:54.235" v="215" actId="1076"/>
          <ac:spMkLst>
            <pc:docMk/>
            <pc:sldMk cId="266880398" sldId="257"/>
            <ac:spMk id="8" creationId="{E20DDDF8-5BA6-4AB5-9F85-E3271998AE3B}"/>
          </ac:spMkLst>
        </pc:spChg>
        <pc:spChg chg="add mod">
          <ac:chgData name="Paula MH" userId="28fd2089f52684aa" providerId="LiveId" clId="{53FBE7D5-95BE-4CDE-BFF1-28CEE387E25B}" dt="2022-04-25T15:20:02.386" v="46" actId="1076"/>
          <ac:spMkLst>
            <pc:docMk/>
            <pc:sldMk cId="266880398" sldId="257"/>
            <ac:spMk id="13" creationId="{3A32CA42-BCBC-4754-9CC7-B8D778BC4C1F}"/>
          </ac:spMkLst>
        </pc:spChg>
        <pc:spChg chg="del">
          <ac:chgData name="Paula MH" userId="28fd2089f52684aa" providerId="LiveId" clId="{53FBE7D5-95BE-4CDE-BFF1-28CEE387E25B}" dt="2022-04-25T15:38:22.274" v="74" actId="478"/>
          <ac:spMkLst>
            <pc:docMk/>
            <pc:sldMk cId="266880398" sldId="257"/>
            <ac:spMk id="15" creationId="{F10612E0-C4F3-412E-98AB-857900A688E0}"/>
          </ac:spMkLst>
        </pc:spChg>
        <pc:spChg chg="add mod">
          <ac:chgData name="Paula MH" userId="28fd2089f52684aa" providerId="LiveId" clId="{53FBE7D5-95BE-4CDE-BFF1-28CEE387E25B}" dt="2022-04-25T15:20:02.386" v="46" actId="1076"/>
          <ac:spMkLst>
            <pc:docMk/>
            <pc:sldMk cId="266880398" sldId="257"/>
            <ac:spMk id="16" creationId="{B3FEAF7E-721B-4155-80CD-73E5812451B1}"/>
          </ac:spMkLst>
        </pc:spChg>
        <pc:spChg chg="add mod">
          <ac:chgData name="Paula MH" userId="28fd2089f52684aa" providerId="LiveId" clId="{53FBE7D5-95BE-4CDE-BFF1-28CEE387E25B}" dt="2022-04-25T15:36:23.999" v="52" actId="14100"/>
          <ac:spMkLst>
            <pc:docMk/>
            <pc:sldMk cId="266880398" sldId="257"/>
            <ac:spMk id="17" creationId="{8DBDEBF5-73A0-4EA9-AEC4-97DFA6C113E5}"/>
          </ac:spMkLst>
        </pc:spChg>
        <pc:spChg chg="ord">
          <ac:chgData name="Paula MH" userId="28fd2089f52684aa" providerId="LiveId" clId="{53FBE7D5-95BE-4CDE-BFF1-28CEE387E25B}" dt="2022-04-25T15:38:16.763" v="73" actId="167"/>
          <ac:spMkLst>
            <pc:docMk/>
            <pc:sldMk cId="266880398" sldId="257"/>
            <ac:spMk id="18" creationId="{F32E89A6-BE1D-4036-A951-ABFF245AA3AD}"/>
          </ac:spMkLst>
        </pc:spChg>
        <pc:spChg chg="add mod">
          <ac:chgData name="Paula MH" userId="28fd2089f52684aa" providerId="LiveId" clId="{53FBE7D5-95BE-4CDE-BFF1-28CEE387E25B}" dt="2022-04-25T15:36:42.254" v="55" actId="14100"/>
          <ac:spMkLst>
            <pc:docMk/>
            <pc:sldMk cId="266880398" sldId="257"/>
            <ac:spMk id="19" creationId="{2159F812-848A-4348-9E2D-B3DABD446E4D}"/>
          </ac:spMkLst>
        </pc:spChg>
        <pc:spChg chg="add mod ord">
          <ac:chgData name="Paula MH" userId="28fd2089f52684aa" providerId="LiveId" clId="{53FBE7D5-95BE-4CDE-BFF1-28CEE387E25B}" dt="2022-04-25T15:37:33.206" v="64" actId="167"/>
          <ac:spMkLst>
            <pc:docMk/>
            <pc:sldMk cId="266880398" sldId="257"/>
            <ac:spMk id="20" creationId="{C95F473E-6830-4BF9-9638-DE81125B59C7}"/>
          </ac:spMkLst>
        </pc:spChg>
        <pc:spChg chg="add mod ord">
          <ac:chgData name="Paula MH" userId="28fd2089f52684aa" providerId="LiveId" clId="{53FBE7D5-95BE-4CDE-BFF1-28CEE387E25B}" dt="2022-04-25T15:37:54.685" v="68" actId="167"/>
          <ac:spMkLst>
            <pc:docMk/>
            <pc:sldMk cId="266880398" sldId="257"/>
            <ac:spMk id="21" creationId="{BF2B8962-9863-4AFA-96D6-5BE969FBEDF7}"/>
          </ac:spMkLst>
        </pc:spChg>
        <pc:spChg chg="add mod ord">
          <ac:chgData name="Paula MH" userId="28fd2089f52684aa" providerId="LiveId" clId="{53FBE7D5-95BE-4CDE-BFF1-28CEE387E25B}" dt="2022-04-25T15:38:13.691" v="72" actId="167"/>
          <ac:spMkLst>
            <pc:docMk/>
            <pc:sldMk cId="266880398" sldId="257"/>
            <ac:spMk id="22" creationId="{59D208F6-31F4-4173-AD06-17DA9E9EC62B}"/>
          </ac:spMkLst>
        </pc:spChg>
        <pc:spChg chg="add mod">
          <ac:chgData name="Paula MH" userId="28fd2089f52684aa" providerId="LiveId" clId="{53FBE7D5-95BE-4CDE-BFF1-28CEE387E25B}" dt="2022-04-25T17:50:56.874" v="216"/>
          <ac:spMkLst>
            <pc:docMk/>
            <pc:sldMk cId="266880398" sldId="257"/>
            <ac:spMk id="23" creationId="{1F8DFEC2-2CFC-45D3-A1FE-9A4D4952FF33}"/>
          </ac:spMkLst>
        </pc:spChg>
        <pc:picChg chg="add mod ord">
          <ac:chgData name="Paula MH" userId="28fd2089f52684aa" providerId="LiveId" clId="{53FBE7D5-95BE-4CDE-BFF1-28CEE387E25B}" dt="2022-04-25T15:42:22.802" v="190" actId="1076"/>
          <ac:picMkLst>
            <pc:docMk/>
            <pc:sldMk cId="266880398" sldId="257"/>
            <ac:picMk id="6" creationId="{9F6754B4-C9C9-4A6E-9A4F-C855EFD086DD}"/>
          </ac:picMkLst>
        </pc:picChg>
      </pc:sldChg>
      <pc:sldChg chg="addSp new mod">
        <pc:chgData name="Paula MH" userId="28fd2089f52684aa" providerId="LiveId" clId="{53FBE7D5-95BE-4CDE-BFF1-28CEE387E25B}" dt="2022-04-25T15:18:48.597" v="1" actId="22"/>
        <pc:sldMkLst>
          <pc:docMk/>
          <pc:sldMk cId="2229508293" sldId="258"/>
        </pc:sldMkLst>
        <pc:picChg chg="add">
          <ac:chgData name="Paula MH" userId="28fd2089f52684aa" providerId="LiveId" clId="{53FBE7D5-95BE-4CDE-BFF1-28CEE387E25B}" dt="2022-04-25T15:18:48.597" v="1" actId="22"/>
          <ac:picMkLst>
            <pc:docMk/>
            <pc:sldMk cId="2229508293" sldId="258"/>
            <ac:picMk id="3" creationId="{F5F2A04A-8D41-4C48-9816-386F1448D505}"/>
          </ac:picMkLst>
        </pc:picChg>
      </pc:sldChg>
      <pc:sldChg chg="addSp new mod">
        <pc:chgData name="Paula MH" userId="28fd2089f52684aa" providerId="LiveId" clId="{53FBE7D5-95BE-4CDE-BFF1-28CEE387E25B}" dt="2022-04-25T15:30:53.542" v="48" actId="22"/>
        <pc:sldMkLst>
          <pc:docMk/>
          <pc:sldMk cId="4206286501" sldId="259"/>
        </pc:sldMkLst>
        <pc:spChg chg="add">
          <ac:chgData name="Paula MH" userId="28fd2089f52684aa" providerId="LiveId" clId="{53FBE7D5-95BE-4CDE-BFF1-28CEE387E25B}" dt="2022-04-25T15:30:53.542" v="48" actId="22"/>
          <ac:spMkLst>
            <pc:docMk/>
            <pc:sldMk cId="4206286501" sldId="259"/>
            <ac:spMk id="3" creationId="{7043C214-05A4-4605-9A3A-3C2C76CFBA33}"/>
          </ac:spMkLst>
        </pc:spChg>
      </pc:sldChg>
      <pc:sldChg chg="addSp new mod">
        <pc:chgData name="Paula MH" userId="28fd2089f52684aa" providerId="LiveId" clId="{53FBE7D5-95BE-4CDE-BFF1-28CEE387E25B}" dt="2022-04-25T15:31:24.461" v="50" actId="22"/>
        <pc:sldMkLst>
          <pc:docMk/>
          <pc:sldMk cId="813271363" sldId="260"/>
        </pc:sldMkLst>
        <pc:picChg chg="add">
          <ac:chgData name="Paula MH" userId="28fd2089f52684aa" providerId="LiveId" clId="{53FBE7D5-95BE-4CDE-BFF1-28CEE387E25B}" dt="2022-04-25T15:31:24.461" v="50" actId="22"/>
          <ac:picMkLst>
            <pc:docMk/>
            <pc:sldMk cId="813271363" sldId="260"/>
            <ac:picMk id="3" creationId="{B6096502-2A9C-45CA-8873-1D77929A21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0A2F-1C33-4727-B266-1950EA00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46DE7-82F3-47CC-BFF4-95F262DF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7D81-7A62-48B8-BC53-78F1D4AD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DF79C-B452-429A-9A86-475DE561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DA665-18F7-4490-AEBA-3391FF59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1E16-CC3F-4DC2-8B57-0344370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EEE97-CAB8-4C93-82CD-544EA136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6FBE7-AB49-4353-A75F-7A10F063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61BC8-D065-45C4-870D-E499617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AB4F7-ED45-4EBC-B563-FEFEF7A5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4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9342A-C36F-44B2-9AC2-F759CA14D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BF26B9-CCE1-47F4-9C88-5FAC6955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5586A-D338-4A52-ACD8-360BA879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D0E6-3571-4B93-A230-A51E235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3DD43-03E3-472D-8AC2-7952728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D26C-7C30-4E0A-B43B-87AC49A8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C39D1-FEA2-411A-808D-546006F1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8331-9545-4C23-B317-512082B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71501-7BF1-4E7B-BFB1-1B40D40D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CDBE9-E03C-4381-A452-973B219A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1AA1-783E-4BD2-982D-A5242E4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F3352-E83F-4D58-9A17-BEAE7A50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12D37-96CC-4E96-B99B-828ADE1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84A7E-D1C1-4343-BE6D-FFFCC02A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3CB94-DF72-4D50-81D9-44739164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1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7282-07AF-4CA7-AE3F-C6E270D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43467-EDA3-4289-B10A-E24590A3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7F08E-F3DE-4D0F-8600-DA5D8321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8C042-3339-47F8-B55D-BE4BD8F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0F6F7-8823-4A4C-B3EB-ABEBB284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ACB43-4524-49DC-8D6F-11B6A9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E05A-FF01-4651-89F7-685FBD15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4B66A-401C-43E1-AA30-114B610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2FC58-DD55-4002-9E2A-87B27B4D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95DE6A-2133-437F-8455-CE9FE79F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239BAE-66D3-40BE-B791-5BF07398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FEACFA-EF21-4E72-BE3F-3CC2239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9B7B9A-C8D4-46B2-88F2-9D7A3E35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EC7331-CE57-4DBD-B5F4-B610159C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4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7966-9507-4920-A9E9-2C2B1C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8B904-0338-42A9-AFC0-241ECD79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9544CB-12D1-4539-81D0-9F7D7C44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0AABB-6209-4023-BBE0-8265B5E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4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0E8FF8-0D24-4F02-B559-F261C30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71F51-0305-421E-9A91-2CCCE67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698BB-599B-4762-985F-7BC260CD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512B5-E437-483D-AAD0-0489646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2F585-4C62-4F88-BC1F-69BB1F91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79102-9F96-4637-9AC2-D6B9AA7F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8CD6C-7E46-4B5E-B8F5-D200BA4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BCDB3-81EB-4808-AC30-F626961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11D9B-D81A-411A-A40B-B9EFFC7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3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3C29-7548-4DCD-94F5-CCA96E7E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7E43F-CD15-4AC6-919A-9F1CDED1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DCA5A9-FA8B-4DEC-A36E-31FA33DF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DF348-CE1F-4A8E-9CD9-538420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2A26C-C0F2-47D5-9B3B-307F08BF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CE458-47F9-4DE3-BC91-853BEA10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2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4B3600-6E68-4D87-9F34-552E5FF7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88B40-114B-4F2E-BA42-CED0268F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703A3-D007-4624-B436-E21DFE97A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3FA6-1F0B-4FCB-A92C-BFC95ED638A9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F89C9-3FB3-4C66-83C3-B0D63904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9CFAD-0734-433A-9AB2-306008A3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err="1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ge Italic" panose="03070502040507070304" pitchFamily="66" charset="0"/>
                <a:ea typeface="Gulim" panose="020B0600000101010101" pitchFamily="34" charset="-127"/>
              </a:rPr>
              <a:t>KiteSurfing</a:t>
            </a:r>
            <a:endParaRPr lang="es-ES" sz="6600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age Italic" panose="03070502040507070304" pitchFamily="66" charset="0"/>
              <a:ea typeface="Gulim" panose="020B0600000101010101" pitchFamily="34" charset="-127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2B1FC4-E227-445C-8A32-3E1029CB1432}"/>
              </a:ext>
            </a:extLst>
          </p:cNvPr>
          <p:cNvSpPr/>
          <p:nvPr/>
        </p:nvSpPr>
        <p:spPr>
          <a:xfrm>
            <a:off x="1799617" y="3115523"/>
            <a:ext cx="1488332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32CA42-BCBC-4754-9CC7-B8D778BC4C1F}"/>
              </a:ext>
            </a:extLst>
          </p:cNvPr>
          <p:cNvSpPr/>
          <p:nvPr/>
        </p:nvSpPr>
        <p:spPr>
          <a:xfrm>
            <a:off x="3387475" y="3114474"/>
            <a:ext cx="2244840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FEAF7E-721B-4155-80CD-73E5812451B1}"/>
              </a:ext>
            </a:extLst>
          </p:cNvPr>
          <p:cNvSpPr/>
          <p:nvPr/>
        </p:nvSpPr>
        <p:spPr>
          <a:xfrm>
            <a:off x="5671223" y="1974716"/>
            <a:ext cx="1116432" cy="110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BDEBF5-73A0-4EA9-AEC4-97DFA6C113E5}"/>
              </a:ext>
            </a:extLst>
          </p:cNvPr>
          <p:cNvSpPr/>
          <p:nvPr/>
        </p:nvSpPr>
        <p:spPr>
          <a:xfrm>
            <a:off x="6910823" y="1974716"/>
            <a:ext cx="2709831" cy="25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59F812-848A-4348-9E2D-B3DABD446E4D}"/>
              </a:ext>
            </a:extLst>
          </p:cNvPr>
          <p:cNvSpPr/>
          <p:nvPr/>
        </p:nvSpPr>
        <p:spPr>
          <a:xfrm>
            <a:off x="6910823" y="4654761"/>
            <a:ext cx="2709831" cy="10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Se mezclaran videos y fotos en los rectángulos</a:t>
            </a:r>
          </a:p>
          <a:p>
            <a:endParaRPr lang="es-ES" dirty="0"/>
          </a:p>
          <a:p>
            <a:r>
              <a:rPr lang="es-ES" dirty="0"/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0DDDF8-5BA6-4AB5-9F85-E3271998AE3B}"/>
              </a:ext>
            </a:extLst>
          </p:cNvPr>
          <p:cNvSpPr txBox="1"/>
          <p:nvPr/>
        </p:nvSpPr>
        <p:spPr>
          <a:xfrm>
            <a:off x="4363593" y="19747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F8DFEC2-2CFC-45D3-A1FE-9A4D4952FF33}"/>
              </a:ext>
            </a:extLst>
          </p:cNvPr>
          <p:cNvSpPr txBox="1"/>
          <p:nvPr/>
        </p:nvSpPr>
        <p:spPr>
          <a:xfrm>
            <a:off x="4515993" y="21271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</p:spTree>
    <p:extLst>
      <p:ext uri="{BB962C8B-B14F-4D97-AF65-F5344CB8AC3E}">
        <p14:creationId xmlns:p14="http://schemas.microsoft.com/office/powerpoint/2010/main" val="2668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F2A04A-8D41-4C48-9816-386F1448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55"/>
            <a:ext cx="12192000" cy="6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43C214-05A4-4605-9A3A-3C2C76CFBA3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https://kojo.com.au/</a:t>
            </a:r>
          </a:p>
        </p:txBody>
      </p:sp>
    </p:spTree>
    <p:extLst>
      <p:ext uri="{BB962C8B-B14F-4D97-AF65-F5344CB8AC3E}">
        <p14:creationId xmlns:p14="http://schemas.microsoft.com/office/powerpoint/2010/main" val="42062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096502-2A9C-45CA-8873-1D77929A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23"/>
            <a:ext cx="12192000" cy="59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1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27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Rage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Moreno Hermoso</dc:creator>
  <cp:lastModifiedBy>Paula Moreno Hermoso</cp:lastModifiedBy>
  <cp:revision>2</cp:revision>
  <dcterms:created xsi:type="dcterms:W3CDTF">2022-03-31T20:46:38Z</dcterms:created>
  <dcterms:modified xsi:type="dcterms:W3CDTF">2022-04-26T00:31:51Z</dcterms:modified>
</cp:coreProperties>
</file>