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3" r:id="rId4"/>
    <p:sldId id="264" r:id="rId5"/>
    <p:sldId id="265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6F0"/>
    <a:srgbClr val="88F8ED"/>
    <a:srgbClr val="BBFBF5"/>
    <a:srgbClr val="E5FFFF"/>
    <a:srgbClr val="C1FBF5"/>
    <a:srgbClr val="FEF1E6"/>
    <a:srgbClr val="FDF6E7"/>
    <a:srgbClr val="FEF8F4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a MH" userId="28fd2089f52684aa" providerId="LiveId" clId="{0258A1A6-39FA-4B4D-8769-F170ECCE015E}"/>
    <pc:docChg chg="custSel addSld modSld">
      <pc:chgData name="Paula MH" userId="28fd2089f52684aa" providerId="LiveId" clId="{0258A1A6-39FA-4B4D-8769-F170ECCE015E}" dt="2022-04-30T07:41:32.526" v="39" actId="1076"/>
      <pc:docMkLst>
        <pc:docMk/>
      </pc:docMkLst>
      <pc:sldChg chg="addSp delSp modSp add mod">
        <pc:chgData name="Paula MH" userId="28fd2089f52684aa" providerId="LiveId" clId="{0258A1A6-39FA-4B4D-8769-F170ECCE015E}" dt="2022-04-30T07:41:32.526" v="39" actId="1076"/>
        <pc:sldMkLst>
          <pc:docMk/>
          <pc:sldMk cId="1723209871" sldId="265"/>
        </pc:sldMkLst>
        <pc:spChg chg="add mod">
          <ac:chgData name="Paula MH" userId="28fd2089f52684aa" providerId="LiveId" clId="{0258A1A6-39FA-4B4D-8769-F170ECCE015E}" dt="2022-04-30T07:41:00.656" v="14" actId="1076"/>
          <ac:spMkLst>
            <pc:docMk/>
            <pc:sldMk cId="1723209871" sldId="265"/>
            <ac:spMk id="2" creationId="{38E1812C-D773-48CF-94E4-E9DFADC092C7}"/>
          </ac:spMkLst>
        </pc:spChg>
        <pc:spChg chg="del">
          <ac:chgData name="Paula MH" userId="28fd2089f52684aa" providerId="LiveId" clId="{0258A1A6-39FA-4B4D-8769-F170ECCE015E}" dt="2022-04-30T07:40:30.145" v="9" actId="478"/>
          <ac:spMkLst>
            <pc:docMk/>
            <pc:sldMk cId="1723209871" sldId="265"/>
            <ac:spMk id="3" creationId="{5D7FA6D7-8413-4196-973F-EC2047979F55}"/>
          </ac:spMkLst>
        </pc:spChg>
        <pc:spChg chg="add mod">
          <ac:chgData name="Paula MH" userId="28fd2089f52684aa" providerId="LiveId" clId="{0258A1A6-39FA-4B4D-8769-F170ECCE015E}" dt="2022-04-30T07:41:32.526" v="39" actId="1076"/>
          <ac:spMkLst>
            <pc:docMk/>
            <pc:sldMk cId="1723209871" sldId="265"/>
            <ac:spMk id="5" creationId="{029B01E7-6128-4842-85B5-5EF29A1C4A66}"/>
          </ac:spMkLst>
        </pc:spChg>
        <pc:spChg chg="del">
          <ac:chgData name="Paula MH" userId="28fd2089f52684aa" providerId="LiveId" clId="{0258A1A6-39FA-4B4D-8769-F170ECCE015E}" dt="2022-04-30T07:40:16.842" v="2" actId="478"/>
          <ac:spMkLst>
            <pc:docMk/>
            <pc:sldMk cId="1723209871" sldId="265"/>
            <ac:spMk id="19" creationId="{2C564D4D-6171-4A4E-9145-65B73BB582AF}"/>
          </ac:spMkLst>
        </pc:spChg>
        <pc:spChg chg="del">
          <ac:chgData name="Paula MH" userId="28fd2089f52684aa" providerId="LiveId" clId="{0258A1A6-39FA-4B4D-8769-F170ECCE015E}" dt="2022-04-30T07:40:32.630" v="10" actId="478"/>
          <ac:spMkLst>
            <pc:docMk/>
            <pc:sldMk cId="1723209871" sldId="265"/>
            <ac:spMk id="20" creationId="{C95F473E-6830-4BF9-9638-DE81125B59C7}"/>
          </ac:spMkLst>
        </pc:spChg>
        <pc:spChg chg="del">
          <ac:chgData name="Paula MH" userId="28fd2089f52684aa" providerId="LiveId" clId="{0258A1A6-39FA-4B4D-8769-F170ECCE015E}" dt="2022-04-30T07:40:26.425" v="7" actId="478"/>
          <ac:spMkLst>
            <pc:docMk/>
            <pc:sldMk cId="1723209871" sldId="265"/>
            <ac:spMk id="21" creationId="{BF2B8962-9863-4AFA-96D6-5BE969FBEDF7}"/>
          </ac:spMkLst>
        </pc:spChg>
        <pc:spChg chg="del">
          <ac:chgData name="Paula MH" userId="28fd2089f52684aa" providerId="LiveId" clId="{0258A1A6-39FA-4B4D-8769-F170ECCE015E}" dt="2022-04-30T07:40:27.638" v="8" actId="478"/>
          <ac:spMkLst>
            <pc:docMk/>
            <pc:sldMk cId="1723209871" sldId="265"/>
            <ac:spMk id="22" creationId="{59D208F6-31F4-4173-AD06-17DA9E9EC62B}"/>
          </ac:spMkLst>
        </pc:spChg>
        <pc:spChg chg="del">
          <ac:chgData name="Paula MH" userId="28fd2089f52684aa" providerId="LiveId" clId="{0258A1A6-39FA-4B4D-8769-F170ECCE015E}" dt="2022-04-30T07:40:19.072" v="3" actId="478"/>
          <ac:spMkLst>
            <pc:docMk/>
            <pc:sldMk cId="1723209871" sldId="265"/>
            <ac:spMk id="23" creationId="{AF06E70A-DB58-4A9F-8563-0A80A2F0F920}"/>
          </ac:spMkLst>
        </pc:spChg>
        <pc:spChg chg="del">
          <ac:chgData name="Paula MH" userId="28fd2089f52684aa" providerId="LiveId" clId="{0258A1A6-39FA-4B4D-8769-F170ECCE015E}" dt="2022-04-30T07:40:20.457" v="4" actId="478"/>
          <ac:spMkLst>
            <pc:docMk/>
            <pc:sldMk cId="1723209871" sldId="265"/>
            <ac:spMk id="24" creationId="{E6023B8B-1BA0-41BB-9892-9303A7C8FC78}"/>
          </ac:spMkLst>
        </pc:spChg>
        <pc:spChg chg="del">
          <ac:chgData name="Paula MH" userId="28fd2089f52684aa" providerId="LiveId" clId="{0258A1A6-39FA-4B4D-8769-F170ECCE015E}" dt="2022-04-30T07:40:14.896" v="1" actId="478"/>
          <ac:spMkLst>
            <pc:docMk/>
            <pc:sldMk cId="1723209871" sldId="265"/>
            <ac:spMk id="25" creationId="{9F5DDBF2-8EF7-4122-A069-40272C088081}"/>
          </ac:spMkLst>
        </pc:spChg>
        <pc:spChg chg="del">
          <ac:chgData name="Paula MH" userId="28fd2089f52684aa" providerId="LiveId" clId="{0258A1A6-39FA-4B4D-8769-F170ECCE015E}" dt="2022-04-30T07:40:24.198" v="6" actId="478"/>
          <ac:spMkLst>
            <pc:docMk/>
            <pc:sldMk cId="1723209871" sldId="265"/>
            <ac:spMk id="26" creationId="{67C8FE75-A091-434C-957E-E324F077B01D}"/>
          </ac:spMkLst>
        </pc:spChg>
        <pc:spChg chg="del">
          <ac:chgData name="Paula MH" userId="28fd2089f52684aa" providerId="LiveId" clId="{0258A1A6-39FA-4B4D-8769-F170ECCE015E}" dt="2022-04-30T07:40:23.290" v="5" actId="478"/>
          <ac:spMkLst>
            <pc:docMk/>
            <pc:sldMk cId="1723209871" sldId="265"/>
            <ac:spMk id="27" creationId="{99246212-21C8-4252-BBDD-A38E4C721C5D}"/>
          </ac:spMkLst>
        </pc:spChg>
        <pc:spChg chg="add mod">
          <ac:chgData name="Paula MH" userId="28fd2089f52684aa" providerId="LiveId" clId="{0258A1A6-39FA-4B4D-8769-F170ECCE015E}" dt="2022-04-30T07:41:00.656" v="14" actId="1076"/>
          <ac:spMkLst>
            <pc:docMk/>
            <pc:sldMk cId="1723209871" sldId="265"/>
            <ac:spMk id="28" creationId="{1F4C5B23-C922-46F7-A41A-DE24910248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70A2F-1C33-4727-B266-1950EA006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D46DE7-82F3-47CC-BFF4-95F262DFA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17D81-7A62-48B8-BC53-78F1D4ADB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30/04/2022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BDF79C-B452-429A-9A86-475DE561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7DA665-18F7-4490-AEBA-3391FF595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812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41E16-CC3F-4DC2-8B57-0344370A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EEEE97-CAB8-4C93-82CD-544EA136E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46FBE7-AB49-4353-A75F-7A10F063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30/04/2022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361BC8-D065-45C4-870D-E499617B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4AB4F7-ED45-4EBC-B563-FEFEF7A5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143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99342A-C36F-44B2-9AC2-F759CA14D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BF26B9-CCE1-47F4-9C88-5FAC6955D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A5586A-D338-4A52-ACD8-360BA879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30/04/2022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97D0E6-3571-4B93-A230-A51E235C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33DD43-03E3-472D-8AC2-7952728B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480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FD26C-7C30-4E0A-B43B-87AC49A8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C39D1-FEA2-411A-808D-546006F1F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5F8331-9545-4C23-B317-512082B9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30/04/2022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71501-7BF1-4E7B-BFB1-1B40D40D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ACDBE9-E03C-4381-A452-973B219A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514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81AA1-783E-4BD2-982D-A5242E40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9F3352-E83F-4D58-9A17-BEAE7A50A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912D37-96CC-4E96-B99B-828ADE1D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30/04/2022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884A7E-D1C1-4343-BE6D-FFFCC02A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23CB94-DF72-4D50-81D9-44739164B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13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F7282-07AF-4CA7-AE3F-C6E270DE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E43467-EDA3-4289-B10A-E24590A30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77F08E-F3DE-4D0F-8600-DA5D83219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C8C042-3339-47F8-B55D-BE4BD8FA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30/04/2022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A0F6F7-8823-4A4C-B3EB-ABEBB2846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BACB43-4524-49DC-8D6F-11B6A91A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53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9E05A-FF01-4651-89F7-685FBD153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24B66A-401C-43E1-AA30-114B61060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02FC58-DD55-4002-9E2A-87B27B4DE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95DE6A-2133-437F-8455-CE9FE79FE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F239BAE-66D3-40BE-B791-5BF073982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DFEACFA-EF21-4E72-BE3F-3CC22391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30/04/2022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9B7B9A-C8D4-46B2-88F2-9D7A3E358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EC7331-CE57-4DBD-B5F4-B610159C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346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27966-9507-4920-A9E9-2C2B1C3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A8B904-0338-42A9-AFC0-241ECD79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30/04/2022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F9544CB-12D1-4539-81D0-9F7D7C44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B0AABB-6209-4023-BBE0-8265B5EA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694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0E8FF8-0D24-4F02-B559-F261C301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30/04/2022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071F51-0305-421E-9A91-2CCCE674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0698BB-599B-4762-985F-7BC260CD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46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512B5-E437-483D-AAD0-0489646E6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72F585-4C62-4F88-BC1F-69BB1F917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779102-9F96-4637-9AC2-D6B9AA7F0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C8CD6C-7E46-4B5E-B8F5-D200BA4C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30/04/2022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DBCDB3-81EB-4808-AC30-F626961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611D9B-D81A-411A-A40B-B9EFFC78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232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93C29-7548-4DCD-94F5-CCA96E7E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957E43F-CD15-4AC6-919A-9F1CDED1B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DCA5A9-FA8B-4DEC-A36E-31FA33DFC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7DF348-CE1F-4A8E-9CD9-53842093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30/04/2022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B2A26C-C0F2-47D5-9B3B-307F08BF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4CE458-47F9-4DE3-BC91-853BEA10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222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44B3600-6E68-4D87-9F34-552E5FF7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088B40-114B-4F2E-BA42-CED0268F9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2703A3-D007-4624-B436-E21DFE97A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43FA6-1F0B-4FCB-A92C-BFC95ED638A9}" type="datetimeFigureOut">
              <a:rPr lang="es-ES" smtClean="0"/>
              <a:t>30/04/2022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3F89C9-3FB3-4C66-83C3-B0D639049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89CFAD-0734-433A-9AB2-306008A34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31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F32E89A6-BE1D-4036-A951-ABFF245AA3AD}"/>
              </a:ext>
            </a:extLst>
          </p:cNvPr>
          <p:cNvSpPr/>
          <p:nvPr/>
        </p:nvSpPr>
        <p:spPr>
          <a:xfrm>
            <a:off x="855406" y="1349953"/>
            <a:ext cx="10481188" cy="5335982"/>
          </a:xfrm>
          <a:prstGeom prst="rect">
            <a:avLst/>
          </a:prstGeom>
          <a:solidFill>
            <a:srgbClr val="E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D208F6-31F4-4173-AD06-17DA9E9EC62B}"/>
              </a:ext>
            </a:extLst>
          </p:cNvPr>
          <p:cNvSpPr/>
          <p:nvPr/>
        </p:nvSpPr>
        <p:spPr>
          <a:xfrm>
            <a:off x="8054237" y="3900792"/>
            <a:ext cx="2275900" cy="239760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F2B8962-9863-4AFA-96D6-5BE969FBEDF7}"/>
              </a:ext>
            </a:extLst>
          </p:cNvPr>
          <p:cNvSpPr/>
          <p:nvPr/>
        </p:nvSpPr>
        <p:spPr>
          <a:xfrm>
            <a:off x="7901837" y="4017944"/>
            <a:ext cx="2244840" cy="212805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C95F473E-6830-4BF9-9638-DE81125B59C7}"/>
              </a:ext>
            </a:extLst>
          </p:cNvPr>
          <p:cNvSpPr/>
          <p:nvPr/>
        </p:nvSpPr>
        <p:spPr>
          <a:xfrm>
            <a:off x="2496500" y="2681939"/>
            <a:ext cx="2244840" cy="212805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5D7FA6D7-8413-4196-973F-EC2047979F55}"/>
              </a:ext>
            </a:extLst>
          </p:cNvPr>
          <p:cNvSpPr/>
          <p:nvPr/>
        </p:nvSpPr>
        <p:spPr>
          <a:xfrm>
            <a:off x="2519464" y="2402732"/>
            <a:ext cx="2244840" cy="212805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D365CBE-FF67-46AB-9B8E-D5E8A1314E63}"/>
              </a:ext>
            </a:extLst>
          </p:cNvPr>
          <p:cNvSpPr/>
          <p:nvPr/>
        </p:nvSpPr>
        <p:spPr>
          <a:xfrm>
            <a:off x="11520054" y="3560965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3178CD2-487D-44AA-BC65-C732B5C988FF}"/>
              </a:ext>
            </a:extLst>
          </p:cNvPr>
          <p:cNvSpPr/>
          <p:nvPr/>
        </p:nvSpPr>
        <p:spPr>
          <a:xfrm>
            <a:off x="11520054" y="4530783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ACA2EB6-431E-4BF3-A0EF-4D714EFE5D45}"/>
              </a:ext>
            </a:extLst>
          </p:cNvPr>
          <p:cNvSpPr/>
          <p:nvPr/>
        </p:nvSpPr>
        <p:spPr>
          <a:xfrm>
            <a:off x="11520054" y="2591147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7725C3C-F5ED-4C16-9579-3AFF248C3DC1}"/>
              </a:ext>
            </a:extLst>
          </p:cNvPr>
          <p:cNvSpPr txBox="1"/>
          <p:nvPr/>
        </p:nvSpPr>
        <p:spPr>
          <a:xfrm flipV="1">
            <a:off x="210281" y="3484631"/>
            <a:ext cx="461665" cy="6485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Menú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F5C6C3-C16C-4F33-9A2C-0D831A7C0181}"/>
              </a:ext>
            </a:extLst>
          </p:cNvPr>
          <p:cNvSpPr txBox="1"/>
          <p:nvPr/>
        </p:nvSpPr>
        <p:spPr>
          <a:xfrm>
            <a:off x="4142021" y="298524"/>
            <a:ext cx="41748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 err="1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Rage Italic" panose="03070502040507070304" pitchFamily="66" charset="0"/>
                <a:ea typeface="Gulim" panose="020B0600000101010101" pitchFamily="34" charset="-127"/>
              </a:rPr>
              <a:t>KiteSurfing</a:t>
            </a:r>
            <a:endParaRPr lang="es-ES" sz="6600" b="1" dirty="0">
              <a:ln w="22225">
                <a:noFill/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Rage Italic" panose="03070502040507070304" pitchFamily="66" charset="0"/>
              <a:ea typeface="Gulim" panose="020B0600000101010101" pitchFamily="34" charset="-127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B2B1FC4-E227-445C-8A32-3E1029CB1432}"/>
              </a:ext>
            </a:extLst>
          </p:cNvPr>
          <p:cNvSpPr/>
          <p:nvPr/>
        </p:nvSpPr>
        <p:spPr>
          <a:xfrm>
            <a:off x="1799617" y="3115523"/>
            <a:ext cx="1488332" cy="2636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A32CA42-BCBC-4754-9CC7-B8D778BC4C1F}"/>
              </a:ext>
            </a:extLst>
          </p:cNvPr>
          <p:cNvSpPr/>
          <p:nvPr/>
        </p:nvSpPr>
        <p:spPr>
          <a:xfrm>
            <a:off x="3387475" y="3114474"/>
            <a:ext cx="2244840" cy="2636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3FEAF7E-721B-4155-80CD-73E5812451B1}"/>
              </a:ext>
            </a:extLst>
          </p:cNvPr>
          <p:cNvSpPr/>
          <p:nvPr/>
        </p:nvSpPr>
        <p:spPr>
          <a:xfrm>
            <a:off x="5671223" y="1974716"/>
            <a:ext cx="1116432" cy="1107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DBDEBF5-73A0-4EA9-AEC4-97DFA6C113E5}"/>
              </a:ext>
            </a:extLst>
          </p:cNvPr>
          <p:cNvSpPr/>
          <p:nvPr/>
        </p:nvSpPr>
        <p:spPr>
          <a:xfrm>
            <a:off x="6910823" y="1974716"/>
            <a:ext cx="2709831" cy="2556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159F812-848A-4348-9E2D-B3DABD446E4D}"/>
              </a:ext>
            </a:extLst>
          </p:cNvPr>
          <p:cNvSpPr/>
          <p:nvPr/>
        </p:nvSpPr>
        <p:spPr>
          <a:xfrm>
            <a:off x="6910823" y="4654761"/>
            <a:ext cx="2709831" cy="109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15F18AD-0E2B-4A3C-AB0E-3364FC9CF6E9}"/>
              </a:ext>
            </a:extLst>
          </p:cNvPr>
          <p:cNvSpPr txBox="1"/>
          <p:nvPr/>
        </p:nvSpPr>
        <p:spPr>
          <a:xfrm>
            <a:off x="322378" y="195791"/>
            <a:ext cx="2013626" cy="230832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s-ES" dirty="0"/>
              <a:t>Se mezclaran videos y fotos en los rectángulos</a:t>
            </a:r>
          </a:p>
          <a:p>
            <a:endParaRPr lang="es-ES" dirty="0"/>
          </a:p>
          <a:p>
            <a:r>
              <a:rPr lang="es-ES" dirty="0"/>
              <a:t>Entrarán unas palabras y luego se irán</a:t>
            </a:r>
          </a:p>
        </p:txBody>
      </p:sp>
      <p:pic>
        <p:nvPicPr>
          <p:cNvPr id="6" name="Gráfico 5" descr="Clip">
            <a:extLst>
              <a:ext uri="{FF2B5EF4-FFF2-40B4-BE49-F238E27FC236}">
                <a16:creationId xmlns:a16="http://schemas.microsoft.com/office/drawing/2014/main" id="{9F6754B4-C9C9-4A6E-9A4F-C855EFD08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911" y="-366598"/>
            <a:ext cx="914400" cy="9144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20DDDF8-5BA6-4AB5-9F85-E3271998AE3B}"/>
              </a:ext>
            </a:extLst>
          </p:cNvPr>
          <p:cNvSpPr txBox="1"/>
          <p:nvPr/>
        </p:nvSpPr>
        <p:spPr>
          <a:xfrm>
            <a:off x="4363593" y="1974716"/>
            <a:ext cx="4312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F8DFEC2-2CFC-45D3-A1FE-9A4D4952FF33}"/>
              </a:ext>
            </a:extLst>
          </p:cNvPr>
          <p:cNvSpPr txBox="1"/>
          <p:nvPr/>
        </p:nvSpPr>
        <p:spPr>
          <a:xfrm>
            <a:off x="4515993" y="2127116"/>
            <a:ext cx="4312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</a:t>
            </a:r>
          </a:p>
        </p:txBody>
      </p:sp>
    </p:spTree>
    <p:extLst>
      <p:ext uri="{BB962C8B-B14F-4D97-AF65-F5344CB8AC3E}">
        <p14:creationId xmlns:p14="http://schemas.microsoft.com/office/powerpoint/2010/main" val="26688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F32E89A6-BE1D-4036-A951-ABFF245AA3AD}"/>
              </a:ext>
            </a:extLst>
          </p:cNvPr>
          <p:cNvSpPr/>
          <p:nvPr/>
        </p:nvSpPr>
        <p:spPr>
          <a:xfrm>
            <a:off x="855406" y="1349953"/>
            <a:ext cx="10481188" cy="5335982"/>
          </a:xfrm>
          <a:prstGeom prst="rect">
            <a:avLst/>
          </a:prstGeom>
          <a:solidFill>
            <a:srgbClr val="E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D208F6-31F4-4173-AD06-17DA9E9EC62B}"/>
              </a:ext>
            </a:extLst>
          </p:cNvPr>
          <p:cNvSpPr/>
          <p:nvPr/>
        </p:nvSpPr>
        <p:spPr>
          <a:xfrm>
            <a:off x="8054237" y="3900792"/>
            <a:ext cx="2275900" cy="239760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F2B8962-9863-4AFA-96D6-5BE969FBEDF7}"/>
              </a:ext>
            </a:extLst>
          </p:cNvPr>
          <p:cNvSpPr/>
          <p:nvPr/>
        </p:nvSpPr>
        <p:spPr>
          <a:xfrm>
            <a:off x="7901837" y="4017944"/>
            <a:ext cx="2244840" cy="212805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C95F473E-6830-4BF9-9638-DE81125B59C7}"/>
              </a:ext>
            </a:extLst>
          </p:cNvPr>
          <p:cNvSpPr/>
          <p:nvPr/>
        </p:nvSpPr>
        <p:spPr>
          <a:xfrm>
            <a:off x="2496500" y="2681939"/>
            <a:ext cx="2244840" cy="212805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5D7FA6D7-8413-4196-973F-EC2047979F55}"/>
              </a:ext>
            </a:extLst>
          </p:cNvPr>
          <p:cNvSpPr/>
          <p:nvPr/>
        </p:nvSpPr>
        <p:spPr>
          <a:xfrm>
            <a:off x="2519464" y="2402732"/>
            <a:ext cx="2244840" cy="212805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D365CBE-FF67-46AB-9B8E-D5E8A1314E63}"/>
              </a:ext>
            </a:extLst>
          </p:cNvPr>
          <p:cNvSpPr/>
          <p:nvPr/>
        </p:nvSpPr>
        <p:spPr>
          <a:xfrm>
            <a:off x="11520054" y="3560965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3178CD2-487D-44AA-BC65-C732B5C988FF}"/>
              </a:ext>
            </a:extLst>
          </p:cNvPr>
          <p:cNvSpPr/>
          <p:nvPr/>
        </p:nvSpPr>
        <p:spPr>
          <a:xfrm>
            <a:off x="11520054" y="4530783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ACA2EB6-431E-4BF3-A0EF-4D714EFE5D45}"/>
              </a:ext>
            </a:extLst>
          </p:cNvPr>
          <p:cNvSpPr/>
          <p:nvPr/>
        </p:nvSpPr>
        <p:spPr>
          <a:xfrm>
            <a:off x="11520054" y="2591147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7725C3C-F5ED-4C16-9579-3AFF248C3DC1}"/>
              </a:ext>
            </a:extLst>
          </p:cNvPr>
          <p:cNvSpPr txBox="1"/>
          <p:nvPr/>
        </p:nvSpPr>
        <p:spPr>
          <a:xfrm flipV="1">
            <a:off x="210281" y="3484631"/>
            <a:ext cx="461665" cy="6485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Menú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F5C6C3-C16C-4F33-9A2C-0D831A7C0181}"/>
              </a:ext>
            </a:extLst>
          </p:cNvPr>
          <p:cNvSpPr txBox="1"/>
          <p:nvPr/>
        </p:nvSpPr>
        <p:spPr>
          <a:xfrm>
            <a:off x="4142021" y="298524"/>
            <a:ext cx="41748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600" b="1" i="0" u="none" strike="noStrike" kern="1200" cap="none" spc="0" normalizeH="0" baseline="0" noProof="0" dirty="0" err="1">
                <a:ln w="22225">
                  <a:noFill/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Rage Italic" panose="03070502040507070304" pitchFamily="66" charset="0"/>
                <a:ea typeface="Gulim" panose="020B0600000101010101" pitchFamily="34" charset="-127"/>
                <a:cs typeface="+mn-cs"/>
              </a:rPr>
              <a:t>KiteSurfing</a:t>
            </a:r>
            <a:endParaRPr kumimoji="0" lang="es-ES" sz="6600" b="1" i="0" u="none" strike="noStrike" kern="1200" cap="none" spc="0" normalizeH="0" baseline="0" noProof="0" dirty="0">
              <a:ln w="22225">
                <a:noFill/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Rage Italic" panose="03070502040507070304" pitchFamily="66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15F18AD-0E2B-4A3C-AB0E-3364FC9CF6E9}"/>
              </a:ext>
            </a:extLst>
          </p:cNvPr>
          <p:cNvSpPr txBox="1"/>
          <p:nvPr/>
        </p:nvSpPr>
        <p:spPr>
          <a:xfrm>
            <a:off x="322378" y="195791"/>
            <a:ext cx="2013626" cy="230832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mezclaran videos y fotos en los rectángulos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Entrarán unas palabras y luego se irán</a:t>
            </a:r>
          </a:p>
        </p:txBody>
      </p:sp>
      <p:pic>
        <p:nvPicPr>
          <p:cNvPr id="6" name="Gráfico 5" descr="Clip">
            <a:extLst>
              <a:ext uri="{FF2B5EF4-FFF2-40B4-BE49-F238E27FC236}">
                <a16:creationId xmlns:a16="http://schemas.microsoft.com/office/drawing/2014/main" id="{9F6754B4-C9C9-4A6E-9A4F-C855EFD08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911" y="-366598"/>
            <a:ext cx="914400" cy="914400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9F5DDBF2-8EF7-4122-A069-40272C088081}"/>
              </a:ext>
            </a:extLst>
          </p:cNvPr>
          <p:cNvSpPr/>
          <p:nvPr/>
        </p:nvSpPr>
        <p:spPr>
          <a:xfrm>
            <a:off x="2282128" y="1519784"/>
            <a:ext cx="3524654" cy="38184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DBDEBF5-73A0-4EA9-AEC4-97DFA6C113E5}"/>
              </a:ext>
            </a:extLst>
          </p:cNvPr>
          <p:cNvSpPr/>
          <p:nvPr/>
        </p:nvSpPr>
        <p:spPr>
          <a:xfrm>
            <a:off x="6123383" y="2504115"/>
            <a:ext cx="3524654" cy="38184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6023B8B-1BA0-41BB-9892-9303A7C8FC78}"/>
              </a:ext>
            </a:extLst>
          </p:cNvPr>
          <p:cNvSpPr/>
          <p:nvPr/>
        </p:nvSpPr>
        <p:spPr>
          <a:xfrm>
            <a:off x="4975146" y="1805165"/>
            <a:ext cx="2108834" cy="23083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7C8FE75-A091-434C-957E-E324F077B01D}"/>
              </a:ext>
            </a:extLst>
          </p:cNvPr>
          <p:cNvSpPr/>
          <p:nvPr/>
        </p:nvSpPr>
        <p:spPr>
          <a:xfrm>
            <a:off x="1298822" y="4841236"/>
            <a:ext cx="1493001" cy="12500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11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F32E89A6-BE1D-4036-A951-ABFF245AA3AD}"/>
              </a:ext>
            </a:extLst>
          </p:cNvPr>
          <p:cNvSpPr/>
          <p:nvPr/>
        </p:nvSpPr>
        <p:spPr>
          <a:xfrm>
            <a:off x="855406" y="1349953"/>
            <a:ext cx="10481188" cy="5335982"/>
          </a:xfrm>
          <a:prstGeom prst="rect">
            <a:avLst/>
          </a:prstGeom>
          <a:solidFill>
            <a:srgbClr val="E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D208F6-31F4-4173-AD06-17DA9E9EC62B}"/>
              </a:ext>
            </a:extLst>
          </p:cNvPr>
          <p:cNvSpPr/>
          <p:nvPr/>
        </p:nvSpPr>
        <p:spPr>
          <a:xfrm>
            <a:off x="8054237" y="3900792"/>
            <a:ext cx="2275900" cy="239760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F2B8962-9863-4AFA-96D6-5BE969FBEDF7}"/>
              </a:ext>
            </a:extLst>
          </p:cNvPr>
          <p:cNvSpPr/>
          <p:nvPr/>
        </p:nvSpPr>
        <p:spPr>
          <a:xfrm>
            <a:off x="7901837" y="4017944"/>
            <a:ext cx="2244840" cy="212805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C95F473E-6830-4BF9-9638-DE81125B59C7}"/>
              </a:ext>
            </a:extLst>
          </p:cNvPr>
          <p:cNvSpPr/>
          <p:nvPr/>
        </p:nvSpPr>
        <p:spPr>
          <a:xfrm>
            <a:off x="2496500" y="2681939"/>
            <a:ext cx="2244840" cy="212805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5D7FA6D7-8413-4196-973F-EC2047979F55}"/>
              </a:ext>
            </a:extLst>
          </p:cNvPr>
          <p:cNvSpPr/>
          <p:nvPr/>
        </p:nvSpPr>
        <p:spPr>
          <a:xfrm>
            <a:off x="2519464" y="2402732"/>
            <a:ext cx="2244840" cy="212805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D365CBE-FF67-46AB-9B8E-D5E8A1314E63}"/>
              </a:ext>
            </a:extLst>
          </p:cNvPr>
          <p:cNvSpPr/>
          <p:nvPr/>
        </p:nvSpPr>
        <p:spPr>
          <a:xfrm>
            <a:off x="11520054" y="3560965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3178CD2-487D-44AA-BC65-C732B5C988FF}"/>
              </a:ext>
            </a:extLst>
          </p:cNvPr>
          <p:cNvSpPr/>
          <p:nvPr/>
        </p:nvSpPr>
        <p:spPr>
          <a:xfrm>
            <a:off x="11520054" y="4530783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ACA2EB6-431E-4BF3-A0EF-4D714EFE5D45}"/>
              </a:ext>
            </a:extLst>
          </p:cNvPr>
          <p:cNvSpPr/>
          <p:nvPr/>
        </p:nvSpPr>
        <p:spPr>
          <a:xfrm>
            <a:off x="11520054" y="2591147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7725C3C-F5ED-4C16-9579-3AFF248C3DC1}"/>
              </a:ext>
            </a:extLst>
          </p:cNvPr>
          <p:cNvSpPr txBox="1"/>
          <p:nvPr/>
        </p:nvSpPr>
        <p:spPr>
          <a:xfrm flipV="1">
            <a:off x="210281" y="3484631"/>
            <a:ext cx="461665" cy="6485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Menú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F5C6C3-C16C-4F33-9A2C-0D831A7C0181}"/>
              </a:ext>
            </a:extLst>
          </p:cNvPr>
          <p:cNvSpPr txBox="1"/>
          <p:nvPr/>
        </p:nvSpPr>
        <p:spPr>
          <a:xfrm>
            <a:off x="4142021" y="298524"/>
            <a:ext cx="41748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600" b="1" i="0" u="none" strike="noStrike" kern="1200" cap="none" spc="0" normalizeH="0" baseline="0" noProof="0" dirty="0" err="1">
                <a:ln w="22225">
                  <a:noFill/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Rage Italic" panose="03070502040507070304" pitchFamily="66" charset="0"/>
                <a:ea typeface="Gulim" panose="020B0600000101010101" pitchFamily="34" charset="-127"/>
                <a:cs typeface="+mn-cs"/>
              </a:rPr>
              <a:t>KiteSurfing</a:t>
            </a:r>
            <a:endParaRPr kumimoji="0" lang="es-ES" sz="6600" b="1" i="0" u="none" strike="noStrike" kern="1200" cap="none" spc="0" normalizeH="0" baseline="0" noProof="0" dirty="0">
              <a:ln w="22225">
                <a:noFill/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Rage Italic" panose="03070502040507070304" pitchFamily="66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15F18AD-0E2B-4A3C-AB0E-3364FC9CF6E9}"/>
              </a:ext>
            </a:extLst>
          </p:cNvPr>
          <p:cNvSpPr txBox="1"/>
          <p:nvPr/>
        </p:nvSpPr>
        <p:spPr>
          <a:xfrm>
            <a:off x="322378" y="195791"/>
            <a:ext cx="2013626" cy="230832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mezclaran videos y fotos en los rectángulos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Entrarán unas palabras y luego se irán</a:t>
            </a:r>
          </a:p>
        </p:txBody>
      </p:sp>
      <p:pic>
        <p:nvPicPr>
          <p:cNvPr id="6" name="Gráfico 5" descr="Clip">
            <a:extLst>
              <a:ext uri="{FF2B5EF4-FFF2-40B4-BE49-F238E27FC236}">
                <a16:creationId xmlns:a16="http://schemas.microsoft.com/office/drawing/2014/main" id="{9F6754B4-C9C9-4A6E-9A4F-C855EFD08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911" y="-366598"/>
            <a:ext cx="914400" cy="91440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E6023B8B-1BA0-41BB-9892-9303A7C8FC78}"/>
              </a:ext>
            </a:extLst>
          </p:cNvPr>
          <p:cNvSpPr/>
          <p:nvPr/>
        </p:nvSpPr>
        <p:spPr>
          <a:xfrm>
            <a:off x="4787268" y="4130095"/>
            <a:ext cx="4519397" cy="23083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F5DDBF2-8EF7-4122-A069-40272C088081}"/>
              </a:ext>
            </a:extLst>
          </p:cNvPr>
          <p:cNvSpPr/>
          <p:nvPr/>
        </p:nvSpPr>
        <p:spPr>
          <a:xfrm>
            <a:off x="2282127" y="1519784"/>
            <a:ext cx="4866817" cy="36987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67C8FE75-A091-434C-957E-E324F077B01D}"/>
              </a:ext>
            </a:extLst>
          </p:cNvPr>
          <p:cNvSpPr/>
          <p:nvPr/>
        </p:nvSpPr>
        <p:spPr>
          <a:xfrm>
            <a:off x="7639411" y="1677890"/>
            <a:ext cx="1319982" cy="12500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C564D4D-6171-4A4E-9145-65B73BB582AF}"/>
              </a:ext>
            </a:extLst>
          </p:cNvPr>
          <p:cNvSpPr/>
          <p:nvPr/>
        </p:nvSpPr>
        <p:spPr>
          <a:xfrm>
            <a:off x="2826471" y="1865741"/>
            <a:ext cx="3972928" cy="29129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F06E70A-DB58-4A9F-8563-0A80A2F0F920}"/>
              </a:ext>
            </a:extLst>
          </p:cNvPr>
          <p:cNvSpPr txBox="1"/>
          <p:nvPr/>
        </p:nvSpPr>
        <p:spPr>
          <a:xfrm>
            <a:off x="3580112" y="2210977"/>
            <a:ext cx="4312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9246212-21C8-4252-BBDD-A38E4C721C5D}"/>
              </a:ext>
            </a:extLst>
          </p:cNvPr>
          <p:cNvSpPr txBox="1"/>
          <p:nvPr/>
        </p:nvSpPr>
        <p:spPr>
          <a:xfrm>
            <a:off x="6112167" y="3653277"/>
            <a:ext cx="4312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KAI</a:t>
            </a:r>
          </a:p>
        </p:txBody>
      </p:sp>
    </p:spTree>
    <p:extLst>
      <p:ext uri="{BB962C8B-B14F-4D97-AF65-F5344CB8AC3E}">
        <p14:creationId xmlns:p14="http://schemas.microsoft.com/office/powerpoint/2010/main" val="307610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F32E89A6-BE1D-4036-A951-ABFF245AA3AD}"/>
              </a:ext>
            </a:extLst>
          </p:cNvPr>
          <p:cNvSpPr/>
          <p:nvPr/>
        </p:nvSpPr>
        <p:spPr>
          <a:xfrm>
            <a:off x="855406" y="1349953"/>
            <a:ext cx="10481188" cy="5335982"/>
          </a:xfrm>
          <a:prstGeom prst="rect">
            <a:avLst/>
          </a:prstGeom>
          <a:solidFill>
            <a:srgbClr val="E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D365CBE-FF67-46AB-9B8E-D5E8A1314E63}"/>
              </a:ext>
            </a:extLst>
          </p:cNvPr>
          <p:cNvSpPr/>
          <p:nvPr/>
        </p:nvSpPr>
        <p:spPr>
          <a:xfrm>
            <a:off x="11520054" y="3560965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3178CD2-487D-44AA-BC65-C732B5C988FF}"/>
              </a:ext>
            </a:extLst>
          </p:cNvPr>
          <p:cNvSpPr/>
          <p:nvPr/>
        </p:nvSpPr>
        <p:spPr>
          <a:xfrm>
            <a:off x="11520054" y="4530783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ACA2EB6-431E-4BF3-A0EF-4D714EFE5D45}"/>
              </a:ext>
            </a:extLst>
          </p:cNvPr>
          <p:cNvSpPr/>
          <p:nvPr/>
        </p:nvSpPr>
        <p:spPr>
          <a:xfrm>
            <a:off x="11520054" y="2591147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7725C3C-F5ED-4C16-9579-3AFF248C3DC1}"/>
              </a:ext>
            </a:extLst>
          </p:cNvPr>
          <p:cNvSpPr txBox="1"/>
          <p:nvPr/>
        </p:nvSpPr>
        <p:spPr>
          <a:xfrm flipV="1">
            <a:off x="210281" y="3484631"/>
            <a:ext cx="461665" cy="6485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Menú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F5C6C3-C16C-4F33-9A2C-0D831A7C0181}"/>
              </a:ext>
            </a:extLst>
          </p:cNvPr>
          <p:cNvSpPr txBox="1"/>
          <p:nvPr/>
        </p:nvSpPr>
        <p:spPr>
          <a:xfrm>
            <a:off x="4142021" y="298524"/>
            <a:ext cx="41748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600" b="1" i="0" u="none" strike="noStrike" kern="1200" cap="none" spc="0" normalizeH="0" baseline="0" noProof="0" dirty="0" err="1">
                <a:ln w="22225">
                  <a:noFill/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Rage Italic" panose="03070502040507070304" pitchFamily="66" charset="0"/>
                <a:ea typeface="Gulim" panose="020B0600000101010101" pitchFamily="34" charset="-127"/>
                <a:cs typeface="+mn-cs"/>
              </a:rPr>
              <a:t>KiteSurfing</a:t>
            </a:r>
            <a:endParaRPr kumimoji="0" lang="es-ES" sz="6600" b="1" i="0" u="none" strike="noStrike" kern="1200" cap="none" spc="0" normalizeH="0" baseline="0" noProof="0" dirty="0">
              <a:ln w="22225">
                <a:noFill/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Rage Italic" panose="03070502040507070304" pitchFamily="66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15F18AD-0E2B-4A3C-AB0E-3364FC9CF6E9}"/>
              </a:ext>
            </a:extLst>
          </p:cNvPr>
          <p:cNvSpPr txBox="1"/>
          <p:nvPr/>
        </p:nvSpPr>
        <p:spPr>
          <a:xfrm>
            <a:off x="322378" y="195791"/>
            <a:ext cx="2013626" cy="230832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mezclaran videos y fotos en los rectángulos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Entrarán unas palabras y luego se irán</a:t>
            </a:r>
          </a:p>
        </p:txBody>
      </p:sp>
      <p:pic>
        <p:nvPicPr>
          <p:cNvPr id="6" name="Gráfico 5" descr="Clip">
            <a:extLst>
              <a:ext uri="{FF2B5EF4-FFF2-40B4-BE49-F238E27FC236}">
                <a16:creationId xmlns:a16="http://schemas.microsoft.com/office/drawing/2014/main" id="{9F6754B4-C9C9-4A6E-9A4F-C855EFD08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911" y="-366598"/>
            <a:ext cx="914400" cy="9144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6F4D74C-F73E-4D29-960A-D4107E6863B2}"/>
              </a:ext>
            </a:extLst>
          </p:cNvPr>
          <p:cNvSpPr/>
          <p:nvPr/>
        </p:nvSpPr>
        <p:spPr>
          <a:xfrm>
            <a:off x="1329191" y="1641764"/>
            <a:ext cx="9768300" cy="4800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13FBA3C-6295-4E3E-A833-E15533381D49}"/>
              </a:ext>
            </a:extLst>
          </p:cNvPr>
          <p:cNvSpPr/>
          <p:nvPr/>
        </p:nvSpPr>
        <p:spPr>
          <a:xfrm>
            <a:off x="6096000" y="1641764"/>
            <a:ext cx="5001491" cy="4800600"/>
          </a:xfrm>
          <a:prstGeom prst="rect">
            <a:avLst/>
          </a:prstGeom>
          <a:solidFill>
            <a:srgbClr val="88F8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9429524-D4DA-4535-909D-6931B4F91E09}"/>
              </a:ext>
            </a:extLst>
          </p:cNvPr>
          <p:cNvSpPr/>
          <p:nvPr/>
        </p:nvSpPr>
        <p:spPr>
          <a:xfrm>
            <a:off x="9374910" y="2432167"/>
            <a:ext cx="1151081" cy="112879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7DC640F-AF0E-473D-A353-FEB063263600}"/>
              </a:ext>
            </a:extLst>
          </p:cNvPr>
          <p:cNvSpPr/>
          <p:nvPr/>
        </p:nvSpPr>
        <p:spPr>
          <a:xfrm>
            <a:off x="6878782" y="2839101"/>
            <a:ext cx="3252354" cy="28551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7EC86392-3A00-4881-A10E-2A3D45ABB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545" y="3028166"/>
            <a:ext cx="2254827" cy="2210079"/>
          </a:xfrm>
          <a:prstGeom prst="rect">
            <a:avLst/>
          </a:prstGeom>
        </p:spPr>
      </p:pic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0A04F266-470C-4771-95A6-E6533AEB5226}"/>
              </a:ext>
            </a:extLst>
          </p:cNvPr>
          <p:cNvCxnSpPr/>
          <p:nvPr/>
        </p:nvCxnSpPr>
        <p:spPr>
          <a:xfrm>
            <a:off x="6504709" y="6109855"/>
            <a:ext cx="872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A8B489A-5908-4554-AA25-A02EE54FCD86}"/>
              </a:ext>
            </a:extLst>
          </p:cNvPr>
          <p:cNvSpPr txBox="1"/>
          <p:nvPr/>
        </p:nvSpPr>
        <p:spPr>
          <a:xfrm>
            <a:off x="1718194" y="2104733"/>
            <a:ext cx="44639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47A25E7-CE41-4F6D-84F2-D17E46F3A1D1}"/>
              </a:ext>
            </a:extLst>
          </p:cNvPr>
          <p:cNvSpPr txBox="1"/>
          <p:nvPr/>
        </p:nvSpPr>
        <p:spPr>
          <a:xfrm>
            <a:off x="2582469" y="2994262"/>
            <a:ext cx="44639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KAI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B56B2721-F8BF-419D-B9FD-959E952EEEA1}"/>
              </a:ext>
            </a:extLst>
          </p:cNvPr>
          <p:cNvSpPr/>
          <p:nvPr/>
        </p:nvSpPr>
        <p:spPr>
          <a:xfrm>
            <a:off x="3779371" y="4418105"/>
            <a:ext cx="1470999" cy="371170"/>
          </a:xfrm>
          <a:prstGeom prst="rect">
            <a:avLst/>
          </a:prstGeom>
          <a:solidFill>
            <a:srgbClr val="88F8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8734185-2D45-4DD5-828D-106164D1FF6F}"/>
              </a:ext>
            </a:extLst>
          </p:cNvPr>
          <p:cNvSpPr txBox="1"/>
          <p:nvPr/>
        </p:nvSpPr>
        <p:spPr>
          <a:xfrm>
            <a:off x="1757634" y="4350317"/>
            <a:ext cx="3056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Comienza tu aventura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1D84FBA9-34EB-4657-8B90-DA09FB1A8670}"/>
              </a:ext>
            </a:extLst>
          </p:cNvPr>
          <p:cNvCxnSpPr/>
          <p:nvPr/>
        </p:nvCxnSpPr>
        <p:spPr>
          <a:xfrm>
            <a:off x="1329191" y="5081155"/>
            <a:ext cx="245018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EEA2C9CA-C3A2-4374-8490-15CCEECABEC8}"/>
              </a:ext>
            </a:extLst>
          </p:cNvPr>
          <p:cNvSpPr/>
          <p:nvPr/>
        </p:nvSpPr>
        <p:spPr>
          <a:xfrm>
            <a:off x="4786603" y="1631311"/>
            <a:ext cx="1309397" cy="2167626"/>
          </a:xfrm>
          <a:custGeom>
            <a:avLst/>
            <a:gdLst>
              <a:gd name="connsiteX0" fmla="*/ 0 w 2289041"/>
              <a:gd name="connsiteY0" fmla="*/ 1083578 h 2167155"/>
              <a:gd name="connsiteX1" fmla="*/ 1144521 w 2289041"/>
              <a:gd name="connsiteY1" fmla="*/ 0 h 2167155"/>
              <a:gd name="connsiteX2" fmla="*/ 2289042 w 2289041"/>
              <a:gd name="connsiteY2" fmla="*/ 1083578 h 2167155"/>
              <a:gd name="connsiteX3" fmla="*/ 1144521 w 2289041"/>
              <a:gd name="connsiteY3" fmla="*/ 2167156 h 2167155"/>
              <a:gd name="connsiteX4" fmla="*/ 0 w 2289041"/>
              <a:gd name="connsiteY4" fmla="*/ 1083578 h 2167155"/>
              <a:gd name="connsiteX0" fmla="*/ 0 w 1309397"/>
              <a:gd name="connsiteY0" fmla="*/ 1083831 h 2167626"/>
              <a:gd name="connsiteX1" fmla="*/ 1144521 w 1309397"/>
              <a:gd name="connsiteY1" fmla="*/ 253 h 2167626"/>
              <a:gd name="connsiteX2" fmla="*/ 1301905 w 1309397"/>
              <a:gd name="connsiteY2" fmla="*/ 1011095 h 2167626"/>
              <a:gd name="connsiteX3" fmla="*/ 1144521 w 1309397"/>
              <a:gd name="connsiteY3" fmla="*/ 2167409 h 2167626"/>
              <a:gd name="connsiteX4" fmla="*/ 0 w 1309397"/>
              <a:gd name="connsiteY4" fmla="*/ 1083831 h 216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397" h="2167626">
                <a:moveTo>
                  <a:pt x="0" y="1083831"/>
                </a:moveTo>
                <a:cubicBezTo>
                  <a:pt x="0" y="485387"/>
                  <a:pt x="927537" y="12376"/>
                  <a:pt x="1144521" y="253"/>
                </a:cubicBezTo>
                <a:cubicBezTo>
                  <a:pt x="1361505" y="-11870"/>
                  <a:pt x="1301905" y="412651"/>
                  <a:pt x="1301905" y="1011095"/>
                </a:cubicBezTo>
                <a:cubicBezTo>
                  <a:pt x="1301905" y="1609539"/>
                  <a:pt x="1361505" y="2155286"/>
                  <a:pt x="1144521" y="2167409"/>
                </a:cubicBezTo>
                <a:cubicBezTo>
                  <a:pt x="927537" y="2179532"/>
                  <a:pt x="0" y="1682275"/>
                  <a:pt x="0" y="1083831"/>
                </a:cubicBezTo>
                <a:close/>
              </a:path>
            </a:pathLst>
          </a:custGeom>
          <a:noFill/>
          <a:ln>
            <a:solidFill>
              <a:srgbClr val="FEF6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3">
            <a:extLst>
              <a:ext uri="{FF2B5EF4-FFF2-40B4-BE49-F238E27FC236}">
                <a16:creationId xmlns:a16="http://schemas.microsoft.com/office/drawing/2014/main" id="{0A2091B8-A388-4E8E-8364-D86E1322C401}"/>
              </a:ext>
            </a:extLst>
          </p:cNvPr>
          <p:cNvSpPr/>
          <p:nvPr/>
        </p:nvSpPr>
        <p:spPr>
          <a:xfrm>
            <a:off x="4939003" y="1783711"/>
            <a:ext cx="1309397" cy="2167626"/>
          </a:xfrm>
          <a:custGeom>
            <a:avLst/>
            <a:gdLst>
              <a:gd name="connsiteX0" fmla="*/ 0 w 2289041"/>
              <a:gd name="connsiteY0" fmla="*/ 1083578 h 2167155"/>
              <a:gd name="connsiteX1" fmla="*/ 1144521 w 2289041"/>
              <a:gd name="connsiteY1" fmla="*/ 0 h 2167155"/>
              <a:gd name="connsiteX2" fmla="*/ 2289042 w 2289041"/>
              <a:gd name="connsiteY2" fmla="*/ 1083578 h 2167155"/>
              <a:gd name="connsiteX3" fmla="*/ 1144521 w 2289041"/>
              <a:gd name="connsiteY3" fmla="*/ 2167156 h 2167155"/>
              <a:gd name="connsiteX4" fmla="*/ 0 w 2289041"/>
              <a:gd name="connsiteY4" fmla="*/ 1083578 h 2167155"/>
              <a:gd name="connsiteX0" fmla="*/ 0 w 1309397"/>
              <a:gd name="connsiteY0" fmla="*/ 1083831 h 2167626"/>
              <a:gd name="connsiteX1" fmla="*/ 1144521 w 1309397"/>
              <a:gd name="connsiteY1" fmla="*/ 253 h 2167626"/>
              <a:gd name="connsiteX2" fmla="*/ 1301905 w 1309397"/>
              <a:gd name="connsiteY2" fmla="*/ 1011095 h 2167626"/>
              <a:gd name="connsiteX3" fmla="*/ 1144521 w 1309397"/>
              <a:gd name="connsiteY3" fmla="*/ 2167409 h 2167626"/>
              <a:gd name="connsiteX4" fmla="*/ 0 w 1309397"/>
              <a:gd name="connsiteY4" fmla="*/ 1083831 h 216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397" h="2167626">
                <a:moveTo>
                  <a:pt x="0" y="1083831"/>
                </a:moveTo>
                <a:cubicBezTo>
                  <a:pt x="0" y="485387"/>
                  <a:pt x="927537" y="12376"/>
                  <a:pt x="1144521" y="253"/>
                </a:cubicBezTo>
                <a:cubicBezTo>
                  <a:pt x="1361505" y="-11870"/>
                  <a:pt x="1301905" y="412651"/>
                  <a:pt x="1301905" y="1011095"/>
                </a:cubicBezTo>
                <a:cubicBezTo>
                  <a:pt x="1301905" y="1609539"/>
                  <a:pt x="1361505" y="2155286"/>
                  <a:pt x="1144521" y="2167409"/>
                </a:cubicBezTo>
                <a:cubicBezTo>
                  <a:pt x="927537" y="2179532"/>
                  <a:pt x="0" y="1682275"/>
                  <a:pt x="0" y="1083831"/>
                </a:cubicBezTo>
                <a:close/>
              </a:path>
            </a:pathLst>
          </a:custGeom>
          <a:noFill/>
          <a:ln>
            <a:solidFill>
              <a:srgbClr val="FEF6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Elipse 43">
            <a:extLst>
              <a:ext uri="{FF2B5EF4-FFF2-40B4-BE49-F238E27FC236}">
                <a16:creationId xmlns:a16="http://schemas.microsoft.com/office/drawing/2014/main" id="{87845FA1-8364-4512-8708-A606F19DE851}"/>
              </a:ext>
            </a:extLst>
          </p:cNvPr>
          <p:cNvSpPr/>
          <p:nvPr/>
        </p:nvSpPr>
        <p:spPr>
          <a:xfrm>
            <a:off x="5091403" y="1936111"/>
            <a:ext cx="1309397" cy="2167626"/>
          </a:xfrm>
          <a:custGeom>
            <a:avLst/>
            <a:gdLst>
              <a:gd name="connsiteX0" fmla="*/ 0 w 2289041"/>
              <a:gd name="connsiteY0" fmla="*/ 1083578 h 2167155"/>
              <a:gd name="connsiteX1" fmla="*/ 1144521 w 2289041"/>
              <a:gd name="connsiteY1" fmla="*/ 0 h 2167155"/>
              <a:gd name="connsiteX2" fmla="*/ 2289042 w 2289041"/>
              <a:gd name="connsiteY2" fmla="*/ 1083578 h 2167155"/>
              <a:gd name="connsiteX3" fmla="*/ 1144521 w 2289041"/>
              <a:gd name="connsiteY3" fmla="*/ 2167156 h 2167155"/>
              <a:gd name="connsiteX4" fmla="*/ 0 w 2289041"/>
              <a:gd name="connsiteY4" fmla="*/ 1083578 h 2167155"/>
              <a:gd name="connsiteX0" fmla="*/ 0 w 1309397"/>
              <a:gd name="connsiteY0" fmla="*/ 1083831 h 2167626"/>
              <a:gd name="connsiteX1" fmla="*/ 1144521 w 1309397"/>
              <a:gd name="connsiteY1" fmla="*/ 253 h 2167626"/>
              <a:gd name="connsiteX2" fmla="*/ 1301905 w 1309397"/>
              <a:gd name="connsiteY2" fmla="*/ 1011095 h 2167626"/>
              <a:gd name="connsiteX3" fmla="*/ 1144521 w 1309397"/>
              <a:gd name="connsiteY3" fmla="*/ 2167409 h 2167626"/>
              <a:gd name="connsiteX4" fmla="*/ 0 w 1309397"/>
              <a:gd name="connsiteY4" fmla="*/ 1083831 h 216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397" h="2167626">
                <a:moveTo>
                  <a:pt x="0" y="1083831"/>
                </a:moveTo>
                <a:cubicBezTo>
                  <a:pt x="0" y="485387"/>
                  <a:pt x="927537" y="12376"/>
                  <a:pt x="1144521" y="253"/>
                </a:cubicBezTo>
                <a:cubicBezTo>
                  <a:pt x="1361505" y="-11870"/>
                  <a:pt x="1301905" y="412651"/>
                  <a:pt x="1301905" y="1011095"/>
                </a:cubicBezTo>
                <a:cubicBezTo>
                  <a:pt x="1301905" y="1609539"/>
                  <a:pt x="1361505" y="2155286"/>
                  <a:pt x="1144521" y="2167409"/>
                </a:cubicBezTo>
                <a:cubicBezTo>
                  <a:pt x="927537" y="2179532"/>
                  <a:pt x="0" y="1682275"/>
                  <a:pt x="0" y="1083831"/>
                </a:cubicBezTo>
                <a:close/>
              </a:path>
            </a:pathLst>
          </a:custGeom>
          <a:noFill/>
          <a:ln>
            <a:solidFill>
              <a:srgbClr val="FEF6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793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F32E89A6-BE1D-4036-A951-ABFF245AA3AD}"/>
              </a:ext>
            </a:extLst>
          </p:cNvPr>
          <p:cNvSpPr/>
          <p:nvPr/>
        </p:nvSpPr>
        <p:spPr>
          <a:xfrm>
            <a:off x="855406" y="1349953"/>
            <a:ext cx="10481188" cy="5335982"/>
          </a:xfrm>
          <a:prstGeom prst="rect">
            <a:avLst/>
          </a:prstGeom>
          <a:solidFill>
            <a:srgbClr val="E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D365CBE-FF67-46AB-9B8E-D5E8A1314E63}"/>
              </a:ext>
            </a:extLst>
          </p:cNvPr>
          <p:cNvSpPr/>
          <p:nvPr/>
        </p:nvSpPr>
        <p:spPr>
          <a:xfrm>
            <a:off x="11520054" y="3560965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3178CD2-487D-44AA-BC65-C732B5C988FF}"/>
              </a:ext>
            </a:extLst>
          </p:cNvPr>
          <p:cNvSpPr/>
          <p:nvPr/>
        </p:nvSpPr>
        <p:spPr>
          <a:xfrm>
            <a:off x="11520054" y="4530783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ACA2EB6-431E-4BF3-A0EF-4D714EFE5D45}"/>
              </a:ext>
            </a:extLst>
          </p:cNvPr>
          <p:cNvSpPr/>
          <p:nvPr/>
        </p:nvSpPr>
        <p:spPr>
          <a:xfrm>
            <a:off x="11520054" y="2591147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7725C3C-F5ED-4C16-9579-3AFF248C3DC1}"/>
              </a:ext>
            </a:extLst>
          </p:cNvPr>
          <p:cNvSpPr txBox="1"/>
          <p:nvPr/>
        </p:nvSpPr>
        <p:spPr>
          <a:xfrm flipV="1">
            <a:off x="210281" y="3484631"/>
            <a:ext cx="461665" cy="6485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Menú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F5C6C3-C16C-4F33-9A2C-0D831A7C0181}"/>
              </a:ext>
            </a:extLst>
          </p:cNvPr>
          <p:cNvSpPr txBox="1"/>
          <p:nvPr/>
        </p:nvSpPr>
        <p:spPr>
          <a:xfrm>
            <a:off x="4142021" y="298524"/>
            <a:ext cx="41748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600" b="1" i="0" u="none" strike="noStrike" kern="1200" cap="none" spc="0" normalizeH="0" baseline="0" noProof="0" dirty="0" err="1">
                <a:ln w="22225">
                  <a:noFill/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Rage Italic" panose="03070502040507070304" pitchFamily="66" charset="0"/>
                <a:ea typeface="Gulim" panose="020B0600000101010101" pitchFamily="34" charset="-127"/>
                <a:cs typeface="+mn-cs"/>
              </a:rPr>
              <a:t>KiteSurfing</a:t>
            </a:r>
            <a:endParaRPr kumimoji="0" lang="es-ES" sz="6600" b="1" i="0" u="none" strike="noStrike" kern="1200" cap="none" spc="0" normalizeH="0" baseline="0" noProof="0" dirty="0">
              <a:ln w="22225">
                <a:noFill/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Rage Italic" panose="03070502040507070304" pitchFamily="66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15F18AD-0E2B-4A3C-AB0E-3364FC9CF6E9}"/>
              </a:ext>
            </a:extLst>
          </p:cNvPr>
          <p:cNvSpPr txBox="1"/>
          <p:nvPr/>
        </p:nvSpPr>
        <p:spPr>
          <a:xfrm>
            <a:off x="322378" y="195791"/>
            <a:ext cx="2013626" cy="230832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mezclaran videos y fotos en los rectángulos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Entrarán unas palabras y luego se irán</a:t>
            </a:r>
          </a:p>
        </p:txBody>
      </p:sp>
      <p:pic>
        <p:nvPicPr>
          <p:cNvPr id="6" name="Gráfico 5" descr="Clip">
            <a:extLst>
              <a:ext uri="{FF2B5EF4-FFF2-40B4-BE49-F238E27FC236}">
                <a16:creationId xmlns:a16="http://schemas.microsoft.com/office/drawing/2014/main" id="{9F6754B4-C9C9-4A6E-9A4F-C855EFD08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911" y="-366598"/>
            <a:ext cx="914400" cy="9144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8E1812C-D773-48CF-94E4-E9DFADC092C7}"/>
              </a:ext>
            </a:extLst>
          </p:cNvPr>
          <p:cNvSpPr/>
          <p:nvPr/>
        </p:nvSpPr>
        <p:spPr>
          <a:xfrm>
            <a:off x="5700408" y="2354094"/>
            <a:ext cx="2324911" cy="384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F4C5B23-C922-46F7-A41A-DE2491024847}"/>
              </a:ext>
            </a:extLst>
          </p:cNvPr>
          <p:cNvSpPr/>
          <p:nvPr/>
        </p:nvSpPr>
        <p:spPr>
          <a:xfrm>
            <a:off x="8361179" y="2354094"/>
            <a:ext cx="2324911" cy="384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29B01E7-6128-4842-85B5-5EF29A1C4A66}"/>
              </a:ext>
            </a:extLst>
          </p:cNvPr>
          <p:cNvSpPr txBox="1"/>
          <p:nvPr/>
        </p:nvSpPr>
        <p:spPr>
          <a:xfrm>
            <a:off x="1485858" y="2202062"/>
            <a:ext cx="2670924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500" dirty="0"/>
              <a:t>MAI</a:t>
            </a:r>
          </a:p>
          <a:p>
            <a:r>
              <a:rPr lang="es-ES" sz="11500" dirty="0"/>
              <a:t>KAI</a:t>
            </a:r>
          </a:p>
        </p:txBody>
      </p:sp>
    </p:spTree>
    <p:extLst>
      <p:ext uri="{BB962C8B-B14F-4D97-AF65-F5344CB8AC3E}">
        <p14:creationId xmlns:p14="http://schemas.microsoft.com/office/powerpoint/2010/main" val="172320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5F2A04A-8D41-4C48-9816-386F1448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555"/>
            <a:ext cx="12192000" cy="648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0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043C214-05A4-4605-9A3A-3C2C76CFBA33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https://kojo.com.au/</a:t>
            </a:r>
          </a:p>
        </p:txBody>
      </p:sp>
    </p:spTree>
    <p:extLst>
      <p:ext uri="{BB962C8B-B14F-4D97-AF65-F5344CB8AC3E}">
        <p14:creationId xmlns:p14="http://schemas.microsoft.com/office/powerpoint/2010/main" val="420628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6096502-2A9C-45CA-8873-1D77929A2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423"/>
            <a:ext cx="12192000" cy="597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713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104</Words>
  <Application>Microsoft Office PowerPoint</Application>
  <PresentationFormat>Panorámica</PresentationFormat>
  <Paragraphs>40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Rage Italic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Paula Moreno Hermoso</dc:creator>
  <cp:lastModifiedBy>Paula Moreno Hermoso</cp:lastModifiedBy>
  <cp:revision>7</cp:revision>
  <dcterms:created xsi:type="dcterms:W3CDTF">2022-03-31T20:46:38Z</dcterms:created>
  <dcterms:modified xsi:type="dcterms:W3CDTF">2022-04-30T10:22:52Z</dcterms:modified>
</cp:coreProperties>
</file>