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88F8ED"/>
    <a:srgbClr val="BBFBF5"/>
    <a:srgbClr val="E5FFFF"/>
    <a:srgbClr val="C1FBF5"/>
    <a:srgbClr val="FEF1E6"/>
    <a:srgbClr val="FDF6E7"/>
    <a:srgbClr val="FEF8F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MH" userId="28fd2089f52684aa" providerId="LiveId" clId="{0258A1A6-39FA-4B4D-8769-F170ECCE015E}"/>
    <pc:docChg chg="custSel addSld delSld modSld sldOrd">
      <pc:chgData name="Paula MH" userId="28fd2089f52684aa" providerId="LiveId" clId="{0258A1A6-39FA-4B4D-8769-F170ECCE015E}" dt="2022-05-08T17:21:33.214" v="459" actId="478"/>
      <pc:docMkLst>
        <pc:docMk/>
      </pc:docMkLst>
      <pc:sldChg chg="addSp delSp modSp add mod">
        <pc:chgData name="Paula MH" userId="28fd2089f52684aa" providerId="LiveId" clId="{0258A1A6-39FA-4B4D-8769-F170ECCE015E}" dt="2022-04-30T07:41:32.526" v="39" actId="1076"/>
        <pc:sldMkLst>
          <pc:docMk/>
          <pc:sldMk cId="1723209871" sldId="265"/>
        </pc:sldMkLst>
        <pc:spChg chg="add mod">
          <ac:chgData name="Paula MH" userId="28fd2089f52684aa" providerId="LiveId" clId="{0258A1A6-39FA-4B4D-8769-F170ECCE015E}" dt="2022-04-30T07:41:00.656" v="14" actId="1076"/>
          <ac:spMkLst>
            <pc:docMk/>
            <pc:sldMk cId="1723209871" sldId="265"/>
            <ac:spMk id="2" creationId="{38E1812C-D773-48CF-94E4-E9DFADC092C7}"/>
          </ac:spMkLst>
        </pc:spChg>
        <pc:spChg chg="del">
          <ac:chgData name="Paula MH" userId="28fd2089f52684aa" providerId="LiveId" clId="{0258A1A6-39FA-4B4D-8769-F170ECCE015E}" dt="2022-04-30T07:40:30.145" v="9" actId="478"/>
          <ac:spMkLst>
            <pc:docMk/>
            <pc:sldMk cId="1723209871" sldId="265"/>
            <ac:spMk id="3" creationId="{5D7FA6D7-8413-4196-973F-EC2047979F55}"/>
          </ac:spMkLst>
        </pc:spChg>
        <pc:spChg chg="add mod">
          <ac:chgData name="Paula MH" userId="28fd2089f52684aa" providerId="LiveId" clId="{0258A1A6-39FA-4B4D-8769-F170ECCE015E}" dt="2022-04-30T07:41:32.526" v="39" actId="1076"/>
          <ac:spMkLst>
            <pc:docMk/>
            <pc:sldMk cId="1723209871" sldId="265"/>
            <ac:spMk id="5" creationId="{029B01E7-6128-4842-85B5-5EF29A1C4A66}"/>
          </ac:spMkLst>
        </pc:spChg>
        <pc:spChg chg="del">
          <ac:chgData name="Paula MH" userId="28fd2089f52684aa" providerId="LiveId" clId="{0258A1A6-39FA-4B4D-8769-F170ECCE015E}" dt="2022-04-30T07:40:16.842" v="2" actId="478"/>
          <ac:spMkLst>
            <pc:docMk/>
            <pc:sldMk cId="1723209871" sldId="265"/>
            <ac:spMk id="19" creationId="{2C564D4D-6171-4A4E-9145-65B73BB582AF}"/>
          </ac:spMkLst>
        </pc:spChg>
        <pc:spChg chg="del">
          <ac:chgData name="Paula MH" userId="28fd2089f52684aa" providerId="LiveId" clId="{0258A1A6-39FA-4B4D-8769-F170ECCE015E}" dt="2022-04-30T07:40:32.630" v="10" actId="478"/>
          <ac:spMkLst>
            <pc:docMk/>
            <pc:sldMk cId="1723209871" sldId="265"/>
            <ac:spMk id="20" creationId="{C95F473E-6830-4BF9-9638-DE81125B59C7}"/>
          </ac:spMkLst>
        </pc:spChg>
        <pc:spChg chg="del">
          <ac:chgData name="Paula MH" userId="28fd2089f52684aa" providerId="LiveId" clId="{0258A1A6-39FA-4B4D-8769-F170ECCE015E}" dt="2022-04-30T07:40:26.425" v="7" actId="478"/>
          <ac:spMkLst>
            <pc:docMk/>
            <pc:sldMk cId="1723209871" sldId="265"/>
            <ac:spMk id="21" creationId="{BF2B8962-9863-4AFA-96D6-5BE969FBEDF7}"/>
          </ac:spMkLst>
        </pc:spChg>
        <pc:spChg chg="del">
          <ac:chgData name="Paula MH" userId="28fd2089f52684aa" providerId="LiveId" clId="{0258A1A6-39FA-4B4D-8769-F170ECCE015E}" dt="2022-04-30T07:40:27.638" v="8" actId="478"/>
          <ac:spMkLst>
            <pc:docMk/>
            <pc:sldMk cId="1723209871" sldId="265"/>
            <ac:spMk id="22" creationId="{59D208F6-31F4-4173-AD06-17DA9E9EC62B}"/>
          </ac:spMkLst>
        </pc:spChg>
        <pc:spChg chg="del">
          <ac:chgData name="Paula MH" userId="28fd2089f52684aa" providerId="LiveId" clId="{0258A1A6-39FA-4B4D-8769-F170ECCE015E}" dt="2022-04-30T07:40:19.072" v="3" actId="478"/>
          <ac:spMkLst>
            <pc:docMk/>
            <pc:sldMk cId="1723209871" sldId="265"/>
            <ac:spMk id="23" creationId="{AF06E70A-DB58-4A9F-8563-0A80A2F0F920}"/>
          </ac:spMkLst>
        </pc:spChg>
        <pc:spChg chg="del">
          <ac:chgData name="Paula MH" userId="28fd2089f52684aa" providerId="LiveId" clId="{0258A1A6-39FA-4B4D-8769-F170ECCE015E}" dt="2022-04-30T07:40:20.457" v="4" actId="478"/>
          <ac:spMkLst>
            <pc:docMk/>
            <pc:sldMk cId="1723209871" sldId="265"/>
            <ac:spMk id="24" creationId="{E6023B8B-1BA0-41BB-9892-9303A7C8FC78}"/>
          </ac:spMkLst>
        </pc:spChg>
        <pc:spChg chg="del">
          <ac:chgData name="Paula MH" userId="28fd2089f52684aa" providerId="LiveId" clId="{0258A1A6-39FA-4B4D-8769-F170ECCE015E}" dt="2022-04-30T07:40:14.896" v="1" actId="478"/>
          <ac:spMkLst>
            <pc:docMk/>
            <pc:sldMk cId="1723209871" sldId="265"/>
            <ac:spMk id="25" creationId="{9F5DDBF2-8EF7-4122-A069-40272C088081}"/>
          </ac:spMkLst>
        </pc:spChg>
        <pc:spChg chg="del">
          <ac:chgData name="Paula MH" userId="28fd2089f52684aa" providerId="LiveId" clId="{0258A1A6-39FA-4B4D-8769-F170ECCE015E}" dt="2022-04-30T07:40:24.198" v="6" actId="478"/>
          <ac:spMkLst>
            <pc:docMk/>
            <pc:sldMk cId="1723209871" sldId="265"/>
            <ac:spMk id="26" creationId="{67C8FE75-A091-434C-957E-E324F077B01D}"/>
          </ac:spMkLst>
        </pc:spChg>
        <pc:spChg chg="del">
          <ac:chgData name="Paula MH" userId="28fd2089f52684aa" providerId="LiveId" clId="{0258A1A6-39FA-4B4D-8769-F170ECCE015E}" dt="2022-04-30T07:40:23.290" v="5" actId="478"/>
          <ac:spMkLst>
            <pc:docMk/>
            <pc:sldMk cId="1723209871" sldId="265"/>
            <ac:spMk id="27" creationId="{99246212-21C8-4252-BBDD-A38E4C721C5D}"/>
          </ac:spMkLst>
        </pc:spChg>
        <pc:spChg chg="add mod">
          <ac:chgData name="Paula MH" userId="28fd2089f52684aa" providerId="LiveId" clId="{0258A1A6-39FA-4B4D-8769-F170ECCE015E}" dt="2022-04-30T07:41:00.656" v="14" actId="1076"/>
          <ac:spMkLst>
            <pc:docMk/>
            <pc:sldMk cId="1723209871" sldId="265"/>
            <ac:spMk id="28" creationId="{1F4C5B23-C922-46F7-A41A-DE2491024847}"/>
          </ac:spMkLst>
        </pc:spChg>
      </pc:sldChg>
      <pc:sldChg chg="addSp delSp modSp add mod">
        <pc:chgData name="Paula MH" userId="28fd2089f52684aa" providerId="LiveId" clId="{0258A1A6-39FA-4B4D-8769-F170ECCE015E}" dt="2022-05-02T11:27:16.354" v="76" actId="14100"/>
        <pc:sldMkLst>
          <pc:docMk/>
          <pc:sldMk cId="3414448487" sldId="266"/>
        </pc:sldMkLst>
        <pc:spChg chg="mod">
          <ac:chgData name="Paula MH" userId="28fd2089f52684aa" providerId="LiveId" clId="{0258A1A6-39FA-4B4D-8769-F170ECCE015E}" dt="2022-05-02T11:26:15.072" v="44" actId="1076"/>
          <ac:spMkLst>
            <pc:docMk/>
            <pc:sldMk cId="3414448487" sldId="266"/>
            <ac:spMk id="2" creationId="{38E1812C-D773-48CF-94E4-E9DFADC092C7}"/>
          </ac:spMkLst>
        </pc:spChg>
        <pc:spChg chg="add mod">
          <ac:chgData name="Paula MH" userId="28fd2089f52684aa" providerId="LiveId" clId="{0258A1A6-39FA-4B4D-8769-F170ECCE015E}" dt="2022-05-02T11:26:41.235" v="66" actId="1076"/>
          <ac:spMkLst>
            <pc:docMk/>
            <pc:sldMk cId="3414448487" sldId="266"/>
            <ac:spMk id="3" creationId="{7667559E-D63F-42B6-FD3F-E9AD9D0EC9CC}"/>
          </ac:spMkLst>
        </pc:spChg>
        <pc:spChg chg="del">
          <ac:chgData name="Paula MH" userId="28fd2089f52684aa" providerId="LiveId" clId="{0258A1A6-39FA-4B4D-8769-F170ECCE015E}" dt="2022-05-02T11:25:58.700" v="41" actId="478"/>
          <ac:spMkLst>
            <pc:docMk/>
            <pc:sldMk cId="3414448487" sldId="266"/>
            <ac:spMk id="5" creationId="{029B01E7-6128-4842-85B5-5EF29A1C4A66}"/>
          </ac:spMkLst>
        </pc:spChg>
        <pc:spChg chg="add mod">
          <ac:chgData name="Paula MH" userId="28fd2089f52684aa" providerId="LiveId" clId="{0258A1A6-39FA-4B4D-8769-F170ECCE015E}" dt="2022-05-02T11:26:15.072" v="44" actId="1076"/>
          <ac:spMkLst>
            <pc:docMk/>
            <pc:sldMk cId="3414448487" sldId="266"/>
            <ac:spMk id="13" creationId="{F3D69D8C-5D6C-3E3B-92FC-22D4399FC904}"/>
          </ac:spMkLst>
        </pc:spChg>
        <pc:spChg chg="add mod">
          <ac:chgData name="Paula MH" userId="28fd2089f52684aa" providerId="LiveId" clId="{0258A1A6-39FA-4B4D-8769-F170ECCE015E}" dt="2022-05-02T11:26:52.676" v="68" actId="1076"/>
          <ac:spMkLst>
            <pc:docMk/>
            <pc:sldMk cId="3414448487" sldId="266"/>
            <ac:spMk id="15" creationId="{D09CDE5D-E0F0-DB2A-4745-48DBA6B03E7A}"/>
          </ac:spMkLst>
        </pc:spChg>
        <pc:spChg chg="add mod">
          <ac:chgData name="Paula MH" userId="28fd2089f52684aa" providerId="LiveId" clId="{0258A1A6-39FA-4B4D-8769-F170ECCE015E}" dt="2022-05-02T11:27:11.527" v="75" actId="1076"/>
          <ac:spMkLst>
            <pc:docMk/>
            <pc:sldMk cId="3414448487" sldId="266"/>
            <ac:spMk id="16" creationId="{004BE492-F7DF-8785-7199-EC591D9D392C}"/>
          </ac:spMkLst>
        </pc:spChg>
        <pc:spChg chg="mod">
          <ac:chgData name="Paula MH" userId="28fd2089f52684aa" providerId="LiveId" clId="{0258A1A6-39FA-4B4D-8769-F170ECCE015E}" dt="2022-05-02T11:27:16.354" v="76" actId="14100"/>
          <ac:spMkLst>
            <pc:docMk/>
            <pc:sldMk cId="3414448487" sldId="266"/>
            <ac:spMk id="18" creationId="{F32E89A6-BE1D-4036-A951-ABFF245AA3AD}"/>
          </ac:spMkLst>
        </pc:spChg>
        <pc:spChg chg="mod">
          <ac:chgData name="Paula MH" userId="28fd2089f52684aa" providerId="LiveId" clId="{0258A1A6-39FA-4B4D-8769-F170ECCE015E}" dt="2022-05-02T11:26:15.072" v="44" actId="1076"/>
          <ac:spMkLst>
            <pc:docMk/>
            <pc:sldMk cId="3414448487" sldId="266"/>
            <ac:spMk id="28" creationId="{1F4C5B23-C922-46F7-A41A-DE2491024847}"/>
          </ac:spMkLst>
        </pc:spChg>
      </pc:sldChg>
      <pc:sldChg chg="addSp delSp modSp add mod">
        <pc:chgData name="Paula MH" userId="28fd2089f52684aa" providerId="LiveId" clId="{0258A1A6-39FA-4B4D-8769-F170ECCE015E}" dt="2022-05-02T15:19:57.966" v="396" actId="1076"/>
        <pc:sldMkLst>
          <pc:docMk/>
          <pc:sldMk cId="2898004746" sldId="267"/>
        </pc:sldMkLst>
        <pc:spChg chg="del">
          <ac:chgData name="Paula MH" userId="28fd2089f52684aa" providerId="LiveId" clId="{0258A1A6-39FA-4B4D-8769-F170ECCE015E}" dt="2022-05-02T11:31:57.044" v="79" actId="478"/>
          <ac:spMkLst>
            <pc:docMk/>
            <pc:sldMk cId="2898004746" sldId="267"/>
            <ac:spMk id="2" creationId="{38E1812C-D773-48CF-94E4-E9DFADC092C7}"/>
          </ac:spMkLst>
        </pc:spChg>
        <pc:spChg chg="del">
          <ac:chgData name="Paula MH" userId="28fd2089f52684aa" providerId="LiveId" clId="{0258A1A6-39FA-4B4D-8769-F170ECCE015E}" dt="2022-05-02T11:32:02.603" v="81" actId="478"/>
          <ac:spMkLst>
            <pc:docMk/>
            <pc:sldMk cId="2898004746" sldId="267"/>
            <ac:spMk id="3" creationId="{7667559E-D63F-42B6-FD3F-E9AD9D0EC9CC}"/>
          </ac:spMkLst>
        </pc:spChg>
        <pc:spChg chg="del mod">
          <ac:chgData name="Paula MH" userId="28fd2089f52684aa" providerId="LiveId" clId="{0258A1A6-39FA-4B4D-8769-F170ECCE015E}" dt="2022-05-02T11:32:14.955" v="87" actId="478"/>
          <ac:spMkLst>
            <pc:docMk/>
            <pc:sldMk cId="2898004746" sldId="267"/>
            <ac:spMk id="4" creationId="{E15F18AD-0E2B-4A3C-AB0E-3364FC9CF6E9}"/>
          </ac:spMkLst>
        </pc:spChg>
        <pc:spChg chg="add mod">
          <ac:chgData name="Paula MH" userId="28fd2089f52684aa" providerId="LiveId" clId="{0258A1A6-39FA-4B4D-8769-F170ECCE015E}" dt="2022-05-02T15:16:50.762" v="100" actId="1076"/>
          <ac:spMkLst>
            <pc:docMk/>
            <pc:sldMk cId="2898004746" sldId="267"/>
            <ac:spMk id="9" creationId="{BF364115-2E1C-AD40-CE80-4E7959AD8083}"/>
          </ac:spMkLst>
        </pc:spChg>
        <pc:spChg chg="del">
          <ac:chgData name="Paula MH" userId="28fd2089f52684aa" providerId="LiveId" clId="{0258A1A6-39FA-4B4D-8769-F170ECCE015E}" dt="2022-05-02T11:31:55.529" v="78" actId="478"/>
          <ac:spMkLst>
            <pc:docMk/>
            <pc:sldMk cId="2898004746" sldId="267"/>
            <ac:spMk id="13" creationId="{F3D69D8C-5D6C-3E3B-92FC-22D4399FC904}"/>
          </ac:spMkLst>
        </pc:spChg>
        <pc:spChg chg="del">
          <ac:chgData name="Paula MH" userId="28fd2089f52684aa" providerId="LiveId" clId="{0258A1A6-39FA-4B4D-8769-F170ECCE015E}" dt="2022-05-02T11:32:08.457" v="83" actId="478"/>
          <ac:spMkLst>
            <pc:docMk/>
            <pc:sldMk cId="2898004746" sldId="267"/>
            <ac:spMk id="15" creationId="{D09CDE5D-E0F0-DB2A-4745-48DBA6B03E7A}"/>
          </ac:spMkLst>
        </pc:spChg>
        <pc:spChg chg="del">
          <ac:chgData name="Paula MH" userId="28fd2089f52684aa" providerId="LiveId" clId="{0258A1A6-39FA-4B4D-8769-F170ECCE015E}" dt="2022-05-02T11:32:05.729" v="82" actId="478"/>
          <ac:spMkLst>
            <pc:docMk/>
            <pc:sldMk cId="2898004746" sldId="267"/>
            <ac:spMk id="16" creationId="{004BE492-F7DF-8785-7199-EC591D9D392C}"/>
          </ac:spMkLst>
        </pc:spChg>
        <pc:spChg chg="add mod">
          <ac:chgData name="Paula MH" userId="28fd2089f52684aa" providerId="LiveId" clId="{0258A1A6-39FA-4B4D-8769-F170ECCE015E}" dt="2022-05-02T15:17:26.823" v="334" actId="1076"/>
          <ac:spMkLst>
            <pc:docMk/>
            <pc:sldMk cId="2898004746" sldId="267"/>
            <ac:spMk id="17" creationId="{C23217B3-3F48-A7D1-4C7C-242AC76839B7}"/>
          </ac:spMkLst>
        </pc:spChg>
        <pc:spChg chg="add mod">
          <ac:chgData name="Paula MH" userId="28fd2089f52684aa" providerId="LiveId" clId="{0258A1A6-39FA-4B4D-8769-F170ECCE015E}" dt="2022-05-02T15:17:36.460" v="336" actId="1076"/>
          <ac:spMkLst>
            <pc:docMk/>
            <pc:sldMk cId="2898004746" sldId="267"/>
            <ac:spMk id="19" creationId="{F97FD2C5-ABEB-5FC9-DEEF-83CA4E61F691}"/>
          </ac:spMkLst>
        </pc:spChg>
        <pc:spChg chg="add mod">
          <ac:chgData name="Paula MH" userId="28fd2089f52684aa" providerId="LiveId" clId="{0258A1A6-39FA-4B4D-8769-F170ECCE015E}" dt="2022-05-02T15:19:57.966" v="396" actId="1076"/>
          <ac:spMkLst>
            <pc:docMk/>
            <pc:sldMk cId="2898004746" sldId="267"/>
            <ac:spMk id="21" creationId="{07AD41A1-BA11-05DB-68CF-8C1735CC3203}"/>
          </ac:spMkLst>
        </pc:spChg>
        <pc:spChg chg="del">
          <ac:chgData name="Paula MH" userId="28fd2089f52684aa" providerId="LiveId" clId="{0258A1A6-39FA-4B4D-8769-F170ECCE015E}" dt="2022-05-02T11:31:58.929" v="80" actId="478"/>
          <ac:spMkLst>
            <pc:docMk/>
            <pc:sldMk cId="2898004746" sldId="267"/>
            <ac:spMk id="28" creationId="{1F4C5B23-C922-46F7-A41A-DE2491024847}"/>
          </ac:spMkLst>
        </pc:spChg>
        <pc:picChg chg="del">
          <ac:chgData name="Paula MH" userId="28fd2089f52684aa" providerId="LiveId" clId="{0258A1A6-39FA-4B4D-8769-F170ECCE015E}" dt="2022-05-02T11:32:11.261" v="86" actId="478"/>
          <ac:picMkLst>
            <pc:docMk/>
            <pc:sldMk cId="2898004746" sldId="267"/>
            <ac:picMk id="6" creationId="{9F6754B4-C9C9-4A6E-9A4F-C855EFD086DD}"/>
          </ac:picMkLst>
        </pc:picChg>
        <pc:cxnChg chg="add mod">
          <ac:chgData name="Paula MH" userId="28fd2089f52684aa" providerId="LiveId" clId="{0258A1A6-39FA-4B4D-8769-F170ECCE015E}" dt="2022-05-02T15:16:15.354" v="89" actId="1582"/>
          <ac:cxnSpMkLst>
            <pc:docMk/>
            <pc:sldMk cId="2898004746" sldId="267"/>
            <ac:cxnSpMk id="8" creationId="{2667211A-D8E3-82D8-C3F7-9061CF24ECFB}"/>
          </ac:cxnSpMkLst>
        </pc:cxnChg>
      </pc:sldChg>
      <pc:sldChg chg="addSp modSp add del mod">
        <pc:chgData name="Paula MH" userId="28fd2089f52684aa" providerId="LiveId" clId="{0258A1A6-39FA-4B4D-8769-F170ECCE015E}" dt="2022-05-08T17:16:02.452" v="428" actId="47"/>
        <pc:sldMkLst>
          <pc:docMk/>
          <pc:sldMk cId="1482637364" sldId="268"/>
        </pc:sldMkLst>
        <pc:spChg chg="add mod">
          <ac:chgData name="Paula MH" userId="28fd2089f52684aa" providerId="LiveId" clId="{0258A1A6-39FA-4B4D-8769-F170ECCE015E}" dt="2022-05-02T16:20:13.297" v="400" actId="13822"/>
          <ac:spMkLst>
            <pc:docMk/>
            <pc:sldMk cId="1482637364" sldId="268"/>
            <ac:spMk id="2" creationId="{053B3C7F-8AFC-958F-6F87-6C1495F51B40}"/>
          </ac:spMkLst>
        </pc:spChg>
        <pc:spChg chg="add mod">
          <ac:chgData name="Paula MH" userId="28fd2089f52684aa" providerId="LiveId" clId="{0258A1A6-39FA-4B4D-8769-F170ECCE015E}" dt="2022-05-02T16:20:25.419" v="403" actId="13822"/>
          <ac:spMkLst>
            <pc:docMk/>
            <pc:sldMk cId="1482637364" sldId="268"/>
            <ac:spMk id="3" creationId="{C4868CFB-45B4-4397-06D3-AE79BCD51BA7}"/>
          </ac:spMkLst>
        </pc:spChg>
        <pc:spChg chg="mod">
          <ac:chgData name="Paula MH" userId="28fd2089f52684aa" providerId="LiveId" clId="{0258A1A6-39FA-4B4D-8769-F170ECCE015E}" dt="2022-05-02T16:21:13.281" v="410" actId="1076"/>
          <ac:spMkLst>
            <pc:docMk/>
            <pc:sldMk cId="1482637364" sldId="268"/>
            <ac:spMk id="9" creationId="{BF364115-2E1C-AD40-CE80-4E7959AD8083}"/>
          </ac:spMkLst>
        </pc:spChg>
        <pc:spChg chg="mod">
          <ac:chgData name="Paula MH" userId="28fd2089f52684aa" providerId="LiveId" clId="{0258A1A6-39FA-4B4D-8769-F170ECCE015E}" dt="2022-05-02T16:20:31.760" v="404" actId="1076"/>
          <ac:spMkLst>
            <pc:docMk/>
            <pc:sldMk cId="1482637364" sldId="268"/>
            <ac:spMk id="17" creationId="{C23217B3-3F48-A7D1-4C7C-242AC76839B7}"/>
          </ac:spMkLst>
        </pc:spChg>
        <pc:spChg chg="mod">
          <ac:chgData name="Paula MH" userId="28fd2089f52684aa" providerId="LiveId" clId="{0258A1A6-39FA-4B4D-8769-F170ECCE015E}" dt="2022-05-02T16:20:47.530" v="405" actId="1076"/>
          <ac:spMkLst>
            <pc:docMk/>
            <pc:sldMk cId="1482637364" sldId="268"/>
            <ac:spMk id="19" creationId="{F97FD2C5-ABEB-5FC9-DEEF-83CA4E61F691}"/>
          </ac:spMkLst>
        </pc:spChg>
        <pc:spChg chg="mod">
          <ac:chgData name="Paula MH" userId="28fd2089f52684aa" providerId="LiveId" clId="{0258A1A6-39FA-4B4D-8769-F170ECCE015E}" dt="2022-05-02T16:20:47.530" v="405" actId="1076"/>
          <ac:spMkLst>
            <pc:docMk/>
            <pc:sldMk cId="1482637364" sldId="268"/>
            <ac:spMk id="21" creationId="{07AD41A1-BA11-05DB-68CF-8C1735CC3203}"/>
          </ac:spMkLst>
        </pc:spChg>
        <pc:cxnChg chg="mod">
          <ac:chgData name="Paula MH" userId="28fd2089f52684aa" providerId="LiveId" clId="{0258A1A6-39FA-4B4D-8769-F170ECCE015E}" dt="2022-05-02T16:21:03.420" v="407" actId="14100"/>
          <ac:cxnSpMkLst>
            <pc:docMk/>
            <pc:sldMk cId="1482637364" sldId="268"/>
            <ac:cxnSpMk id="8" creationId="{2667211A-D8E3-82D8-C3F7-9061CF24ECFB}"/>
          </ac:cxnSpMkLst>
        </pc:cxnChg>
        <pc:cxnChg chg="add mod">
          <ac:chgData name="Paula MH" userId="28fd2089f52684aa" providerId="LiveId" clId="{0258A1A6-39FA-4B4D-8769-F170ECCE015E}" dt="2022-05-02T16:21:17.699" v="411" actId="1076"/>
          <ac:cxnSpMkLst>
            <pc:docMk/>
            <pc:sldMk cId="1482637364" sldId="268"/>
            <ac:cxnSpMk id="16" creationId="{AF617071-B6F2-22C2-2807-2AFEAA45C7D5}"/>
          </ac:cxnSpMkLst>
        </pc:cxnChg>
      </pc:sldChg>
      <pc:sldChg chg="addSp delSp modSp add mod ord">
        <pc:chgData name="Paula MH" userId="28fd2089f52684aa" providerId="LiveId" clId="{0258A1A6-39FA-4B4D-8769-F170ECCE015E}" dt="2022-05-08T17:21:33.214" v="459" actId="478"/>
        <pc:sldMkLst>
          <pc:docMk/>
          <pc:sldMk cId="3301873646" sldId="269"/>
        </pc:sldMkLst>
        <pc:spChg chg="del">
          <ac:chgData name="Paula MH" userId="28fd2089f52684aa" providerId="LiveId" clId="{0258A1A6-39FA-4B4D-8769-F170ECCE015E}" dt="2022-05-08T17:15:11.413" v="419" actId="478"/>
          <ac:spMkLst>
            <pc:docMk/>
            <pc:sldMk cId="3301873646" sldId="269"/>
            <ac:spMk id="9" creationId="{BF364115-2E1C-AD40-CE80-4E7959AD8083}"/>
          </ac:spMkLst>
        </pc:spChg>
        <pc:spChg chg="add mod">
          <ac:chgData name="Paula MH" userId="28fd2089f52684aa" providerId="LiveId" clId="{0258A1A6-39FA-4B4D-8769-F170ECCE015E}" dt="2022-05-08T17:15:45.944" v="427" actId="1076"/>
          <ac:spMkLst>
            <pc:docMk/>
            <pc:sldMk cId="3301873646" sldId="269"/>
            <ac:spMk id="13" creationId="{87AEF759-4FCB-6AFD-3479-7857F7AD6FA7}"/>
          </ac:spMkLst>
        </pc:spChg>
        <pc:spChg chg="add del mod">
          <ac:chgData name="Paula MH" userId="28fd2089f52684aa" providerId="LiveId" clId="{0258A1A6-39FA-4B4D-8769-F170ECCE015E}" dt="2022-05-08T17:21:33.214" v="459" actId="478"/>
          <ac:spMkLst>
            <pc:docMk/>
            <pc:sldMk cId="3301873646" sldId="269"/>
            <ac:spMk id="15" creationId="{86161054-20FB-8DC3-2E71-78722CEAE35F}"/>
          </ac:spMkLst>
        </pc:spChg>
        <pc:spChg chg="add del mod">
          <ac:chgData name="Paula MH" userId="28fd2089f52684aa" providerId="LiveId" clId="{0258A1A6-39FA-4B4D-8769-F170ECCE015E}" dt="2022-05-08T17:18:32.284" v="455" actId="478"/>
          <ac:spMkLst>
            <pc:docMk/>
            <pc:sldMk cId="3301873646" sldId="269"/>
            <ac:spMk id="16" creationId="{1C4BD95E-D008-D427-D69C-0776A92B14C0}"/>
          </ac:spMkLst>
        </pc:spChg>
        <pc:spChg chg="del">
          <ac:chgData name="Paula MH" userId="28fd2089f52684aa" providerId="LiveId" clId="{0258A1A6-39FA-4B4D-8769-F170ECCE015E}" dt="2022-05-08T17:15:05.955" v="416" actId="478"/>
          <ac:spMkLst>
            <pc:docMk/>
            <pc:sldMk cId="3301873646" sldId="269"/>
            <ac:spMk id="17" creationId="{C23217B3-3F48-A7D1-4C7C-242AC76839B7}"/>
          </ac:spMkLst>
        </pc:spChg>
        <pc:spChg chg="del">
          <ac:chgData name="Paula MH" userId="28fd2089f52684aa" providerId="LiveId" clId="{0258A1A6-39FA-4B4D-8769-F170ECCE015E}" dt="2022-05-08T17:15:04.256" v="415" actId="478"/>
          <ac:spMkLst>
            <pc:docMk/>
            <pc:sldMk cId="3301873646" sldId="269"/>
            <ac:spMk id="19" creationId="{F97FD2C5-ABEB-5FC9-DEEF-83CA4E61F691}"/>
          </ac:spMkLst>
        </pc:spChg>
        <pc:spChg chg="add del mod">
          <ac:chgData name="Paula MH" userId="28fd2089f52684aa" providerId="LiveId" clId="{0258A1A6-39FA-4B4D-8769-F170ECCE015E}" dt="2022-05-08T17:18:34.302" v="456" actId="478"/>
          <ac:spMkLst>
            <pc:docMk/>
            <pc:sldMk cId="3301873646" sldId="269"/>
            <ac:spMk id="20" creationId="{AAF86928-C8FC-BC93-F0DA-CEC5BCA8296D}"/>
          </ac:spMkLst>
        </pc:spChg>
        <pc:spChg chg="del">
          <ac:chgData name="Paula MH" userId="28fd2089f52684aa" providerId="LiveId" clId="{0258A1A6-39FA-4B4D-8769-F170ECCE015E}" dt="2022-05-08T17:15:07.636" v="417" actId="478"/>
          <ac:spMkLst>
            <pc:docMk/>
            <pc:sldMk cId="3301873646" sldId="269"/>
            <ac:spMk id="21" creationId="{07AD41A1-BA11-05DB-68CF-8C1735CC3203}"/>
          </ac:spMkLst>
        </pc:spChg>
        <pc:spChg chg="add del mod">
          <ac:chgData name="Paula MH" userId="28fd2089f52684aa" providerId="LiveId" clId="{0258A1A6-39FA-4B4D-8769-F170ECCE015E}" dt="2022-05-08T17:18:35.958" v="457" actId="478"/>
          <ac:spMkLst>
            <pc:docMk/>
            <pc:sldMk cId="3301873646" sldId="269"/>
            <ac:spMk id="22" creationId="{440E3A57-315B-06FA-E5F1-4B936CAD39C0}"/>
          </ac:spMkLst>
        </pc:spChg>
        <pc:spChg chg="add del mod">
          <ac:chgData name="Paula MH" userId="28fd2089f52684aa" providerId="LiveId" clId="{0258A1A6-39FA-4B4D-8769-F170ECCE015E}" dt="2022-05-08T17:18:37.828" v="458" actId="478"/>
          <ac:spMkLst>
            <pc:docMk/>
            <pc:sldMk cId="3301873646" sldId="269"/>
            <ac:spMk id="23" creationId="{B497D45A-548B-5DED-C412-31C055D1C067}"/>
          </ac:spMkLst>
        </pc:spChg>
        <pc:cxnChg chg="del">
          <ac:chgData name="Paula MH" userId="28fd2089f52684aa" providerId="LiveId" clId="{0258A1A6-39FA-4B4D-8769-F170ECCE015E}" dt="2022-05-08T17:15:09.499" v="418" actId="478"/>
          <ac:cxnSpMkLst>
            <pc:docMk/>
            <pc:sldMk cId="3301873646" sldId="269"/>
            <ac:cxnSpMk id="8" creationId="{2667211A-D8E3-82D8-C3F7-9061CF24EC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0A2F-1C33-4727-B266-1950EA0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46DE7-82F3-47CC-BFF4-95F262DF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7D81-7A62-48B8-BC53-78F1D4AD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DF79C-B452-429A-9A86-475DE56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DA665-18F7-4490-AEBA-3391FF5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1E16-CC3F-4DC2-8B57-0344370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EEE97-CAB8-4C93-82CD-544EA136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6FBE7-AB49-4353-A75F-7A10F063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1BC8-D065-45C4-870D-E499617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AB4F7-ED45-4EBC-B563-FEFEF7A5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4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9342A-C36F-44B2-9AC2-F759CA14D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F26B9-CCE1-47F4-9C88-5FAC6955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586A-D338-4A52-ACD8-360BA879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D0E6-3571-4B93-A230-A51E235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3DD43-03E3-472D-8AC2-7952728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D26C-7C30-4E0A-B43B-87AC49A8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C39D1-FEA2-411A-808D-546006F1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8331-9545-4C23-B317-512082B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71501-7BF1-4E7B-BFB1-1B40D40D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CDBE9-E03C-4381-A452-973B219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1AA1-783E-4BD2-982D-A5242E4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F3352-E83F-4D58-9A17-BEAE7A50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12D37-96CC-4E96-B99B-828ADE1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84A7E-D1C1-4343-BE6D-FFFCC02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3CB94-DF72-4D50-81D9-44739164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1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7282-07AF-4CA7-AE3F-C6E270D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43467-EDA3-4289-B10A-E24590A3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7F08E-F3DE-4D0F-8600-DA5D8321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8C042-3339-47F8-B55D-BE4BD8F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0F6F7-8823-4A4C-B3EB-ABEBB284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ACB43-4524-49DC-8D6F-11B6A9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E05A-FF01-4651-89F7-685FBD15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4B66A-401C-43E1-AA30-114B610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2FC58-DD55-4002-9E2A-87B27B4D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95DE6A-2133-437F-8455-CE9FE79F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39BAE-66D3-40BE-B791-5BF07398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EACFA-EF21-4E72-BE3F-3CC223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B7B9A-C8D4-46B2-88F2-9D7A3E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EC7331-CE57-4DBD-B5F4-B610159C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7966-9507-4920-A9E9-2C2B1C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8B904-0338-42A9-AFC0-241ECD7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9544CB-12D1-4539-81D0-9F7D7C44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0AABB-6209-4023-BBE0-8265B5E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4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E8FF8-0D24-4F02-B559-F261C30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71F51-0305-421E-9A91-2CCCE67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698BB-599B-4762-985F-7BC260C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12B5-E437-483D-AAD0-0489646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2F585-4C62-4F88-BC1F-69BB1F91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79102-9F96-4637-9AC2-D6B9AA7F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8CD6C-7E46-4B5E-B8F5-D200BA4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BCDB3-81EB-4808-AC30-F626961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11D9B-D81A-411A-A40B-B9EFFC7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3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3C29-7548-4DCD-94F5-CCA96E7E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7E43F-CD15-4AC6-919A-9F1CDED1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CA5A9-FA8B-4DEC-A36E-31FA33DF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DF348-CE1F-4A8E-9CD9-538420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2A26C-C0F2-47D5-9B3B-307F08BF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CE458-47F9-4DE3-BC91-853BEA1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4B3600-6E68-4D87-9F34-552E5FF7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88B40-114B-4F2E-BA42-CED0268F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703A3-D007-4624-B436-E21DFE97A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FA6-1F0B-4FCB-A92C-BFC95ED638A9}" type="datetimeFigureOut">
              <a:rPr lang="es-ES" smtClean="0"/>
              <a:t>08/05/2022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89C9-3FB3-4C66-83C3-B0D63904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9CFAD-0734-433A-9AB2-306008A3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err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ge Italic" panose="03070502040507070304" pitchFamily="66" charset="0"/>
                <a:ea typeface="Gulim" panose="020B0600000101010101" pitchFamily="34" charset="-127"/>
              </a:rPr>
              <a:t>KiteSurfing</a:t>
            </a:r>
            <a:endParaRPr lang="es-ES" sz="66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ge Italic" panose="03070502040507070304" pitchFamily="66" charset="0"/>
              <a:ea typeface="Gulim" panose="020B0600000101010101" pitchFamily="34" charset="-127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2B1FC4-E227-445C-8A32-3E1029CB1432}"/>
              </a:ext>
            </a:extLst>
          </p:cNvPr>
          <p:cNvSpPr/>
          <p:nvPr/>
        </p:nvSpPr>
        <p:spPr>
          <a:xfrm>
            <a:off x="1799617" y="3115523"/>
            <a:ext cx="1488332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32CA42-BCBC-4754-9CC7-B8D778BC4C1F}"/>
              </a:ext>
            </a:extLst>
          </p:cNvPr>
          <p:cNvSpPr/>
          <p:nvPr/>
        </p:nvSpPr>
        <p:spPr>
          <a:xfrm>
            <a:off x="3387475" y="3114474"/>
            <a:ext cx="2244840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FEAF7E-721B-4155-80CD-73E5812451B1}"/>
              </a:ext>
            </a:extLst>
          </p:cNvPr>
          <p:cNvSpPr/>
          <p:nvPr/>
        </p:nvSpPr>
        <p:spPr>
          <a:xfrm>
            <a:off x="5671223" y="1974716"/>
            <a:ext cx="1116432" cy="110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910823" y="1974716"/>
            <a:ext cx="2709831" cy="25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59F812-848A-4348-9E2D-B3DABD446E4D}"/>
              </a:ext>
            </a:extLst>
          </p:cNvPr>
          <p:cNvSpPr/>
          <p:nvPr/>
        </p:nvSpPr>
        <p:spPr>
          <a:xfrm>
            <a:off x="6910823" y="4654761"/>
            <a:ext cx="2709831" cy="10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Se mezclaran videos y fotos en los rectángulos</a:t>
            </a:r>
          </a:p>
          <a:p>
            <a:endParaRPr lang="es-ES" dirty="0"/>
          </a:p>
          <a:p>
            <a:r>
              <a:rPr lang="es-ES" dirty="0"/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0DDDF8-5BA6-4AB5-9F85-E3271998AE3B}"/>
              </a:ext>
            </a:extLst>
          </p:cNvPr>
          <p:cNvSpPr txBox="1"/>
          <p:nvPr/>
        </p:nvSpPr>
        <p:spPr>
          <a:xfrm>
            <a:off x="4363593" y="19747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8DFEC2-2CFC-45D3-A1FE-9A4D4952FF33}"/>
              </a:ext>
            </a:extLst>
          </p:cNvPr>
          <p:cNvSpPr txBox="1"/>
          <p:nvPr/>
        </p:nvSpPr>
        <p:spPr>
          <a:xfrm>
            <a:off x="4515993" y="21271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</p:spTree>
    <p:extLst>
      <p:ext uri="{BB962C8B-B14F-4D97-AF65-F5344CB8AC3E}">
        <p14:creationId xmlns:p14="http://schemas.microsoft.com/office/powerpoint/2010/main" val="26688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43C214-05A4-4605-9A3A-3C2C76CFBA3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https://kojo.com.au/</a:t>
            </a:r>
          </a:p>
        </p:txBody>
      </p:sp>
    </p:spTree>
    <p:extLst>
      <p:ext uri="{BB962C8B-B14F-4D97-AF65-F5344CB8AC3E}">
        <p14:creationId xmlns:p14="http://schemas.microsoft.com/office/powerpoint/2010/main" val="420628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096502-2A9C-45CA-8873-1D77929A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23"/>
            <a:ext cx="12192000" cy="59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F5DDBF2-8EF7-4122-A069-40272C088081}"/>
              </a:ext>
            </a:extLst>
          </p:cNvPr>
          <p:cNvSpPr/>
          <p:nvPr/>
        </p:nvSpPr>
        <p:spPr>
          <a:xfrm>
            <a:off x="2282128" y="1519784"/>
            <a:ext cx="3524654" cy="3818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123383" y="2504115"/>
            <a:ext cx="3524654" cy="3818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23B8B-1BA0-41BB-9892-9303A7C8FC78}"/>
              </a:ext>
            </a:extLst>
          </p:cNvPr>
          <p:cNvSpPr/>
          <p:nvPr/>
        </p:nvSpPr>
        <p:spPr>
          <a:xfrm>
            <a:off x="4975146" y="1805165"/>
            <a:ext cx="2108834" cy="2308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7C8FE75-A091-434C-957E-E324F077B01D}"/>
              </a:ext>
            </a:extLst>
          </p:cNvPr>
          <p:cNvSpPr/>
          <p:nvPr/>
        </p:nvSpPr>
        <p:spPr>
          <a:xfrm>
            <a:off x="1298822" y="4841236"/>
            <a:ext cx="1493001" cy="1250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1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23B8B-1BA0-41BB-9892-9303A7C8FC78}"/>
              </a:ext>
            </a:extLst>
          </p:cNvPr>
          <p:cNvSpPr/>
          <p:nvPr/>
        </p:nvSpPr>
        <p:spPr>
          <a:xfrm>
            <a:off x="4787268" y="4130095"/>
            <a:ext cx="4519397" cy="2308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F5DDBF2-8EF7-4122-A069-40272C088081}"/>
              </a:ext>
            </a:extLst>
          </p:cNvPr>
          <p:cNvSpPr/>
          <p:nvPr/>
        </p:nvSpPr>
        <p:spPr>
          <a:xfrm>
            <a:off x="2282127" y="1519784"/>
            <a:ext cx="4866817" cy="3698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7C8FE75-A091-434C-957E-E324F077B01D}"/>
              </a:ext>
            </a:extLst>
          </p:cNvPr>
          <p:cNvSpPr/>
          <p:nvPr/>
        </p:nvSpPr>
        <p:spPr>
          <a:xfrm>
            <a:off x="7639411" y="1677890"/>
            <a:ext cx="1319982" cy="12500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564D4D-6171-4A4E-9145-65B73BB582AF}"/>
              </a:ext>
            </a:extLst>
          </p:cNvPr>
          <p:cNvSpPr/>
          <p:nvPr/>
        </p:nvSpPr>
        <p:spPr>
          <a:xfrm>
            <a:off x="2826471" y="1865741"/>
            <a:ext cx="3972928" cy="2912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06E70A-DB58-4A9F-8563-0A80A2F0F920}"/>
              </a:ext>
            </a:extLst>
          </p:cNvPr>
          <p:cNvSpPr txBox="1"/>
          <p:nvPr/>
        </p:nvSpPr>
        <p:spPr>
          <a:xfrm>
            <a:off x="3580112" y="2210977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246212-21C8-4252-BBDD-A38E4C721C5D}"/>
              </a:ext>
            </a:extLst>
          </p:cNvPr>
          <p:cNvSpPr txBox="1"/>
          <p:nvPr/>
        </p:nvSpPr>
        <p:spPr>
          <a:xfrm>
            <a:off x="6112167" y="3653277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</a:t>
            </a:r>
          </a:p>
        </p:txBody>
      </p:sp>
    </p:spTree>
    <p:extLst>
      <p:ext uri="{BB962C8B-B14F-4D97-AF65-F5344CB8AC3E}">
        <p14:creationId xmlns:p14="http://schemas.microsoft.com/office/powerpoint/2010/main" val="30761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F4D74C-F73E-4D29-960A-D4107E6863B2}"/>
              </a:ext>
            </a:extLst>
          </p:cNvPr>
          <p:cNvSpPr/>
          <p:nvPr/>
        </p:nvSpPr>
        <p:spPr>
          <a:xfrm>
            <a:off x="1329191" y="1641764"/>
            <a:ext cx="9768300" cy="480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FBA3C-6295-4E3E-A833-E15533381D49}"/>
              </a:ext>
            </a:extLst>
          </p:cNvPr>
          <p:cNvSpPr/>
          <p:nvPr/>
        </p:nvSpPr>
        <p:spPr>
          <a:xfrm>
            <a:off x="6096000" y="1641764"/>
            <a:ext cx="5001491" cy="4800600"/>
          </a:xfrm>
          <a:prstGeom prst="rect">
            <a:avLst/>
          </a:prstGeom>
          <a:solidFill>
            <a:srgbClr val="88F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429524-D4DA-4535-909D-6931B4F91E09}"/>
              </a:ext>
            </a:extLst>
          </p:cNvPr>
          <p:cNvSpPr/>
          <p:nvPr/>
        </p:nvSpPr>
        <p:spPr>
          <a:xfrm>
            <a:off x="9374910" y="2432167"/>
            <a:ext cx="1151081" cy="11287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DC640F-AF0E-473D-A353-FEB063263600}"/>
              </a:ext>
            </a:extLst>
          </p:cNvPr>
          <p:cNvSpPr/>
          <p:nvPr/>
        </p:nvSpPr>
        <p:spPr>
          <a:xfrm>
            <a:off x="6878782" y="2839101"/>
            <a:ext cx="3252354" cy="2855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EC86392-3A00-4881-A10E-2A3D45AB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5" y="3028166"/>
            <a:ext cx="2254827" cy="221007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A04F266-470C-4771-95A6-E6533AEB5226}"/>
              </a:ext>
            </a:extLst>
          </p:cNvPr>
          <p:cNvCxnSpPr/>
          <p:nvPr/>
        </p:nvCxnSpPr>
        <p:spPr>
          <a:xfrm>
            <a:off x="6504709" y="6109855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A8B489A-5908-4554-AA25-A02EE54FCD86}"/>
              </a:ext>
            </a:extLst>
          </p:cNvPr>
          <p:cNvSpPr txBox="1"/>
          <p:nvPr/>
        </p:nvSpPr>
        <p:spPr>
          <a:xfrm>
            <a:off x="1718194" y="2104733"/>
            <a:ext cx="4463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47A25E7-CE41-4F6D-84F2-D17E46F3A1D1}"/>
              </a:ext>
            </a:extLst>
          </p:cNvPr>
          <p:cNvSpPr txBox="1"/>
          <p:nvPr/>
        </p:nvSpPr>
        <p:spPr>
          <a:xfrm>
            <a:off x="2582469" y="2994262"/>
            <a:ext cx="4463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56B2721-F8BF-419D-B9FD-959E952EEEA1}"/>
              </a:ext>
            </a:extLst>
          </p:cNvPr>
          <p:cNvSpPr/>
          <p:nvPr/>
        </p:nvSpPr>
        <p:spPr>
          <a:xfrm>
            <a:off x="3779371" y="4418105"/>
            <a:ext cx="1470999" cy="371170"/>
          </a:xfrm>
          <a:prstGeom prst="rect">
            <a:avLst/>
          </a:prstGeom>
          <a:solidFill>
            <a:srgbClr val="88F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8734185-2D45-4DD5-828D-106164D1FF6F}"/>
              </a:ext>
            </a:extLst>
          </p:cNvPr>
          <p:cNvSpPr txBox="1"/>
          <p:nvPr/>
        </p:nvSpPr>
        <p:spPr>
          <a:xfrm>
            <a:off x="1757634" y="4350317"/>
            <a:ext cx="305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 tu aventura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D84FBA9-34EB-4657-8B90-DA09FB1A8670}"/>
              </a:ext>
            </a:extLst>
          </p:cNvPr>
          <p:cNvCxnSpPr/>
          <p:nvPr/>
        </p:nvCxnSpPr>
        <p:spPr>
          <a:xfrm>
            <a:off x="1329191" y="5081155"/>
            <a:ext cx="245018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EEA2C9CA-C3A2-4374-8490-15CCEECABEC8}"/>
              </a:ext>
            </a:extLst>
          </p:cNvPr>
          <p:cNvSpPr/>
          <p:nvPr/>
        </p:nvSpPr>
        <p:spPr>
          <a:xfrm>
            <a:off x="4786603" y="16313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3">
            <a:extLst>
              <a:ext uri="{FF2B5EF4-FFF2-40B4-BE49-F238E27FC236}">
                <a16:creationId xmlns:a16="http://schemas.microsoft.com/office/drawing/2014/main" id="{0A2091B8-A388-4E8E-8364-D86E1322C401}"/>
              </a:ext>
            </a:extLst>
          </p:cNvPr>
          <p:cNvSpPr/>
          <p:nvPr/>
        </p:nvSpPr>
        <p:spPr>
          <a:xfrm>
            <a:off x="4939003" y="17837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3">
            <a:extLst>
              <a:ext uri="{FF2B5EF4-FFF2-40B4-BE49-F238E27FC236}">
                <a16:creationId xmlns:a16="http://schemas.microsoft.com/office/drawing/2014/main" id="{87845FA1-8364-4512-8708-A606F19DE851}"/>
              </a:ext>
            </a:extLst>
          </p:cNvPr>
          <p:cNvSpPr/>
          <p:nvPr/>
        </p:nvSpPr>
        <p:spPr>
          <a:xfrm>
            <a:off x="5091403" y="19361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8E1812C-D773-48CF-94E4-E9DFADC092C7}"/>
              </a:ext>
            </a:extLst>
          </p:cNvPr>
          <p:cNvSpPr/>
          <p:nvPr/>
        </p:nvSpPr>
        <p:spPr>
          <a:xfrm>
            <a:off x="5700408" y="2354094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F4C5B23-C922-46F7-A41A-DE2491024847}"/>
              </a:ext>
            </a:extLst>
          </p:cNvPr>
          <p:cNvSpPr/>
          <p:nvPr/>
        </p:nvSpPr>
        <p:spPr>
          <a:xfrm>
            <a:off x="8361179" y="2354094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9B01E7-6128-4842-85B5-5EF29A1C4A66}"/>
              </a:ext>
            </a:extLst>
          </p:cNvPr>
          <p:cNvSpPr txBox="1"/>
          <p:nvPr/>
        </p:nvSpPr>
        <p:spPr>
          <a:xfrm>
            <a:off x="1485858" y="2202062"/>
            <a:ext cx="267092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dirty="0"/>
              <a:t>MAI</a:t>
            </a:r>
          </a:p>
          <a:p>
            <a:r>
              <a:rPr lang="es-ES" sz="11500" dirty="0"/>
              <a:t>KAI</a:t>
            </a:r>
          </a:p>
        </p:txBody>
      </p:sp>
    </p:spTree>
    <p:extLst>
      <p:ext uri="{BB962C8B-B14F-4D97-AF65-F5344CB8AC3E}">
        <p14:creationId xmlns:p14="http://schemas.microsoft.com/office/powerpoint/2010/main" val="17232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8E1812C-D773-48CF-94E4-E9DFADC092C7}"/>
              </a:ext>
            </a:extLst>
          </p:cNvPr>
          <p:cNvSpPr/>
          <p:nvPr/>
        </p:nvSpPr>
        <p:spPr>
          <a:xfrm>
            <a:off x="4804481" y="2280203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F4C5B23-C922-46F7-A41A-DE2491024847}"/>
              </a:ext>
            </a:extLst>
          </p:cNvPr>
          <p:cNvSpPr/>
          <p:nvPr/>
        </p:nvSpPr>
        <p:spPr>
          <a:xfrm>
            <a:off x="7465252" y="2280203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69D8C-5D6C-3E3B-92FC-22D4399FC904}"/>
              </a:ext>
            </a:extLst>
          </p:cNvPr>
          <p:cNvSpPr/>
          <p:nvPr/>
        </p:nvSpPr>
        <p:spPr>
          <a:xfrm>
            <a:off x="2143710" y="2280203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7559E-D63F-42B6-FD3F-E9AD9D0EC9CC}"/>
              </a:ext>
            </a:extLst>
          </p:cNvPr>
          <p:cNvSpPr txBox="1"/>
          <p:nvPr/>
        </p:nvSpPr>
        <p:spPr>
          <a:xfrm>
            <a:off x="4818584" y="1913135"/>
            <a:ext cx="22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Comienza la aventura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9CDE5D-E0F0-DB2A-4745-48DBA6B03E7A}"/>
              </a:ext>
            </a:extLst>
          </p:cNvPr>
          <p:cNvSpPr txBox="1"/>
          <p:nvPr/>
        </p:nvSpPr>
        <p:spPr>
          <a:xfrm>
            <a:off x="4866699" y="6120364"/>
            <a:ext cx="22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Comienza la aventura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4BE492-F7DF-8785-7199-EC591D9D392C}"/>
              </a:ext>
            </a:extLst>
          </p:cNvPr>
          <p:cNvSpPr txBox="1"/>
          <p:nvPr/>
        </p:nvSpPr>
        <p:spPr>
          <a:xfrm rot="16200000">
            <a:off x="1441243" y="2570327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Comienza</a:t>
            </a:r>
          </a:p>
        </p:txBody>
      </p:sp>
    </p:spTree>
    <p:extLst>
      <p:ext uri="{BB962C8B-B14F-4D97-AF65-F5344CB8AC3E}">
        <p14:creationId xmlns:p14="http://schemas.microsoft.com/office/powerpoint/2010/main" val="341444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67211A-D8E3-82D8-C3F7-9061CF24ECFB}"/>
              </a:ext>
            </a:extLst>
          </p:cNvPr>
          <p:cNvCxnSpPr/>
          <p:nvPr/>
        </p:nvCxnSpPr>
        <p:spPr>
          <a:xfrm>
            <a:off x="1616364" y="1995055"/>
            <a:ext cx="90516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F364115-2E1C-AD40-CE80-4E7959AD8083}"/>
              </a:ext>
            </a:extLst>
          </p:cNvPr>
          <p:cNvSpPr txBox="1"/>
          <p:nvPr/>
        </p:nvSpPr>
        <p:spPr>
          <a:xfrm>
            <a:off x="1524000" y="1616364"/>
            <a:ext cx="2346036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Conócenos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3217B3-3F48-A7D1-4C7C-242AC76839B7}"/>
              </a:ext>
            </a:extLst>
          </p:cNvPr>
          <p:cNvSpPr txBox="1"/>
          <p:nvPr/>
        </p:nvSpPr>
        <p:spPr>
          <a:xfrm>
            <a:off x="3020291" y="2745967"/>
            <a:ext cx="6243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Lksdfjwe,oeilcj,solfkjdsfljfmojckeofkjckerkfjvkrceikvjcrekfvij</a:t>
            </a:r>
            <a:endParaRPr lang="es-ES" dirty="0"/>
          </a:p>
          <a:p>
            <a:pPr algn="ctr"/>
            <a:r>
              <a:rPr lang="es-ES" dirty="0"/>
              <a:t>Ervjifcjekroej9fvoecjkrk9voifel9vfokvjv9ifrj+wiere</a:t>
            </a:r>
          </a:p>
          <a:p>
            <a:pPr algn="ctr"/>
            <a:r>
              <a:rPr lang="es-ES" dirty="0" err="1"/>
              <a:t>Weemutkwmerweemv</a:t>
            </a:r>
            <a:r>
              <a:rPr lang="es-ES" dirty="0"/>
              <a:t> u vth34ut 3498 tuth989ti2 ti2 th23it 23 ut</a:t>
            </a:r>
          </a:p>
          <a:p>
            <a:pPr algn="ctr"/>
            <a:r>
              <a:rPr lang="es-ES" dirty="0"/>
              <a:t> </a:t>
            </a:r>
            <a:r>
              <a:rPr lang="es-ES" dirty="0" err="1"/>
              <a:t>uiwtuijwewuwetuht</a:t>
            </a:r>
            <a:r>
              <a:rPr lang="es-ES" dirty="0"/>
              <a:t> 98w </a:t>
            </a:r>
            <a:r>
              <a:rPr lang="es-ES" dirty="0" err="1"/>
              <a:t>ot</a:t>
            </a:r>
            <a:r>
              <a:rPr lang="es-ES" dirty="0"/>
              <a:t> </a:t>
            </a:r>
            <a:r>
              <a:rPr lang="es-ES" dirty="0" err="1"/>
              <a:t>hwt</a:t>
            </a:r>
            <a:r>
              <a:rPr lang="es-ES" dirty="0"/>
              <a:t> h398 t 8tnwm  w </a:t>
            </a:r>
            <a:r>
              <a:rPr lang="es-ES" dirty="0" err="1"/>
              <a:t>oiw</a:t>
            </a:r>
            <a:r>
              <a:rPr lang="es-ES" dirty="0"/>
              <a:t> </a:t>
            </a:r>
            <a:r>
              <a:rPr lang="es-ES" dirty="0" err="1"/>
              <a:t>woi</a:t>
            </a:r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97FD2C5-ABEB-5FC9-DEEF-83CA4E61F691}"/>
              </a:ext>
            </a:extLst>
          </p:cNvPr>
          <p:cNvSpPr/>
          <p:nvPr/>
        </p:nvSpPr>
        <p:spPr>
          <a:xfrm>
            <a:off x="4461164" y="4809621"/>
            <a:ext cx="831272" cy="78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7AD41A1-BA11-05DB-68CF-8C1735CC3203}"/>
              </a:ext>
            </a:extLst>
          </p:cNvPr>
          <p:cNvSpPr txBox="1"/>
          <p:nvPr/>
        </p:nvSpPr>
        <p:spPr>
          <a:xfrm>
            <a:off x="4974528" y="5017500"/>
            <a:ext cx="27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Smdlsd,sdf</a:t>
            </a:r>
            <a:r>
              <a:rPr lang="es-ES" dirty="0"/>
              <a:t> </a:t>
            </a:r>
            <a:r>
              <a:rPr lang="es-ES" dirty="0" err="1"/>
              <a:t>psodf</a:t>
            </a:r>
            <a:r>
              <a:rPr lang="es-ES" dirty="0"/>
              <a:t> </a:t>
            </a:r>
            <a:r>
              <a:rPr lang="es-ES" dirty="0" err="1"/>
              <a:t>psdwoi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0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8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F2A04A-8D41-4C48-9816-386F1448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5"/>
            <a:ext cx="12192000" cy="6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08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166</Words>
  <Application>Microsoft Office PowerPoint</Application>
  <PresentationFormat>Panorámica</PresentationFormat>
  <Paragraphs>59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Rage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Moreno Hermoso</dc:creator>
  <cp:lastModifiedBy>Paula Moreno Hermoso</cp:lastModifiedBy>
  <cp:revision>11</cp:revision>
  <dcterms:created xsi:type="dcterms:W3CDTF">2022-03-31T20:46:38Z</dcterms:created>
  <dcterms:modified xsi:type="dcterms:W3CDTF">2022-05-08T22:01:42Z</dcterms:modified>
</cp:coreProperties>
</file>