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119AF-9D03-25DE-2BAC-586A0AA4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2A088-E0FB-67A0-E953-965FF40B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4583D-2AED-C562-46F4-02295730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6EB21-8AF8-7895-EDA3-7E5C89BB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BEDC4-D5D0-340A-6FC1-C011DEE9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1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C9C20-DD1D-1B9B-662A-D9141E98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DDF546-0DF5-9CB0-67E9-C39ED7BC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A8DEE-7D67-07F2-7575-87CFB3E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02035-B6AB-7423-C007-6FC7BF05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7A71C-B01A-AC8C-5462-1FD01DBA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74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CEF985-3B2C-9C0A-624E-3D86657CD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98ED4-F9EC-C905-C411-0697B220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50632-1712-61A0-920E-27C5C861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97676-2DAD-EB42-6E22-932B872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3B17F-776C-2C2F-A0A9-8207E3CC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2088-0451-075E-0342-05DA411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45782-2280-DD43-1642-E54725E3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E258A-6B3B-3A40-DDE9-1F9B444D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40354-C6BA-78D0-EDC1-5C9FE2B2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835C5-DF44-3B46-940B-68DE1B96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9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4CBC3-6459-A14A-C98C-36920473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5443F2-E66E-9962-28B4-A9A695F1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E3D61-0C1F-7EAA-578F-D788FFEA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7B73A-A0F1-8680-D4C9-5DB9394B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719AC-8DFD-0A45-80F4-0E37F36D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8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6E71E-5591-7224-19D5-86101AC7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43FAF-1821-0440-25A3-10D98A81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4411AF-0433-24DC-71F4-A9A35843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8710A2-50A5-A741-BEFC-F9C33C12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DD7393-7B68-0BE5-F7FB-18C6BF65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83C51B-764F-9FDD-D998-5897AC0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49190-909C-E402-BEFD-5FE4D2D8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6EDC3-EC0A-A7CF-A755-3C70416F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17C2D0-7F3F-4570-A6F8-C7127734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AFAB3D-8F93-FEFF-B489-2DA1FAF83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A0DEEA-6718-C7A1-2076-E5C7C7EA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44B17B-74D6-220F-8EC0-BF7B3FB3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6C074-16EC-8664-6BDC-75409952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63656D-EFD3-9398-9893-AA8A84A2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3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C7974-4448-5B86-193D-DAACEB7A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FA1A13-79D3-08C3-AB89-ED4139A0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F4E95-C5A8-1BEE-FFDE-62614C7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3DC1C-12B6-62C3-698B-4F5E8DA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2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E7A462-67F6-095D-010F-57CE234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E259D3-8551-9E60-4B3F-F7F8A6AE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2B53F3-0D5A-5657-C278-48920D0F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5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7661-92AD-AC54-F26F-D076FE52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A40DD-F257-619A-D70E-49C3992D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D09BD9-EFF5-F8FD-092A-B84932447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195FE-0232-7512-4ED5-541AD262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6B583-9F0F-EE7D-6A3D-3A071217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00F98-4C0A-DED0-21EA-048ED869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0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C3066-EAAA-C6AE-4ADA-FCC2AD9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C3B3E1-05DC-961E-823B-8DF2318A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4C1C5-2C8A-5587-8332-A9EC3660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67B61C-010C-DF45-2C26-70A74866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FDA46-1251-CBF6-FAB6-30C3287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CB493-4053-0A41-6041-06F91FF2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1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F1C9A1-D853-EF43-7141-115CF063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985EC-C4D5-7278-0799-BF61D90F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7260E-727B-40D6-0B6F-C64358B7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2B71-6123-4A65-B1CE-9FFFEEA630D6}" type="datetimeFigureOut">
              <a:rPr lang="es-ES" smtClean="0"/>
              <a:t>04/04/2023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7209D-8C8F-7F93-AD92-BE10602A4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74A5D-B289-D9B4-87C5-970AB126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3A2-A36B-4A64-A060-044D26845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7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3412E49-A919-A6B4-8F83-637D14162CFF}"/>
              </a:ext>
            </a:extLst>
          </p:cNvPr>
          <p:cNvSpPr/>
          <p:nvPr/>
        </p:nvSpPr>
        <p:spPr>
          <a:xfrm>
            <a:off x="0" y="0"/>
            <a:ext cx="244823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06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4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6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4</cp:revision>
  <dcterms:created xsi:type="dcterms:W3CDTF">2023-04-04T14:25:35Z</dcterms:created>
  <dcterms:modified xsi:type="dcterms:W3CDTF">2023-04-04T16:14:58Z</dcterms:modified>
</cp:coreProperties>
</file>