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IBM Plex Sans"/>
      <p:regular r:id="rId10"/>
      <p:bold r:id="rId11"/>
      <p:italic r:id="rId12"/>
      <p:boldItalic r:id="rId13"/>
    </p:embeddedFont>
    <p:embeddedFont>
      <p:font typeface="IBM Plex Sans SemiBol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40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1587">
          <p15:clr>
            <a:srgbClr val="9AA0A6"/>
          </p15:clr>
        </p15:guide>
        <p15:guide id="7" orient="horz" pos="2494">
          <p15:clr>
            <a:srgbClr val="9AA0A6"/>
          </p15:clr>
        </p15:guide>
        <p15:guide id="8" orient="horz" pos="227">
          <p15:clr>
            <a:srgbClr val="9AA0A6"/>
          </p15:clr>
        </p15:guide>
        <p15:guide id="9" orient="horz" pos="454">
          <p15:clr>
            <a:srgbClr val="9AA0A6"/>
          </p15:clr>
        </p15:guide>
        <p15:guide id="10" orient="horz" pos="1813">
          <p15:clr>
            <a:srgbClr val="9AA0A6"/>
          </p15:clr>
        </p15:guide>
        <p15:guide id="11" orient="horz" pos="1140">
          <p15:clr>
            <a:srgbClr val="9AA0A6"/>
          </p15:clr>
        </p15:guide>
        <p15:guide id="12" orient="horz" pos="2268">
          <p15:clr>
            <a:srgbClr val="9AA0A6"/>
          </p15:clr>
        </p15:guide>
        <p15:guide id="13" pos="5420">
          <p15:clr>
            <a:srgbClr val="9AA0A6"/>
          </p15:clr>
        </p15:guide>
        <p15:guide id="14" pos="1440">
          <p15:clr>
            <a:srgbClr val="9AA0A6"/>
          </p15:clr>
        </p15:guide>
        <p15:guide id="15" pos="1667">
          <p15:clr>
            <a:srgbClr val="9AA0A6"/>
          </p15:clr>
        </p15:guide>
        <p15:guide id="16" pos="4320">
          <p15:clr>
            <a:srgbClr val="9AA0A6"/>
          </p15:clr>
        </p15:guide>
        <p15:guide id="17" pos="704">
          <p15:clr>
            <a:srgbClr val="9AA0A6"/>
          </p15:clr>
        </p15:guide>
        <p15:guide id="18" orient="horz" pos="2016">
          <p15:clr>
            <a:srgbClr val="9AA0A6"/>
          </p15:clr>
        </p15:guide>
        <p15:guide id="19" orient="horz" pos="785">
          <p15:clr>
            <a:srgbClr val="9AA0A6"/>
          </p15:clr>
        </p15:guide>
        <p15:guide id="20" pos="3400">
          <p15:clr>
            <a:srgbClr val="9AA0A6"/>
          </p15:clr>
        </p15:guide>
        <p15:guide id="21" pos="425">
          <p15:clr>
            <a:srgbClr val="9AA0A6"/>
          </p15:clr>
        </p15:guide>
        <p15:guide id="22" orient="horz" pos="648">
          <p15:clr>
            <a:srgbClr val="9AA0A6"/>
          </p15:clr>
        </p15:guide>
        <p15:guide id="23" orient="horz" pos="13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40"/>
        <p:guide pos="2948" orient="horz"/>
        <p:guide pos="4093"/>
        <p:guide pos="1587" orient="horz"/>
        <p:guide pos="2494" orient="horz"/>
        <p:guide pos="227" orient="horz"/>
        <p:guide pos="454" orient="horz"/>
        <p:guide pos="1813" orient="horz"/>
        <p:guide pos="1140" orient="horz"/>
        <p:guide pos="2268" orient="horz"/>
        <p:guide pos="5420"/>
        <p:guide pos="1440"/>
        <p:guide pos="1667"/>
        <p:guide pos="4320"/>
        <p:guide pos="704"/>
        <p:guide pos="2016" orient="horz"/>
        <p:guide pos="785" orient="horz"/>
        <p:guide pos="3400"/>
        <p:guide pos="425"/>
        <p:guide pos="648" orient="horz"/>
        <p:guide pos="1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.fntdata"/><Relationship Id="rId10" Type="http://schemas.openxmlformats.org/officeDocument/2006/relationships/font" Target="fonts/IBMPlexSans-regular.fntdata"/><Relationship Id="rId13" Type="http://schemas.openxmlformats.org/officeDocument/2006/relationships/font" Target="fonts/IBMPlexSans-boldItalic.fntdata"/><Relationship Id="rId12" Type="http://schemas.openxmlformats.org/officeDocument/2006/relationships/font" Target="fonts/IBMPlex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BMPlexSansSemiBold-bold.fntdata"/><Relationship Id="rId14" Type="http://schemas.openxmlformats.org/officeDocument/2006/relationships/font" Target="fonts/IBMPlexSansSemiBold-regular.fntdata"/><Relationship Id="rId17" Type="http://schemas.openxmlformats.org/officeDocument/2006/relationships/font" Target="fonts/IBMPlexSansSemiBold-boldItalic.fntdata"/><Relationship Id="rId16" Type="http://schemas.openxmlformats.org/officeDocument/2006/relationships/font" Target="fonts/IBMPlexSans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c0e4f2ac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6c0e4f2a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c0e4f2a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c0e4f2a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c0e4f2a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c0e4f2a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7" name="Google Shape;6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5" name="Google Shape;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5" name="Google Shape;9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1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26" name="Google Shape;1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540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marR="118110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" sz="3600"/>
              <a:t>Jupiter Notebook и несколько слов об аналитике</a:t>
            </a:r>
            <a:endParaRPr sz="3600"/>
          </a:p>
        </p:txBody>
      </p:sp>
      <p:pic>
        <p:nvPicPr>
          <p:cNvPr id="132" name="Google Shape;1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4975" y="512775"/>
            <a:ext cx="3150152" cy="26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3"/>
          <p:cNvSpPr txBox="1"/>
          <p:nvPr/>
        </p:nvSpPr>
        <p:spPr>
          <a:xfrm>
            <a:off x="521250" y="1237500"/>
            <a:ext cx="8027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Вся информация в приложенном файле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33"/>
          <p:cNvSpPr txBox="1"/>
          <p:nvPr/>
        </p:nvSpPr>
        <p:spPr>
          <a:xfrm>
            <a:off x="558450" y="632700"/>
            <a:ext cx="8027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См. файлы лекции</a:t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0" name="Google Shape;1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595" y="2880000"/>
            <a:ext cx="1793454" cy="17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4"/>
          <p:cNvPicPr preferRelativeResize="0"/>
          <p:nvPr/>
        </p:nvPicPr>
        <p:blipFill rotWithShape="1">
          <a:blip r:embed="rId3">
            <a:alphaModFix/>
          </a:blip>
          <a:srcRect b="8045" l="0" r="26079" t="0"/>
          <a:stretch/>
        </p:blipFill>
        <p:spPr>
          <a:xfrm>
            <a:off x="1765800" y="1533850"/>
            <a:ext cx="5252399" cy="20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