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5" d="100"/>
          <a:sy n="35" d="100"/>
        </p:scale>
        <p:origin x="99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4:19:21.950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4:19:53.123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4:19:21.950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0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4:19:53.123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3117C7-E47B-1577-5F21-C35EA1288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43FA9F-A6F0-6C37-15F5-5691B5BC4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D0DB18-6EF7-F1DC-51D4-3204EC433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BC6C-B967-4663-A10A-E16B83ED9F00}" type="datetimeFigureOut">
              <a:rPr lang="pt-BR" smtClean="0"/>
              <a:t>16/11/2022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32A54F-5C81-3507-2F9B-C0C0112CA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6754BE-8F55-435B-E92F-A416CB319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A299-DBD6-43B3-A028-1224B1D9B3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729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A6281E-6B4E-DD47-DE5C-89D7E91A4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8DE5D41-A1E2-B380-74A3-8C58A2CF8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2E8FD4-37F1-992E-FD91-5100A9E20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BC6C-B967-4663-A10A-E16B83ED9F00}" type="datetimeFigureOut">
              <a:rPr lang="pt-BR" smtClean="0"/>
              <a:t>16/11/2022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818F25-14EE-6BB6-D38D-EA5A786F2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1FCC4C-2582-A3C7-D502-0010D4E8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A299-DBD6-43B3-A028-1224B1D9B3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704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3515643-E70C-191D-FCFF-E4B4568B21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09AE5DC-5F79-4D33-882B-4BBF0359A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4647B7-F21D-36DB-DFC5-A7E3545FA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BC6C-B967-4663-A10A-E16B83ED9F00}" type="datetimeFigureOut">
              <a:rPr lang="pt-BR" smtClean="0"/>
              <a:t>16/11/2022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AF466C-91E1-8264-9414-F25B74229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851D34-FBFA-0584-0A81-C3363574F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A299-DBD6-43B3-A028-1224B1D9B3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91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D5F81-AAF4-DA64-B3D3-98C3CEB0B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759892-BF65-6253-E1CB-206AC0442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941FA9-C3E0-E296-BC4D-A9930639E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BC6C-B967-4663-A10A-E16B83ED9F00}" type="datetimeFigureOut">
              <a:rPr lang="pt-BR" smtClean="0"/>
              <a:t>16/11/2022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17F167-0DED-ADC7-19AD-F6A10F986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BE2ED1-396D-7798-D3B8-FADD1FC21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A299-DBD6-43B3-A028-1224B1D9B3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98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34B4E5-59E6-4ACE-67B7-CAA612E0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67E100-152A-EC34-1557-1B169461E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643625-3886-455A-9677-58B5C4C93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BC6C-B967-4663-A10A-E16B83ED9F00}" type="datetimeFigureOut">
              <a:rPr lang="pt-BR" smtClean="0"/>
              <a:t>16/11/2022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BB2176-0A74-8A4A-4D25-561B617B8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D8B0B8-41B0-3030-8ECE-CBD5EEAFB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A299-DBD6-43B3-A028-1224B1D9B3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9690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67FE1B-72DC-CBA7-013E-897DB1276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B316CB-B57C-149B-DEC8-A294EDC514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C3D388-DA87-A5E6-7347-E87C5EC87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ECE3C5-5127-6E9E-2753-4F80BC555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BC6C-B967-4663-A10A-E16B83ED9F00}" type="datetimeFigureOut">
              <a:rPr lang="pt-BR" smtClean="0"/>
              <a:t>16/11/2022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9B73B4A-A5DC-3E37-B55D-69169F368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9F8792A-AC31-4B09-5993-111B027C8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A299-DBD6-43B3-A028-1224B1D9B3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217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33BB0D-72F1-FC94-28EC-278455DE2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38B939-AE8B-32D2-713A-94ABB9CA9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F211EF8-D727-DDA2-D376-736D28370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613FE96-A7B0-6115-5C36-34299D019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4BC5382-21BD-D38C-5523-4DCAE13D8B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1D6DCA7-7963-A22F-D523-A6E10312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BC6C-B967-4663-A10A-E16B83ED9F00}" type="datetimeFigureOut">
              <a:rPr lang="pt-BR" smtClean="0"/>
              <a:t>16/11/2022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008BBBE-C9A3-E709-EFEC-6011FD600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CA5F54B-93D3-5E26-84C7-3FAEC325B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A299-DBD6-43B3-A028-1224B1D9B3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079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7975EF-09AF-77C5-CCC3-A1CD3BCD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E13CC8D-75E1-D842-E43D-EC88B2E2E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BC6C-B967-4663-A10A-E16B83ED9F00}" type="datetimeFigureOut">
              <a:rPr lang="pt-BR" smtClean="0"/>
              <a:t>16/11/2022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D5C0ED-CCFB-E9E5-791D-A95C05CDA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268C81C-7889-48C9-270E-9D7C45C7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A299-DBD6-43B3-A028-1224B1D9B3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889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E6DC85F-1A58-1672-8C54-A38FDC203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BC6C-B967-4663-A10A-E16B83ED9F00}" type="datetimeFigureOut">
              <a:rPr lang="pt-BR" smtClean="0"/>
              <a:t>16/11/2022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2E16AE8-750F-9BC0-1760-0A5553CA2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9CD797-E67A-7C4A-0CF9-70D914E8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A299-DBD6-43B3-A028-1224B1D9B3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648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84EFB4-6236-3661-8F1C-8E34EA0D6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5D01EE-CDB8-9CA1-658B-92F647B9F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BE461E5-2358-2DEE-311C-F34B656D7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607EFAC-54D6-7856-C363-3D02C7EC6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BC6C-B967-4663-A10A-E16B83ED9F00}" type="datetimeFigureOut">
              <a:rPr lang="pt-BR" smtClean="0"/>
              <a:t>16/11/2022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E91CF5-DEA2-BC10-3F9D-014C70373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9B3460E-1BD2-CEC6-5013-9821275EB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A299-DBD6-43B3-A028-1224B1D9B3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2676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750D3-A013-D4B1-22AA-0DECEC2A3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18ABF51-8B18-8980-AB82-C15E062C5E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69641F7-09AA-4367-E1BE-82CAF1423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001A4A-99D7-8F8B-3D9D-FBDE5CE89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BC6C-B967-4663-A10A-E16B83ED9F00}" type="datetimeFigureOut">
              <a:rPr lang="pt-BR" smtClean="0"/>
              <a:t>16/11/2022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7EE3C02-7A45-C74C-CB88-DFB3844E9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40BE428-D6FA-36B0-F840-2CC7B36B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A299-DBD6-43B3-A028-1224B1D9B3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221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F5C4A77-C7B2-A583-220F-D87CDDBE3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4278B6-F02E-367D-1D89-B5C179B63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BD2652-CE99-9412-F9E0-D7B5BB9AF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BBC6C-B967-4663-A10A-E16B83ED9F00}" type="datetimeFigureOut">
              <a:rPr lang="pt-BR" smtClean="0"/>
              <a:t>16/11/2022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0C727B-21D6-F740-6DF3-77A1E33DAA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4664DA-AE1B-D884-68B2-DF755CD11E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5A299-DBD6-43B3-A028-1224B1D9B3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1558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7" Type="http://schemas.openxmlformats.org/officeDocument/2006/relationships/image" Target="../media/image3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customXml" Target="../ink/ink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B54ABF97-8314-F36C-7A8D-464D9EED37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593303"/>
              </p:ext>
            </p:extLst>
          </p:nvPr>
        </p:nvGraphicFramePr>
        <p:xfrm>
          <a:off x="2332355" y="1444387"/>
          <a:ext cx="5418272" cy="4124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492360" imgH="2654280" progId="PBrush">
                  <p:embed/>
                </p:oleObj>
              </mc:Choice>
              <mc:Fallback>
                <p:oleObj name="Bitmap Image" r:id="rId2" imgW="3492360" imgH="2654280" progId="PBrush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B54ABF97-8314-F36C-7A8D-464D9EED3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32355" y="1444387"/>
                        <a:ext cx="5418272" cy="41246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18B973A8-F460-0E5C-DE4B-0EAFF6E53907}"/>
              </a:ext>
            </a:extLst>
          </p:cNvPr>
          <p:cNvSpPr txBox="1"/>
          <p:nvPr/>
        </p:nvSpPr>
        <p:spPr>
          <a:xfrm>
            <a:off x="2332355" y="1002416"/>
            <a:ext cx="115697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2 medidas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5BC0622-D49C-6407-82EC-689E910DB8AE}"/>
              </a:ext>
            </a:extLst>
          </p:cNvPr>
          <p:cNvSpPr txBox="1"/>
          <p:nvPr/>
        </p:nvSpPr>
        <p:spPr>
          <a:xfrm>
            <a:off x="2541270" y="5624434"/>
            <a:ext cx="115697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3 medidas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0493287-E790-862D-581D-2AEDF56C4688}"/>
              </a:ext>
            </a:extLst>
          </p:cNvPr>
          <p:cNvSpPr txBox="1"/>
          <p:nvPr/>
        </p:nvSpPr>
        <p:spPr>
          <a:xfrm>
            <a:off x="5041491" y="3810317"/>
            <a:ext cx="115697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2 medidas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08A83A8-89E2-F9A0-C1FE-5FF3B1EDC28A}"/>
              </a:ext>
            </a:extLst>
          </p:cNvPr>
          <p:cNvSpPr txBox="1"/>
          <p:nvPr/>
        </p:nvSpPr>
        <p:spPr>
          <a:xfrm>
            <a:off x="7750627" y="1086882"/>
            <a:ext cx="115697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3 medidas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AC258D8-4DD6-6A82-6BBE-60D444910326}"/>
              </a:ext>
            </a:extLst>
          </p:cNvPr>
          <p:cNvSpPr txBox="1"/>
          <p:nvPr/>
        </p:nvSpPr>
        <p:spPr>
          <a:xfrm>
            <a:off x="7750627" y="3098480"/>
            <a:ext cx="115697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4 medidas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EF23EFD-0872-BCA9-19FE-236FE47625FD}"/>
              </a:ext>
            </a:extLst>
          </p:cNvPr>
          <p:cNvSpPr txBox="1"/>
          <p:nvPr/>
        </p:nvSpPr>
        <p:spPr>
          <a:xfrm>
            <a:off x="7745275" y="4944424"/>
            <a:ext cx="115697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0 medidas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AD9FFBA-AD56-D28D-C780-EA487B210317}"/>
              </a:ext>
            </a:extLst>
          </p:cNvPr>
          <p:cNvSpPr txBox="1"/>
          <p:nvPr/>
        </p:nvSpPr>
        <p:spPr>
          <a:xfrm>
            <a:off x="3412726" y="4930932"/>
            <a:ext cx="1830910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Total = 5 medidas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2A91AFC-A2A0-F3C3-7BD1-5EAB067121F3}"/>
              </a:ext>
            </a:extLst>
          </p:cNvPr>
          <p:cNvSpPr txBox="1"/>
          <p:nvPr/>
        </p:nvSpPr>
        <p:spPr>
          <a:xfrm>
            <a:off x="5180545" y="1075055"/>
            <a:ext cx="1830910" cy="36933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Total = 9 medidas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5" name="Tinta 24">
                <a:extLst>
                  <a:ext uri="{FF2B5EF4-FFF2-40B4-BE49-F238E27FC236}">
                    <a16:creationId xmlns:a16="http://schemas.microsoft.com/office/drawing/2014/main" id="{D9ECDBF9-60FD-57DE-93BF-EF3276868CB3}"/>
                  </a:ext>
                </a:extLst>
              </p14:cNvPr>
              <p14:cNvContentPartPr/>
              <p14:nvPr/>
            </p14:nvContentPartPr>
            <p14:xfrm>
              <a:off x="10291800" y="3098480"/>
              <a:ext cx="360" cy="360"/>
            </p14:xfrm>
          </p:contentPart>
        </mc:Choice>
        <mc:Fallback xmlns="">
          <p:pic>
            <p:nvPicPr>
              <p:cNvPr id="25" name="Tinta 24">
                <a:extLst>
                  <a:ext uri="{FF2B5EF4-FFF2-40B4-BE49-F238E27FC236}">
                    <a16:creationId xmlns:a16="http://schemas.microsoft.com/office/drawing/2014/main" id="{D9ECDBF9-60FD-57DE-93BF-EF3276868CB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87480" y="309416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6" name="Tinta 25">
                <a:extLst>
                  <a:ext uri="{FF2B5EF4-FFF2-40B4-BE49-F238E27FC236}">
                    <a16:creationId xmlns:a16="http://schemas.microsoft.com/office/drawing/2014/main" id="{E2B2D089-5A7A-7287-62CF-0FAD359F2640}"/>
                  </a:ext>
                </a:extLst>
              </p14:cNvPr>
              <p14:cNvContentPartPr/>
              <p14:nvPr/>
            </p14:nvContentPartPr>
            <p14:xfrm>
              <a:off x="1696440" y="2265440"/>
              <a:ext cx="360" cy="360"/>
            </p14:xfrm>
          </p:contentPart>
        </mc:Choice>
        <mc:Fallback xmlns="">
          <p:pic>
            <p:nvPicPr>
              <p:cNvPr id="26" name="Tinta 25">
                <a:extLst>
                  <a:ext uri="{FF2B5EF4-FFF2-40B4-BE49-F238E27FC236}">
                    <a16:creationId xmlns:a16="http://schemas.microsoft.com/office/drawing/2014/main" id="{E2B2D089-5A7A-7287-62CF-0FAD359F264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92120" y="2261120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22CDB885-185C-C90A-753C-B3413938E24F}"/>
              </a:ext>
            </a:extLst>
          </p:cNvPr>
          <p:cNvSpPr/>
          <p:nvPr/>
        </p:nvSpPr>
        <p:spPr>
          <a:xfrm>
            <a:off x="1899840" y="2265440"/>
            <a:ext cx="4760882" cy="4123563"/>
          </a:xfrm>
          <a:custGeom>
            <a:avLst/>
            <a:gdLst>
              <a:gd name="connsiteX0" fmla="*/ 0 w 5100568"/>
              <a:gd name="connsiteY0" fmla="*/ 374796 h 4672476"/>
              <a:gd name="connsiteX1" fmla="*/ 4653280 w 5100568"/>
              <a:gd name="connsiteY1" fmla="*/ 425596 h 4672476"/>
              <a:gd name="connsiteX2" fmla="*/ 4886960 w 5100568"/>
              <a:gd name="connsiteY2" fmla="*/ 4672476 h 4672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00568" h="4672476">
                <a:moveTo>
                  <a:pt x="0" y="374796"/>
                </a:moveTo>
                <a:cubicBezTo>
                  <a:pt x="1919393" y="42056"/>
                  <a:pt x="3838787" y="-290684"/>
                  <a:pt x="4653280" y="425596"/>
                </a:cubicBezTo>
                <a:cubicBezTo>
                  <a:pt x="5467773" y="1141876"/>
                  <a:pt x="4929293" y="3961276"/>
                  <a:pt x="4886960" y="4672476"/>
                </a:cubicBezTo>
              </a:path>
            </a:pathLst>
          </a:custGeom>
          <a:ln w="57150">
            <a:prstDash val="dash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6559B26D-FF5D-3625-A052-68F6C80CAC1B}"/>
              </a:ext>
            </a:extLst>
          </p:cNvPr>
          <p:cNvSpPr txBox="1"/>
          <p:nvPr/>
        </p:nvSpPr>
        <p:spPr>
          <a:xfrm>
            <a:off x="3842611" y="4561600"/>
            <a:ext cx="97114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Grupo 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674B8267-70E4-FB37-D57D-9B74D0A0CA25}"/>
              </a:ext>
            </a:extLst>
          </p:cNvPr>
          <p:cNvSpPr txBox="1"/>
          <p:nvPr/>
        </p:nvSpPr>
        <p:spPr>
          <a:xfrm>
            <a:off x="5610430" y="705723"/>
            <a:ext cx="971140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Grupo 2</a:t>
            </a:r>
          </a:p>
        </p:txBody>
      </p:sp>
    </p:spTree>
    <p:extLst>
      <p:ext uri="{BB962C8B-B14F-4D97-AF65-F5344CB8AC3E}">
        <p14:creationId xmlns:p14="http://schemas.microsoft.com/office/powerpoint/2010/main" val="4260074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Gráfico&#10;&#10;Descrição gerada automaticamente">
            <a:extLst>
              <a:ext uri="{FF2B5EF4-FFF2-40B4-BE49-F238E27FC236}">
                <a16:creationId xmlns:a16="http://schemas.microsoft.com/office/drawing/2014/main" id="{AC911AD2-9493-23BD-AD64-CEA6121C3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782" y="1516084"/>
            <a:ext cx="5401285" cy="405810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8B973A8-F460-0E5C-DE4B-0EAFF6E53907}"/>
              </a:ext>
            </a:extLst>
          </p:cNvPr>
          <p:cNvSpPr txBox="1"/>
          <p:nvPr/>
        </p:nvSpPr>
        <p:spPr>
          <a:xfrm>
            <a:off x="1419812" y="1234685"/>
            <a:ext cx="115697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2 medidas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5BC0622-D49C-6407-82EC-689E910DB8AE}"/>
              </a:ext>
            </a:extLst>
          </p:cNvPr>
          <p:cNvSpPr txBox="1"/>
          <p:nvPr/>
        </p:nvSpPr>
        <p:spPr>
          <a:xfrm>
            <a:off x="1568412" y="5560384"/>
            <a:ext cx="115697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3 medidas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0493287-E790-862D-581D-2AEDF56C4688}"/>
              </a:ext>
            </a:extLst>
          </p:cNvPr>
          <p:cNvSpPr txBox="1"/>
          <p:nvPr/>
        </p:nvSpPr>
        <p:spPr>
          <a:xfrm>
            <a:off x="4895528" y="3777506"/>
            <a:ext cx="115697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2 medidas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08A83A8-89E2-F9A0-C1FE-5FF3B1EDC28A}"/>
              </a:ext>
            </a:extLst>
          </p:cNvPr>
          <p:cNvSpPr txBox="1"/>
          <p:nvPr/>
        </p:nvSpPr>
        <p:spPr>
          <a:xfrm>
            <a:off x="7829467" y="1259721"/>
            <a:ext cx="115697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3 medidas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AC258D8-4DD6-6A82-6BBE-60D444910326}"/>
              </a:ext>
            </a:extLst>
          </p:cNvPr>
          <p:cNvSpPr txBox="1"/>
          <p:nvPr/>
        </p:nvSpPr>
        <p:spPr>
          <a:xfrm>
            <a:off x="7829467" y="3098480"/>
            <a:ext cx="115697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4 medidas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EF23EFD-0872-BCA9-19FE-236FE47625FD}"/>
              </a:ext>
            </a:extLst>
          </p:cNvPr>
          <p:cNvSpPr txBox="1"/>
          <p:nvPr/>
        </p:nvSpPr>
        <p:spPr>
          <a:xfrm>
            <a:off x="7829467" y="4834388"/>
            <a:ext cx="115697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0 medidas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AD9FFBA-AD56-D28D-C780-EA487B210317}"/>
              </a:ext>
            </a:extLst>
          </p:cNvPr>
          <p:cNvSpPr txBox="1"/>
          <p:nvPr/>
        </p:nvSpPr>
        <p:spPr>
          <a:xfrm>
            <a:off x="2884406" y="3408174"/>
            <a:ext cx="1830910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Total = 7 medidas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2A91AFC-A2A0-F3C3-7BD1-5EAB067121F3}"/>
              </a:ext>
            </a:extLst>
          </p:cNvPr>
          <p:cNvSpPr txBox="1"/>
          <p:nvPr/>
        </p:nvSpPr>
        <p:spPr>
          <a:xfrm>
            <a:off x="5735887" y="2118858"/>
            <a:ext cx="1830910" cy="36933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Total = 7 medidas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5" name="Tinta 24">
                <a:extLst>
                  <a:ext uri="{FF2B5EF4-FFF2-40B4-BE49-F238E27FC236}">
                    <a16:creationId xmlns:a16="http://schemas.microsoft.com/office/drawing/2014/main" id="{D9ECDBF9-60FD-57DE-93BF-EF3276868CB3}"/>
                  </a:ext>
                </a:extLst>
              </p14:cNvPr>
              <p14:cNvContentPartPr/>
              <p14:nvPr/>
            </p14:nvContentPartPr>
            <p14:xfrm>
              <a:off x="10291800" y="3098480"/>
              <a:ext cx="360" cy="360"/>
            </p14:xfrm>
          </p:contentPart>
        </mc:Choice>
        <mc:Fallback xmlns="">
          <p:pic>
            <p:nvPicPr>
              <p:cNvPr id="25" name="Tinta 24">
                <a:extLst>
                  <a:ext uri="{FF2B5EF4-FFF2-40B4-BE49-F238E27FC236}">
                    <a16:creationId xmlns:a16="http://schemas.microsoft.com/office/drawing/2014/main" id="{D9ECDBF9-60FD-57DE-93BF-EF3276868CB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87480" y="309416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6" name="Tinta 25">
                <a:extLst>
                  <a:ext uri="{FF2B5EF4-FFF2-40B4-BE49-F238E27FC236}">
                    <a16:creationId xmlns:a16="http://schemas.microsoft.com/office/drawing/2014/main" id="{E2B2D089-5A7A-7287-62CF-0FAD359F2640}"/>
                  </a:ext>
                </a:extLst>
              </p14:cNvPr>
              <p14:cNvContentPartPr/>
              <p14:nvPr/>
            </p14:nvContentPartPr>
            <p14:xfrm>
              <a:off x="1696440" y="2265440"/>
              <a:ext cx="360" cy="360"/>
            </p14:xfrm>
          </p:contentPart>
        </mc:Choice>
        <mc:Fallback xmlns="">
          <p:pic>
            <p:nvPicPr>
              <p:cNvPr id="26" name="Tinta 25">
                <a:extLst>
                  <a:ext uri="{FF2B5EF4-FFF2-40B4-BE49-F238E27FC236}">
                    <a16:creationId xmlns:a16="http://schemas.microsoft.com/office/drawing/2014/main" id="{E2B2D089-5A7A-7287-62CF-0FAD359F264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92120" y="2261120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22CDB885-185C-C90A-753C-B3413938E24F}"/>
              </a:ext>
            </a:extLst>
          </p:cNvPr>
          <p:cNvSpPr/>
          <p:nvPr/>
        </p:nvSpPr>
        <p:spPr>
          <a:xfrm rot="2645192">
            <a:off x="1888520" y="1476706"/>
            <a:ext cx="4066227" cy="4136865"/>
          </a:xfrm>
          <a:custGeom>
            <a:avLst/>
            <a:gdLst>
              <a:gd name="connsiteX0" fmla="*/ 0 w 5100568"/>
              <a:gd name="connsiteY0" fmla="*/ 374796 h 4672476"/>
              <a:gd name="connsiteX1" fmla="*/ 4653280 w 5100568"/>
              <a:gd name="connsiteY1" fmla="*/ 425596 h 4672476"/>
              <a:gd name="connsiteX2" fmla="*/ 4886960 w 5100568"/>
              <a:gd name="connsiteY2" fmla="*/ 4672476 h 4672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00568" h="4672476">
                <a:moveTo>
                  <a:pt x="0" y="374796"/>
                </a:moveTo>
                <a:cubicBezTo>
                  <a:pt x="1919393" y="42056"/>
                  <a:pt x="3838787" y="-290684"/>
                  <a:pt x="4653280" y="425596"/>
                </a:cubicBezTo>
                <a:cubicBezTo>
                  <a:pt x="5467773" y="1141876"/>
                  <a:pt x="4929293" y="3961276"/>
                  <a:pt x="4886960" y="4672476"/>
                </a:cubicBezTo>
              </a:path>
            </a:pathLst>
          </a:custGeom>
          <a:ln w="57150">
            <a:prstDash val="dash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6559B26D-FF5D-3625-A052-68F6C80CAC1B}"/>
              </a:ext>
            </a:extLst>
          </p:cNvPr>
          <p:cNvSpPr txBox="1"/>
          <p:nvPr/>
        </p:nvSpPr>
        <p:spPr>
          <a:xfrm>
            <a:off x="3119755" y="3038842"/>
            <a:ext cx="97114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Grupo 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674B8267-70E4-FB37-D57D-9B74D0A0CA25}"/>
              </a:ext>
            </a:extLst>
          </p:cNvPr>
          <p:cNvSpPr txBox="1"/>
          <p:nvPr/>
        </p:nvSpPr>
        <p:spPr>
          <a:xfrm>
            <a:off x="6035901" y="1749526"/>
            <a:ext cx="971140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Grupo 2</a:t>
            </a:r>
          </a:p>
        </p:txBody>
      </p:sp>
    </p:spTree>
    <p:extLst>
      <p:ext uri="{BB962C8B-B14F-4D97-AF65-F5344CB8AC3E}">
        <p14:creationId xmlns:p14="http://schemas.microsoft.com/office/powerpoint/2010/main" val="3450174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A3E41CB-2BF4-9C2B-2762-383503D2A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371" y="271778"/>
            <a:ext cx="8419258" cy="631444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BAA7196E-7487-4F44-4BDC-34EBD82663B1}"/>
              </a:ext>
            </a:extLst>
          </p:cNvPr>
          <p:cNvSpPr txBox="1"/>
          <p:nvPr/>
        </p:nvSpPr>
        <p:spPr>
          <a:xfrm>
            <a:off x="1877783" y="1901417"/>
            <a:ext cx="1311674" cy="646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Total = 115 medidas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8929DAE-6050-D69B-EB70-41459AB0521C}"/>
              </a:ext>
            </a:extLst>
          </p:cNvPr>
          <p:cNvSpPr txBox="1"/>
          <p:nvPr/>
        </p:nvSpPr>
        <p:spPr>
          <a:xfrm>
            <a:off x="2048050" y="1546819"/>
            <a:ext cx="97114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Grupo 1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B416285-DE1F-D381-E134-A5596CBCBDB6}"/>
              </a:ext>
            </a:extLst>
          </p:cNvPr>
          <p:cNvSpPr txBox="1"/>
          <p:nvPr/>
        </p:nvSpPr>
        <p:spPr>
          <a:xfrm>
            <a:off x="9139472" y="1578252"/>
            <a:ext cx="1311674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Total = 121 medidas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73AD87F-5BCB-EF10-8EA8-8F761DCA767A}"/>
              </a:ext>
            </a:extLst>
          </p:cNvPr>
          <p:cNvSpPr txBox="1"/>
          <p:nvPr/>
        </p:nvSpPr>
        <p:spPr>
          <a:xfrm>
            <a:off x="9309739" y="1208920"/>
            <a:ext cx="97114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Grupo 2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252BD59-1482-41E2-71B6-F1294A63E679}"/>
              </a:ext>
            </a:extLst>
          </p:cNvPr>
          <p:cNvSpPr txBox="1"/>
          <p:nvPr/>
        </p:nvSpPr>
        <p:spPr>
          <a:xfrm>
            <a:off x="9172810" y="5042268"/>
            <a:ext cx="1311675" cy="64633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Total = 110 medidas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5A596CC-36E6-0235-84B8-8A8777AEED8B}"/>
              </a:ext>
            </a:extLst>
          </p:cNvPr>
          <p:cNvSpPr txBox="1"/>
          <p:nvPr/>
        </p:nvSpPr>
        <p:spPr>
          <a:xfrm>
            <a:off x="9343077" y="4672936"/>
            <a:ext cx="971140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Grupo 3</a:t>
            </a:r>
          </a:p>
        </p:txBody>
      </p:sp>
    </p:spTree>
    <p:extLst>
      <p:ext uri="{BB962C8B-B14F-4D97-AF65-F5344CB8AC3E}">
        <p14:creationId xmlns:p14="http://schemas.microsoft.com/office/powerpoint/2010/main" val="376362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Diagrama&#10;&#10;Descrição gerada automaticamente">
            <a:extLst>
              <a:ext uri="{FF2B5EF4-FFF2-40B4-BE49-F238E27FC236}">
                <a16:creationId xmlns:a16="http://schemas.microsoft.com/office/drawing/2014/main" id="{518CA9EB-62BD-CAA2-B155-BC0B59251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59" y="331469"/>
            <a:ext cx="8260082" cy="6195062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0D2F6A4B-3DD1-B826-80A8-4426191EF02F}"/>
              </a:ext>
            </a:extLst>
          </p:cNvPr>
          <p:cNvSpPr txBox="1"/>
          <p:nvPr/>
        </p:nvSpPr>
        <p:spPr>
          <a:xfrm>
            <a:off x="1877783" y="1901417"/>
            <a:ext cx="1311674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Total = 120 medidas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31497C4-082D-1929-26EF-B842B09B57AF}"/>
              </a:ext>
            </a:extLst>
          </p:cNvPr>
          <p:cNvSpPr txBox="1"/>
          <p:nvPr/>
        </p:nvSpPr>
        <p:spPr>
          <a:xfrm>
            <a:off x="2048050" y="1546819"/>
            <a:ext cx="97114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Grupo 1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8293CE4-39D0-6FD0-AD03-7784B3B6FD1E}"/>
              </a:ext>
            </a:extLst>
          </p:cNvPr>
          <p:cNvSpPr txBox="1"/>
          <p:nvPr/>
        </p:nvSpPr>
        <p:spPr>
          <a:xfrm>
            <a:off x="9139472" y="1578252"/>
            <a:ext cx="1311674" cy="646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Total = 127 medidas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064FAA9-52C1-7612-BE03-562A45BD5C07}"/>
              </a:ext>
            </a:extLst>
          </p:cNvPr>
          <p:cNvSpPr txBox="1"/>
          <p:nvPr/>
        </p:nvSpPr>
        <p:spPr>
          <a:xfrm>
            <a:off x="9309739" y="1208920"/>
            <a:ext cx="97114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Grupo 2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5F8AD0A-0CB1-C225-FBDA-897DB1044BA2}"/>
              </a:ext>
            </a:extLst>
          </p:cNvPr>
          <p:cNvSpPr txBox="1"/>
          <p:nvPr/>
        </p:nvSpPr>
        <p:spPr>
          <a:xfrm>
            <a:off x="9172810" y="5042268"/>
            <a:ext cx="1311675" cy="64633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Total = 114 medidas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5E603D9-6EF9-DBAD-88C5-5A0297BB9421}"/>
              </a:ext>
            </a:extLst>
          </p:cNvPr>
          <p:cNvSpPr txBox="1"/>
          <p:nvPr/>
        </p:nvSpPr>
        <p:spPr>
          <a:xfrm>
            <a:off x="9343077" y="4672936"/>
            <a:ext cx="971140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Grupo 3</a:t>
            </a:r>
          </a:p>
        </p:txBody>
      </p:sp>
    </p:spTree>
    <p:extLst>
      <p:ext uri="{BB962C8B-B14F-4D97-AF65-F5344CB8AC3E}">
        <p14:creationId xmlns:p14="http://schemas.microsoft.com/office/powerpoint/2010/main" val="136501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1208A331-4AF2-A42C-2387-12D9F74EC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025" y="318769"/>
            <a:ext cx="8293950" cy="6220462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A6BF0E5B-F41D-F331-9544-072AE1AB9CF9}"/>
              </a:ext>
            </a:extLst>
          </p:cNvPr>
          <p:cNvSpPr txBox="1"/>
          <p:nvPr/>
        </p:nvSpPr>
        <p:spPr>
          <a:xfrm>
            <a:off x="1877783" y="1901417"/>
            <a:ext cx="1311674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Total = 123 medidas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5DB3AC2-7AFD-5BF6-F35F-D2788A90F8A8}"/>
              </a:ext>
            </a:extLst>
          </p:cNvPr>
          <p:cNvSpPr txBox="1"/>
          <p:nvPr/>
        </p:nvSpPr>
        <p:spPr>
          <a:xfrm>
            <a:off x="2048050" y="1546819"/>
            <a:ext cx="97114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Grupo 1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393266A-5E73-7409-56E9-A8B6E4D2E1DA}"/>
              </a:ext>
            </a:extLst>
          </p:cNvPr>
          <p:cNvSpPr txBox="1"/>
          <p:nvPr/>
        </p:nvSpPr>
        <p:spPr>
          <a:xfrm>
            <a:off x="9139472" y="1578252"/>
            <a:ext cx="1311674" cy="646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Total = 128 medidas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1E123C9-490A-CAFC-8181-53A96422975B}"/>
              </a:ext>
            </a:extLst>
          </p:cNvPr>
          <p:cNvSpPr txBox="1"/>
          <p:nvPr/>
        </p:nvSpPr>
        <p:spPr>
          <a:xfrm>
            <a:off x="9309739" y="1208920"/>
            <a:ext cx="97114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Grupo 2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C55D352-7695-E791-7BF2-F19549035371}"/>
              </a:ext>
            </a:extLst>
          </p:cNvPr>
          <p:cNvSpPr txBox="1"/>
          <p:nvPr/>
        </p:nvSpPr>
        <p:spPr>
          <a:xfrm>
            <a:off x="9172810" y="5042268"/>
            <a:ext cx="1311675" cy="64633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Total = 115 medidas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ACE94F5-D791-80A8-FD15-A07D59F8C549}"/>
              </a:ext>
            </a:extLst>
          </p:cNvPr>
          <p:cNvSpPr txBox="1"/>
          <p:nvPr/>
        </p:nvSpPr>
        <p:spPr>
          <a:xfrm>
            <a:off x="9343077" y="4672936"/>
            <a:ext cx="971140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Grupo 3</a:t>
            </a:r>
          </a:p>
        </p:txBody>
      </p:sp>
    </p:spTree>
    <p:extLst>
      <p:ext uri="{BB962C8B-B14F-4D97-AF65-F5344CB8AC3E}">
        <p14:creationId xmlns:p14="http://schemas.microsoft.com/office/powerpoint/2010/main" val="12663470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102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Bitmap Image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Ayres Nishio</dc:creator>
  <cp:lastModifiedBy>Ayres Nishio</cp:lastModifiedBy>
  <cp:revision>3</cp:revision>
  <dcterms:created xsi:type="dcterms:W3CDTF">2022-08-31T14:11:03Z</dcterms:created>
  <dcterms:modified xsi:type="dcterms:W3CDTF">2022-11-16T14:58:05Z</dcterms:modified>
</cp:coreProperties>
</file>