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8" r:id="rId5"/>
    <p:sldId id="291" r:id="rId6"/>
    <p:sldId id="258" r:id="rId7"/>
    <p:sldId id="289" r:id="rId8"/>
    <p:sldId id="290" r:id="rId9"/>
    <p:sldId id="287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Rectangle 127"/>
          <p:cNvSpPr>
            <a:spLocks noChangeArrowheads="1"/>
          </p:cNvSpPr>
          <p:nvPr/>
        </p:nvSpPr>
        <p:spPr bwMode="gray">
          <a:xfrm>
            <a:off x="0" y="0"/>
            <a:ext cx="9144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770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705600" y="6477000"/>
            <a:ext cx="2286000" cy="16827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57600" y="6477000"/>
            <a:ext cx="2133600" cy="168275"/>
          </a:xfrm>
        </p:spPr>
        <p:txBody>
          <a:bodyPr/>
          <a:lstStyle>
            <a:lvl1pPr algn="ctr">
              <a:defRPr/>
            </a:lvl1pPr>
          </a:lstStyle>
          <a:p>
            <a:fld id="{AB754AD4-7BAB-4D84-B8AF-ED95008A898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7" descr="artplus_nature_naturalcity42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3167063"/>
            <a:ext cx="4425950" cy="298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rtplus_nature_naturalcity42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3352800"/>
            <a:ext cx="1654175" cy="87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rtplus_nature_naturalcity42_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895600"/>
            <a:ext cx="1112838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64008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93900"/>
            <a:ext cx="1546225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4" name="Picture 128" descr="a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00" y="95250"/>
            <a:ext cx="18034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5" name="Picture 129" descr="b_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450" y="1968500"/>
            <a:ext cx="10795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08906 0.01505 -0.38802 0.03033 -0.53472 0.09075 C -0.68142 0.15116 -0.81198 0.322 -0.88055 0.36297 C -0.94913 0.40394 -0.93229 0.34237 -0.94583 0.33704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65" y="201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4629 C -0.07778 0.05393 -0.34948 0.0956 -0.46667 0.09166 C -0.58385 0.08773 -0.63611 -0.0007 -0.70278 0.02314 C -0.76944 0.04699 -0.83247 0.19027 -0.86667 0.23426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33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3" grpId="0" animBg="1"/>
      <p:bldP spid="4098" grpId="0"/>
      <p:bldP spid="40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EB1CB-25AF-4A85-941C-991905828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F6965-7637-423B-BC31-BBEC963A6E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FEAE10F-532D-4098-9C2F-72F20CB4C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1234F-55F7-42EC-98B6-723A2BA18A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502CC-32BB-468C-80A2-6EAEC8DCDE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101FA-B562-40B3-8682-D6708C4C1D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E7909-C8EF-4FB1-B9D9-DCB6EEB7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5FC6B-B70F-4CCD-9DD3-74E984C2D2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19C33-1E77-4393-B405-22698CF4F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57B7B-C21A-45F0-83EF-B859CA028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D04AF-88DC-438C-B968-6BF1C1F037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C0773D5-1966-4756-86D2-8086BDE0CA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3" name="Picture 9" descr="artplus_nature_naturalcity42_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5935663"/>
            <a:ext cx="1235075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tplus_nature_naturalcity42_b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5916613"/>
            <a:ext cx="828675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rtplus_nature_naturalcity42_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5608638"/>
            <a:ext cx="430212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plus_nature_naturalcity42_d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5849938"/>
            <a:ext cx="173038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rtplus_nature_naturalcity42_i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13" y="5969000"/>
            <a:ext cx="461962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tplus_nature_naturalcity42_c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5943600"/>
            <a:ext cx="309563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rtplus_nature_naturalcity42_f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88" y="6334125"/>
            <a:ext cx="1370012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44" name="Picture 20" descr="a1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13" y="328613"/>
            <a:ext cx="942975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b_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371600"/>
            <a:ext cx="825500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C -0.09045 -0.01597 -0.36945 -0.08727 -0.54306 -0.09537 C -0.71667 -0.10347 -0.93785 -0.05879 -1.04167 -0.0490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3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8 0.05949 C 0.00625 0.0581 0.04097 0.0574 0.05399 0.05324 C 0.06701 0.04907 0.06632 0.04907 0.07638 0.03379 C 0.08628 0.01898 0.10538 -0.02269 0.11319 -0.0372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483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404664"/>
            <a:ext cx="5486400" cy="1143000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pPr algn="ctr"/>
            <a:r>
              <a:rPr lang="en-US" sz="2600" dirty="0" smtClean="0"/>
              <a:t> </a:t>
            </a:r>
            <a:r>
              <a:rPr lang="en-US" sz="4400" i="0" dirty="0" err="1" smtClean="0">
                <a:latin typeface="Cooper Black" panose="0208090404030B020404" pitchFamily="18" charset="0"/>
              </a:rPr>
              <a:t>Sistem</a:t>
            </a:r>
            <a:r>
              <a:rPr lang="en-US" sz="4400" i="0" dirty="0" smtClean="0">
                <a:latin typeface="Cooper Black" panose="0208090404030B020404" pitchFamily="18" charset="0"/>
              </a:rPr>
              <a:t> </a:t>
            </a:r>
            <a:r>
              <a:rPr lang="en-US" sz="4400" i="0" dirty="0" err="1" smtClean="0">
                <a:latin typeface="Cooper Black" panose="0208090404030B020404" pitchFamily="18" charset="0"/>
              </a:rPr>
              <a:t>Informasi</a:t>
            </a:r>
            <a:r>
              <a:rPr lang="en-US" sz="4400" i="0" dirty="0" smtClean="0">
                <a:latin typeface="Cooper Black" panose="0208090404030B020404" pitchFamily="18" charset="0"/>
              </a:rPr>
              <a:t> </a:t>
            </a:r>
            <a:r>
              <a:rPr lang="en-US" sz="4400" i="0" dirty="0" err="1" smtClean="0">
                <a:latin typeface="Cooper Black" panose="0208090404030B020404" pitchFamily="18" charset="0"/>
              </a:rPr>
              <a:t>Terdistribusi</a:t>
            </a:r>
            <a:endParaRPr lang="en-US" sz="4400" i="0" dirty="0">
              <a:latin typeface="Cooper Black" panose="0208090404030B0204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5373216"/>
            <a:ext cx="6400800" cy="381000"/>
          </a:xfrm>
        </p:spPr>
        <p:txBody>
          <a:bodyPr/>
          <a:lstStyle/>
          <a:p>
            <a:r>
              <a:rPr lang="en-US" i="0" dirty="0" err="1" smtClean="0">
                <a:latin typeface="Californian FB" panose="0207040306080B030204" pitchFamily="18" charset="0"/>
              </a:rPr>
              <a:t>Nama</a:t>
            </a:r>
            <a:r>
              <a:rPr lang="en-US" i="0" dirty="0" smtClean="0">
                <a:latin typeface="Californian FB" panose="0207040306080B030204" pitchFamily="18" charset="0"/>
              </a:rPr>
              <a:t> : </a:t>
            </a:r>
            <a:r>
              <a:rPr lang="en-US" i="0" dirty="0" err="1" smtClean="0">
                <a:latin typeface="Californian FB" panose="0207040306080B030204" pitchFamily="18" charset="0"/>
              </a:rPr>
              <a:t>Ajeng</a:t>
            </a:r>
            <a:r>
              <a:rPr lang="en-US" i="0" dirty="0" smtClean="0">
                <a:latin typeface="Californian FB" panose="0207040306080B030204" pitchFamily="18" charset="0"/>
              </a:rPr>
              <a:t> </a:t>
            </a:r>
            <a:r>
              <a:rPr lang="en-US" i="0" dirty="0" err="1" smtClean="0">
                <a:latin typeface="Californian FB" panose="0207040306080B030204" pitchFamily="18" charset="0"/>
              </a:rPr>
              <a:t>Ayresta</a:t>
            </a:r>
            <a:r>
              <a:rPr lang="en-US" i="0" dirty="0" smtClean="0">
                <a:latin typeface="Californian FB" panose="0207040306080B030204" pitchFamily="18" charset="0"/>
              </a:rPr>
              <a:t> </a:t>
            </a:r>
            <a:r>
              <a:rPr lang="en-US" i="0" dirty="0" err="1" smtClean="0">
                <a:latin typeface="Californian FB" panose="0207040306080B030204" pitchFamily="18" charset="0"/>
              </a:rPr>
              <a:t>Sakti</a:t>
            </a:r>
            <a:endParaRPr lang="en-US" i="0" dirty="0" smtClean="0">
              <a:latin typeface="Californian FB" panose="0207040306080B030204" pitchFamily="18" charset="0"/>
            </a:endParaRPr>
          </a:p>
          <a:p>
            <a:r>
              <a:rPr lang="en-US" i="0" dirty="0" smtClean="0">
                <a:latin typeface="Californian FB" panose="0207040306080B030204" pitchFamily="18" charset="0"/>
              </a:rPr>
              <a:t>NIM </a:t>
            </a:r>
            <a:r>
              <a:rPr lang="en-US" i="0" dirty="0" smtClean="0">
                <a:latin typeface="Californian FB" panose="0207040306080B030204" pitchFamily="18" charset="0"/>
              </a:rPr>
              <a:t> : </a:t>
            </a:r>
            <a:r>
              <a:rPr lang="en-US" i="0" dirty="0" smtClean="0">
                <a:latin typeface="Californian FB" panose="0207040306080B030204" pitchFamily="18" charset="0"/>
              </a:rPr>
              <a:t>1421024148</a:t>
            </a:r>
          </a:p>
          <a:p>
            <a:r>
              <a:rPr lang="en-US" i="0" dirty="0" smtClean="0">
                <a:latin typeface="Californian FB" panose="0207040306080B030204" pitchFamily="18" charset="0"/>
              </a:rPr>
              <a:t>Prodi : </a:t>
            </a:r>
            <a:r>
              <a:rPr lang="en-US" i="0" dirty="0" err="1" smtClean="0">
                <a:latin typeface="Californian FB" panose="0207040306080B030204" pitchFamily="18" charset="0"/>
              </a:rPr>
              <a:t>Manajemen</a:t>
            </a:r>
            <a:r>
              <a:rPr lang="en-US" i="0" dirty="0" smtClean="0">
                <a:latin typeface="Californian FB" panose="0207040306080B030204" pitchFamily="18" charset="0"/>
              </a:rPr>
              <a:t> </a:t>
            </a:r>
            <a:r>
              <a:rPr lang="en-US" i="0" dirty="0" err="1" smtClean="0">
                <a:latin typeface="Californian FB" panose="0207040306080B030204" pitchFamily="18" charset="0"/>
              </a:rPr>
              <a:t>Informatika</a:t>
            </a:r>
            <a:r>
              <a:rPr lang="en-US" i="0" dirty="0" smtClean="0">
                <a:latin typeface="Californian FB" panose="0207040306080B030204" pitchFamily="18" charset="0"/>
              </a:rPr>
              <a:t> - 6</a:t>
            </a:r>
            <a:endParaRPr lang="en-US" i="0" dirty="0">
              <a:latin typeface="Californian FB" panose="0207040306080B0302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35842" name="WordArt 2"/>
          <p:cNvSpPr>
            <a:spLocks noChangeArrowheads="1" noChangeShapeType="1" noTextEdit="1"/>
          </p:cNvSpPr>
          <p:nvPr/>
        </p:nvSpPr>
        <p:spPr bwMode="gray">
          <a:xfrm>
            <a:off x="457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609600" y="5581650"/>
            <a:ext cx="3132138" cy="361950"/>
          </a:xfrm>
          <a:noFill/>
          <a:ln/>
        </p:spPr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6 Semester 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868363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4300" i="0" dirty="0" err="1" smtClean="0">
                <a:latin typeface="Britannic Bold" panose="020B0903060703020204" pitchFamily="34" charset="0"/>
              </a:rPr>
              <a:t>Sistem</a:t>
            </a:r>
            <a:r>
              <a:rPr lang="en-US" sz="4300" i="0" dirty="0" smtClean="0">
                <a:latin typeface="Britannic Bold" panose="020B0903060703020204" pitchFamily="34" charset="0"/>
              </a:rPr>
              <a:t> </a:t>
            </a:r>
            <a:r>
              <a:rPr lang="en-US" sz="4300" i="0" dirty="0" err="1" smtClean="0">
                <a:latin typeface="Britannic Bold" panose="020B0903060703020204" pitchFamily="34" charset="0"/>
              </a:rPr>
              <a:t>Informasi</a:t>
            </a:r>
            <a:r>
              <a:rPr lang="en-US" sz="4300" i="0" dirty="0" smtClean="0">
                <a:latin typeface="Britannic Bold" panose="020B0903060703020204" pitchFamily="34" charset="0"/>
              </a:rPr>
              <a:t> </a:t>
            </a:r>
            <a:r>
              <a:rPr lang="en-US" sz="4300" i="0" dirty="0" err="1" smtClean="0">
                <a:latin typeface="Britannic Bold" panose="020B0903060703020204" pitchFamily="34" charset="0"/>
              </a:rPr>
              <a:t>Terdistribusi</a:t>
            </a:r>
            <a:endParaRPr lang="en-US" sz="4300" i="0" dirty="0">
              <a:latin typeface="Britannic Bold" panose="020B0903060703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59606" y="1772816"/>
            <a:ext cx="7824787" cy="3997424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juga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tersebar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tersebar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lokasi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dihubungkan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sarana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telekomunikasi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serupa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mandiri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saling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berinteraksi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kata lain,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membagi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subsistem-subsistem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hakikatnya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pemrosesan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34442"/>
            <a:ext cx="8229600" cy="868363"/>
          </a:xfrm>
        </p:spPr>
        <p:txBody>
          <a:bodyPr/>
          <a:lstStyle/>
          <a:p>
            <a:endParaRPr lang="en-US" sz="4300" dirty="0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gray">
          <a:xfrm>
            <a:off x="4287838" y="3476625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ltGray">
          <a:xfrm>
            <a:off x="2346959" y="2399780"/>
            <a:ext cx="5422900" cy="2187003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 smtClean="0"/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menyatukan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kemampuan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fisik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gabungan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erkoordinasi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jauh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melebihi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kapasitas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individual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komponen-komponennya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gray">
          <a:xfrm>
            <a:off x="4260850" y="5018088"/>
            <a:ext cx="376238" cy="347662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gray">
          <a:xfrm>
            <a:off x="4268788" y="1981200"/>
            <a:ext cx="376237" cy="344488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gray">
          <a:xfrm>
            <a:off x="874236" y="2827337"/>
            <a:ext cx="1628775" cy="12985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sz="2800" b="1" dirty="0" smtClean="0">
                <a:latin typeface="Britannic Bold" panose="020B0903060703020204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TUJUAN</a:t>
            </a:r>
            <a:endParaRPr lang="en-US" sz="28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9234" name="Freeform 18"/>
          <p:cNvSpPr>
            <a:spLocks/>
          </p:cNvSpPr>
          <p:nvPr/>
        </p:nvSpPr>
        <p:spPr bwMode="gray">
          <a:xfrm>
            <a:off x="895973" y="2884777"/>
            <a:ext cx="811213" cy="64928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50000">
                <a:schemeClr val="accent2">
                  <a:alpha val="0"/>
                </a:schemeClr>
              </a:gs>
              <a:gs pos="100000">
                <a:schemeClr val="accent2">
                  <a:gamma/>
                  <a:tint val="48627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white">
          <a:xfrm>
            <a:off x="2735263" y="4806950"/>
            <a:ext cx="1673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EFFFF"/>
                </a:solidFill>
              </a:rPr>
              <a:t> Content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err="1" smtClean="0">
                <a:latin typeface="Britannic Bold" panose="020B0903060703020204" pitchFamily="34" charset="0"/>
              </a:rPr>
              <a:t>Karakteristik</a:t>
            </a:r>
            <a:endParaRPr lang="en-US" i="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89411" y="1364969"/>
            <a:ext cx="3171014" cy="59241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Transparency (</a:t>
            </a:r>
            <a:r>
              <a:rPr lang="en-US" dirty="0" err="1"/>
              <a:t>Kejelasan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82768" y="2010062"/>
            <a:ext cx="3553327" cy="59241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Communication (</a:t>
            </a:r>
            <a:r>
              <a:rPr lang="en-US" dirty="0" err="1"/>
              <a:t>Komunikasi</a:t>
            </a:r>
            <a:r>
              <a:rPr lang="en-US" dirty="0"/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475" y="2663180"/>
            <a:ext cx="5852886" cy="5924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Performance &amp; Scalability (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82768" y="3327527"/>
            <a:ext cx="3841359" cy="5924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Heterogeneity (Keanekaragaman)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2769" y="3974398"/>
            <a:ext cx="3171014" cy="592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Oppenes (Keterbukaan)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1154" y="4627306"/>
            <a:ext cx="6743134" cy="74591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Reliability &amp; Fault </a:t>
            </a:r>
            <a:r>
              <a:rPr lang="en-US" dirty="0" err="1"/>
              <a:t>Tolerancy</a:t>
            </a:r>
            <a:r>
              <a:rPr lang="en-US" dirty="0"/>
              <a:t> (</a:t>
            </a:r>
            <a:r>
              <a:rPr lang="en-US" dirty="0" err="1"/>
              <a:t>Kehandalan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23351" y="5433706"/>
            <a:ext cx="3171014" cy="592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Security (</a:t>
            </a:r>
            <a:r>
              <a:rPr lang="en-US" dirty="0" err="1"/>
              <a:t>Keamanan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96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Faktor</a:t>
            </a:r>
            <a:r>
              <a:rPr lang="en-US" sz="2000" dirty="0"/>
              <a:t> yang </a:t>
            </a:r>
            <a:r>
              <a:rPr lang="en-US" sz="2000" dirty="0" err="1"/>
              <a:t>melatarbelakangi</a:t>
            </a:r>
            <a:r>
              <a:rPr lang="en-US" sz="2000" dirty="0"/>
              <a:t> </a:t>
            </a:r>
            <a:r>
              <a:rPr lang="en-US" sz="2000" dirty="0" err="1"/>
              <a:t>munculnya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terdistribusi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: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omputer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terpusat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jarang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personal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LAN dab WAN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client / server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eningkatan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piranti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PC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piranti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(software)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ulai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multi media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ebutuhan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interaktif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User Interface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murah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emanfaatan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internet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teknologi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meluas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lokal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regional global)</a:t>
            </a:r>
          </a:p>
          <a:p>
            <a:pPr lvl="0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emakin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rumitnya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pola-pola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globalisasi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danya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standardisasi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penetapan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pekerjaan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eputusan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cepat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sehingga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sederhana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prosesnya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>
          <a:xfrm>
            <a:off x="-2217438" y="846236"/>
            <a:ext cx="8229600" cy="868363"/>
          </a:xfrm>
        </p:spPr>
        <p:txBody>
          <a:bodyPr/>
          <a:lstStyle/>
          <a:p>
            <a:r>
              <a:rPr lang="en-US" sz="4300" i="0" dirty="0" err="1" smtClean="0">
                <a:latin typeface="Britannic Bold" panose="020B0903060703020204" pitchFamily="34" charset="0"/>
              </a:rPr>
              <a:t>Keuntungan</a:t>
            </a:r>
            <a:endParaRPr lang="en-US" sz="4300" i="0" dirty="0">
              <a:latin typeface="Britannic Bold" panose="020B0903060703020204" pitchFamily="34" charset="0"/>
            </a:endParaRPr>
          </a:p>
        </p:txBody>
      </p:sp>
      <p:sp>
        <p:nvSpPr>
          <p:cNvPr id="7188" name="AutoShape 20"/>
          <p:cNvSpPr>
            <a:spLocks noChangeArrowheads="1"/>
          </p:cNvSpPr>
          <p:nvPr/>
        </p:nvSpPr>
        <p:spPr bwMode="gray">
          <a:xfrm>
            <a:off x="3352800" y="18288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4372611" y="1931293"/>
            <a:ext cx="3279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1.      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FLEKSIBILITAS MENINGKAT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gray">
          <a:xfrm>
            <a:off x="3352800" y="25781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4372611" y="2656780"/>
            <a:ext cx="34419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2.       </a:t>
            </a:r>
            <a:r>
              <a:rPr lang="en-US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DOMAIN SENDIRI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gray">
          <a:xfrm>
            <a:off x="3349625" y="33210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492500" y="2854325"/>
            <a:ext cx="50459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dirty="0" smtClean="0">
                <a:effectLst/>
              </a:rPr>
              <a:t/>
            </a:r>
            <a:br>
              <a:rPr lang="nl-NL" dirty="0" smtClean="0">
                <a:effectLst/>
              </a:rPr>
            </a:br>
            <a:endParaRPr lang="nl-NL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nl-NL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KEHANDALAN DAN KETERSEDIAAN MENINGKAT</a:t>
            </a:r>
          </a:p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gray">
          <a:xfrm>
            <a:off x="3263900" y="19462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gray">
          <a:xfrm>
            <a:off x="3276600" y="27114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gray">
          <a:xfrm>
            <a:off x="3276600" y="3467100"/>
            <a:ext cx="228600" cy="2286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gray">
          <a:xfrm>
            <a:off x="3352800" y="40528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382648" y="4140654"/>
            <a:ext cx="31818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4.  </a:t>
            </a:r>
            <a:r>
              <a:rPr lang="en-US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PERFORMANSI MENINGKAT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gray">
          <a:xfrm>
            <a:off x="3263900" y="41910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gray">
          <a:xfrm>
            <a:off x="3352800" y="48418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4137257" y="4452187"/>
            <a:ext cx="39230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sz="1400" dirty="0" smtClean="0">
                <a:effectLst/>
              </a:rPr>
              <a:t/>
            </a:r>
            <a:br>
              <a:rPr lang="fi-FI" sz="1400" dirty="0" smtClean="0">
                <a:effectLst/>
              </a:rPr>
            </a:br>
            <a:endParaRPr lang="fi-FI" b="1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b="1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 MASALAH ISOLASI DAN KEAMANAN</a:t>
            </a:r>
          </a:p>
          <a:p>
            <a:pPr eaLnBrk="0" hangingPunct="0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gray">
          <a:xfrm>
            <a:off x="3276600" y="49752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2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nimBg="1"/>
      <p:bldP spid="7190" grpId="0" animBg="1"/>
      <p:bldP spid="7192" grpId="0" animBg="1"/>
      <p:bldP spid="7197" grpId="0" animBg="1"/>
      <p:bldP spid="72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 smtClean="0">
                <a:latin typeface="Britannic Bold" panose="020B0903060703020204" pitchFamily="34" charset="0"/>
              </a:rPr>
              <a:t>Proses</a:t>
            </a:r>
            <a:endParaRPr lang="en-US" i="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system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dijalankan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bersamaan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(execute concurrently)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berinteraksi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bekerjasama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mengkoordinasikan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aktifitas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pesan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dikirim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komunikasi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3" y="980728"/>
            <a:ext cx="8363272" cy="450986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pengorganisasian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permintaan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sharing,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proteksi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antarmuka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mengkarakterisasikan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abstraksi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file,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membebaskan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kefokusannya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detail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alokasi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storage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layout. File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disimpan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disk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non-volatile lain.</a:t>
            </a:r>
          </a:p>
        </p:txBody>
      </p:sp>
    </p:spTree>
    <p:extLst>
      <p:ext uri="{BB962C8B-B14F-4D97-AF65-F5344CB8AC3E}">
        <p14:creationId xmlns:p14="http://schemas.microsoft.com/office/powerpoint/2010/main" val="11921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948"/>
            <a:ext cx="8229600" cy="86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  <a:tabLst>
                <a:tab pos="18097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resentasi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roses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A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A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jarak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jauh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engelolaan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hangingPunct="0">
              <a:spcBef>
                <a:spcPct val="0"/>
              </a:spcBef>
              <a:buClrTx/>
              <a:buFontTx/>
              <a:buChar char="•"/>
              <a:tabLst>
                <a:tab pos="180975" algn="l"/>
              </a:tabLst>
            </a:pP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P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engelolaan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terdistribusi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339636"/>
            <a:ext cx="312906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sz="2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Global"/>
          <p:cNvSpPr>
            <a:spLocks noChangeAspect="1" noChangeArrowheads="1"/>
          </p:cNvSpPr>
          <p:nvPr/>
        </p:nvSpPr>
        <p:spPr bwMode="auto">
          <a:xfrm>
            <a:off x="63500" y="823913"/>
            <a:ext cx="594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906" y="1066703"/>
            <a:ext cx="72728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80975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>
              <a:tabLst>
                <a:tab pos="180975" algn="l"/>
              </a:tabLs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Pelayanan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terdistribusi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diwujudkan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400TGp_globalcity_light_ani</Template>
  <TotalTime>131</TotalTime>
  <Words>267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Britannic Bold</vt:lpstr>
      <vt:lpstr>Calibri</vt:lpstr>
      <vt:lpstr>Californian FB</vt:lpstr>
      <vt:lpstr>Cooper Black</vt:lpstr>
      <vt:lpstr>Wingdings</vt:lpstr>
      <vt:lpstr>Default Design</vt:lpstr>
      <vt:lpstr> Sistem Informasi Terdistribusi</vt:lpstr>
      <vt:lpstr>Sistem Informasi Terdistribusi</vt:lpstr>
      <vt:lpstr>PowerPoint Presentation</vt:lpstr>
      <vt:lpstr>Karakteristik</vt:lpstr>
      <vt:lpstr>Faktor yang melatarbelakangi munculnya sistem terdistribusi adalah perubahan pada teknologi Informasi seperti :</vt:lpstr>
      <vt:lpstr>Keuntungan</vt:lpstr>
      <vt:lpstr>Proses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</dc:title>
  <dc:creator>Mr_Doddy</dc:creator>
  <cp:lastModifiedBy>Mr_Doddy</cp:lastModifiedBy>
  <cp:revision>12</cp:revision>
  <dcterms:created xsi:type="dcterms:W3CDTF">2015-09-28T13:43:08Z</dcterms:created>
  <dcterms:modified xsi:type="dcterms:W3CDTF">2015-10-02T11:16:57Z</dcterms:modified>
</cp:coreProperties>
</file>