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399B7DC-6FEA-463D-BA68-484F80D9793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B32450-7524-4FFA-88AE-6BDA3A89DF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43174" y="4214818"/>
            <a:ext cx="6500826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5400" dirty="0" smtClean="0">
                <a:solidFill>
                  <a:schemeClr val="tx1"/>
                </a:solidFill>
              </a:rPr>
              <a:t>Sciences </a:t>
            </a:r>
          </a:p>
          <a:p>
            <a:pPr algn="ctr"/>
            <a:r>
              <a:rPr lang="fr-FR" sz="5400" dirty="0" smtClean="0">
                <a:solidFill>
                  <a:schemeClr val="tx1"/>
                </a:solidFill>
              </a:rPr>
              <a:t>Physiques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43174" y="533400"/>
            <a:ext cx="6500826" cy="2868168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solidFill>
                  <a:schemeClr val="tx1"/>
                </a:solidFill>
                <a:latin typeface="+mn-lt"/>
              </a:rPr>
              <a:t>Programme </a:t>
            </a:r>
            <a:r>
              <a:rPr lang="fr-FR" sz="6000" dirty="0" smtClean="0">
                <a:latin typeface="+mn-lt"/>
              </a:rPr>
              <a:t/>
            </a:r>
            <a:br>
              <a:rPr lang="fr-FR" sz="6000" dirty="0" smtClean="0">
                <a:latin typeface="+mn-lt"/>
              </a:rPr>
            </a:br>
            <a:endParaRPr lang="fr-FR" sz="6000" dirty="0">
              <a:latin typeface="+mn-lt"/>
            </a:endParaRPr>
          </a:p>
        </p:txBody>
      </p:sp>
      <p:pic>
        <p:nvPicPr>
          <p:cNvPr id="4" name="Image 3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786058"/>
            <a:ext cx="264317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7200" b="1" u="sng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1AC</a:t>
            </a:r>
            <a:endParaRPr lang="fr-FR" sz="7200" b="1" u="sng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6" name="Image 5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2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ème 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1643050"/>
            <a:ext cx="1000132" cy="107157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572000" y="1500174"/>
            <a:ext cx="435771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L’électricité autour de nous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6" name="Image 15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3286116" y="285728"/>
            <a:ext cx="528641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Électricité</a:t>
            </a:r>
            <a:endParaRPr lang="fr-FR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2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ème 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1643050"/>
            <a:ext cx="1000132" cy="107157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3643306" y="292893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857496"/>
            <a:ext cx="421484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 circuit électrique simple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572000" y="1500174"/>
            <a:ext cx="435771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L’électricité autour de nous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6" name="Image 15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3286116" y="285728"/>
            <a:ext cx="528641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Électricité</a:t>
            </a:r>
            <a:endParaRPr lang="fr-FR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2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ème 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1643050"/>
            <a:ext cx="1000132" cy="107157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714744" y="400050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643306" y="292893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786314" y="3929066"/>
            <a:ext cx="4071966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Montage électrique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857496"/>
            <a:ext cx="421484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 circuit électrique simple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572000" y="1500174"/>
            <a:ext cx="435771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L’électricité autour de nous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6" name="Image 15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3286116" y="285728"/>
            <a:ext cx="528641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Électricité</a:t>
            </a:r>
            <a:endParaRPr lang="fr-FR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2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ème 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1643050"/>
            <a:ext cx="1000132" cy="107157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714744" y="400050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643306" y="292893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786314" y="4929198"/>
            <a:ext cx="4071966" cy="785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 courant électrique continu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786314" y="3929066"/>
            <a:ext cx="4071966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Montage électrique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857496"/>
            <a:ext cx="421484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 circuit électrique simple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572000" y="1500174"/>
            <a:ext cx="435771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L’électricité autour de nous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6" name="Image 15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3286116" y="285728"/>
            <a:ext cx="528641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Électricité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3714744" y="5000636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2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ème 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1643050"/>
            <a:ext cx="1000132" cy="107157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Virage 5"/>
          <p:cNvSpPr/>
          <p:nvPr/>
        </p:nvSpPr>
        <p:spPr>
          <a:xfrm flipV="1">
            <a:off x="3357554" y="3714752"/>
            <a:ext cx="1000132" cy="2714644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714744" y="400050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643306" y="292893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786314" y="4929198"/>
            <a:ext cx="4071966" cy="785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 courant électrique continu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786314" y="3929066"/>
            <a:ext cx="4071966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Montage électrique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857496"/>
            <a:ext cx="421484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 circuit électrique simple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572000" y="1500174"/>
            <a:ext cx="435771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L’électricité autour de nous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6" name="Image 15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3286116" y="285728"/>
            <a:ext cx="528641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Électricité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3714744" y="5000636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786314" y="6000768"/>
            <a:ext cx="4071966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Dangers du courant électrique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1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èr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 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pic>
        <p:nvPicPr>
          <p:cNvPr id="18" name="Image 17" descr="ea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1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èr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 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357166"/>
            <a:ext cx="1000132" cy="2357454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143504" y="214290"/>
            <a:ext cx="3714776" cy="785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EAU</a:t>
            </a:r>
            <a:endParaRPr lang="fr-FR" sz="4800" b="1" dirty="0">
              <a:solidFill>
                <a:schemeClr val="tx1"/>
              </a:solidFill>
            </a:endParaRPr>
          </a:p>
        </p:txBody>
      </p:sp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pic>
        <p:nvPicPr>
          <p:cNvPr id="18" name="Image 17" descr="ea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1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èr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 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357166"/>
            <a:ext cx="1000132" cy="2357454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3786182" y="1643050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143504" y="214290"/>
            <a:ext cx="3714776" cy="785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EAU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143504" y="1500174"/>
            <a:ext cx="3786214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Les états de la matière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pic>
        <p:nvPicPr>
          <p:cNvPr id="18" name="Image 17" descr="ea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1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èr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 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357166"/>
            <a:ext cx="1000132" cy="2357454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3786182" y="292893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786182" y="1643050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143504" y="214290"/>
            <a:ext cx="3714776" cy="785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EAU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214942" y="2714620"/>
            <a:ext cx="3714776" cy="10001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Transformations physiques de la matière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143504" y="1500174"/>
            <a:ext cx="3786214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Les états de la matière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pic>
        <p:nvPicPr>
          <p:cNvPr id="18" name="Image 17" descr="ea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1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èr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 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357166"/>
            <a:ext cx="1000132" cy="2357454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857620" y="4286256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786182" y="292893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786182" y="1643050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143504" y="214290"/>
            <a:ext cx="3714776" cy="785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EAU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286380" y="4214818"/>
            <a:ext cx="3571900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Les mélanges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214942" y="2714620"/>
            <a:ext cx="3714776" cy="10001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Transformations physiques de la matière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143504" y="1500174"/>
            <a:ext cx="3786214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Les états de la matière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6" name="Image 15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1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èr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 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sp>
        <p:nvSpPr>
          <p:cNvPr id="4" name="Virage 3"/>
          <p:cNvSpPr/>
          <p:nvPr/>
        </p:nvSpPr>
        <p:spPr>
          <a:xfrm>
            <a:off x="3357554" y="357166"/>
            <a:ext cx="1000132" cy="2357454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Virage 5"/>
          <p:cNvSpPr/>
          <p:nvPr/>
        </p:nvSpPr>
        <p:spPr>
          <a:xfrm flipV="1">
            <a:off x="3357554" y="3714752"/>
            <a:ext cx="1000132" cy="2357454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857620" y="4286256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786182" y="2928934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786182" y="1643050"/>
            <a:ext cx="1000132" cy="571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143504" y="214290"/>
            <a:ext cx="3714776" cy="785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>
                <a:solidFill>
                  <a:schemeClr val="tx1"/>
                </a:solidFill>
              </a:rPr>
              <a:t>EAU</a:t>
            </a:r>
            <a:endParaRPr lang="fr-FR" sz="5400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214942" y="5500702"/>
            <a:ext cx="3571900" cy="785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Traitement des eaux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286380" y="4214818"/>
            <a:ext cx="3571900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Les mélanges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214942" y="2714620"/>
            <a:ext cx="3714776" cy="10001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Transformations physiques de la matière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143504" y="1500174"/>
            <a:ext cx="3786214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Les états de la matière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6" name="Image 15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2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ème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 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semestre</a:t>
            </a:r>
            <a:endParaRPr lang="fr-FR" sz="3200" dirty="0">
              <a:solidFill>
                <a:srgbClr val="002060"/>
              </a:solidFill>
            </a:endParaRPr>
          </a:p>
        </p:txBody>
      </p:sp>
      <p:pic>
        <p:nvPicPr>
          <p:cNvPr id="16" name="Image 15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0" y="2857496"/>
            <a:ext cx="3500430" cy="71438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84" y="2714620"/>
            <a:ext cx="3857652" cy="78581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2</a:t>
            </a:r>
            <a:r>
              <a:rPr lang="fr-FR" sz="3200" baseline="30000" dirty="0" smtClean="0">
                <a:solidFill>
                  <a:schemeClr val="tx1"/>
                </a:solidFill>
                <a:latin typeface="Alpha54" pitchFamily="2" charset="0"/>
              </a:rPr>
              <a:t>ème </a:t>
            </a:r>
            <a:r>
              <a:rPr lang="fr-FR" sz="3200" dirty="0" smtClean="0">
                <a:solidFill>
                  <a:schemeClr val="tx1"/>
                </a:solidFill>
                <a:latin typeface="Alpha54" pitchFamily="2" charset="0"/>
              </a:rPr>
              <a:t>semestre</a:t>
            </a:r>
            <a:endParaRPr lang="fr-FR" sz="3200" dirty="0">
              <a:solidFill>
                <a:schemeClr val="tx1"/>
              </a:solidFill>
              <a:latin typeface="Alpha54" pitchFamily="2" charset="0"/>
            </a:endParaRPr>
          </a:p>
        </p:txBody>
      </p:sp>
      <p:pic>
        <p:nvPicPr>
          <p:cNvPr id="16" name="Image 15" descr="e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714612" cy="2428868"/>
          </a:xfrm>
          <a:prstGeom prst="rect">
            <a:avLst/>
          </a:prstGeom>
        </p:spPr>
      </p:pic>
      <p:pic>
        <p:nvPicPr>
          <p:cNvPr id="17" name="Image 16" descr="electricit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2297" cy="2714620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3286116" y="285728"/>
            <a:ext cx="528641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Électricité</a:t>
            </a:r>
            <a:endParaRPr lang="fr-FR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574</TotalTime>
  <Words>137</Words>
  <Application>Microsoft Office PowerPoint</Application>
  <PresentationFormat>Affichage à l'écran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Civil</vt:lpstr>
      <vt:lpstr>Programme  </vt:lpstr>
      <vt:lpstr>1èr semestre</vt:lpstr>
      <vt:lpstr>1èr semestre</vt:lpstr>
      <vt:lpstr>1èr semestre</vt:lpstr>
      <vt:lpstr>1èr semestre</vt:lpstr>
      <vt:lpstr>1èr semestre</vt:lpstr>
      <vt:lpstr>1èr semestre</vt:lpstr>
      <vt:lpstr>Diapositive 8</vt:lpstr>
      <vt:lpstr>2ème semestre</vt:lpstr>
      <vt:lpstr>2ème semestre</vt:lpstr>
      <vt:lpstr>2ème semestre</vt:lpstr>
      <vt:lpstr>2ème semestre</vt:lpstr>
      <vt:lpstr>2ème semestre</vt:lpstr>
      <vt:lpstr>2ème semestre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 de la 1ère année collège</dc:title>
  <dc:creator>HP</dc:creator>
  <cp:lastModifiedBy>HP</cp:lastModifiedBy>
  <cp:revision>40</cp:revision>
  <dcterms:created xsi:type="dcterms:W3CDTF">2025-07-05T21:20:50Z</dcterms:created>
  <dcterms:modified xsi:type="dcterms:W3CDTF">2025-07-09T12:18:54Z</dcterms:modified>
</cp:coreProperties>
</file>