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714D619-CBD4-4569-B854-E3811E835124}" type="datetimeFigureOut">
              <a:rPr lang="fr-FR" smtClean="0"/>
              <a:pPr/>
              <a:t>09/07/2025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6A84BA5-043B-4F5E-BC2C-0AD5ECBF94FF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71670" y="2857496"/>
            <a:ext cx="6400800" cy="1752600"/>
          </a:xfrm>
        </p:spPr>
        <p:txBody>
          <a:bodyPr>
            <a:noAutofit/>
          </a:bodyPr>
          <a:lstStyle/>
          <a:p>
            <a:pPr algn="ctr"/>
            <a:r>
              <a:rPr lang="fr-FR" sz="4800" dirty="0" smtClean="0"/>
              <a:t>Sciences Physiques</a:t>
            </a:r>
            <a:endParaRPr lang="fr-FR" sz="480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1395402"/>
          </a:xfrm>
        </p:spPr>
        <p:txBody>
          <a:bodyPr/>
          <a:lstStyle/>
          <a:p>
            <a:pPr algn="ctr"/>
            <a:r>
              <a:rPr lang="fr-FR" sz="6000" dirty="0" smtClean="0"/>
              <a:t>Programme</a:t>
            </a:r>
            <a:endParaRPr lang="fr-FR" sz="6000" dirty="0"/>
          </a:p>
        </p:txBody>
      </p:sp>
      <p:sp>
        <p:nvSpPr>
          <p:cNvPr id="4" name="Rectangle 3"/>
          <p:cNvSpPr/>
          <p:nvPr/>
        </p:nvSpPr>
        <p:spPr>
          <a:xfrm>
            <a:off x="214282" y="2714620"/>
            <a:ext cx="227177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8800" b="1" u="sng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2AC</a:t>
            </a:r>
            <a:endParaRPr lang="fr-FR" sz="8800" b="1" u="sng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pic>
        <p:nvPicPr>
          <p:cNvPr id="9" name="Image 8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1èr Semestre</a:t>
            </a:r>
            <a:endParaRPr lang="fr-FR" sz="3600" b="1" dirty="0">
              <a:solidFill>
                <a:srgbClr val="002060"/>
              </a:solidFill>
            </a:endParaRPr>
          </a:p>
        </p:txBody>
      </p:sp>
      <p:sp>
        <p:nvSpPr>
          <p:cNvPr id="11" name="Virage 10"/>
          <p:cNvSpPr/>
          <p:nvPr/>
        </p:nvSpPr>
        <p:spPr>
          <a:xfrm>
            <a:off x="3643306" y="1357298"/>
            <a:ext cx="857256" cy="185738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928926" y="214290"/>
            <a:ext cx="6072230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Matière et environnement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57752" y="1357298"/>
            <a:ext cx="407196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L’air qui nous entoure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57752" y="1857364"/>
            <a:ext cx="4071966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Quelques propriétés de l’air et ses constituants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4000496" y="200024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4000496" y="271462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857752" y="2714620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molécules et les atomes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4000496" y="3286124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857752" y="3286124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combustions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4000496" y="385762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857752" y="3857628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La réaction chimique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4000496" y="4429132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4857752" y="4429132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lois de la réaction chimique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4000496" y="5143512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857752" y="5072074"/>
            <a:ext cx="4071966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Matières naturelles et matières synthétiques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25" name="Image 24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1èr Semestre</a:t>
            </a:r>
            <a:endParaRPr lang="fr-FR" sz="3600" b="1" dirty="0">
              <a:solidFill>
                <a:srgbClr val="002060"/>
              </a:solidFill>
            </a:endParaRPr>
          </a:p>
        </p:txBody>
      </p:sp>
      <p:sp>
        <p:nvSpPr>
          <p:cNvPr id="11" name="Virage 10"/>
          <p:cNvSpPr/>
          <p:nvPr/>
        </p:nvSpPr>
        <p:spPr>
          <a:xfrm>
            <a:off x="3643306" y="1357298"/>
            <a:ext cx="857256" cy="185738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Virage 11"/>
          <p:cNvSpPr/>
          <p:nvPr/>
        </p:nvSpPr>
        <p:spPr>
          <a:xfrm flipV="1">
            <a:off x="3571868" y="3714752"/>
            <a:ext cx="1214446" cy="2786082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928926" y="214290"/>
            <a:ext cx="6072230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Matière et environnement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57752" y="1357298"/>
            <a:ext cx="407196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L’air qui nous entoure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57752" y="1857364"/>
            <a:ext cx="4071966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Quelques propriétés de l’air et ses constituants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4000496" y="200024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4000496" y="271462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857752" y="2714620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molécules et les atomes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4000496" y="3286124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857752" y="3286124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combustions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4000496" y="385762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857752" y="3857628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La réaction chimique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4000496" y="4429132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4857752" y="4429132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lois de la réaction chimique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3" name="Flèche droite 22"/>
          <p:cNvSpPr/>
          <p:nvPr/>
        </p:nvSpPr>
        <p:spPr>
          <a:xfrm>
            <a:off x="4000496" y="5143512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à coins arrondis 23"/>
          <p:cNvSpPr/>
          <p:nvPr/>
        </p:nvSpPr>
        <p:spPr>
          <a:xfrm>
            <a:off x="4857752" y="5072074"/>
            <a:ext cx="4071966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Matières naturelles et matières synthétiques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4929190" y="5929330"/>
            <a:ext cx="4071966" cy="5000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La pollution de l’air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26" name="Image 25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solidFill>
                  <a:srgbClr val="002060"/>
                </a:solidFill>
              </a:rPr>
              <a:t>2ème Semestre</a:t>
            </a:r>
            <a:endParaRPr lang="fr-FR" sz="3000" b="1" dirty="0">
              <a:solidFill>
                <a:srgbClr val="00206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43240" y="357166"/>
            <a:ext cx="5715040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Lumière et Image</a:t>
            </a:r>
            <a:endParaRPr lang="fr-FR" sz="4000" b="1" dirty="0">
              <a:solidFill>
                <a:schemeClr val="tx1"/>
              </a:solidFill>
            </a:endParaRPr>
          </a:p>
        </p:txBody>
      </p:sp>
      <p:pic>
        <p:nvPicPr>
          <p:cNvPr id="9" name="Image 8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solidFill>
                  <a:srgbClr val="002060"/>
                </a:solidFill>
              </a:rPr>
              <a:t>2ème Semestre</a:t>
            </a:r>
            <a:endParaRPr lang="fr-FR" sz="3000" b="1" dirty="0">
              <a:solidFill>
                <a:srgbClr val="00206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43240" y="357166"/>
            <a:ext cx="5715040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Lumière et Image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9" name="Virage 8"/>
          <p:cNvSpPr/>
          <p:nvPr/>
        </p:nvSpPr>
        <p:spPr>
          <a:xfrm>
            <a:off x="3500430" y="1428736"/>
            <a:ext cx="813816" cy="178595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643438" y="1285860"/>
            <a:ext cx="4143404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Sources et récepteurs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1" name="Image 10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solidFill>
                  <a:srgbClr val="002060"/>
                </a:solidFill>
              </a:rPr>
              <a:t>2ème Semestre</a:t>
            </a:r>
            <a:endParaRPr lang="fr-FR" sz="3000" b="1" dirty="0">
              <a:solidFill>
                <a:srgbClr val="00206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43240" y="357166"/>
            <a:ext cx="5715040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Lumière et Image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9" name="Virage 8"/>
          <p:cNvSpPr/>
          <p:nvPr/>
        </p:nvSpPr>
        <p:spPr>
          <a:xfrm>
            <a:off x="3500430" y="1428736"/>
            <a:ext cx="813816" cy="178595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643438" y="1285860"/>
            <a:ext cx="4143404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Sources et récepteurs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643438" y="2285992"/>
            <a:ext cx="414340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La dispersion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3786182" y="242886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solidFill>
                  <a:srgbClr val="002060"/>
                </a:solidFill>
              </a:rPr>
              <a:t>2ème Semestre</a:t>
            </a:r>
            <a:endParaRPr lang="fr-FR" sz="3000" b="1" dirty="0">
              <a:solidFill>
                <a:srgbClr val="00206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43240" y="357166"/>
            <a:ext cx="5715040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Lumière et Image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9" name="Virage 8"/>
          <p:cNvSpPr/>
          <p:nvPr/>
        </p:nvSpPr>
        <p:spPr>
          <a:xfrm>
            <a:off x="3500430" y="1428736"/>
            <a:ext cx="813816" cy="178595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643438" y="1285860"/>
            <a:ext cx="4143404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Sources et récepteurs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643438" y="2285992"/>
            <a:ext cx="414340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La dispersion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3786182" y="242886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643438" y="3143248"/>
            <a:ext cx="414340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Propagation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786182" y="3214686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solidFill>
                  <a:srgbClr val="002060"/>
                </a:solidFill>
              </a:rPr>
              <a:t>2ème Semestre</a:t>
            </a:r>
            <a:endParaRPr lang="fr-FR" sz="3000" b="1" dirty="0">
              <a:solidFill>
                <a:srgbClr val="00206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43240" y="357166"/>
            <a:ext cx="5715040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Lumière et Image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9" name="Virage 8"/>
          <p:cNvSpPr/>
          <p:nvPr/>
        </p:nvSpPr>
        <p:spPr>
          <a:xfrm>
            <a:off x="3500430" y="1428736"/>
            <a:ext cx="813816" cy="178595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643438" y="1285860"/>
            <a:ext cx="4143404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Sources et récepteurs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643438" y="2285992"/>
            <a:ext cx="414340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La dispersion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3786182" y="242886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643438" y="3143248"/>
            <a:ext cx="414340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Propagation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786182" y="3214686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3786182" y="421481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643438" y="4000504"/>
            <a:ext cx="4143404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Application de la propagation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7" name="Image 16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solidFill>
                  <a:srgbClr val="002060"/>
                </a:solidFill>
              </a:rPr>
              <a:t>2ème Semestre</a:t>
            </a:r>
            <a:endParaRPr lang="fr-FR" sz="3000" b="1" dirty="0">
              <a:solidFill>
                <a:srgbClr val="00206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43240" y="357166"/>
            <a:ext cx="5715040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Lumière et Image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9" name="Virage 8"/>
          <p:cNvSpPr/>
          <p:nvPr/>
        </p:nvSpPr>
        <p:spPr>
          <a:xfrm>
            <a:off x="3500430" y="1428736"/>
            <a:ext cx="813816" cy="178595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643438" y="1285860"/>
            <a:ext cx="4143404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Sources et récepteurs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643438" y="2285992"/>
            <a:ext cx="414340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La dispersion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3786182" y="242886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643438" y="3143248"/>
            <a:ext cx="414340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Propagation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786182" y="3214686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3786182" y="421481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643438" y="4000504"/>
            <a:ext cx="4143404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Application de la propagation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643438" y="5143512"/>
            <a:ext cx="4143404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Les lentilles minces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3786182" y="521495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solidFill>
                  <a:srgbClr val="002060"/>
                </a:solidFill>
              </a:rPr>
              <a:t>2ème Semestre</a:t>
            </a:r>
            <a:endParaRPr lang="fr-FR" sz="3000" b="1" dirty="0">
              <a:solidFill>
                <a:srgbClr val="00206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43240" y="357166"/>
            <a:ext cx="5715040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Lumière et Image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9" name="Virage 8"/>
          <p:cNvSpPr/>
          <p:nvPr/>
        </p:nvSpPr>
        <p:spPr>
          <a:xfrm>
            <a:off x="3500430" y="1428736"/>
            <a:ext cx="813816" cy="178595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643438" y="1285860"/>
            <a:ext cx="4143404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Sources et récepteurs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4643438" y="2285992"/>
            <a:ext cx="414340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La dispersion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2" name="Flèche droite 11"/>
          <p:cNvSpPr/>
          <p:nvPr/>
        </p:nvSpPr>
        <p:spPr>
          <a:xfrm>
            <a:off x="3786182" y="242886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4643438" y="3143248"/>
            <a:ext cx="4143404" cy="642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Propagation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3786182" y="3214686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3786182" y="421481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643438" y="4000504"/>
            <a:ext cx="4143404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Application de la propagation de la lumière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643438" y="5143512"/>
            <a:ext cx="4143404" cy="5715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Les lentilles minces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8" name="Flèche droite 17"/>
          <p:cNvSpPr/>
          <p:nvPr/>
        </p:nvSpPr>
        <p:spPr>
          <a:xfrm>
            <a:off x="3786182" y="492919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643438" y="5857892"/>
            <a:ext cx="4143404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Étude de quelques instruments optiques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1" name="Virage 20"/>
          <p:cNvSpPr/>
          <p:nvPr/>
        </p:nvSpPr>
        <p:spPr>
          <a:xfrm flipV="1">
            <a:off x="3500430" y="3643314"/>
            <a:ext cx="813816" cy="2714644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9" name="Image 18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solidFill>
                  <a:srgbClr val="002060"/>
                </a:solidFill>
              </a:rPr>
              <a:t>2ème Semestre</a:t>
            </a:r>
            <a:endParaRPr lang="fr-FR" sz="3000" b="1" dirty="0">
              <a:solidFill>
                <a:srgbClr val="00206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43240" y="357166"/>
            <a:ext cx="5715040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Électricité</a:t>
            </a:r>
            <a:endParaRPr lang="fr-FR" sz="4000" b="1" dirty="0">
              <a:solidFill>
                <a:schemeClr val="tx1"/>
              </a:solidFill>
            </a:endParaRPr>
          </a:p>
        </p:txBody>
      </p:sp>
      <p:pic>
        <p:nvPicPr>
          <p:cNvPr id="9" name="Image 8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1èr Semestre</a:t>
            </a:r>
            <a:endParaRPr lang="fr-FR" sz="3600" b="1" dirty="0">
              <a:solidFill>
                <a:srgbClr val="002060"/>
              </a:solidFill>
            </a:endParaRPr>
          </a:p>
        </p:txBody>
      </p:sp>
      <p:pic>
        <p:nvPicPr>
          <p:cNvPr id="9" name="Image 8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solidFill>
                  <a:srgbClr val="002060"/>
                </a:solidFill>
              </a:rPr>
              <a:t>2ème Semestre</a:t>
            </a:r>
            <a:endParaRPr lang="fr-FR" sz="3000" b="1" dirty="0">
              <a:solidFill>
                <a:srgbClr val="00206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43240" y="357166"/>
            <a:ext cx="5715040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Électricité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9" name="Virage 8"/>
          <p:cNvSpPr/>
          <p:nvPr/>
        </p:nvSpPr>
        <p:spPr>
          <a:xfrm>
            <a:off x="3500430" y="2071678"/>
            <a:ext cx="813816" cy="1285884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643438" y="1643050"/>
            <a:ext cx="4143404" cy="1214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 courant électrique alternatif sinusoïdal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11" name="Image 10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000" b="1" dirty="0" smtClean="0">
                <a:solidFill>
                  <a:srgbClr val="002060"/>
                </a:solidFill>
              </a:rPr>
              <a:t>2ème Semestre</a:t>
            </a:r>
            <a:endParaRPr lang="fr-FR" sz="3000" b="1" dirty="0">
              <a:solidFill>
                <a:srgbClr val="002060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3143240" y="357166"/>
            <a:ext cx="5715040" cy="7858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Électricité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9" name="Virage 8"/>
          <p:cNvSpPr/>
          <p:nvPr/>
        </p:nvSpPr>
        <p:spPr>
          <a:xfrm>
            <a:off x="3500430" y="2071678"/>
            <a:ext cx="813816" cy="1285884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643438" y="1643050"/>
            <a:ext cx="4143404" cy="1214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Le courant électrique alternatif sinusoïdal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4572000" y="4143380"/>
            <a:ext cx="4143404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tx1"/>
                </a:solidFill>
              </a:rPr>
              <a:t>Installation électrique domestique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1" name="Virage 20"/>
          <p:cNvSpPr/>
          <p:nvPr/>
        </p:nvSpPr>
        <p:spPr>
          <a:xfrm flipV="1">
            <a:off x="3500430" y="3643314"/>
            <a:ext cx="813816" cy="1428760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1" name="Image 10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1èr Semestre</a:t>
            </a:r>
            <a:endParaRPr lang="fr-FR" sz="3600" b="1" dirty="0">
              <a:solidFill>
                <a:srgbClr val="002060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928926" y="214290"/>
            <a:ext cx="6072230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Matière et environnement</a:t>
            </a:r>
            <a:endParaRPr lang="fr-FR" sz="3600" b="1" dirty="0">
              <a:solidFill>
                <a:schemeClr val="tx1"/>
              </a:solidFill>
            </a:endParaRPr>
          </a:p>
        </p:txBody>
      </p:sp>
      <p:pic>
        <p:nvPicPr>
          <p:cNvPr id="10" name="Image 9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1èr Semestre</a:t>
            </a:r>
            <a:endParaRPr lang="fr-FR" sz="3600" b="1" dirty="0">
              <a:solidFill>
                <a:srgbClr val="002060"/>
              </a:solidFill>
            </a:endParaRPr>
          </a:p>
        </p:txBody>
      </p:sp>
      <p:sp>
        <p:nvSpPr>
          <p:cNvPr id="11" name="Virage 10"/>
          <p:cNvSpPr/>
          <p:nvPr/>
        </p:nvSpPr>
        <p:spPr>
          <a:xfrm>
            <a:off x="3643306" y="1357298"/>
            <a:ext cx="857256" cy="185738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928926" y="214290"/>
            <a:ext cx="6072230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Matière et environnement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57752" y="1357298"/>
            <a:ext cx="407196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L’air qui nous entoure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2" name="Image 11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1èr Semestre</a:t>
            </a:r>
            <a:endParaRPr lang="fr-FR" sz="3600" b="1" dirty="0">
              <a:solidFill>
                <a:srgbClr val="002060"/>
              </a:solidFill>
            </a:endParaRPr>
          </a:p>
        </p:txBody>
      </p:sp>
      <p:sp>
        <p:nvSpPr>
          <p:cNvPr id="11" name="Virage 10"/>
          <p:cNvSpPr/>
          <p:nvPr/>
        </p:nvSpPr>
        <p:spPr>
          <a:xfrm>
            <a:off x="3643306" y="1357298"/>
            <a:ext cx="857256" cy="185738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928926" y="214290"/>
            <a:ext cx="6072230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Matière et environnement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57752" y="1357298"/>
            <a:ext cx="407196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L’air qui nous entoure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57752" y="1857364"/>
            <a:ext cx="4071966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Quelques propriétés de l’air et ses constituants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4000496" y="200024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1èr Semestre</a:t>
            </a:r>
            <a:endParaRPr lang="fr-FR" sz="3600" b="1" dirty="0">
              <a:solidFill>
                <a:srgbClr val="002060"/>
              </a:solidFill>
            </a:endParaRPr>
          </a:p>
        </p:txBody>
      </p:sp>
      <p:sp>
        <p:nvSpPr>
          <p:cNvPr id="11" name="Virage 10"/>
          <p:cNvSpPr/>
          <p:nvPr/>
        </p:nvSpPr>
        <p:spPr>
          <a:xfrm>
            <a:off x="3643306" y="1357298"/>
            <a:ext cx="857256" cy="185738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928926" y="214290"/>
            <a:ext cx="6072230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Matière et environnement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57752" y="1357298"/>
            <a:ext cx="407196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L’air qui nous entoure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57752" y="1857364"/>
            <a:ext cx="4071966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Quelques propriétés de l’air et ses constituants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4000496" y="200024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4000496" y="271462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857752" y="2714620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molécules et les atomes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2" name="Image 11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2714611" cy="2214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1èr Semestre</a:t>
            </a:r>
            <a:endParaRPr lang="fr-FR" sz="3600" b="1" dirty="0">
              <a:solidFill>
                <a:srgbClr val="002060"/>
              </a:solidFill>
            </a:endParaRPr>
          </a:p>
        </p:txBody>
      </p:sp>
      <p:sp>
        <p:nvSpPr>
          <p:cNvPr id="11" name="Virage 10"/>
          <p:cNvSpPr/>
          <p:nvPr/>
        </p:nvSpPr>
        <p:spPr>
          <a:xfrm>
            <a:off x="3643306" y="1357298"/>
            <a:ext cx="857256" cy="185738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928926" y="214290"/>
            <a:ext cx="6072230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Matière et environnement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57752" y="1357298"/>
            <a:ext cx="407196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L’air qui nous entoure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57752" y="1857364"/>
            <a:ext cx="4071966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Quelques propriétés de l’air et ses constituants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4000496" y="200024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4000496" y="271462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857752" y="2714620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molécules et les atomes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4000496" y="3286124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857752" y="3286124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combustions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19" name="Image 18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1èr Semestre</a:t>
            </a:r>
            <a:endParaRPr lang="fr-FR" sz="3600" b="1" dirty="0">
              <a:solidFill>
                <a:srgbClr val="002060"/>
              </a:solidFill>
            </a:endParaRPr>
          </a:p>
        </p:txBody>
      </p:sp>
      <p:sp>
        <p:nvSpPr>
          <p:cNvPr id="11" name="Virage 10"/>
          <p:cNvSpPr/>
          <p:nvPr/>
        </p:nvSpPr>
        <p:spPr>
          <a:xfrm>
            <a:off x="3643306" y="1357298"/>
            <a:ext cx="857256" cy="185738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928926" y="214290"/>
            <a:ext cx="6072230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Matière et environnement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57752" y="1357298"/>
            <a:ext cx="407196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L’air qui nous entoure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57752" y="1857364"/>
            <a:ext cx="4071966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Quelques propriétés de l’air et ses constituants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4000496" y="200024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4000496" y="271462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857752" y="2714620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molécules et les atomes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4000496" y="3286124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857752" y="3286124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combustions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4000496" y="385762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857752" y="3857628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La réaction chimique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21" name="Image 20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lentil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29132"/>
            <a:ext cx="2643174" cy="2071702"/>
          </a:xfrm>
          <a:prstGeom prst="rect">
            <a:avLst/>
          </a:prstGeom>
        </p:spPr>
      </p:pic>
      <p:sp>
        <p:nvSpPr>
          <p:cNvPr id="8" name="Pentagone 7"/>
          <p:cNvSpPr/>
          <p:nvPr/>
        </p:nvSpPr>
        <p:spPr>
          <a:xfrm>
            <a:off x="0" y="3071810"/>
            <a:ext cx="3500430" cy="714380"/>
          </a:xfrm>
          <a:prstGeom prst="homePlat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rgbClr val="002060"/>
                </a:solidFill>
              </a:rPr>
              <a:t>1èr Semestre</a:t>
            </a:r>
            <a:endParaRPr lang="fr-FR" sz="3600" b="1" dirty="0">
              <a:solidFill>
                <a:srgbClr val="002060"/>
              </a:solidFill>
            </a:endParaRPr>
          </a:p>
        </p:txBody>
      </p:sp>
      <p:sp>
        <p:nvSpPr>
          <p:cNvPr id="11" name="Virage 10"/>
          <p:cNvSpPr/>
          <p:nvPr/>
        </p:nvSpPr>
        <p:spPr>
          <a:xfrm>
            <a:off x="3643306" y="1357298"/>
            <a:ext cx="857256" cy="1857388"/>
          </a:xfrm>
          <a:prstGeom prst="ben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928926" y="214290"/>
            <a:ext cx="6072230" cy="92869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Matière et environnement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857752" y="1357298"/>
            <a:ext cx="4071966" cy="3571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L’air qui nous entoure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857752" y="1857364"/>
            <a:ext cx="4071966" cy="71438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Quelques propriétés de l’air et ses constituants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4" name="Flèche droite 13"/>
          <p:cNvSpPr/>
          <p:nvPr/>
        </p:nvSpPr>
        <p:spPr>
          <a:xfrm>
            <a:off x="4000496" y="200024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4000496" y="2714620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4857752" y="2714620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molécules et les atomes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7" name="Flèche droite 16"/>
          <p:cNvSpPr/>
          <p:nvPr/>
        </p:nvSpPr>
        <p:spPr>
          <a:xfrm>
            <a:off x="4000496" y="3286124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4857752" y="3286124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combustions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19" name="Flèche droite 18"/>
          <p:cNvSpPr/>
          <p:nvPr/>
        </p:nvSpPr>
        <p:spPr>
          <a:xfrm>
            <a:off x="4000496" y="3857628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857752" y="3857628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La réaction chimique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21" name="Flèche droite 20"/>
          <p:cNvSpPr/>
          <p:nvPr/>
        </p:nvSpPr>
        <p:spPr>
          <a:xfrm>
            <a:off x="4000496" y="4429132"/>
            <a:ext cx="714380" cy="42862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à coins arrondis 21"/>
          <p:cNvSpPr/>
          <p:nvPr/>
        </p:nvSpPr>
        <p:spPr>
          <a:xfrm>
            <a:off x="4857752" y="4429132"/>
            <a:ext cx="407196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tx1"/>
                </a:solidFill>
              </a:rPr>
              <a:t>Les lois de la réaction chimique</a:t>
            </a:r>
            <a:endParaRPr lang="fr-FR" sz="2000" b="1" dirty="0">
              <a:solidFill>
                <a:schemeClr val="tx1"/>
              </a:solidFill>
            </a:endParaRPr>
          </a:p>
        </p:txBody>
      </p:sp>
      <p:pic>
        <p:nvPicPr>
          <p:cNvPr id="23" name="Image 22" descr="chimie 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14611" cy="2714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140</TotalTime>
  <Words>382</Words>
  <Application>Microsoft Office PowerPoint</Application>
  <PresentationFormat>Affichage à l'écran 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Civil</vt:lpstr>
      <vt:lpstr>Programme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</dc:title>
  <dc:creator>HP</dc:creator>
  <cp:lastModifiedBy>HP</cp:lastModifiedBy>
  <cp:revision>18</cp:revision>
  <dcterms:created xsi:type="dcterms:W3CDTF">2025-07-06T22:00:07Z</dcterms:created>
  <dcterms:modified xsi:type="dcterms:W3CDTF">2025-07-09T12:50:58Z</dcterms:modified>
</cp:coreProperties>
</file>