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13"/>
  </p:notesMasterIdLst>
  <p:sldIdLst>
    <p:sldId id="256" r:id="rId5"/>
    <p:sldId id="257" r:id="rId6"/>
    <p:sldId id="291" r:id="rId7"/>
    <p:sldId id="298" r:id="rId8"/>
    <p:sldId id="296" r:id="rId9"/>
    <p:sldId id="299" r:id="rId10"/>
    <p:sldId id="300" r:id="rId11"/>
    <p:sldId id="295" r:id="rId12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4"/>
      <p:bold r:id="rId15"/>
      <p:italic r:id="rId16"/>
      <p:boldItalic r:id="rId17"/>
    </p:embeddedFont>
    <p:embeddedFont>
      <p:font typeface="Fira Sans Extra Condensed SemiBold" panose="020B060402020202020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9A8B44-6B3C-486C-BEC1-ACD3A83C04A3}" v="4" dt="2022-12-18T21:33:37.885"/>
    <p1510:client id="{4CC80EB5-2BE3-4601-A854-B0FBAFB62BA9}" v="101" dt="2023-01-13T11:37:23.279"/>
    <p1510:client id="{B264B044-C1A0-4AA2-B650-6D449A8AACC6}" v="21" dt="2023-01-15T17:52:40.777"/>
  </p1510:revLst>
</p1510:revInfo>
</file>

<file path=ppt/tableStyles.xml><?xml version="1.0" encoding="utf-8"?>
<a:tblStyleLst xmlns:a="http://schemas.openxmlformats.org/drawingml/2006/main" def="{780DE7E1-7458-4FA6-80AB-9A66E088D27E}">
  <a:tblStyle styleId="{780DE7E1-7458-4FA6-80AB-9A66E088D2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1.fntdata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rton Donderwinkel (22140468)" userId="S::22140468@student.hhs.nl::b8558b83-1b2c-46bc-b87c-6399a81b85a5" providerId="AD" clId="Web-{B264B044-C1A0-4AA2-B650-6D449A8AACC6}"/>
    <pc:docChg chg="modSld">
      <pc:chgData name="Ayrton Donderwinkel (22140468)" userId="S::22140468@student.hhs.nl::b8558b83-1b2c-46bc-b87c-6399a81b85a5" providerId="AD" clId="Web-{B264B044-C1A0-4AA2-B650-6D449A8AACC6}" dt="2023-01-15T17:52:38.964" v="8" actId="20577"/>
      <pc:docMkLst>
        <pc:docMk/>
      </pc:docMkLst>
      <pc:sldChg chg="modSp">
        <pc:chgData name="Ayrton Donderwinkel (22140468)" userId="S::22140468@student.hhs.nl::b8558b83-1b2c-46bc-b87c-6399a81b85a5" providerId="AD" clId="Web-{B264B044-C1A0-4AA2-B650-6D449A8AACC6}" dt="2023-01-15T17:52:38.964" v="8" actId="20577"/>
        <pc:sldMkLst>
          <pc:docMk/>
          <pc:sldMk cId="277436423" sldId="291"/>
        </pc:sldMkLst>
        <pc:spChg chg="mod">
          <ac:chgData name="Ayrton Donderwinkel (22140468)" userId="S::22140468@student.hhs.nl::b8558b83-1b2c-46bc-b87c-6399a81b85a5" providerId="AD" clId="Web-{B264B044-C1A0-4AA2-B650-6D449A8AACC6}" dt="2023-01-15T17:51:38.916" v="2" actId="20577"/>
          <ac:spMkLst>
            <pc:docMk/>
            <pc:sldMk cId="277436423" sldId="291"/>
            <ac:spMk id="2" creationId="{71F2C80C-DB1F-9DD1-B96F-03837728B62E}"/>
          </ac:spMkLst>
        </pc:spChg>
        <pc:spChg chg="mod">
          <ac:chgData name="Ayrton Donderwinkel (22140468)" userId="S::22140468@student.hhs.nl::b8558b83-1b2c-46bc-b87c-6399a81b85a5" providerId="AD" clId="Web-{B264B044-C1A0-4AA2-B650-6D449A8AACC6}" dt="2023-01-15T17:52:38.964" v="8" actId="20577"/>
          <ac:spMkLst>
            <pc:docMk/>
            <pc:sldMk cId="277436423" sldId="291"/>
            <ac:spMk id="3" creationId="{E8032179-775C-1D00-C0DD-AC2B467F7EDB}"/>
          </ac:spMkLst>
        </pc:spChg>
        <pc:spChg chg="mod">
          <ac:chgData name="Ayrton Donderwinkel (22140468)" userId="S::22140468@student.hhs.nl::b8558b83-1b2c-46bc-b87c-6399a81b85a5" providerId="AD" clId="Web-{B264B044-C1A0-4AA2-B650-6D449A8AACC6}" dt="2023-01-15T17:51:52.369" v="4" actId="20577"/>
          <ac:spMkLst>
            <pc:docMk/>
            <pc:sldMk cId="277436423" sldId="291"/>
            <ac:spMk id="4" creationId="{393F612E-9E10-8A98-5483-5928DECA29AB}"/>
          </ac:spMkLst>
        </pc:spChg>
      </pc:sldChg>
    </pc:docChg>
  </pc:docChgLst>
  <pc:docChgLst>
    <pc:chgData name="Ayrton Donderwinkel (22140468)" userId="S::22140468@student.hhs.nl::b8558b83-1b2c-46bc-b87c-6399a81b85a5" providerId="AD" clId="Web-{4CC80EB5-2BE3-4601-A854-B0FBAFB62BA9}"/>
    <pc:docChg chg="addSld modSld">
      <pc:chgData name="Ayrton Donderwinkel (22140468)" userId="S::22140468@student.hhs.nl::b8558b83-1b2c-46bc-b87c-6399a81b85a5" providerId="AD" clId="Web-{4CC80EB5-2BE3-4601-A854-B0FBAFB62BA9}" dt="2023-01-13T11:37:22.092" v="70" actId="20577"/>
      <pc:docMkLst>
        <pc:docMk/>
      </pc:docMkLst>
      <pc:sldChg chg="addSp modSp">
        <pc:chgData name="Ayrton Donderwinkel (22140468)" userId="S::22140468@student.hhs.nl::b8558b83-1b2c-46bc-b87c-6399a81b85a5" providerId="AD" clId="Web-{4CC80EB5-2BE3-4601-A854-B0FBAFB62BA9}" dt="2023-01-13T11:37:22.092" v="70" actId="20577"/>
        <pc:sldMkLst>
          <pc:docMk/>
          <pc:sldMk cId="0" sldId="257"/>
        </pc:sldMkLst>
        <pc:spChg chg="mod">
          <ac:chgData name="Ayrton Donderwinkel (22140468)" userId="S::22140468@student.hhs.nl::b8558b83-1b2c-46bc-b87c-6399a81b85a5" providerId="AD" clId="Web-{4CC80EB5-2BE3-4601-A854-B0FBAFB62BA9}" dt="2023-01-13T11:37:22.092" v="70" actId="20577"/>
          <ac:spMkLst>
            <pc:docMk/>
            <pc:sldMk cId="0" sldId="257"/>
            <ac:spMk id="3" creationId="{7A64CAFF-426E-D5D4-FA4F-8AE2B0589E1E}"/>
          </ac:spMkLst>
        </pc:spChg>
        <pc:spChg chg="mod">
          <ac:chgData name="Ayrton Donderwinkel (22140468)" userId="S::22140468@student.hhs.nl::b8558b83-1b2c-46bc-b87c-6399a81b85a5" providerId="AD" clId="Web-{4CC80EB5-2BE3-4601-A854-B0FBAFB62BA9}" dt="2023-01-13T11:37:01.325" v="55"/>
          <ac:spMkLst>
            <pc:docMk/>
            <pc:sldMk cId="0" sldId="257"/>
            <ac:spMk id="4" creationId="{796C4BB4-55CE-AC0A-1352-A5F3E8710350}"/>
          </ac:spMkLst>
        </pc:spChg>
        <pc:grpChg chg="add mod">
          <ac:chgData name="Ayrton Donderwinkel (22140468)" userId="S::22140468@student.hhs.nl::b8558b83-1b2c-46bc-b87c-6399a81b85a5" providerId="AD" clId="Web-{4CC80EB5-2BE3-4601-A854-B0FBAFB62BA9}" dt="2023-01-13T11:36:50.527" v="51" actId="1076"/>
          <ac:grpSpMkLst>
            <pc:docMk/>
            <pc:sldMk cId="0" sldId="257"/>
            <ac:grpSpMk id="2" creationId="{52C9F0A0-2C1E-D3E7-4BB9-40423ACDA585}"/>
          </ac:grpSpMkLst>
        </pc:grpChg>
        <pc:cxnChg chg="add mod">
          <ac:chgData name="Ayrton Donderwinkel (22140468)" userId="S::22140468@student.hhs.nl::b8558b83-1b2c-46bc-b87c-6399a81b85a5" providerId="AD" clId="Web-{4CC80EB5-2BE3-4601-A854-B0FBAFB62BA9}" dt="2023-01-13T11:36:46.543" v="50" actId="1076"/>
          <ac:cxnSpMkLst>
            <pc:docMk/>
            <pc:sldMk cId="0" sldId="257"/>
            <ac:cxnSpMk id="5" creationId="{CAE93C30-4125-33CE-117B-AF0C46D7A4D1}"/>
          </ac:cxnSpMkLst>
        </pc:cxnChg>
      </pc:sldChg>
      <pc:sldChg chg="modSp">
        <pc:chgData name="Ayrton Donderwinkel (22140468)" userId="S::22140468@student.hhs.nl::b8558b83-1b2c-46bc-b87c-6399a81b85a5" providerId="AD" clId="Web-{4CC80EB5-2BE3-4601-A854-B0FBAFB62BA9}" dt="2023-01-13T11:36:03.103" v="46" actId="20577"/>
        <pc:sldMkLst>
          <pc:docMk/>
          <pc:sldMk cId="277436423" sldId="291"/>
        </pc:sldMkLst>
        <pc:spChg chg="mod">
          <ac:chgData name="Ayrton Donderwinkel (22140468)" userId="S::22140468@student.hhs.nl::b8558b83-1b2c-46bc-b87c-6399a81b85a5" providerId="AD" clId="Web-{4CC80EB5-2BE3-4601-A854-B0FBAFB62BA9}" dt="2023-01-13T11:36:03.103" v="46" actId="20577"/>
          <ac:spMkLst>
            <pc:docMk/>
            <pc:sldMk cId="277436423" sldId="291"/>
            <ac:spMk id="4" creationId="{393F612E-9E10-8A98-5483-5928DECA29AB}"/>
          </ac:spMkLst>
        </pc:spChg>
        <pc:spChg chg="mod">
          <ac:chgData name="Ayrton Donderwinkel (22140468)" userId="S::22140468@student.hhs.nl::b8558b83-1b2c-46bc-b87c-6399a81b85a5" providerId="AD" clId="Web-{4CC80EB5-2BE3-4601-A854-B0FBAFB62BA9}" dt="2023-01-13T11:35:20.959" v="41" actId="20577"/>
          <ac:spMkLst>
            <pc:docMk/>
            <pc:sldMk cId="277436423" sldId="291"/>
            <ac:spMk id="7" creationId="{8B9277ED-6C16-D993-AFB3-DB18D8A59019}"/>
          </ac:spMkLst>
        </pc:spChg>
      </pc:sldChg>
      <pc:sldChg chg="addSp delSp modSp new">
        <pc:chgData name="Ayrton Donderwinkel (22140468)" userId="S::22140468@student.hhs.nl::b8558b83-1b2c-46bc-b87c-6399a81b85a5" providerId="AD" clId="Web-{4CC80EB5-2BE3-4601-A854-B0FBAFB62BA9}" dt="2023-01-13T11:34:21.221" v="36" actId="20577"/>
        <pc:sldMkLst>
          <pc:docMk/>
          <pc:sldMk cId="3679769977" sldId="300"/>
        </pc:sldMkLst>
        <pc:spChg chg="del mod">
          <ac:chgData name="Ayrton Donderwinkel (22140468)" userId="S::22140468@student.hhs.nl::b8558b83-1b2c-46bc-b87c-6399a81b85a5" providerId="AD" clId="Web-{4CC80EB5-2BE3-4601-A854-B0FBAFB62BA9}" dt="2023-01-13T11:33:11.389" v="14"/>
          <ac:spMkLst>
            <pc:docMk/>
            <pc:sldMk cId="3679769977" sldId="300"/>
            <ac:spMk id="2" creationId="{AC7C6A64-0E56-A21B-9203-F145FAAD4845}"/>
          </ac:spMkLst>
        </pc:spChg>
        <pc:spChg chg="add mod">
          <ac:chgData name="Ayrton Donderwinkel (22140468)" userId="S::22140468@student.hhs.nl::b8558b83-1b2c-46bc-b87c-6399a81b85a5" providerId="AD" clId="Web-{4CC80EB5-2BE3-4601-A854-B0FBAFB62BA9}" dt="2023-01-13T11:33:42.047" v="22" actId="20577"/>
          <ac:spMkLst>
            <pc:docMk/>
            <pc:sldMk cId="3679769977" sldId="300"/>
            <ac:spMk id="4" creationId="{A2964B26-E729-18DE-D732-8576F28C25CB}"/>
          </ac:spMkLst>
        </pc:spChg>
        <pc:spChg chg="add mod">
          <ac:chgData name="Ayrton Donderwinkel (22140468)" userId="S::22140468@student.hhs.nl::b8558b83-1b2c-46bc-b87c-6399a81b85a5" providerId="AD" clId="Web-{4CC80EB5-2BE3-4601-A854-B0FBAFB62BA9}" dt="2023-01-13T11:34:21.221" v="36" actId="20577"/>
          <ac:spMkLst>
            <pc:docMk/>
            <pc:sldMk cId="3679769977" sldId="300"/>
            <ac:spMk id="5" creationId="{51D1CA36-3638-45DF-9CA8-CA25A9294D0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e96fd5876e_0_4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e96fd5876e_0_4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328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e96fd5876e_0_4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e96fd5876e_0_4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04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e96fd5876e_0_4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e96fd5876e_0_4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419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e96fd5876e_0_4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e96fd5876e_0_4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7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MACHINE TEACHERS​</a:t>
            </a:r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723738" y="3545521"/>
            <a:ext cx="3962987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nl-NL" b="0" i="0" u="none" strike="noStrike" cap="all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JESSE, JOANNE, ERIC, </a:t>
            </a:r>
            <a:br>
              <a:rPr lang="nl-NL" b="0" i="0" u="none" strike="noStrike" cap="all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nl-NL" b="0" i="0" u="none" strike="noStrike" cap="all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MaRTTI</a:t>
            </a:r>
            <a:r>
              <a:rPr lang="nl-NL" b="0" i="0" u="none" strike="noStrike" cap="all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 SEFA &amp; AYRTON</a:t>
            </a:r>
            <a:endParaRPr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/>
              <a:t>VOORTGANG CONTAINER PROJECT​</a:t>
            </a:r>
          </a:p>
        </p:txBody>
      </p:sp>
      <p:grpSp>
        <p:nvGrpSpPr>
          <p:cNvPr id="236" name="Google Shape;236;p16"/>
          <p:cNvGrpSpPr/>
          <p:nvPr/>
        </p:nvGrpSpPr>
        <p:grpSpPr>
          <a:xfrm>
            <a:off x="4749290" y="997234"/>
            <a:ext cx="2766632" cy="596100"/>
            <a:chOff x="3297249" y="1109874"/>
            <a:chExt cx="2653473" cy="596100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239" name="Google Shape;239;p16"/>
            <p:cNvSpPr txBox="1"/>
            <p:nvPr/>
          </p:nvSpPr>
          <p:spPr>
            <a:xfrm>
              <a:off x="3969522" y="123673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Recap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1" name="Google Shape;241;p1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4749274" y="1995109"/>
            <a:ext cx="2897867" cy="596100"/>
            <a:chOff x="3297248" y="2589598"/>
            <a:chExt cx="2897867" cy="596100"/>
          </a:xfrm>
        </p:grpSpPr>
        <p:sp>
          <p:nvSpPr>
            <p:cNvPr id="306" name="Google Shape;306;p16"/>
            <p:cNvSpPr txBox="1"/>
            <p:nvPr/>
          </p:nvSpPr>
          <p:spPr>
            <a:xfrm>
              <a:off x="3969537" y="2730653"/>
              <a:ext cx="2225578" cy="320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Aangepaste environment</a:t>
              </a:r>
              <a:endParaRPr lang="en"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</a:endParaR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4749274" y="3007114"/>
            <a:ext cx="2842373" cy="596100"/>
            <a:chOff x="3297233" y="3329901"/>
            <a:chExt cx="2842373" cy="596100"/>
          </a:xfrm>
        </p:grpSpPr>
        <p:sp>
          <p:nvSpPr>
            <p:cNvPr id="311" name="Google Shape;311;p16"/>
            <p:cNvSpPr txBox="1"/>
            <p:nvPr/>
          </p:nvSpPr>
          <p:spPr>
            <a:xfrm>
              <a:off x="3969522" y="3452934"/>
              <a:ext cx="2170084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600" b="1" dirty="0" err="1">
                  <a:latin typeface="Fira Sans Extra Condensed"/>
                </a:rPr>
                <a:t>Nieuwe</a:t>
              </a:r>
              <a:r>
                <a:rPr lang="en-US" sz="1600" b="1" dirty="0">
                  <a:latin typeface="Fira Sans Extra Condensed"/>
                </a:rPr>
                <a:t> reward </a:t>
              </a:r>
              <a:r>
                <a:rPr lang="en-US" sz="1600" b="1" dirty="0" err="1">
                  <a:latin typeface="Fira Sans Extra Condensed"/>
                </a:rPr>
                <a:t>functie</a:t>
              </a:r>
              <a:endParaRPr lang="en-US" sz="1600" b="1" dirty="0">
                <a:latin typeface="Fira Sans Extra Condensed"/>
              </a:endParaR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3297233" y="3329901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13" name="Google Shape;325;p16">
            <a:extLst>
              <a:ext uri="{FF2B5EF4-FFF2-40B4-BE49-F238E27FC236}">
                <a16:creationId xmlns:a16="http://schemas.microsoft.com/office/drawing/2014/main" id="{52998B61-F4A7-F352-21AB-8322C4092481}"/>
              </a:ext>
            </a:extLst>
          </p:cNvPr>
          <p:cNvCxnSpPr>
            <a:cxnSpLocks/>
          </p:cNvCxnSpPr>
          <p:nvPr/>
        </p:nvCxnSpPr>
        <p:spPr>
          <a:xfrm>
            <a:off x="5049760" y="2581104"/>
            <a:ext cx="0" cy="36489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325;p16">
            <a:extLst>
              <a:ext uri="{FF2B5EF4-FFF2-40B4-BE49-F238E27FC236}">
                <a16:creationId xmlns:a16="http://schemas.microsoft.com/office/drawing/2014/main" id="{A8D33AD1-6732-E633-FA8D-D5D9164563A2}"/>
              </a:ext>
            </a:extLst>
          </p:cNvPr>
          <p:cNvCxnSpPr>
            <a:cxnSpLocks/>
          </p:cNvCxnSpPr>
          <p:nvPr/>
        </p:nvCxnSpPr>
        <p:spPr>
          <a:xfrm>
            <a:off x="5045472" y="1584033"/>
            <a:ext cx="0" cy="36489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" name="Google Shape;309;p16">
            <a:extLst>
              <a:ext uri="{FF2B5EF4-FFF2-40B4-BE49-F238E27FC236}">
                <a16:creationId xmlns:a16="http://schemas.microsoft.com/office/drawing/2014/main" id="{52C9F0A0-2C1E-D3E7-4BB9-40423ACDA585}"/>
              </a:ext>
            </a:extLst>
          </p:cNvPr>
          <p:cNvGrpSpPr/>
          <p:nvPr/>
        </p:nvGrpSpPr>
        <p:grpSpPr>
          <a:xfrm>
            <a:off x="4749274" y="4025874"/>
            <a:ext cx="2842373" cy="596100"/>
            <a:chOff x="3297233" y="3329901"/>
            <a:chExt cx="2842373" cy="596100"/>
          </a:xfrm>
        </p:grpSpPr>
        <p:sp>
          <p:nvSpPr>
            <p:cNvPr id="3" name="Google Shape;311;p16">
              <a:extLst>
                <a:ext uri="{FF2B5EF4-FFF2-40B4-BE49-F238E27FC236}">
                  <a16:creationId xmlns:a16="http://schemas.microsoft.com/office/drawing/2014/main" id="{7A64CAFF-426E-D5D4-FA4F-8AE2B0589E1E}"/>
                </a:ext>
              </a:extLst>
            </p:cNvPr>
            <p:cNvSpPr txBox="1"/>
            <p:nvPr/>
          </p:nvSpPr>
          <p:spPr>
            <a:xfrm>
              <a:off x="3969522" y="3452934"/>
              <a:ext cx="2170084" cy="331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600" b="1" dirty="0">
                  <a:latin typeface="Fira Sans Extra Condensed"/>
                </a:rPr>
                <a:t>Portfolio &amp; paper</a:t>
              </a:r>
            </a:p>
          </p:txBody>
        </p:sp>
        <p:sp>
          <p:nvSpPr>
            <p:cNvPr id="4" name="Google Shape;313;p16">
              <a:extLst>
                <a:ext uri="{FF2B5EF4-FFF2-40B4-BE49-F238E27FC236}">
                  <a16:creationId xmlns:a16="http://schemas.microsoft.com/office/drawing/2014/main" id="{796C4BB4-55CE-AC0A-1352-A5F3E8710350}"/>
                </a:ext>
              </a:extLst>
            </p:cNvPr>
            <p:cNvSpPr/>
            <p:nvPr/>
          </p:nvSpPr>
          <p:spPr>
            <a:xfrm>
              <a:off x="3297233" y="3329901"/>
              <a:ext cx="596100" cy="5961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04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5" name="Google Shape;325;p16">
            <a:extLst>
              <a:ext uri="{FF2B5EF4-FFF2-40B4-BE49-F238E27FC236}">
                <a16:creationId xmlns:a16="http://schemas.microsoft.com/office/drawing/2014/main" id="{CAE93C30-4125-33CE-117B-AF0C46D7A4D1}"/>
              </a:ext>
            </a:extLst>
          </p:cNvPr>
          <p:cNvCxnSpPr>
            <a:cxnSpLocks/>
          </p:cNvCxnSpPr>
          <p:nvPr/>
        </p:nvCxnSpPr>
        <p:spPr>
          <a:xfrm>
            <a:off x="5049760" y="3599865"/>
            <a:ext cx="0" cy="36489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2"/>
          <p:cNvSpPr txBox="1">
            <a:spLocks noGrp="1"/>
          </p:cNvSpPr>
          <p:nvPr>
            <p:ph type="title"/>
          </p:nvPr>
        </p:nvSpPr>
        <p:spPr>
          <a:xfrm>
            <a:off x="773415" y="393535"/>
            <a:ext cx="4081625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"/>
              <a:t>Recap</a:t>
            </a:r>
            <a:endParaRPr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E8032179-775C-1D00-C0DD-AC2B467F7EDB}"/>
              </a:ext>
            </a:extLst>
          </p:cNvPr>
          <p:cNvSpPr txBox="1"/>
          <p:nvPr/>
        </p:nvSpPr>
        <p:spPr>
          <a:xfrm>
            <a:off x="887506" y="1460632"/>
            <a:ext cx="8155640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540">
              <a:buSzPts val="1400"/>
            </a:pPr>
            <a:r>
              <a:rPr lang="nl-NL" dirty="0">
                <a:latin typeface="Roboto"/>
                <a:ea typeface="Roboto"/>
                <a:cs typeface="Roboto"/>
                <a:sym typeface="Roboto"/>
              </a:rPr>
              <a:t>Het optimaal oplossen van het uitladingsdeel van het container </a:t>
            </a:r>
            <a:r>
              <a:rPr lang="nl-NL" dirty="0" err="1">
                <a:latin typeface="Roboto"/>
                <a:ea typeface="Roboto"/>
                <a:cs typeface="Roboto"/>
                <a:sym typeface="Roboto"/>
              </a:rPr>
              <a:t>stacking</a:t>
            </a:r>
            <a:r>
              <a:rPr lang="nl-NL" dirty="0">
                <a:latin typeface="Roboto"/>
                <a:ea typeface="Roboto"/>
                <a:cs typeface="Roboto"/>
                <a:sym typeface="Roboto"/>
              </a:rPr>
              <a:t> probleem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C8F43A9-52A6-660B-A3F7-B8523D4CB13A}"/>
              </a:ext>
            </a:extLst>
          </p:cNvPr>
          <p:cNvSpPr txBox="1"/>
          <p:nvPr/>
        </p:nvSpPr>
        <p:spPr>
          <a:xfrm>
            <a:off x="887506" y="1146361"/>
            <a:ext cx="2504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Opdrachtssituatie</a:t>
            </a:r>
            <a:endParaRPr lang="en-US"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8B9277ED-6C16-D993-AFB3-DB18D8A59019}"/>
              </a:ext>
            </a:extLst>
          </p:cNvPr>
          <p:cNvSpPr txBox="1"/>
          <p:nvPr/>
        </p:nvSpPr>
        <p:spPr>
          <a:xfrm>
            <a:off x="900640" y="2211390"/>
            <a:ext cx="8155641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54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nl-NL" sz="1400" dirty="0" err="1">
                <a:latin typeface="Roboto"/>
                <a:ea typeface="Roboto"/>
                <a:cs typeface="Roboto"/>
                <a:sym typeface="Roboto"/>
              </a:rPr>
              <a:t>Reinforcement</a:t>
            </a:r>
            <a:r>
              <a:rPr lang="nl-NL" sz="1400" dirty="0">
                <a:latin typeface="Roboto"/>
                <a:ea typeface="Roboto"/>
                <a:cs typeface="Roboto"/>
                <a:sym typeface="Roboto"/>
              </a:rPr>
              <a:t> Learning</a:t>
            </a:r>
          </a:p>
          <a:p>
            <a:pPr marL="2540">
              <a:buSzPts val="1400"/>
            </a:pPr>
            <a:r>
              <a:rPr lang="nl-NL" dirty="0">
                <a:latin typeface="Roboto"/>
                <a:ea typeface="Roboto"/>
                <a:cs typeface="Roboto"/>
                <a:sym typeface="Roboto"/>
              </a:rPr>
              <a:t>Verder met DQN</a:t>
            </a:r>
            <a:endParaRPr lang="nl-NL" sz="1400" dirty="0">
              <a:latin typeface="Roboto"/>
              <a:ea typeface="Roboto"/>
              <a:cs typeface="Roboto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AB392FB-8ABF-22BC-0488-6F9881AA2454}"/>
              </a:ext>
            </a:extLst>
          </p:cNvPr>
          <p:cNvSpPr txBox="1"/>
          <p:nvPr/>
        </p:nvSpPr>
        <p:spPr>
          <a:xfrm>
            <a:off x="887506" y="1897119"/>
            <a:ext cx="1483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Methode</a:t>
            </a:r>
            <a:r>
              <a:rPr lang="en-US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(s)</a:t>
            </a:r>
            <a:endParaRPr lang="en-US"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71F2C80C-DB1F-9DD1-B96F-03837728B62E}"/>
              </a:ext>
            </a:extLst>
          </p:cNvPr>
          <p:cNvSpPr txBox="1"/>
          <p:nvPr/>
        </p:nvSpPr>
        <p:spPr>
          <a:xfrm>
            <a:off x="900640" y="2869516"/>
            <a:ext cx="1483987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800" b="1" dirty="0" err="1">
                <a:latin typeface="Fira Sans Extra Condensed"/>
                <a:sym typeface="Fira Sans Extra Condensed"/>
              </a:rPr>
              <a:t>Huidig</a:t>
            </a:r>
            <a:r>
              <a:rPr lang="en-US" sz="1800" b="1" dirty="0">
                <a:latin typeface="Fira Sans Extra Condensed"/>
                <a:sym typeface="Fira Sans Extra Condensed"/>
              </a:rPr>
              <a:t> </a:t>
            </a:r>
            <a:r>
              <a:rPr lang="en-US" sz="1800" b="1" dirty="0" err="1">
                <a:latin typeface="Fira Sans Extra Condensed"/>
                <a:sym typeface="Fira Sans Extra Condensed"/>
              </a:rPr>
              <a:t>werk</a:t>
            </a:r>
            <a:endParaRPr lang="en-US" dirty="0" err="1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93F612E-9E10-8A98-5483-5928DECA29AB}"/>
              </a:ext>
            </a:extLst>
          </p:cNvPr>
          <p:cNvSpPr txBox="1"/>
          <p:nvPr/>
        </p:nvSpPr>
        <p:spPr>
          <a:xfrm>
            <a:off x="887505" y="3177591"/>
            <a:ext cx="8155641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54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nl-NL" dirty="0"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743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2"/>
          <p:cNvSpPr txBox="1">
            <a:spLocks noGrp="1"/>
          </p:cNvSpPr>
          <p:nvPr>
            <p:ph type="title"/>
          </p:nvPr>
        </p:nvSpPr>
        <p:spPr>
          <a:xfrm>
            <a:off x="860611" y="393535"/>
            <a:ext cx="660416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dirty="0" err="1"/>
              <a:t>Aangepaste</a:t>
            </a:r>
            <a:r>
              <a:rPr lang="en-US" dirty="0"/>
              <a:t> environment</a:t>
            </a: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4F122199-B352-DF5D-AA6B-991718BB08C6}"/>
              </a:ext>
            </a:extLst>
          </p:cNvPr>
          <p:cNvSpPr txBox="1"/>
          <p:nvPr/>
        </p:nvSpPr>
        <p:spPr>
          <a:xfrm>
            <a:off x="861390" y="1134717"/>
            <a:ext cx="615644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dirty="0"/>
              <a:t>Containers </a:t>
            </a:r>
            <a:r>
              <a:rPr lang="en-US" dirty="0" err="1"/>
              <a:t>hebben</a:t>
            </a:r>
            <a:r>
              <a:rPr lang="en-US" dirty="0"/>
              <a:t> nu elk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bestemming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Action space: Alle </a:t>
            </a:r>
            <a:r>
              <a:rPr lang="en-US" dirty="0" err="1"/>
              <a:t>rijen</a:t>
            </a:r>
            <a:r>
              <a:rPr lang="en-US" dirty="0"/>
              <a:t> in </a:t>
            </a:r>
            <a:r>
              <a:rPr lang="en-US" dirty="0" err="1"/>
              <a:t>plaats</a:t>
            </a:r>
            <a:r>
              <a:rPr lang="en-US" dirty="0"/>
              <a:t> van alle </a:t>
            </a:r>
            <a:r>
              <a:rPr lang="en-US" dirty="0" err="1"/>
              <a:t>specifieke</a:t>
            </a:r>
            <a:r>
              <a:rPr lang="en-US" dirty="0"/>
              <a:t> </a:t>
            </a:r>
            <a:r>
              <a:rPr lang="en-US" dirty="0" err="1"/>
              <a:t>plaatsen</a:t>
            </a:r>
            <a:endParaRPr lang="en-US" dirty="0"/>
          </a:p>
          <a:p>
            <a:pPr marL="285750" indent="-285750">
              <a:buChar char="•"/>
            </a:pPr>
            <a:r>
              <a:rPr lang="en-US" dirty="0"/>
              <a:t>Container </a:t>
            </a:r>
            <a:r>
              <a:rPr lang="en-US" dirty="0" err="1"/>
              <a:t>wordt</a:t>
            </a:r>
            <a:r>
              <a:rPr lang="en-US" dirty="0"/>
              <a:t> op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vaste</a:t>
            </a:r>
            <a:r>
              <a:rPr lang="en-US" dirty="0"/>
              <a:t> </a:t>
            </a:r>
            <a:r>
              <a:rPr lang="en-US" dirty="0" err="1"/>
              <a:t>plek</a:t>
            </a:r>
            <a:r>
              <a:rPr lang="en-US" dirty="0"/>
              <a:t> </a:t>
            </a:r>
            <a:r>
              <a:rPr lang="en-US" dirty="0" err="1"/>
              <a:t>geplaatst</a:t>
            </a:r>
            <a:r>
              <a:rPr lang="en-US" dirty="0"/>
              <a:t> </a:t>
            </a:r>
            <a:r>
              <a:rPr lang="en-US" dirty="0" err="1"/>
              <a:t>zodra</a:t>
            </a:r>
            <a:r>
              <a:rPr lang="en-US" dirty="0"/>
              <a:t> </a:t>
            </a:r>
            <a:r>
              <a:rPr lang="en-US" dirty="0" err="1"/>
              <a:t>rij</a:t>
            </a:r>
            <a:r>
              <a:rPr lang="en-US" dirty="0"/>
              <a:t> is </a:t>
            </a:r>
            <a:r>
              <a:rPr lang="en-US" dirty="0" err="1"/>
              <a:t>gekozen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2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2"/>
          <p:cNvSpPr txBox="1">
            <a:spLocks noGrp="1"/>
          </p:cNvSpPr>
          <p:nvPr>
            <p:ph type="title"/>
          </p:nvPr>
        </p:nvSpPr>
        <p:spPr>
          <a:xfrm>
            <a:off x="861390" y="393535"/>
            <a:ext cx="6231443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dirty="0" err="1"/>
              <a:t>Nieuwe</a:t>
            </a:r>
            <a:r>
              <a:rPr lang="en-US" dirty="0"/>
              <a:t> reward </a:t>
            </a:r>
            <a:r>
              <a:rPr lang="en-US" dirty="0" err="1"/>
              <a:t>functie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9CBF6-C32D-3FF0-5B78-8B85EFFEDAB9}"/>
              </a:ext>
            </a:extLst>
          </p:cNvPr>
          <p:cNvSpPr txBox="1"/>
          <p:nvPr/>
        </p:nvSpPr>
        <p:spPr>
          <a:xfrm>
            <a:off x="861390" y="1134717"/>
            <a:ext cx="5319954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dirty="0" err="1"/>
              <a:t>Streeft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indeling</a:t>
            </a:r>
            <a:r>
              <a:rPr lang="en-US" dirty="0"/>
              <a:t> </a:t>
            </a:r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zoveel</a:t>
            </a:r>
            <a:r>
              <a:rPr lang="en-US" dirty="0"/>
              <a:t> </a:t>
            </a:r>
            <a:r>
              <a:rPr lang="en-US" dirty="0" err="1"/>
              <a:t>mogelijk</a:t>
            </a:r>
            <a:r>
              <a:rPr lang="en-US" dirty="0"/>
              <a:t> containers met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prioriteit</a:t>
            </a:r>
            <a:r>
              <a:rPr lang="en-US" dirty="0"/>
              <a:t> in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rij</a:t>
            </a:r>
            <a:r>
              <a:rPr lang="en-US" dirty="0"/>
              <a:t> </a:t>
            </a:r>
            <a:r>
              <a:rPr lang="en-US" dirty="0" err="1"/>
              <a:t>zitten</a:t>
            </a:r>
            <a:endParaRPr lang="en-US" dirty="0"/>
          </a:p>
          <a:p>
            <a:pPr marL="285750" indent="-285750">
              <a:buChar char="•"/>
            </a:pPr>
            <a:r>
              <a:rPr lang="en-US" dirty="0" err="1"/>
              <a:t>Scoort</a:t>
            </a:r>
            <a:r>
              <a:rPr lang="en-US" dirty="0"/>
              <a:t> per move</a:t>
            </a:r>
          </a:p>
          <a:p>
            <a:pPr marL="285750" indent="-285750">
              <a:buChar char="•"/>
            </a:pPr>
            <a:r>
              <a:rPr lang="en-US" dirty="0" err="1"/>
              <a:t>Werkt</a:t>
            </a:r>
            <a:r>
              <a:rPr lang="en-US" dirty="0"/>
              <a:t> het best </a:t>
            </a:r>
            <a:r>
              <a:rPr lang="en-US" dirty="0" err="1"/>
              <a:t>als</a:t>
            </a:r>
            <a:r>
              <a:rPr lang="en-US" dirty="0"/>
              <a:t> </a:t>
            </a:r>
          </a:p>
          <a:p>
            <a:r>
              <a:rPr lang="en-US" b="1" dirty="0"/>
              <a:t>	#</a:t>
            </a:r>
            <a:r>
              <a:rPr lang="en-US" dirty="0"/>
              <a:t>verschillende_prioriteit &lt;= </a:t>
            </a:r>
            <a:r>
              <a:rPr lang="en-US" b="1" dirty="0"/>
              <a:t>#</a:t>
            </a:r>
            <a:r>
              <a:rPr lang="en-US" dirty="0"/>
              <a:t>rijen_in_lot</a:t>
            </a:r>
          </a:p>
        </p:txBody>
      </p:sp>
    </p:spTree>
    <p:extLst>
      <p:ext uri="{BB962C8B-B14F-4D97-AF65-F5344CB8AC3E}">
        <p14:creationId xmlns:p14="http://schemas.microsoft.com/office/powerpoint/2010/main" val="2668860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93;p42">
            <a:extLst>
              <a:ext uri="{FF2B5EF4-FFF2-40B4-BE49-F238E27FC236}">
                <a16:creationId xmlns:a16="http://schemas.microsoft.com/office/drawing/2014/main" id="{3E0FA886-7DB1-8B07-A2A1-19DA1A440F4E}"/>
              </a:ext>
            </a:extLst>
          </p:cNvPr>
          <p:cNvSpPr txBox="1">
            <a:spLocks/>
          </p:cNvSpPr>
          <p:nvPr/>
        </p:nvSpPr>
        <p:spPr>
          <a:xfrm>
            <a:off x="861390" y="393535"/>
            <a:ext cx="6231443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dirty="0" err="1"/>
              <a:t>Resultaat</a:t>
            </a:r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88369C8-C29E-4652-1076-7ED937D0C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255" y="236456"/>
            <a:ext cx="6227450" cy="46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964B26-E729-18DE-D732-8576F28C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4" y="651670"/>
            <a:ext cx="8229600" cy="371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Huidig</a:t>
            </a:r>
            <a:r>
              <a:rPr lang="en-US" dirty="0"/>
              <a:t> </a:t>
            </a:r>
            <a:r>
              <a:rPr lang="en-US" dirty="0" err="1"/>
              <a:t>werk</a:t>
            </a:r>
            <a:endParaRPr lang="en-US" b="0" dirty="0" err="1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1CA36-3638-45DF-9CA8-CA25A9294D04}"/>
              </a:ext>
            </a:extLst>
          </p:cNvPr>
          <p:cNvSpPr txBox="1"/>
          <p:nvPr/>
        </p:nvSpPr>
        <p:spPr>
          <a:xfrm>
            <a:off x="1263098" y="1283804"/>
            <a:ext cx="28471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Char char="•"/>
            </a:pPr>
            <a:r>
              <a:rPr lang="en-US" dirty="0"/>
              <a:t>Portfolio</a:t>
            </a:r>
          </a:p>
          <a:p>
            <a:pPr marL="285750" indent="-285750">
              <a:buChar char="•"/>
            </a:pPr>
            <a:r>
              <a:rPr lang="en-US" dirty="0"/>
              <a:t>Paper</a:t>
            </a:r>
          </a:p>
        </p:txBody>
      </p:sp>
    </p:spTree>
    <p:extLst>
      <p:ext uri="{BB962C8B-B14F-4D97-AF65-F5344CB8AC3E}">
        <p14:creationId xmlns:p14="http://schemas.microsoft.com/office/powerpoint/2010/main" val="3679769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2"/>
          <p:cNvSpPr txBox="1">
            <a:spLocks noGrp="1"/>
          </p:cNvSpPr>
          <p:nvPr>
            <p:ph type="title"/>
          </p:nvPr>
        </p:nvSpPr>
        <p:spPr>
          <a:xfrm>
            <a:off x="2678533" y="1756626"/>
            <a:ext cx="3786933" cy="16302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err="1"/>
              <a:t>Vragen</a:t>
            </a:r>
            <a:r>
              <a:rPr lang="en-US" sz="7200"/>
              <a:t>?</a:t>
            </a:r>
            <a:endParaRPr sz="7200"/>
          </a:p>
        </p:txBody>
      </p:sp>
    </p:spTree>
    <p:extLst>
      <p:ext uri="{BB962C8B-B14F-4D97-AF65-F5344CB8AC3E}">
        <p14:creationId xmlns:p14="http://schemas.microsoft.com/office/powerpoint/2010/main" val="3322097436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989C011C64E14B8D2F0A9DB8EEAFFC" ma:contentTypeVersion="2" ma:contentTypeDescription="Een nieuw document maken." ma:contentTypeScope="" ma:versionID="c8142d039dc5353adfacfa06026142e5">
  <xsd:schema xmlns:xsd="http://www.w3.org/2001/XMLSchema" xmlns:xs="http://www.w3.org/2001/XMLSchema" xmlns:p="http://schemas.microsoft.com/office/2006/metadata/properties" xmlns:ns2="2c69a8eb-0355-4a35-a061-dff89d1db132" targetNamespace="http://schemas.microsoft.com/office/2006/metadata/properties" ma:root="true" ma:fieldsID="180ed39c1d7e406a892133f3319ff9d7" ns2:_="">
    <xsd:import namespace="2c69a8eb-0355-4a35-a061-dff89d1db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69a8eb-0355-4a35-a061-dff89d1db1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C22FD4-411D-4CDB-8129-A39D78FD5136}">
  <ds:schemaRefs>
    <ds:schemaRef ds:uri="http://purl.org/dc/terms/"/>
    <ds:schemaRef ds:uri="http://schemas.openxmlformats.org/package/2006/metadata/core-properties"/>
    <ds:schemaRef ds:uri="2c69a8eb-0355-4a35-a061-dff89d1db132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C90316C-10B9-4F3A-A2F0-45A1D6A5649F}">
  <ds:schemaRefs>
    <ds:schemaRef ds:uri="2c69a8eb-0355-4a35-a061-dff89d1db13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B92F3D7-597E-48D1-B89E-5121E2EAB8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On-screen Show (16:9)</PresentationFormat>
  <Paragraphs>29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Machine Learning Infographics by Slidesgo</vt:lpstr>
      <vt:lpstr>HUMAN MACHINE TEACHERS​</vt:lpstr>
      <vt:lpstr>VOORTGANG CONTAINER PROJECT​</vt:lpstr>
      <vt:lpstr>Recap</vt:lpstr>
      <vt:lpstr>Aangepaste environment</vt:lpstr>
      <vt:lpstr>Nieuwe reward functie</vt:lpstr>
      <vt:lpstr>PowerPoint Presentation</vt:lpstr>
      <vt:lpstr>Huidig werk 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MACHINE TEACHERS​</dc:title>
  <cp:lastModifiedBy>Eric Maat (20162928)</cp:lastModifiedBy>
  <cp:revision>37</cp:revision>
  <dcterms:modified xsi:type="dcterms:W3CDTF">2023-01-15T17:52:42Z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0x010100BD989C011C64E14B8D2F0A9DB8EEAFFC</vt:lpwstr>
  </property>
</Properties>
</file>