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Roboto" charset="1" panose="02000000000000000000"/>
      <p:regular r:id="rId11"/>
    </p:embeddedFont>
    <p:embeddedFont>
      <p:font typeface="Roboto Bold" charset="1" panose="02000000000000000000"/>
      <p:regular r:id="rId12"/>
    </p:embeddedFont>
    <p:embeddedFont>
      <p:font typeface="Roboto Italics" charset="1" panose="02000000000000000000"/>
      <p:regular r:id="rId13"/>
    </p:embeddedFont>
    <p:embeddedFont>
      <p:font typeface="Roboto Bold Italics" charset="1" panose="02000000000000000000"/>
      <p:regular r:id="rId14"/>
    </p:embeddedFont>
    <p:embeddedFont>
      <p:font typeface="Open Sans" charset="1" panose="020B0606030504020204"/>
      <p:regular r:id="rId15"/>
    </p:embeddedFont>
    <p:embeddedFont>
      <p:font typeface="Open Sans Bold" charset="1" panose="020B0806030504020204"/>
      <p:regular r:id="rId16"/>
    </p:embeddedFont>
    <p:embeddedFont>
      <p:font typeface="Open Sans Italics" charset="1" panose="020B0606030504020204"/>
      <p:regular r:id="rId17"/>
    </p:embeddedFont>
    <p:embeddedFont>
      <p:font typeface="Open Sans Bold Italics" charset="1" panose="020B0806030504020204"/>
      <p:regular r:id="rId18"/>
    </p:embeddedFont>
    <p:embeddedFont>
      <p:font typeface="Open Sans Light" charset="1" panose="020B0306030504020204"/>
      <p:regular r:id="rId19"/>
    </p:embeddedFont>
    <p:embeddedFont>
      <p:font typeface="Open Sans Light Italics" charset="1" panose="020B0306030504020204"/>
      <p:regular r:id="rId20"/>
    </p:embeddedFont>
    <p:embeddedFont>
      <p:font typeface="Open Sans Ultra-Bold" charset="1" panose="00000000000000000000"/>
      <p:regular r:id="rId21"/>
    </p:embeddedFont>
    <p:embeddedFont>
      <p:font typeface="Open Sans Ultra-Bold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4034" y="7314923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02135" y="5815557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097666" y="6254241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1"/>
                </a:lnTo>
                <a:lnTo>
                  <a:pt x="12080352" y="7094461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982686" y="-3547231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0" y="7094462"/>
                </a:moveTo>
                <a:lnTo>
                  <a:pt x="12080352" y="7094462"/>
                </a:lnTo>
                <a:lnTo>
                  <a:pt x="12080352" y="0"/>
                </a:lnTo>
                <a:lnTo>
                  <a:pt x="0" y="0"/>
                </a:lnTo>
                <a:lnTo>
                  <a:pt x="0" y="70944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18546" y="-3656601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45019" y="-3656601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6" y="0"/>
                </a:lnTo>
                <a:lnTo>
                  <a:pt x="4985646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83512" y="2382249"/>
            <a:ext cx="14498083" cy="457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54"/>
              </a:lnSpc>
            </a:pPr>
            <a:r>
              <a:rPr lang="en-US" sz="8936" spc="196">
                <a:solidFill>
                  <a:srgbClr val="292F33"/>
                </a:solidFill>
                <a:latin typeface="League Spartan"/>
              </a:rPr>
              <a:t>CONTADOR DE PALABRAS SIMULANDO MAP REDUCE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00689" y="7267298"/>
            <a:ext cx="11263728" cy="62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96"/>
              </a:lnSpc>
            </a:pPr>
            <a:r>
              <a:rPr lang="en-US" sz="3821" spc="-26">
                <a:solidFill>
                  <a:srgbClr val="292F33"/>
                </a:solidFill>
                <a:latin typeface="League Spartan"/>
              </a:rPr>
              <a:t>ARANIBAR CASTILLO AYRTON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61665" y="1951145"/>
            <a:ext cx="12764670" cy="1146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35"/>
              </a:lnSpc>
              <a:spcBef>
                <a:spcPct val="0"/>
              </a:spcBef>
            </a:pPr>
            <a:r>
              <a:rPr lang="en-US" sz="6864" spc="151">
                <a:solidFill>
                  <a:srgbClr val="292F33"/>
                </a:solidFill>
                <a:latin typeface="League Spartan"/>
              </a:rPr>
              <a:t>CÓDIGO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7873617">
            <a:off x="-3823794" y="-989888"/>
            <a:ext cx="8638181" cy="5072968"/>
          </a:xfrm>
          <a:custGeom>
            <a:avLst/>
            <a:gdLst/>
            <a:ahLst/>
            <a:cxnLst/>
            <a:rect r="r" b="b" t="t" l="l"/>
            <a:pathLst>
              <a:path h="5072968" w="8638181">
                <a:moveTo>
                  <a:pt x="8638181" y="0"/>
                </a:moveTo>
                <a:lnTo>
                  <a:pt x="0" y="0"/>
                </a:lnTo>
                <a:lnTo>
                  <a:pt x="0" y="5072968"/>
                </a:lnTo>
                <a:lnTo>
                  <a:pt x="8638181" y="5072968"/>
                </a:lnTo>
                <a:lnTo>
                  <a:pt x="86381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3473517">
            <a:off x="14180449" y="5574674"/>
            <a:ext cx="8858435" cy="5202317"/>
          </a:xfrm>
          <a:custGeom>
            <a:avLst/>
            <a:gdLst/>
            <a:ahLst/>
            <a:cxnLst/>
            <a:rect r="r" b="b" t="t" l="l"/>
            <a:pathLst>
              <a:path h="5202317" w="8858435">
                <a:moveTo>
                  <a:pt x="8858436" y="0"/>
                </a:moveTo>
                <a:lnTo>
                  <a:pt x="0" y="0"/>
                </a:lnTo>
                <a:lnTo>
                  <a:pt x="0" y="5202317"/>
                </a:lnTo>
                <a:lnTo>
                  <a:pt x="8858436" y="5202317"/>
                </a:lnTo>
                <a:lnTo>
                  <a:pt x="885843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536062">
            <a:off x="13623337" y="-4067532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1926225" y="7888664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9267" y="4224128"/>
            <a:ext cx="5154617" cy="5209067"/>
          </a:xfrm>
          <a:custGeom>
            <a:avLst/>
            <a:gdLst/>
            <a:ahLst/>
            <a:cxnLst/>
            <a:rect r="r" b="b" t="t" l="l"/>
            <a:pathLst>
              <a:path h="5209067" w="5154617">
                <a:moveTo>
                  <a:pt x="0" y="0"/>
                </a:moveTo>
                <a:lnTo>
                  <a:pt x="5154618" y="0"/>
                </a:lnTo>
                <a:lnTo>
                  <a:pt x="5154618" y="5209067"/>
                </a:lnTo>
                <a:lnTo>
                  <a:pt x="0" y="52090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62790" y="4074305"/>
            <a:ext cx="5394925" cy="6124673"/>
          </a:xfrm>
          <a:custGeom>
            <a:avLst/>
            <a:gdLst/>
            <a:ahLst/>
            <a:cxnLst/>
            <a:rect r="r" b="b" t="t" l="l"/>
            <a:pathLst>
              <a:path h="6124673" w="5394925">
                <a:moveTo>
                  <a:pt x="0" y="0"/>
                </a:moveTo>
                <a:lnTo>
                  <a:pt x="5394925" y="0"/>
                </a:lnTo>
                <a:lnTo>
                  <a:pt x="5394925" y="6124673"/>
                </a:lnTo>
                <a:lnTo>
                  <a:pt x="0" y="61246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52850" y="3291214"/>
            <a:ext cx="10782300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7"/>
              </a:lnSpc>
              <a:spcBef>
                <a:spcPct val="0"/>
              </a:spcBef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https://github.com/AyrtonAranibar/map_reduce_contador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61665" y="1951145"/>
            <a:ext cx="12764670" cy="1146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35"/>
              </a:lnSpc>
              <a:spcBef>
                <a:spcPct val="0"/>
              </a:spcBef>
            </a:pPr>
            <a:r>
              <a:rPr lang="en-US" sz="6864" spc="151">
                <a:solidFill>
                  <a:srgbClr val="292F33"/>
                </a:solidFill>
                <a:latin typeface="League Spartan"/>
              </a:rPr>
              <a:t>REFERENCIAS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7873617">
            <a:off x="-3823794" y="-989888"/>
            <a:ext cx="8638181" cy="5072968"/>
          </a:xfrm>
          <a:custGeom>
            <a:avLst/>
            <a:gdLst/>
            <a:ahLst/>
            <a:cxnLst/>
            <a:rect r="r" b="b" t="t" l="l"/>
            <a:pathLst>
              <a:path h="5072968" w="8638181">
                <a:moveTo>
                  <a:pt x="8638181" y="0"/>
                </a:moveTo>
                <a:lnTo>
                  <a:pt x="0" y="0"/>
                </a:lnTo>
                <a:lnTo>
                  <a:pt x="0" y="5072968"/>
                </a:lnTo>
                <a:lnTo>
                  <a:pt x="8638181" y="5072968"/>
                </a:lnTo>
                <a:lnTo>
                  <a:pt x="86381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3473517">
            <a:off x="14180449" y="5574674"/>
            <a:ext cx="8858435" cy="5202317"/>
          </a:xfrm>
          <a:custGeom>
            <a:avLst/>
            <a:gdLst/>
            <a:ahLst/>
            <a:cxnLst/>
            <a:rect r="r" b="b" t="t" l="l"/>
            <a:pathLst>
              <a:path h="5202317" w="8858435">
                <a:moveTo>
                  <a:pt x="8858436" y="0"/>
                </a:moveTo>
                <a:lnTo>
                  <a:pt x="0" y="0"/>
                </a:lnTo>
                <a:lnTo>
                  <a:pt x="0" y="5202317"/>
                </a:lnTo>
                <a:lnTo>
                  <a:pt x="8858436" y="5202317"/>
                </a:lnTo>
                <a:lnTo>
                  <a:pt x="885843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536062">
            <a:off x="13623337" y="-4067532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1926225" y="7888664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44217" y="3524315"/>
            <a:ext cx="11999565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7"/>
              </a:lnSpc>
              <a:spcBef>
                <a:spcPct val="0"/>
              </a:spcBef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[1] A. Martelli, Python in a Nutshell, 2nd ed., O'Reilly Media, 2017.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097666" y="6254241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1"/>
                </a:lnTo>
                <a:lnTo>
                  <a:pt x="12080352" y="7094461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744919" y="2545614"/>
            <a:ext cx="517611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Lectura y limpieza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6484" y="1130065"/>
            <a:ext cx="7547516" cy="1385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1179"/>
              </a:lnSpc>
              <a:spcBef>
                <a:spcPct val="0"/>
              </a:spcBef>
            </a:pPr>
            <a:r>
              <a:rPr lang="en-US" sz="8220" spc="180">
                <a:solidFill>
                  <a:srgbClr val="292F33"/>
                </a:solidFill>
                <a:latin typeface="League Spartan"/>
              </a:rPr>
              <a:t>CONTENIDO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818546" y="-3656601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102315" y="-570501"/>
            <a:ext cx="1077329" cy="4114800"/>
          </a:xfrm>
          <a:custGeom>
            <a:avLst/>
            <a:gdLst/>
            <a:ahLst/>
            <a:cxnLst/>
            <a:rect r="r" b="b" t="t" l="l"/>
            <a:pathLst>
              <a:path h="4114800" w="1077329">
                <a:moveTo>
                  <a:pt x="0" y="0"/>
                </a:moveTo>
                <a:lnTo>
                  <a:pt x="1077330" y="0"/>
                </a:lnTo>
                <a:lnTo>
                  <a:pt x="10773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921029" y="2545614"/>
            <a:ext cx="122297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2845" y="3424767"/>
            <a:ext cx="5450510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Mapeo y paralelización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18955" y="3424767"/>
            <a:ext cx="122297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42845" y="4303921"/>
            <a:ext cx="517611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Por qué no lo ordené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18955" y="4303921"/>
            <a:ext cx="122297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40771" y="5183074"/>
            <a:ext cx="5450510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Baraja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16882" y="5183074"/>
            <a:ext cx="122297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40771" y="6062227"/>
            <a:ext cx="5450510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Reduce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16882" y="6062227"/>
            <a:ext cx="122297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40771" y="6941380"/>
            <a:ext cx="517611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Resultados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16882" y="6941380"/>
            <a:ext cx="122297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38697" y="7820533"/>
            <a:ext cx="5450510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Paper de Google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16882" y="8497589"/>
            <a:ext cx="122297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44919" y="8497589"/>
            <a:ext cx="5450510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Código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914808" y="7820533"/>
            <a:ext cx="122297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66780" y="9039635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24881" y="7540269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120078" y="8092005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2"/>
                </a:lnTo>
                <a:lnTo>
                  <a:pt x="12080352" y="7094462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3506686" y="-4891937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0" y="7094462"/>
                </a:moveTo>
                <a:lnTo>
                  <a:pt x="12080352" y="7094462"/>
                </a:lnTo>
                <a:lnTo>
                  <a:pt x="12080352" y="0"/>
                </a:lnTo>
                <a:lnTo>
                  <a:pt x="0" y="0"/>
                </a:lnTo>
                <a:lnTo>
                  <a:pt x="0" y="70944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04664" y="-4239307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31136" y="-4239307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90432" y="3907674"/>
            <a:ext cx="6478438" cy="3317929"/>
          </a:xfrm>
          <a:custGeom>
            <a:avLst/>
            <a:gdLst/>
            <a:ahLst/>
            <a:cxnLst/>
            <a:rect r="r" b="b" t="t" l="l"/>
            <a:pathLst>
              <a:path h="3317929" w="6478438">
                <a:moveTo>
                  <a:pt x="0" y="0"/>
                </a:moveTo>
                <a:lnTo>
                  <a:pt x="6478437" y="0"/>
                </a:lnTo>
                <a:lnTo>
                  <a:pt x="6478437" y="3317929"/>
                </a:lnTo>
                <a:lnTo>
                  <a:pt x="0" y="33179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722017" y="4469658"/>
            <a:ext cx="2193962" cy="219396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8AB7D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953931" y="3907674"/>
            <a:ext cx="7059143" cy="3241633"/>
          </a:xfrm>
          <a:custGeom>
            <a:avLst/>
            <a:gdLst/>
            <a:ahLst/>
            <a:cxnLst/>
            <a:rect r="r" b="b" t="t" l="l"/>
            <a:pathLst>
              <a:path h="3241633" w="7059143">
                <a:moveTo>
                  <a:pt x="0" y="0"/>
                </a:moveTo>
                <a:lnTo>
                  <a:pt x="7059144" y="0"/>
                </a:lnTo>
                <a:lnTo>
                  <a:pt x="7059144" y="3241633"/>
                </a:lnTo>
                <a:lnTo>
                  <a:pt x="0" y="324163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533490" y="1207438"/>
            <a:ext cx="136267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Lectura y limpieza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33490" y="2027858"/>
            <a:ext cx="1362676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Del capitulo uno del libro Don Quijote, eliminé puntos, comas, etc. Volví todo el texto a minúsculas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9191625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66780" y="9039635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24881" y="7540269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120078" y="8092005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2"/>
                </a:lnTo>
                <a:lnTo>
                  <a:pt x="12080352" y="7094462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3506686" y="-4891937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0" y="7094462"/>
                </a:moveTo>
                <a:lnTo>
                  <a:pt x="12080352" y="7094462"/>
                </a:lnTo>
                <a:lnTo>
                  <a:pt x="12080352" y="0"/>
                </a:lnTo>
                <a:lnTo>
                  <a:pt x="0" y="0"/>
                </a:lnTo>
                <a:lnTo>
                  <a:pt x="0" y="70944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04664" y="-4239307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31136" y="-4239307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187282" y="5823820"/>
            <a:ext cx="1352328" cy="135232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8AB7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662848" y="4677534"/>
            <a:ext cx="7596452" cy="3302214"/>
          </a:xfrm>
          <a:custGeom>
            <a:avLst/>
            <a:gdLst/>
            <a:ahLst/>
            <a:cxnLst/>
            <a:rect r="r" b="b" t="t" l="l"/>
            <a:pathLst>
              <a:path h="3302214" w="7596452">
                <a:moveTo>
                  <a:pt x="0" y="0"/>
                </a:moveTo>
                <a:lnTo>
                  <a:pt x="7596452" y="0"/>
                </a:lnTo>
                <a:lnTo>
                  <a:pt x="7596452" y="3302214"/>
                </a:lnTo>
                <a:lnTo>
                  <a:pt x="0" y="33022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54951" y="3589482"/>
            <a:ext cx="7216856" cy="2910502"/>
          </a:xfrm>
          <a:custGeom>
            <a:avLst/>
            <a:gdLst/>
            <a:ahLst/>
            <a:cxnLst/>
            <a:rect r="r" b="b" t="t" l="l"/>
            <a:pathLst>
              <a:path h="2910502" w="7216856">
                <a:moveTo>
                  <a:pt x="0" y="0"/>
                </a:moveTo>
                <a:lnTo>
                  <a:pt x="7216856" y="0"/>
                </a:lnTo>
                <a:lnTo>
                  <a:pt x="7216856" y="2910502"/>
                </a:lnTo>
                <a:lnTo>
                  <a:pt x="0" y="291050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7062345"/>
            <a:ext cx="5508070" cy="2452812"/>
          </a:xfrm>
          <a:custGeom>
            <a:avLst/>
            <a:gdLst/>
            <a:ahLst/>
            <a:cxnLst/>
            <a:rect r="r" b="b" t="t" l="l"/>
            <a:pathLst>
              <a:path h="2452812" w="5508070">
                <a:moveTo>
                  <a:pt x="0" y="0"/>
                </a:moveTo>
                <a:lnTo>
                  <a:pt x="5508070" y="0"/>
                </a:lnTo>
                <a:lnTo>
                  <a:pt x="5508070" y="2452813"/>
                </a:lnTo>
                <a:lnTo>
                  <a:pt x="0" y="2452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33490" y="1207438"/>
            <a:ext cx="136267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Mapeo y paralelización</a:t>
            </a:r>
            <a:r>
              <a:rPr lang="en-US" sz="5199">
                <a:solidFill>
                  <a:srgbClr val="000000"/>
                </a:solidFill>
                <a:latin typeface="Open Sans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19739" y="2218517"/>
            <a:ext cx="1443764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Importé la librería “Threading” de Python para hacer la paralelización, cree 3 hilos, dividí el contenido y ejecute mi función map en cada hilo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9191625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674529" y="8103573"/>
            <a:ext cx="478214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Contenido de “mapeo1”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57308" y="6433309"/>
            <a:ext cx="445085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Paralelización en hilos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45078" y="9448483"/>
            <a:ext cx="26001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Función Map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66780" y="9039635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24881" y="7540269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120078" y="8092005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2"/>
                </a:lnTo>
                <a:lnTo>
                  <a:pt x="12080352" y="7094462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3506686" y="-4891937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0" y="7094462"/>
                </a:moveTo>
                <a:lnTo>
                  <a:pt x="12080352" y="7094462"/>
                </a:lnTo>
                <a:lnTo>
                  <a:pt x="12080352" y="0"/>
                </a:lnTo>
                <a:lnTo>
                  <a:pt x="0" y="0"/>
                </a:lnTo>
                <a:lnTo>
                  <a:pt x="0" y="70944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04664" y="-4239307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31136" y="-4239307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4047435" y="5488636"/>
            <a:ext cx="152597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1679984" y="4102093"/>
          <a:ext cx="4707419" cy="4114800"/>
        </p:xfrm>
        <a:graphic>
          <a:graphicData uri="http://schemas.openxmlformats.org/drawingml/2006/table">
            <a:tbl>
              <a:tblPr/>
              <a:tblGrid>
                <a:gridCol w="2465900"/>
                <a:gridCol w="2241519"/>
              </a:tblGrid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 Bold"/>
                        </a:rPr>
                        <a:t>617135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 Bold"/>
                        </a:rPr>
                        <a:t>617136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 Bold"/>
                        </a:rPr>
                        <a:t>617137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 Bold"/>
                        </a:rPr>
                        <a:t>617138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2533490" y="1207438"/>
            <a:ext cx="136267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Por qué no lo ordené : Diccionario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9739" y="2218517"/>
            <a:ext cx="1443764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Los diccionarios son estructuras de datos que tienen una búsqueda muy eficiente O(1). [1] Entonces se puede acceder directamente a memoria.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191625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210003" y="5165104"/>
            <a:ext cx="183743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“palabra”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42011" y="5184154"/>
            <a:ext cx="14812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617136</a:t>
            </a:r>
          </a:p>
        </p:txBody>
      </p:sp>
      <p:sp>
        <p:nvSpPr>
          <p:cNvPr name="AutoShape 15" id="15"/>
          <p:cNvSpPr/>
          <p:nvPr/>
        </p:nvSpPr>
        <p:spPr>
          <a:xfrm>
            <a:off x="8235152" y="5488636"/>
            <a:ext cx="2777049" cy="2568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14476338" y="5421961"/>
            <a:ext cx="153501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palabra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70559" y="4287202"/>
            <a:ext cx="11465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mapa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569670" y="6379352"/>
            <a:ext cx="126950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pelota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380790" y="7340742"/>
            <a:ext cx="160317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deporte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232382" y="8340718"/>
            <a:ext cx="39278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Tabla de dispersión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66780" y="9039635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24881" y="7540269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120078" y="8092005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2"/>
                </a:lnTo>
                <a:lnTo>
                  <a:pt x="12080352" y="7094462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3506686" y="-4891937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0" y="7094462"/>
                </a:moveTo>
                <a:lnTo>
                  <a:pt x="12080352" y="7094462"/>
                </a:lnTo>
                <a:lnTo>
                  <a:pt x="12080352" y="0"/>
                </a:lnTo>
                <a:lnTo>
                  <a:pt x="0" y="0"/>
                </a:lnTo>
                <a:lnTo>
                  <a:pt x="0" y="70944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04664" y="-4239307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31136" y="-4239307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187282" y="5823820"/>
            <a:ext cx="1352328" cy="135232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8AB7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14417" y="4215932"/>
            <a:ext cx="7165411" cy="4823703"/>
          </a:xfrm>
          <a:custGeom>
            <a:avLst/>
            <a:gdLst/>
            <a:ahLst/>
            <a:cxnLst/>
            <a:rect r="r" b="b" t="t" l="l"/>
            <a:pathLst>
              <a:path h="4823703" w="7165411">
                <a:moveTo>
                  <a:pt x="0" y="0"/>
                </a:moveTo>
                <a:lnTo>
                  <a:pt x="7165411" y="0"/>
                </a:lnTo>
                <a:lnTo>
                  <a:pt x="7165411" y="4823703"/>
                </a:lnTo>
                <a:lnTo>
                  <a:pt x="0" y="48237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75165" y="4456509"/>
            <a:ext cx="7703781" cy="4344339"/>
          </a:xfrm>
          <a:custGeom>
            <a:avLst/>
            <a:gdLst/>
            <a:ahLst/>
            <a:cxnLst/>
            <a:rect r="r" b="b" t="t" l="l"/>
            <a:pathLst>
              <a:path h="4344339" w="7703781">
                <a:moveTo>
                  <a:pt x="0" y="0"/>
                </a:moveTo>
                <a:lnTo>
                  <a:pt x="7703782" y="0"/>
                </a:lnTo>
                <a:lnTo>
                  <a:pt x="7703782" y="4344339"/>
                </a:lnTo>
                <a:lnTo>
                  <a:pt x="0" y="43443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533490" y="1207438"/>
            <a:ext cx="136267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Baraja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19739" y="2218517"/>
            <a:ext cx="1443764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Junté las particiones en un arreglo global, generé un nuevo mapa que concatena (extend) los valores de las claves repetidas y lo dividí en 2 conjuntos iguales.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9191625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66780" y="9039635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24881" y="7540269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120078" y="8092005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2"/>
                </a:lnTo>
                <a:lnTo>
                  <a:pt x="12080352" y="7094462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3506686" y="-4891937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0" y="7094462"/>
                </a:moveTo>
                <a:lnTo>
                  <a:pt x="12080352" y="7094462"/>
                </a:lnTo>
                <a:lnTo>
                  <a:pt x="12080352" y="0"/>
                </a:lnTo>
                <a:lnTo>
                  <a:pt x="0" y="0"/>
                </a:lnTo>
                <a:lnTo>
                  <a:pt x="0" y="70944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04664" y="-4239307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31136" y="-4239307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187282" y="5823820"/>
            <a:ext cx="1352328" cy="135232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8AB7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87306" y="7039475"/>
            <a:ext cx="7399976" cy="2337720"/>
          </a:xfrm>
          <a:custGeom>
            <a:avLst/>
            <a:gdLst/>
            <a:ahLst/>
            <a:cxnLst/>
            <a:rect r="r" b="b" t="t" l="l"/>
            <a:pathLst>
              <a:path h="2337720" w="7399976">
                <a:moveTo>
                  <a:pt x="0" y="0"/>
                </a:moveTo>
                <a:lnTo>
                  <a:pt x="7399976" y="0"/>
                </a:lnTo>
                <a:lnTo>
                  <a:pt x="7399976" y="2337719"/>
                </a:lnTo>
                <a:lnTo>
                  <a:pt x="0" y="23377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97550" y="4090277"/>
            <a:ext cx="6379489" cy="2758698"/>
          </a:xfrm>
          <a:custGeom>
            <a:avLst/>
            <a:gdLst/>
            <a:ahLst/>
            <a:cxnLst/>
            <a:rect r="r" b="b" t="t" l="l"/>
            <a:pathLst>
              <a:path h="2758698" w="6379489">
                <a:moveTo>
                  <a:pt x="0" y="0"/>
                </a:moveTo>
                <a:lnTo>
                  <a:pt x="6379489" y="0"/>
                </a:lnTo>
                <a:lnTo>
                  <a:pt x="6379489" y="2758698"/>
                </a:lnTo>
                <a:lnTo>
                  <a:pt x="0" y="275869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701353" y="4237182"/>
            <a:ext cx="7557947" cy="5140012"/>
          </a:xfrm>
          <a:custGeom>
            <a:avLst/>
            <a:gdLst/>
            <a:ahLst/>
            <a:cxnLst/>
            <a:rect r="r" b="b" t="t" l="l"/>
            <a:pathLst>
              <a:path h="5140012" w="7557947">
                <a:moveTo>
                  <a:pt x="0" y="0"/>
                </a:moveTo>
                <a:lnTo>
                  <a:pt x="7557947" y="0"/>
                </a:lnTo>
                <a:lnTo>
                  <a:pt x="7557947" y="5140012"/>
                </a:lnTo>
                <a:lnTo>
                  <a:pt x="0" y="514001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33490" y="1207438"/>
            <a:ext cx="136267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Reduce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19739" y="2218517"/>
            <a:ext cx="1443764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Creo 2 hilos y ejecuto mi función reduce con los 2 nuevos mapas generados por el “mapeo”. Esto suma todos los valores de cada clave, finalmente exporto el resultado total en un diccionario global.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9191625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66780" y="9039635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24881" y="7540269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120078" y="8092005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2"/>
                </a:lnTo>
                <a:lnTo>
                  <a:pt x="12080352" y="7094462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3506686" y="-4891937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0" y="7094462"/>
                </a:moveTo>
                <a:lnTo>
                  <a:pt x="12080352" y="7094462"/>
                </a:lnTo>
                <a:lnTo>
                  <a:pt x="12080352" y="0"/>
                </a:lnTo>
                <a:lnTo>
                  <a:pt x="0" y="0"/>
                </a:lnTo>
                <a:lnTo>
                  <a:pt x="0" y="70944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04664" y="-4239307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31136" y="-4239307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8293" y="2202525"/>
            <a:ext cx="4017125" cy="7492473"/>
          </a:xfrm>
          <a:custGeom>
            <a:avLst/>
            <a:gdLst/>
            <a:ahLst/>
            <a:cxnLst/>
            <a:rect r="r" b="b" t="t" l="l"/>
            <a:pathLst>
              <a:path h="7492473" w="4017125">
                <a:moveTo>
                  <a:pt x="0" y="0"/>
                </a:moveTo>
                <a:lnTo>
                  <a:pt x="4017125" y="0"/>
                </a:lnTo>
                <a:lnTo>
                  <a:pt x="4017125" y="7492473"/>
                </a:lnTo>
                <a:lnTo>
                  <a:pt x="0" y="749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8628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48550" y="2615715"/>
            <a:ext cx="10675409" cy="6666093"/>
          </a:xfrm>
          <a:custGeom>
            <a:avLst/>
            <a:gdLst/>
            <a:ahLst/>
            <a:cxnLst/>
            <a:rect r="r" b="b" t="t" l="l"/>
            <a:pathLst>
              <a:path h="6666093" w="10675409">
                <a:moveTo>
                  <a:pt x="0" y="0"/>
                </a:moveTo>
                <a:lnTo>
                  <a:pt x="10675410" y="0"/>
                </a:lnTo>
                <a:lnTo>
                  <a:pt x="10675410" y="6666093"/>
                </a:lnTo>
                <a:lnTo>
                  <a:pt x="0" y="666609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33490" y="1207438"/>
            <a:ext cx="136267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Resultados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191625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61665" y="1951145"/>
            <a:ext cx="12764670" cy="1146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35"/>
              </a:lnSpc>
              <a:spcBef>
                <a:spcPct val="0"/>
              </a:spcBef>
            </a:pPr>
            <a:r>
              <a:rPr lang="en-US" sz="6864" spc="151">
                <a:solidFill>
                  <a:srgbClr val="292F33"/>
                </a:solidFill>
                <a:latin typeface="League Spartan"/>
              </a:rPr>
              <a:t>PAPER DE GOOGLE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7873617">
            <a:off x="-3823794" y="-989888"/>
            <a:ext cx="8638181" cy="5072968"/>
          </a:xfrm>
          <a:custGeom>
            <a:avLst/>
            <a:gdLst/>
            <a:ahLst/>
            <a:cxnLst/>
            <a:rect r="r" b="b" t="t" l="l"/>
            <a:pathLst>
              <a:path h="5072968" w="8638181">
                <a:moveTo>
                  <a:pt x="8638181" y="0"/>
                </a:moveTo>
                <a:lnTo>
                  <a:pt x="0" y="0"/>
                </a:lnTo>
                <a:lnTo>
                  <a:pt x="0" y="5072968"/>
                </a:lnTo>
                <a:lnTo>
                  <a:pt x="8638181" y="5072968"/>
                </a:lnTo>
                <a:lnTo>
                  <a:pt x="86381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3473517">
            <a:off x="14180449" y="5574674"/>
            <a:ext cx="8858435" cy="5202317"/>
          </a:xfrm>
          <a:custGeom>
            <a:avLst/>
            <a:gdLst/>
            <a:ahLst/>
            <a:cxnLst/>
            <a:rect r="r" b="b" t="t" l="l"/>
            <a:pathLst>
              <a:path h="5202317" w="8858435">
                <a:moveTo>
                  <a:pt x="8858436" y="0"/>
                </a:moveTo>
                <a:lnTo>
                  <a:pt x="0" y="0"/>
                </a:lnTo>
                <a:lnTo>
                  <a:pt x="0" y="5202317"/>
                </a:lnTo>
                <a:lnTo>
                  <a:pt x="8858436" y="5202317"/>
                </a:lnTo>
                <a:lnTo>
                  <a:pt x="885843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536062">
            <a:off x="13623337" y="-4067532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1926225" y="7888664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5669" y="4402018"/>
            <a:ext cx="5185599" cy="5166604"/>
          </a:xfrm>
          <a:custGeom>
            <a:avLst/>
            <a:gdLst/>
            <a:ahLst/>
            <a:cxnLst/>
            <a:rect r="r" b="b" t="t" l="l"/>
            <a:pathLst>
              <a:path h="5166604" w="5185599">
                <a:moveTo>
                  <a:pt x="0" y="0"/>
                </a:moveTo>
                <a:lnTo>
                  <a:pt x="5185599" y="0"/>
                </a:lnTo>
                <a:lnTo>
                  <a:pt x="5185599" y="5166604"/>
                </a:lnTo>
                <a:lnTo>
                  <a:pt x="0" y="51666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34564" y="4402018"/>
            <a:ext cx="7692512" cy="5884982"/>
          </a:xfrm>
          <a:custGeom>
            <a:avLst/>
            <a:gdLst/>
            <a:ahLst/>
            <a:cxnLst/>
            <a:rect r="r" b="b" t="t" l="l"/>
            <a:pathLst>
              <a:path h="5884982" w="7692512">
                <a:moveTo>
                  <a:pt x="0" y="0"/>
                </a:moveTo>
                <a:lnTo>
                  <a:pt x="7692513" y="0"/>
                </a:lnTo>
                <a:lnTo>
                  <a:pt x="7692513" y="5884982"/>
                </a:lnTo>
                <a:lnTo>
                  <a:pt x="0" y="58849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33083" y="3291214"/>
            <a:ext cx="6821835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7"/>
              </a:lnSpc>
              <a:spcBef>
                <a:spcPct val="0"/>
              </a:spcBef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https://research.google/pubs/pub62/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DAFy277KXmo</dc:identifier>
  <dcterms:modified xsi:type="dcterms:W3CDTF">2011-08-01T06:04:30Z</dcterms:modified>
  <cp:revision>1</cp:revision>
  <dc:title>marketing y publicidad</dc:title>
</cp:coreProperties>
</file>