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Ultra-Bold" charset="1" panose="00000000000000000000"/>
      <p:regular r:id="rId21"/>
    </p:embeddedFont>
    <p:embeddedFont>
      <p:font typeface="Open Sans Ultra-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4034" y="7314923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02135" y="581555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097666" y="625424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82686" y="-354723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18546" y="-3656601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45019" y="-3656601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6" y="0"/>
                </a:lnTo>
                <a:lnTo>
                  <a:pt x="4985646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83512" y="2382249"/>
            <a:ext cx="14498083" cy="457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4"/>
              </a:lnSpc>
            </a:pPr>
            <a:r>
              <a:rPr lang="en-US" sz="8936" spc="196">
                <a:solidFill>
                  <a:srgbClr val="292F33"/>
                </a:solidFill>
                <a:latin typeface="League Spartan"/>
              </a:rPr>
              <a:t>CONTADOR DE PALABRAS SIMULANDO MAP REDUCE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00689" y="7267298"/>
            <a:ext cx="11263728" cy="62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6"/>
              </a:lnSpc>
            </a:pPr>
            <a:r>
              <a:rPr lang="en-US" sz="3821" spc="-26">
                <a:solidFill>
                  <a:srgbClr val="292F33"/>
                </a:solidFill>
                <a:latin typeface="League Spartan"/>
              </a:rPr>
              <a:t>ARANIBAR CASTILLO, AYRTON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665" y="1951145"/>
            <a:ext cx="12764670" cy="11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5"/>
              </a:lnSpc>
              <a:spcBef>
                <a:spcPct val="0"/>
              </a:spcBef>
            </a:pPr>
            <a:r>
              <a:rPr lang="en-US" sz="6864" spc="151">
                <a:solidFill>
                  <a:srgbClr val="292F33"/>
                </a:solidFill>
                <a:latin typeface="League Spartan"/>
              </a:rPr>
              <a:t>CÓDIGO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7873617">
            <a:off x="-3823794" y="-989888"/>
            <a:ext cx="8638181" cy="5072968"/>
          </a:xfrm>
          <a:custGeom>
            <a:avLst/>
            <a:gdLst/>
            <a:ahLst/>
            <a:cxnLst/>
            <a:rect r="r" b="b" t="t" l="l"/>
            <a:pathLst>
              <a:path h="5072968" w="8638181">
                <a:moveTo>
                  <a:pt x="8638181" y="0"/>
                </a:moveTo>
                <a:lnTo>
                  <a:pt x="0" y="0"/>
                </a:lnTo>
                <a:lnTo>
                  <a:pt x="0" y="5072968"/>
                </a:lnTo>
                <a:lnTo>
                  <a:pt x="8638181" y="5072968"/>
                </a:lnTo>
                <a:lnTo>
                  <a:pt x="8638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473517">
            <a:off x="14180449" y="5574674"/>
            <a:ext cx="8858435" cy="5202317"/>
          </a:xfrm>
          <a:custGeom>
            <a:avLst/>
            <a:gdLst/>
            <a:ahLst/>
            <a:cxnLst/>
            <a:rect r="r" b="b" t="t" l="l"/>
            <a:pathLst>
              <a:path h="5202317" w="8858435">
                <a:moveTo>
                  <a:pt x="8858436" y="0"/>
                </a:moveTo>
                <a:lnTo>
                  <a:pt x="0" y="0"/>
                </a:lnTo>
                <a:lnTo>
                  <a:pt x="0" y="5202317"/>
                </a:lnTo>
                <a:lnTo>
                  <a:pt x="8858436" y="5202317"/>
                </a:lnTo>
                <a:lnTo>
                  <a:pt x="88584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36062">
            <a:off x="13623337" y="-4067532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926225" y="7888664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9267" y="4224128"/>
            <a:ext cx="5154617" cy="5209067"/>
          </a:xfrm>
          <a:custGeom>
            <a:avLst/>
            <a:gdLst/>
            <a:ahLst/>
            <a:cxnLst/>
            <a:rect r="r" b="b" t="t" l="l"/>
            <a:pathLst>
              <a:path h="5209067" w="5154617">
                <a:moveTo>
                  <a:pt x="0" y="0"/>
                </a:moveTo>
                <a:lnTo>
                  <a:pt x="5154618" y="0"/>
                </a:lnTo>
                <a:lnTo>
                  <a:pt x="5154618" y="5209067"/>
                </a:lnTo>
                <a:lnTo>
                  <a:pt x="0" y="5209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4055804"/>
            <a:ext cx="5702695" cy="6231196"/>
          </a:xfrm>
          <a:custGeom>
            <a:avLst/>
            <a:gdLst/>
            <a:ahLst/>
            <a:cxnLst/>
            <a:rect r="r" b="b" t="t" l="l"/>
            <a:pathLst>
              <a:path h="6231196" w="5702695">
                <a:moveTo>
                  <a:pt x="0" y="0"/>
                </a:moveTo>
                <a:lnTo>
                  <a:pt x="5702695" y="0"/>
                </a:lnTo>
                <a:lnTo>
                  <a:pt x="5702695" y="6231196"/>
                </a:lnTo>
                <a:lnTo>
                  <a:pt x="0" y="62311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52850" y="3291214"/>
            <a:ext cx="1078230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https://github.com/AyrtonAranibar/map_reduce_contador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665" y="1951145"/>
            <a:ext cx="12764670" cy="11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5"/>
              </a:lnSpc>
              <a:spcBef>
                <a:spcPct val="0"/>
              </a:spcBef>
            </a:pPr>
            <a:r>
              <a:rPr lang="en-US" sz="6864" spc="151">
                <a:solidFill>
                  <a:srgbClr val="292F33"/>
                </a:solidFill>
                <a:latin typeface="League Spartan"/>
              </a:rPr>
              <a:t>REFERENCIAS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7873617">
            <a:off x="-3823794" y="-989888"/>
            <a:ext cx="8638181" cy="5072968"/>
          </a:xfrm>
          <a:custGeom>
            <a:avLst/>
            <a:gdLst/>
            <a:ahLst/>
            <a:cxnLst/>
            <a:rect r="r" b="b" t="t" l="l"/>
            <a:pathLst>
              <a:path h="5072968" w="8638181">
                <a:moveTo>
                  <a:pt x="8638181" y="0"/>
                </a:moveTo>
                <a:lnTo>
                  <a:pt x="0" y="0"/>
                </a:lnTo>
                <a:lnTo>
                  <a:pt x="0" y="5072968"/>
                </a:lnTo>
                <a:lnTo>
                  <a:pt x="8638181" y="5072968"/>
                </a:lnTo>
                <a:lnTo>
                  <a:pt x="8638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473517">
            <a:off x="14180449" y="5574674"/>
            <a:ext cx="8858435" cy="5202317"/>
          </a:xfrm>
          <a:custGeom>
            <a:avLst/>
            <a:gdLst/>
            <a:ahLst/>
            <a:cxnLst/>
            <a:rect r="r" b="b" t="t" l="l"/>
            <a:pathLst>
              <a:path h="5202317" w="8858435">
                <a:moveTo>
                  <a:pt x="8858436" y="0"/>
                </a:moveTo>
                <a:lnTo>
                  <a:pt x="0" y="0"/>
                </a:lnTo>
                <a:lnTo>
                  <a:pt x="0" y="5202317"/>
                </a:lnTo>
                <a:lnTo>
                  <a:pt x="8858436" y="5202317"/>
                </a:lnTo>
                <a:lnTo>
                  <a:pt x="88584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36062">
            <a:off x="13623337" y="-4067532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926225" y="7888664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9431" y="3524315"/>
            <a:ext cx="10009138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[1] Cervantes, M. de. (1605). Don Quijote de la Mancha.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097666" y="6254241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44919" y="2545614"/>
            <a:ext cx="517611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Lectura y limpieza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6484" y="1130065"/>
            <a:ext cx="7547516" cy="13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179"/>
              </a:lnSpc>
              <a:spcBef>
                <a:spcPct val="0"/>
              </a:spcBef>
            </a:pPr>
            <a:r>
              <a:rPr lang="en-US" sz="8220" spc="180">
                <a:solidFill>
                  <a:srgbClr val="292F33"/>
                </a:solidFill>
                <a:latin typeface="League Spartan"/>
              </a:rPr>
              <a:t>CONTENIDO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18546" y="-3656601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02315" y="-570501"/>
            <a:ext cx="1077329" cy="4114800"/>
          </a:xfrm>
          <a:custGeom>
            <a:avLst/>
            <a:gdLst/>
            <a:ahLst/>
            <a:cxnLst/>
            <a:rect r="r" b="b" t="t" l="l"/>
            <a:pathLst>
              <a:path h="4114800" w="1077329">
                <a:moveTo>
                  <a:pt x="0" y="0"/>
                </a:moveTo>
                <a:lnTo>
                  <a:pt x="1077330" y="0"/>
                </a:lnTo>
                <a:lnTo>
                  <a:pt x="10773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21029" y="2545614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2845" y="3424767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Mapeo y paralelización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18955" y="3424767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42845" y="4303921"/>
            <a:ext cx="517611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Ordenamiento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18955" y="4303921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0771" y="5183074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Baraja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16882" y="5183074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40771" y="6062227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Reduce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16882" y="6062227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40771" y="6941380"/>
            <a:ext cx="517611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Resultados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16882" y="6941380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38697" y="7820533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Paper de Google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16882" y="8497589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44919" y="8497589"/>
            <a:ext cx="5450510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Código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14808" y="7820533"/>
            <a:ext cx="1222971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3360" y="1064572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22017" y="4469658"/>
            <a:ext cx="2193962" cy="21939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25553" y="3503073"/>
            <a:ext cx="6244007" cy="4454679"/>
          </a:xfrm>
          <a:custGeom>
            <a:avLst/>
            <a:gdLst/>
            <a:ahLst/>
            <a:cxnLst/>
            <a:rect r="r" b="b" t="t" l="l"/>
            <a:pathLst>
              <a:path h="4454679" w="6244007">
                <a:moveTo>
                  <a:pt x="0" y="0"/>
                </a:moveTo>
                <a:lnTo>
                  <a:pt x="6244006" y="0"/>
                </a:lnTo>
                <a:lnTo>
                  <a:pt x="6244006" y="4454679"/>
                </a:lnTo>
                <a:lnTo>
                  <a:pt x="0" y="4454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99748" y="3945028"/>
            <a:ext cx="7003882" cy="3243222"/>
          </a:xfrm>
          <a:custGeom>
            <a:avLst/>
            <a:gdLst/>
            <a:ahLst/>
            <a:cxnLst/>
            <a:rect r="r" b="b" t="t" l="l"/>
            <a:pathLst>
              <a:path h="3243222" w="7003882">
                <a:moveTo>
                  <a:pt x="0" y="0"/>
                </a:moveTo>
                <a:lnTo>
                  <a:pt x="7003882" y="0"/>
                </a:lnTo>
                <a:lnTo>
                  <a:pt x="7003882" y="3243222"/>
                </a:lnTo>
                <a:lnTo>
                  <a:pt x="0" y="32432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Lectura y limpieza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53270" y="2027858"/>
            <a:ext cx="136267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Utilicé los 4 primeros capítulos de Don Quijote, eliminé símbolos y transformé todo a minúsculas. El resultado final lo guardé.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384409" y="8053905"/>
            <a:ext cx="1267709" cy="40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2403">
                <a:solidFill>
                  <a:srgbClr val="000000"/>
                </a:solidFill>
                <a:latin typeface="Open Sans"/>
              </a:rPr>
              <a:t>Limpieza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64692" y="7320571"/>
            <a:ext cx="1873995" cy="40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2403">
                <a:solidFill>
                  <a:srgbClr val="000000"/>
                </a:solidFill>
                <a:latin typeface="Open Sans"/>
              </a:rPr>
              <a:t>Resultado [1]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87282" y="5823820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35783" y="5922596"/>
            <a:ext cx="4488423" cy="3180705"/>
          </a:xfrm>
          <a:custGeom>
            <a:avLst/>
            <a:gdLst/>
            <a:ahLst/>
            <a:cxnLst/>
            <a:rect r="r" b="b" t="t" l="l"/>
            <a:pathLst>
              <a:path h="3180705" w="4488423">
                <a:moveTo>
                  <a:pt x="0" y="0"/>
                </a:moveTo>
                <a:lnTo>
                  <a:pt x="4488423" y="0"/>
                </a:lnTo>
                <a:lnTo>
                  <a:pt x="4488423" y="3180706"/>
                </a:lnTo>
                <a:lnTo>
                  <a:pt x="0" y="31807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2706" y="3589482"/>
            <a:ext cx="7214576" cy="1815490"/>
          </a:xfrm>
          <a:custGeom>
            <a:avLst/>
            <a:gdLst/>
            <a:ahLst/>
            <a:cxnLst/>
            <a:rect r="r" b="b" t="t" l="l"/>
            <a:pathLst>
              <a:path h="1815490" w="7214576">
                <a:moveTo>
                  <a:pt x="0" y="0"/>
                </a:moveTo>
                <a:lnTo>
                  <a:pt x="7214576" y="0"/>
                </a:lnTo>
                <a:lnTo>
                  <a:pt x="7214576" y="1815490"/>
                </a:lnTo>
                <a:lnTo>
                  <a:pt x="0" y="18154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4650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56510" y="3821388"/>
            <a:ext cx="7921555" cy="4202417"/>
          </a:xfrm>
          <a:custGeom>
            <a:avLst/>
            <a:gdLst/>
            <a:ahLst/>
            <a:cxnLst/>
            <a:rect r="r" b="b" t="t" l="l"/>
            <a:pathLst>
              <a:path h="4202417" w="7921555">
                <a:moveTo>
                  <a:pt x="0" y="0"/>
                </a:moveTo>
                <a:lnTo>
                  <a:pt x="7921555" y="0"/>
                </a:lnTo>
                <a:lnTo>
                  <a:pt x="7921555" y="4202416"/>
                </a:lnTo>
                <a:lnTo>
                  <a:pt x="0" y="4202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Mapeo y paralelización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9739" y="2218517"/>
            <a:ext cx="1443764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Importé la librería “Threading” de Python simular la paralelización, cree 4 hilos, dividí el contenido y ejecute mi función map en cada hilo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78109" y="8025330"/>
            <a:ext cx="47821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Contenido de “mapeo1”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24274" y="9255702"/>
            <a:ext cx="3223962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Paralelización en hilos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17092" y="5452597"/>
            <a:ext cx="1838325" cy="40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2403">
                <a:solidFill>
                  <a:srgbClr val="000000"/>
                </a:solidFill>
                <a:latin typeface="Open Sans"/>
              </a:rPr>
              <a:t>Función Map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87282" y="5823820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77553" y="6931781"/>
            <a:ext cx="7609730" cy="1417082"/>
          </a:xfrm>
          <a:custGeom>
            <a:avLst/>
            <a:gdLst/>
            <a:ahLst/>
            <a:cxnLst/>
            <a:rect r="r" b="b" t="t" l="l"/>
            <a:pathLst>
              <a:path h="1417082" w="7609730">
                <a:moveTo>
                  <a:pt x="0" y="0"/>
                </a:moveTo>
                <a:lnTo>
                  <a:pt x="7609729" y="0"/>
                </a:lnTo>
                <a:lnTo>
                  <a:pt x="7609729" y="1417082"/>
                </a:lnTo>
                <a:lnTo>
                  <a:pt x="0" y="1417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3629" y="4533394"/>
            <a:ext cx="9013006" cy="928475"/>
          </a:xfrm>
          <a:custGeom>
            <a:avLst/>
            <a:gdLst/>
            <a:ahLst/>
            <a:cxnLst/>
            <a:rect r="r" b="b" t="t" l="l"/>
            <a:pathLst>
              <a:path h="928475" w="9013006">
                <a:moveTo>
                  <a:pt x="0" y="0"/>
                </a:moveTo>
                <a:lnTo>
                  <a:pt x="9013006" y="0"/>
                </a:lnTo>
                <a:lnTo>
                  <a:pt x="9013006" y="928476"/>
                </a:lnTo>
                <a:lnTo>
                  <a:pt x="0" y="9284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81020" y="3839767"/>
            <a:ext cx="8260513" cy="4165659"/>
          </a:xfrm>
          <a:custGeom>
            <a:avLst/>
            <a:gdLst/>
            <a:ahLst/>
            <a:cxnLst/>
            <a:rect r="r" b="b" t="t" l="l"/>
            <a:pathLst>
              <a:path h="4165659" w="8260513">
                <a:moveTo>
                  <a:pt x="0" y="0"/>
                </a:moveTo>
                <a:lnTo>
                  <a:pt x="8260513" y="0"/>
                </a:lnTo>
                <a:lnTo>
                  <a:pt x="8260513" y="4165659"/>
                </a:lnTo>
                <a:lnTo>
                  <a:pt x="0" y="41656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Ordenamiento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9739" y="2218517"/>
            <a:ext cx="1443764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El ordenamiento también es paralelizable,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aquí se ordenó de forma alfabética dependiendo de la clave del objeto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34823" y="8025330"/>
            <a:ext cx="68687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Contenido de “mapeo1” ordenado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06994" y="8381566"/>
            <a:ext cx="3223962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Paralelización en hilos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94319" y="5509495"/>
            <a:ext cx="5177110" cy="40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5"/>
              </a:lnSpc>
            </a:pPr>
            <a:r>
              <a:rPr lang="en-US" sz="2403">
                <a:solidFill>
                  <a:srgbClr val="000000"/>
                </a:solidFill>
                <a:latin typeface="Open Sans"/>
              </a:rPr>
              <a:t>Función Ordenamiento paralelizable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422837" y="5839719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40138" y="4084782"/>
            <a:ext cx="7987301" cy="5340810"/>
          </a:xfrm>
          <a:custGeom>
            <a:avLst/>
            <a:gdLst/>
            <a:ahLst/>
            <a:cxnLst/>
            <a:rect r="r" b="b" t="t" l="l"/>
            <a:pathLst>
              <a:path h="5340810" w="7987301">
                <a:moveTo>
                  <a:pt x="0" y="0"/>
                </a:moveTo>
                <a:lnTo>
                  <a:pt x="7987302" y="0"/>
                </a:lnTo>
                <a:lnTo>
                  <a:pt x="7987302" y="5340810"/>
                </a:lnTo>
                <a:lnTo>
                  <a:pt x="0" y="53408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70415" y="4593310"/>
            <a:ext cx="7615129" cy="3650047"/>
          </a:xfrm>
          <a:custGeom>
            <a:avLst/>
            <a:gdLst/>
            <a:ahLst/>
            <a:cxnLst/>
            <a:rect r="r" b="b" t="t" l="l"/>
            <a:pathLst>
              <a:path h="3650047" w="7615129">
                <a:moveTo>
                  <a:pt x="0" y="0"/>
                </a:moveTo>
                <a:lnTo>
                  <a:pt x="7615129" y="0"/>
                </a:lnTo>
                <a:lnTo>
                  <a:pt x="7615129" y="3650047"/>
                </a:lnTo>
                <a:lnTo>
                  <a:pt x="0" y="36500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Baraja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9739" y="2218517"/>
            <a:ext cx="144376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La baraja es serial, junté las particiones en un arreglo global, generé un nuevo mapa que concatena los valores de las claves repetidas y lo dividí en 2 conjuntos iguales, finalmente los ordené globalmente.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7414" y="9387492"/>
            <a:ext cx="3373917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Función Baraja(Shuffle)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50955" y="8395757"/>
            <a:ext cx="1454050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Resultado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573666" y="5890808"/>
            <a:ext cx="1352328" cy="135232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9725" y="4123196"/>
            <a:ext cx="8102060" cy="2443777"/>
          </a:xfrm>
          <a:custGeom>
            <a:avLst/>
            <a:gdLst/>
            <a:ahLst/>
            <a:cxnLst/>
            <a:rect r="r" b="b" t="t" l="l"/>
            <a:pathLst>
              <a:path h="2443777" w="8102060">
                <a:moveTo>
                  <a:pt x="0" y="0"/>
                </a:moveTo>
                <a:lnTo>
                  <a:pt x="8102060" y="0"/>
                </a:lnTo>
                <a:lnTo>
                  <a:pt x="8102060" y="2443776"/>
                </a:lnTo>
                <a:lnTo>
                  <a:pt x="0" y="24437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7253405"/>
            <a:ext cx="6685902" cy="2315941"/>
          </a:xfrm>
          <a:custGeom>
            <a:avLst/>
            <a:gdLst/>
            <a:ahLst/>
            <a:cxnLst/>
            <a:rect r="r" b="b" t="t" l="l"/>
            <a:pathLst>
              <a:path h="2315941" w="6685902">
                <a:moveTo>
                  <a:pt x="0" y="0"/>
                </a:moveTo>
                <a:lnTo>
                  <a:pt x="6685902" y="0"/>
                </a:lnTo>
                <a:lnTo>
                  <a:pt x="6685902" y="2315942"/>
                </a:lnTo>
                <a:lnTo>
                  <a:pt x="0" y="2315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24173" y="4671705"/>
            <a:ext cx="8158008" cy="4843452"/>
          </a:xfrm>
          <a:custGeom>
            <a:avLst/>
            <a:gdLst/>
            <a:ahLst/>
            <a:cxnLst/>
            <a:rect r="r" b="b" t="t" l="l"/>
            <a:pathLst>
              <a:path h="4843452" w="8158008">
                <a:moveTo>
                  <a:pt x="0" y="0"/>
                </a:moveTo>
                <a:lnTo>
                  <a:pt x="8158008" y="0"/>
                </a:lnTo>
                <a:lnTo>
                  <a:pt x="8158008" y="4843453"/>
                </a:lnTo>
                <a:lnTo>
                  <a:pt x="0" y="48434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Reduce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9739" y="2218517"/>
            <a:ext cx="144376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Creo 2 hilos y ejecuto mi función reduce con los 2 nuevos mapas generados por el “shuffle”. Esto suma todos los valores de cada clave, finalmente exporto el resultado total en un diccionario global.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943147" y="6614597"/>
            <a:ext cx="2312271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Función Reduce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57862" y="9616972"/>
            <a:ext cx="2005786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Paralelización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9596" y="9667558"/>
            <a:ext cx="1454050" cy="41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7"/>
              </a:lnSpc>
            </a:pPr>
            <a:r>
              <a:rPr lang="en-US" sz="2462">
                <a:solidFill>
                  <a:srgbClr val="000000"/>
                </a:solidFill>
                <a:latin typeface="Open Sans"/>
              </a:rPr>
              <a:t>Resultado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6780" y="9039635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24881" y="7540269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120078" y="8092005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12080352" y="0"/>
                </a:moveTo>
                <a:lnTo>
                  <a:pt x="0" y="0"/>
                </a:lnTo>
                <a:lnTo>
                  <a:pt x="0" y="7094462"/>
                </a:lnTo>
                <a:lnTo>
                  <a:pt x="12080352" y="7094462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506686" y="-4891937"/>
            <a:ext cx="12080352" cy="7094461"/>
          </a:xfrm>
          <a:custGeom>
            <a:avLst/>
            <a:gdLst/>
            <a:ahLst/>
            <a:cxnLst/>
            <a:rect r="r" b="b" t="t" l="l"/>
            <a:pathLst>
              <a:path h="7094461" w="12080352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04664" y="-4239307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136" y="-4239307"/>
            <a:ext cx="4985647" cy="5303879"/>
          </a:xfrm>
          <a:custGeom>
            <a:avLst/>
            <a:gdLst/>
            <a:ahLst/>
            <a:cxnLst/>
            <a:rect r="r" b="b" t="t" l="l"/>
            <a:pathLst>
              <a:path h="5303879" w="4985647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7671" y="3958828"/>
            <a:ext cx="6490433" cy="6328172"/>
          </a:xfrm>
          <a:custGeom>
            <a:avLst/>
            <a:gdLst/>
            <a:ahLst/>
            <a:cxnLst/>
            <a:rect r="r" b="b" t="t" l="l"/>
            <a:pathLst>
              <a:path h="6328172" w="6490433">
                <a:moveTo>
                  <a:pt x="0" y="0"/>
                </a:moveTo>
                <a:lnTo>
                  <a:pt x="6490433" y="0"/>
                </a:lnTo>
                <a:lnTo>
                  <a:pt x="6490433" y="6328172"/>
                </a:lnTo>
                <a:lnTo>
                  <a:pt x="0" y="63281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00831" y="2989407"/>
            <a:ext cx="3020643" cy="1294561"/>
          </a:xfrm>
          <a:custGeom>
            <a:avLst/>
            <a:gdLst/>
            <a:ahLst/>
            <a:cxnLst/>
            <a:rect r="r" b="b" t="t" l="l"/>
            <a:pathLst>
              <a:path h="1294561" w="3020643">
                <a:moveTo>
                  <a:pt x="0" y="0"/>
                </a:moveTo>
                <a:lnTo>
                  <a:pt x="3020643" y="0"/>
                </a:lnTo>
                <a:lnTo>
                  <a:pt x="3020643" y="1294562"/>
                </a:lnTo>
                <a:lnTo>
                  <a:pt x="0" y="12945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3666" y="4426217"/>
            <a:ext cx="8298189" cy="5985892"/>
          </a:xfrm>
          <a:custGeom>
            <a:avLst/>
            <a:gdLst/>
            <a:ahLst/>
            <a:cxnLst/>
            <a:rect r="r" b="b" t="t" l="l"/>
            <a:pathLst>
              <a:path h="5985892" w="8298189">
                <a:moveTo>
                  <a:pt x="0" y="0"/>
                </a:moveTo>
                <a:lnTo>
                  <a:pt x="8298189" y="0"/>
                </a:lnTo>
                <a:lnTo>
                  <a:pt x="8298189" y="5985892"/>
                </a:lnTo>
                <a:lnTo>
                  <a:pt x="0" y="598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432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33490" y="1207438"/>
            <a:ext cx="136267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Resultados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91625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19739" y="2218517"/>
            <a:ext cx="1443764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Comparé el conteo resultante con el conteo en Word y funciona perfectamente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1665" y="1951145"/>
            <a:ext cx="12764670" cy="11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35"/>
              </a:lnSpc>
              <a:spcBef>
                <a:spcPct val="0"/>
              </a:spcBef>
            </a:pPr>
            <a:r>
              <a:rPr lang="en-US" sz="6864" spc="151">
                <a:solidFill>
                  <a:srgbClr val="292F33"/>
                </a:solidFill>
                <a:latin typeface="League Spartan"/>
              </a:rPr>
              <a:t>PAPER DE GOOGLE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7873617">
            <a:off x="-3823794" y="-989888"/>
            <a:ext cx="8638181" cy="5072968"/>
          </a:xfrm>
          <a:custGeom>
            <a:avLst/>
            <a:gdLst/>
            <a:ahLst/>
            <a:cxnLst/>
            <a:rect r="r" b="b" t="t" l="l"/>
            <a:pathLst>
              <a:path h="5072968" w="8638181">
                <a:moveTo>
                  <a:pt x="8638181" y="0"/>
                </a:moveTo>
                <a:lnTo>
                  <a:pt x="0" y="0"/>
                </a:lnTo>
                <a:lnTo>
                  <a:pt x="0" y="5072968"/>
                </a:lnTo>
                <a:lnTo>
                  <a:pt x="8638181" y="5072968"/>
                </a:lnTo>
                <a:lnTo>
                  <a:pt x="8638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3473517">
            <a:off x="14180449" y="5574674"/>
            <a:ext cx="8858435" cy="5202317"/>
          </a:xfrm>
          <a:custGeom>
            <a:avLst/>
            <a:gdLst/>
            <a:ahLst/>
            <a:cxnLst/>
            <a:rect r="r" b="b" t="t" l="l"/>
            <a:pathLst>
              <a:path h="5202317" w="8858435">
                <a:moveTo>
                  <a:pt x="8858436" y="0"/>
                </a:moveTo>
                <a:lnTo>
                  <a:pt x="0" y="0"/>
                </a:lnTo>
                <a:lnTo>
                  <a:pt x="0" y="5202317"/>
                </a:lnTo>
                <a:lnTo>
                  <a:pt x="8858436" y="5202317"/>
                </a:lnTo>
                <a:lnTo>
                  <a:pt x="88584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36062">
            <a:off x="13623337" y="-4067532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926225" y="7888664"/>
            <a:ext cx="6722198" cy="6172200"/>
          </a:xfrm>
          <a:custGeom>
            <a:avLst/>
            <a:gdLst/>
            <a:ahLst/>
            <a:cxnLst/>
            <a:rect r="r" b="b" t="t" l="l"/>
            <a:pathLst>
              <a:path h="6172200" w="6722198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5669" y="4402018"/>
            <a:ext cx="5185599" cy="5166604"/>
          </a:xfrm>
          <a:custGeom>
            <a:avLst/>
            <a:gdLst/>
            <a:ahLst/>
            <a:cxnLst/>
            <a:rect r="r" b="b" t="t" l="l"/>
            <a:pathLst>
              <a:path h="5166604" w="5185599">
                <a:moveTo>
                  <a:pt x="0" y="0"/>
                </a:moveTo>
                <a:lnTo>
                  <a:pt x="5185599" y="0"/>
                </a:lnTo>
                <a:lnTo>
                  <a:pt x="5185599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4564" y="4402018"/>
            <a:ext cx="7692512" cy="5884982"/>
          </a:xfrm>
          <a:custGeom>
            <a:avLst/>
            <a:gdLst/>
            <a:ahLst/>
            <a:cxnLst/>
            <a:rect r="r" b="b" t="t" l="l"/>
            <a:pathLst>
              <a:path h="5884982" w="7692512">
                <a:moveTo>
                  <a:pt x="0" y="0"/>
                </a:moveTo>
                <a:lnTo>
                  <a:pt x="7692513" y="0"/>
                </a:lnTo>
                <a:lnTo>
                  <a:pt x="7692513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33083" y="3291214"/>
            <a:ext cx="6821835" cy="487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>
                <a:solidFill>
                  <a:srgbClr val="292F33"/>
                </a:solidFill>
                <a:latin typeface="Open Sans Bold"/>
              </a:rPr>
              <a:t>https://research.google/pubs/pub62/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DAFy277KXmo</dc:identifier>
  <dcterms:modified xsi:type="dcterms:W3CDTF">2011-08-01T06:04:30Z</dcterms:modified>
  <cp:revision>1</cp:revision>
  <dc:title>marketing y publicidad</dc:title>
</cp:coreProperties>
</file>