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6858000" cx="9144000"/>
  <p:notesSz cx="7559675" cy="10691800"/>
  <p:embeddedFontLst>
    <p:embeddedFont>
      <p:font typeface="Noto Sans"/>
      <p:regular r:id="rId33"/>
      <p:bold r:id="rId34"/>
      <p:italic r:id="rId35"/>
      <p:boldItalic r:id="rId36"/>
    </p:embeddedFont>
    <p:embeddedFont>
      <p:font typeface="Libre Baskerville"/>
      <p:regular r:id="rId37"/>
      <p:bold r:id="rId38"/>
      <p:italic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44" roundtripDataSignature="AMtx7mg5xCvW5AOFA9Iv81SEjXWXCqoF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B88638-10C6-452A-BD5D-CFDA9C76BC3D}">
  <a:tblStyle styleId="{F1B88638-10C6-452A-BD5D-CFDA9C76BC3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2.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4.xml"/><Relationship Id="rId44" Type="http://customschemas.google.com/relationships/presentationmetadata" Target="metadata"/><Relationship Id="rId21" Type="http://schemas.openxmlformats.org/officeDocument/2006/relationships/slide" Target="slides/slide13.xml"/><Relationship Id="rId43" Type="http://schemas.openxmlformats.org/officeDocument/2006/relationships/font" Target="fonts/CenturyGothic-bold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NotoSans-regular.fntdata"/><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NotoSans-italic.fntdata"/><Relationship Id="rId12" Type="http://schemas.openxmlformats.org/officeDocument/2006/relationships/slide" Target="slides/slide4.xml"/><Relationship Id="rId34" Type="http://schemas.openxmlformats.org/officeDocument/2006/relationships/font" Target="fonts/NotoSans-bold.fntdata"/><Relationship Id="rId15" Type="http://schemas.openxmlformats.org/officeDocument/2006/relationships/slide" Target="slides/slide7.xml"/><Relationship Id="rId37" Type="http://schemas.openxmlformats.org/officeDocument/2006/relationships/font" Target="fonts/LibreBaskerville-regular.fntdata"/><Relationship Id="rId14" Type="http://schemas.openxmlformats.org/officeDocument/2006/relationships/slide" Target="slides/slide6.xml"/><Relationship Id="rId36" Type="http://schemas.openxmlformats.org/officeDocument/2006/relationships/font" Target="fonts/NotoSans-boldItalic.fntdata"/><Relationship Id="rId17" Type="http://schemas.openxmlformats.org/officeDocument/2006/relationships/slide" Target="slides/slide9.xml"/><Relationship Id="rId39" Type="http://schemas.openxmlformats.org/officeDocument/2006/relationships/font" Target="fonts/LibreBaskerville-italic.fntdata"/><Relationship Id="rId16" Type="http://schemas.openxmlformats.org/officeDocument/2006/relationships/slide" Target="slides/slide8.xml"/><Relationship Id="rId38" Type="http://schemas.openxmlformats.org/officeDocument/2006/relationships/font" Target="fonts/LibreBaskerville-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 name="Google Shape;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ph idx="2" type="sldImg"/>
          </p:nvPr>
        </p:nvSpPr>
        <p:spPr>
          <a:xfrm>
            <a:off x="1106487" y="812800"/>
            <a:ext cx="5340350" cy="4003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nvSpPr>
        <p:spPr>
          <a:xfrm>
            <a:off x="0" y="0"/>
            <a:ext cx="3278187" cy="5318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n"/>
          <p:cNvSpPr txBox="1"/>
          <p:nvPr/>
        </p:nvSpPr>
        <p:spPr>
          <a:xfrm>
            <a:off x="4278312" y="0"/>
            <a:ext cx="3278187" cy="5318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n"/>
          <p:cNvSpPr txBox="1"/>
          <p:nvPr/>
        </p:nvSpPr>
        <p:spPr>
          <a:xfrm>
            <a:off x="0" y="10156825"/>
            <a:ext cx="3278187" cy="5318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n"/>
          <p:cNvSpPr txBox="1"/>
          <p:nvPr>
            <p:ph idx="12" type="sldNum"/>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0" name="Google Shape;310;p1: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1" name="Google Shape;311;p1:notes"/>
          <p:cNvSpPr txBox="1"/>
          <p:nvPr/>
        </p:nvSpPr>
        <p:spPr>
          <a:xfrm>
            <a:off x="4716462" y="11876087"/>
            <a:ext cx="3606800" cy="614362"/>
          </a:xfrm>
          <a:prstGeom prst="rect">
            <a:avLst/>
          </a:prstGeom>
          <a:noFill/>
          <a:ln>
            <a:noFill/>
          </a:ln>
        </p:spPr>
        <p:txBody>
          <a:bodyPr anchorCtr="0" anchor="b" bIns="0" lIns="0" spcFirstLastPara="1" rIns="0" wrap="square" tIns="0">
            <a:noAutofit/>
          </a:bodyPr>
          <a:lstStyle/>
          <a:p>
            <a:pPr indent="-225422" lvl="0" marL="246061" marR="0" rtl="0" algn="r">
              <a:lnSpc>
                <a:spcPct val="93000"/>
              </a:lnSpc>
              <a:spcBef>
                <a:spcPts val="0"/>
              </a:spcBef>
              <a:spcAft>
                <a:spcPts val="0"/>
              </a:spcAft>
              <a:buClr>
                <a:srgbClr val="000000"/>
              </a:buClr>
              <a:buSzPts val="1600"/>
              <a:buFont typeface="Times New Roman"/>
              <a:buNone/>
            </a:pPr>
            <a:fld id="{00000000-1234-1234-1234-123412341234}" type="slidenum">
              <a:rPr b="0" i="0" lang="en-US" sz="16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2" name="Google Shape;312;p1:notes"/>
          <p:cNvSpPr txBox="1"/>
          <p:nvPr/>
        </p:nvSpPr>
        <p:spPr>
          <a:xfrm>
            <a:off x="4716462" y="11876087"/>
            <a:ext cx="3614737" cy="6238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600"/>
              <a:buFont typeface="Times New Roman"/>
              <a:buNone/>
            </a:pPr>
            <a:fld id="{00000000-1234-1234-1234-123412341234}" type="slidenum">
              <a:rPr b="0" i="0" lang="en-US" sz="16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3" name="Google Shape;313;p1:notes"/>
          <p:cNvSpPr/>
          <p:nvPr>
            <p:ph idx="2" type="sldImg"/>
          </p:nvPr>
        </p:nvSpPr>
        <p:spPr>
          <a:xfrm>
            <a:off x="1041400" y="950912"/>
            <a:ext cx="6248400" cy="468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14" name="Google Shape;314;p1:notes"/>
          <p:cNvSpPr txBox="1"/>
          <p:nvPr/>
        </p:nvSpPr>
        <p:spPr>
          <a:xfrm>
            <a:off x="833437" y="5937250"/>
            <a:ext cx="6667500" cy="56276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1: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8: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2" name="Google Shape;392;p8: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3" name="Google Shape;393;p8: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9: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1" name="Google Shape;401;p9: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2" name="Google Shape;402;p9: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0: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9" name="Google Shape;409;p10: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0" name="Google Shape;410;p10: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1: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7" name="Google Shape;417;p11: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8" name="Google Shape;418;p11: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2: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5" name="Google Shape;425;p12: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26" name="Google Shape;426;p12:notes"/>
          <p:cNvSpPr txBox="1"/>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	productos que tienen descripcion nula y no hayan sido vendidos</a:t>
            </a:r>
            <a:endParaRPr b="0" i="0" sz="1400" u="none" cap="none" strike="noStrike">
              <a:solidFill>
                <a:srgbClr val="000000"/>
              </a:solidFill>
              <a:latin typeface="Arial"/>
              <a:ea typeface="Arial"/>
              <a:cs typeface="Arial"/>
              <a:sym typeface="Arial"/>
            </a:endParaRPr>
          </a:p>
        </p:txBody>
      </p:sp>
      <p:sp>
        <p:nvSpPr>
          <p:cNvPr id="427" name="Google Shape;427;p1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8" name="Google Shape;428;p12: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4: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5" name="Google Shape;435;p14: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36" name="Google Shape;436;p14: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5: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3" name="Google Shape;443;p15: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4" name="Google Shape;444;p15: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6: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0" name="Google Shape;450;p16: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51" name="Google Shape;451;p16:notes"/>
          <p:cNvSpPr txBox="1"/>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Agrupar por todo lo que se quiere mostrar y por pk</a:t>
            </a:r>
            <a:endParaRPr b="0" i="0" sz="1400" u="none" cap="none" strike="noStrike">
              <a:solidFill>
                <a:srgbClr val="000000"/>
              </a:solidFill>
              <a:latin typeface="Arial"/>
              <a:ea typeface="Arial"/>
              <a:cs typeface="Arial"/>
              <a:sym typeface="Arial"/>
            </a:endParaRPr>
          </a:p>
        </p:txBody>
      </p:sp>
      <p:sp>
        <p:nvSpPr>
          <p:cNvPr id="452" name="Google Shape;452;p16: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3" name="Google Shape;453;p16: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7: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0" name="Google Shape;460;p17: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1" name="Google Shape;461;p17:notes"/>
          <p:cNvSpPr txBox="1"/>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Agrupar por todo lo que se quiere mostrar y por pk</a:t>
            </a:r>
            <a:endParaRPr b="0" i="0" sz="1400" u="none" cap="none" strike="noStrike">
              <a:solidFill>
                <a:srgbClr val="000000"/>
              </a:solidFill>
              <a:latin typeface="Arial"/>
              <a:ea typeface="Arial"/>
              <a:cs typeface="Arial"/>
              <a:sym typeface="Arial"/>
            </a:endParaRPr>
          </a:p>
        </p:txBody>
      </p:sp>
      <p:sp>
        <p:nvSpPr>
          <p:cNvPr id="462" name="Google Shape;462;p17: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3" name="Google Shape;463;p17: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9: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9" name="Google Shape;469;p19: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0" name="Google Shape;470;p19: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1" name="Google Shape;321;p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2" name="Google Shape;322;p2:notes"/>
          <p:cNvSpPr txBox="1"/>
          <p:nvPr/>
        </p:nvSpPr>
        <p:spPr>
          <a:xfrm>
            <a:off x="4716462" y="11876087"/>
            <a:ext cx="3606800" cy="614362"/>
          </a:xfrm>
          <a:prstGeom prst="rect">
            <a:avLst/>
          </a:prstGeom>
          <a:noFill/>
          <a:ln>
            <a:noFill/>
          </a:ln>
        </p:spPr>
        <p:txBody>
          <a:bodyPr anchorCtr="0" anchor="b" bIns="0" lIns="0" spcFirstLastPara="1" rIns="0" wrap="square" tIns="0">
            <a:noAutofit/>
          </a:bodyPr>
          <a:lstStyle/>
          <a:p>
            <a:pPr indent="-225422" lvl="0" marL="246061" marR="0" rtl="0" algn="r">
              <a:lnSpc>
                <a:spcPct val="93000"/>
              </a:lnSpc>
              <a:spcBef>
                <a:spcPts val="0"/>
              </a:spcBef>
              <a:spcAft>
                <a:spcPts val="0"/>
              </a:spcAft>
              <a:buClr>
                <a:srgbClr val="000000"/>
              </a:buClr>
              <a:buSzPts val="1600"/>
              <a:buFont typeface="Times New Roman"/>
              <a:buNone/>
            </a:pPr>
            <a:fld id="{00000000-1234-1234-1234-123412341234}" type="slidenum">
              <a:rPr b="0" i="0" lang="en-US" sz="16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3" name="Google Shape;323;p2:notes"/>
          <p:cNvSpPr txBox="1"/>
          <p:nvPr/>
        </p:nvSpPr>
        <p:spPr>
          <a:xfrm>
            <a:off x="4716462" y="11876087"/>
            <a:ext cx="3614737" cy="6238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600"/>
              <a:buFont typeface="Times New Roman"/>
              <a:buNone/>
            </a:pPr>
            <a:fld id="{00000000-1234-1234-1234-123412341234}" type="slidenum">
              <a:rPr b="0" i="0" lang="en-US" sz="16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4" name="Google Shape;324;p2:notes"/>
          <p:cNvSpPr/>
          <p:nvPr>
            <p:ph idx="2" type="sldImg"/>
          </p:nvPr>
        </p:nvSpPr>
        <p:spPr>
          <a:xfrm>
            <a:off x="1041400" y="950912"/>
            <a:ext cx="6248400" cy="468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25" name="Google Shape;325;p2:notes"/>
          <p:cNvSpPr txBox="1"/>
          <p:nvPr/>
        </p:nvSpPr>
        <p:spPr>
          <a:xfrm>
            <a:off x="833437" y="5937250"/>
            <a:ext cx="6667500" cy="56276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2: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0: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6" name="Google Shape;476;p20: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7" name="Google Shape;477;p20: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1: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3" name="Google Shape;483;p21: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84" name="Google Shape;484;p21: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2: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3" name="Google Shape;493;p2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4" name="Google Shape;494;p2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5" name="Google Shape;495;p22:notes"/>
          <p:cNvSpPr txBox="1"/>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6" name="Google Shape;496;p22: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3: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2" name="Google Shape;502;p23: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03" name="Google Shape;503;p23: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4: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0" name="Google Shape;510;p24: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11" name="Google Shape;511;p24: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2" name="Google Shape;332;p3: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3" name="Google Shape;333;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4" name="Google Shape;334;p3:notes"/>
          <p:cNvSpPr txBox="1"/>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p3: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1" name="Google Shape;341;p4: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2" name="Google Shape;342;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43" name="Google Shape;343;p4:notes"/>
          <p:cNvSpPr txBox="1"/>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4" name="Google Shape;344;p4: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aaa49b666_0_0:notes"/>
          <p:cNvSpPr txBox="1"/>
          <p:nvPr/>
        </p:nvSpPr>
        <p:spPr>
          <a:xfrm>
            <a:off x="4278312" y="10156825"/>
            <a:ext cx="3276600" cy="5301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0" name="Google Shape;350;g9aaa49b666_0_0:notes"/>
          <p:cNvSpPr txBox="1"/>
          <p:nvPr/>
        </p:nvSpPr>
        <p:spPr>
          <a:xfrm>
            <a:off x="4278312" y="10156825"/>
            <a:ext cx="3278100" cy="5319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1" name="Google Shape;351;g9aaa49b666_0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2" name="Google Shape;352;g9aaa49b666_0_0:notes"/>
          <p:cNvSpPr txBox="1"/>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3" name="Google Shape;353;g9aaa49b666_0_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69320c02e6_0_0:notes"/>
          <p:cNvSpPr txBox="1"/>
          <p:nvPr/>
        </p:nvSpPr>
        <p:spPr>
          <a:xfrm>
            <a:off x="4278312" y="10156825"/>
            <a:ext cx="3276600" cy="5301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9" name="Google Shape;359;g169320c02e6_0_0:notes"/>
          <p:cNvSpPr txBox="1"/>
          <p:nvPr/>
        </p:nvSpPr>
        <p:spPr>
          <a:xfrm>
            <a:off x="4278312" y="10156825"/>
            <a:ext cx="3278100" cy="5319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0" name="Google Shape;360;g169320c02e6_0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1" name="Google Shape;361;g169320c02e6_0_0:notes"/>
          <p:cNvSpPr txBox="1"/>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g169320c02e6_0_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Nota:</a:t>
            </a:r>
            <a:endParaRPr/>
          </a:p>
          <a:p>
            <a:pPr indent="-317500" lvl="0" marL="457200" rtl="0" algn="l">
              <a:lnSpc>
                <a:spcPct val="100000"/>
              </a:lnSpc>
              <a:spcBef>
                <a:spcPts val="0"/>
              </a:spcBef>
              <a:spcAft>
                <a:spcPts val="0"/>
              </a:spcAft>
              <a:buSzPts val="1400"/>
              <a:buChar char="-"/>
            </a:pPr>
            <a:r>
              <a:rPr lang="en-US"/>
              <a:t>Ver uso de DISTINCT con múltiples campos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aaa49b666_0_24:notes"/>
          <p:cNvSpPr txBox="1"/>
          <p:nvPr/>
        </p:nvSpPr>
        <p:spPr>
          <a:xfrm>
            <a:off x="4278312" y="10156825"/>
            <a:ext cx="3276600" cy="5301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8" name="Google Shape;368;g9aaa49b666_0_24:notes"/>
          <p:cNvSpPr txBox="1"/>
          <p:nvPr/>
        </p:nvSpPr>
        <p:spPr>
          <a:xfrm>
            <a:off x="4278312" y="10156825"/>
            <a:ext cx="3278100" cy="5319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9" name="Google Shape;369;g9aaa49b666_0_24: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70" name="Google Shape;370;g9aaa49b666_0_24:notes"/>
          <p:cNvSpPr txBox="1"/>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g9aaa49b666_0_24: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3: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6" name="Google Shape;376;p13: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77" name="Google Shape;377;p13: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rPr lang="en-US"/>
              <a:t>Nota:</a:t>
            </a:r>
            <a:endParaRPr/>
          </a:p>
          <a:p>
            <a:pPr indent="-317500" lvl="0" marL="457200" marR="0" rtl="0" algn="l">
              <a:lnSpc>
                <a:spcPct val="100000"/>
              </a:lnSpc>
              <a:spcBef>
                <a:spcPts val="0"/>
              </a:spcBef>
              <a:spcAft>
                <a:spcPts val="0"/>
              </a:spcAft>
              <a:buSzPts val="1400"/>
              <a:buChar char="-"/>
            </a:pPr>
            <a:r>
              <a:rPr lang="en-US"/>
              <a:t>Revisar el comodín “_”</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7:notes"/>
          <p:cNvSpPr txBox="1"/>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5" name="Google Shape;385;p7:notes"/>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6" name="Google Shape;386;p7:notes"/>
          <p:cNvSpPr txBox="1"/>
          <p:nvPr>
            <p:ph idx="1" type="body"/>
          </p:nvPr>
        </p:nvSpPr>
        <p:spPr>
          <a:xfrm>
            <a:off x="755650" y="5078412"/>
            <a:ext cx="6045200" cy="4808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26"/>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 name="Google Shape;46;p26"/>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92" name="Shape 92"/>
        <p:cNvGrpSpPr/>
        <p:nvPr/>
      </p:nvGrpSpPr>
      <p:grpSpPr>
        <a:xfrm>
          <a:off x="0" y="0"/>
          <a:ext cx="0" cy="0"/>
          <a:chOff x="0" y="0"/>
          <a:chExt cx="0" cy="0"/>
        </a:xfrm>
      </p:grpSpPr>
      <p:sp>
        <p:nvSpPr>
          <p:cNvPr id="93" name="Google Shape;93;p39"/>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94" name="Google Shape;94;p39"/>
          <p:cNvSpPr txBox="1"/>
          <p:nvPr>
            <p:ph idx="1" type="body"/>
          </p:nvPr>
        </p:nvSpPr>
        <p:spPr>
          <a:xfrm>
            <a:off x="457200" y="1604962"/>
            <a:ext cx="8194800" cy="57087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95" name="Google Shape;95;p39"/>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6" name="Google Shape;96;p39"/>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97" name="Shape 97"/>
        <p:cNvGrpSpPr/>
        <p:nvPr/>
      </p:nvGrpSpPr>
      <p:grpSpPr>
        <a:xfrm>
          <a:off x="0" y="0"/>
          <a:ext cx="0" cy="0"/>
          <a:chOff x="0" y="0"/>
          <a:chExt cx="0" cy="0"/>
        </a:xfrm>
      </p:grpSpPr>
      <p:sp>
        <p:nvSpPr>
          <p:cNvPr id="98" name="Google Shape;98;p40"/>
          <p:cNvSpPr txBox="1"/>
          <p:nvPr>
            <p:ph type="ctrTitle"/>
          </p:nvPr>
        </p:nvSpPr>
        <p:spPr>
          <a:xfrm>
            <a:off x="685800" y="2130425"/>
            <a:ext cx="7772400" cy="1470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99" name="Google Shape;99;p40"/>
          <p:cNvSpPr txBox="1"/>
          <p:nvPr>
            <p:ph idx="1" type="subTitle"/>
          </p:nvPr>
        </p:nvSpPr>
        <p:spPr>
          <a:xfrm>
            <a:off x="1371600" y="3886200"/>
            <a:ext cx="6400800" cy="1752600"/>
          </a:xfrm>
          <a:prstGeom prst="rect">
            <a:avLst/>
          </a:prstGeom>
          <a:noFill/>
          <a:ln>
            <a:noFill/>
          </a:ln>
        </p:spPr>
        <p:txBody>
          <a:bodyPr anchorCtr="0" anchor="t" bIns="0" lIns="0" spcFirstLastPara="1" rIns="0" wrap="square" tIns="4675">
            <a:noAutofit/>
          </a:bodyPr>
          <a:lstStyle>
            <a:lvl1pPr lvl="0" marR="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100" name="Google Shape;100;p40"/>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1" name="Google Shape;101;p40"/>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36" name="Shape 136"/>
        <p:cNvGrpSpPr/>
        <p:nvPr/>
      </p:nvGrpSpPr>
      <p:grpSpPr>
        <a:xfrm>
          <a:off x="0" y="0"/>
          <a:ext cx="0" cy="0"/>
          <a:chOff x="0" y="0"/>
          <a:chExt cx="0" cy="0"/>
        </a:xfrm>
      </p:grpSpPr>
      <p:sp>
        <p:nvSpPr>
          <p:cNvPr id="137" name="Google Shape;137;p28"/>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8" name="Google Shape;138;p28"/>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9" name="Google Shape;139;p28"/>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40" name="Shape 140"/>
        <p:cNvGrpSpPr/>
        <p:nvPr/>
      </p:nvGrpSpPr>
      <p:grpSpPr>
        <a:xfrm>
          <a:off x="0" y="0"/>
          <a:ext cx="0" cy="0"/>
          <a:chOff x="0" y="0"/>
          <a:chExt cx="0" cy="0"/>
        </a:xfrm>
      </p:grpSpPr>
      <p:sp>
        <p:nvSpPr>
          <p:cNvPr id="141" name="Google Shape;141;p41"/>
          <p:cNvSpPr txBox="1"/>
          <p:nvPr>
            <p:ph type="title"/>
          </p:nvPr>
        </p:nvSpPr>
        <p:spPr>
          <a:xfrm rot="5400000">
            <a:off x="3826675" y="3729938"/>
            <a:ext cx="7874100" cy="16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42" name="Google Shape;142;p41"/>
          <p:cNvSpPr txBox="1"/>
          <p:nvPr>
            <p:ph idx="1" type="body"/>
          </p:nvPr>
        </p:nvSpPr>
        <p:spPr>
          <a:xfrm rot="5400000">
            <a:off x="423813" y="2141588"/>
            <a:ext cx="7874100" cy="48387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43" name="Google Shape;143;p41"/>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4" name="Google Shape;144;p41"/>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5" name="Google Shape;145;p41"/>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6" name="Shape 146"/>
        <p:cNvGrpSpPr/>
        <p:nvPr/>
      </p:nvGrpSpPr>
      <p:grpSpPr>
        <a:xfrm>
          <a:off x="0" y="0"/>
          <a:ext cx="0" cy="0"/>
          <a:chOff x="0" y="0"/>
          <a:chExt cx="0" cy="0"/>
        </a:xfrm>
      </p:grpSpPr>
      <p:sp>
        <p:nvSpPr>
          <p:cNvPr id="147" name="Google Shape;147;p42"/>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48" name="Google Shape;148;p42"/>
          <p:cNvSpPr txBox="1"/>
          <p:nvPr>
            <p:ph idx="1" type="body"/>
          </p:nvPr>
        </p:nvSpPr>
        <p:spPr>
          <a:xfrm rot="5400000">
            <a:off x="2086074" y="1989150"/>
            <a:ext cx="6364200" cy="66531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49" name="Google Shape;149;p42"/>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0" name="Google Shape;150;p42"/>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1" name="Google Shape;151;p42"/>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2" name="Shape 152"/>
        <p:cNvGrpSpPr/>
        <p:nvPr/>
      </p:nvGrpSpPr>
      <p:grpSpPr>
        <a:xfrm>
          <a:off x="0" y="0"/>
          <a:ext cx="0" cy="0"/>
          <a:chOff x="0" y="0"/>
          <a:chExt cx="0" cy="0"/>
        </a:xfrm>
      </p:grpSpPr>
      <p:sp>
        <p:nvSpPr>
          <p:cNvPr id="153" name="Google Shape;153;p43"/>
          <p:cNvSpPr txBox="1"/>
          <p:nvPr>
            <p:ph type="title"/>
          </p:nvPr>
        </p:nvSpPr>
        <p:spPr>
          <a:xfrm>
            <a:off x="1792288" y="4800600"/>
            <a:ext cx="5486400" cy="5667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54" name="Google Shape;154;p43"/>
          <p:cNvSpPr/>
          <p:nvPr>
            <p:ph idx="2" type="pic"/>
          </p:nvPr>
        </p:nvSpPr>
        <p:spPr>
          <a:xfrm>
            <a:off x="1792288" y="612775"/>
            <a:ext cx="5486400" cy="4114800"/>
          </a:xfrm>
          <a:prstGeom prst="rect">
            <a:avLst/>
          </a:prstGeom>
          <a:noFill/>
          <a:ln>
            <a:noFill/>
          </a:ln>
        </p:spPr>
      </p:sp>
      <p:sp>
        <p:nvSpPr>
          <p:cNvPr id="155" name="Google Shape;155;p43"/>
          <p:cNvSpPr txBox="1"/>
          <p:nvPr>
            <p:ph idx="1" type="body"/>
          </p:nvPr>
        </p:nvSpPr>
        <p:spPr>
          <a:xfrm>
            <a:off x="1792288" y="5367338"/>
            <a:ext cx="5486400" cy="8049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156" name="Google Shape;156;p43"/>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7" name="Google Shape;157;p43"/>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8" name="Google Shape;158;p43"/>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59" name="Shape 159"/>
        <p:cNvGrpSpPr/>
        <p:nvPr/>
      </p:nvGrpSpPr>
      <p:grpSpPr>
        <a:xfrm>
          <a:off x="0" y="0"/>
          <a:ext cx="0" cy="0"/>
          <a:chOff x="0" y="0"/>
          <a:chExt cx="0" cy="0"/>
        </a:xfrm>
      </p:grpSpPr>
      <p:sp>
        <p:nvSpPr>
          <p:cNvPr id="160" name="Google Shape;160;p44"/>
          <p:cNvSpPr txBox="1"/>
          <p:nvPr>
            <p:ph type="title"/>
          </p:nvPr>
        </p:nvSpPr>
        <p:spPr>
          <a:xfrm>
            <a:off x="457200" y="273050"/>
            <a:ext cx="3008400" cy="1161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61" name="Google Shape;161;p44"/>
          <p:cNvSpPr txBox="1"/>
          <p:nvPr>
            <p:ph idx="1" type="body"/>
          </p:nvPr>
        </p:nvSpPr>
        <p:spPr>
          <a:xfrm>
            <a:off x="3575050" y="273050"/>
            <a:ext cx="5111700" cy="58530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62" name="Google Shape;162;p44"/>
          <p:cNvSpPr txBox="1"/>
          <p:nvPr>
            <p:ph idx="2" type="body"/>
          </p:nvPr>
        </p:nvSpPr>
        <p:spPr>
          <a:xfrm>
            <a:off x="457200" y="1435100"/>
            <a:ext cx="3008400" cy="46911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163" name="Google Shape;163;p44"/>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4" name="Google Shape;164;p44"/>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5" name="Google Shape;165;p44"/>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66" name="Shape 166"/>
        <p:cNvGrpSpPr/>
        <p:nvPr/>
      </p:nvGrpSpPr>
      <p:grpSpPr>
        <a:xfrm>
          <a:off x="0" y="0"/>
          <a:ext cx="0" cy="0"/>
          <a:chOff x="0" y="0"/>
          <a:chExt cx="0" cy="0"/>
        </a:xfrm>
      </p:grpSpPr>
      <p:sp>
        <p:nvSpPr>
          <p:cNvPr id="167" name="Google Shape;167;p45"/>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68" name="Google Shape;168;p45"/>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9" name="Google Shape;169;p45"/>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0" name="Google Shape;170;p45"/>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1" name="Shape 171"/>
        <p:cNvGrpSpPr/>
        <p:nvPr/>
      </p:nvGrpSpPr>
      <p:grpSpPr>
        <a:xfrm>
          <a:off x="0" y="0"/>
          <a:ext cx="0" cy="0"/>
          <a:chOff x="0" y="0"/>
          <a:chExt cx="0" cy="0"/>
        </a:xfrm>
      </p:grpSpPr>
      <p:sp>
        <p:nvSpPr>
          <p:cNvPr id="172" name="Google Shape;172;p46"/>
          <p:cNvSpPr txBox="1"/>
          <p:nvPr>
            <p:ph type="title"/>
          </p:nvPr>
        </p:nvSpPr>
        <p:spPr>
          <a:xfrm>
            <a:off x="457200" y="274638"/>
            <a:ext cx="8229600" cy="1143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73" name="Google Shape;173;p46"/>
          <p:cNvSpPr txBox="1"/>
          <p:nvPr>
            <p:ph idx="1" type="body"/>
          </p:nvPr>
        </p:nvSpPr>
        <p:spPr>
          <a:xfrm>
            <a:off x="457200" y="1535113"/>
            <a:ext cx="4040100" cy="6399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174" name="Google Shape;174;p46"/>
          <p:cNvSpPr txBox="1"/>
          <p:nvPr>
            <p:ph idx="2" type="body"/>
          </p:nvPr>
        </p:nvSpPr>
        <p:spPr>
          <a:xfrm>
            <a:off x="457200" y="2174875"/>
            <a:ext cx="4040100" cy="39513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175" name="Google Shape;175;p46"/>
          <p:cNvSpPr txBox="1"/>
          <p:nvPr>
            <p:ph idx="3" type="body"/>
          </p:nvPr>
        </p:nvSpPr>
        <p:spPr>
          <a:xfrm>
            <a:off x="4645025" y="1535113"/>
            <a:ext cx="4041900" cy="6399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176" name="Google Shape;176;p46"/>
          <p:cNvSpPr txBox="1"/>
          <p:nvPr>
            <p:ph idx="4" type="body"/>
          </p:nvPr>
        </p:nvSpPr>
        <p:spPr>
          <a:xfrm>
            <a:off x="4645025" y="2174875"/>
            <a:ext cx="4041900" cy="39513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177" name="Google Shape;177;p46"/>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8" name="Google Shape;178;p46"/>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9" name="Google Shape;179;p46"/>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80" name="Shape 180"/>
        <p:cNvGrpSpPr/>
        <p:nvPr/>
      </p:nvGrpSpPr>
      <p:grpSpPr>
        <a:xfrm>
          <a:off x="0" y="0"/>
          <a:ext cx="0" cy="0"/>
          <a:chOff x="0" y="0"/>
          <a:chExt cx="0" cy="0"/>
        </a:xfrm>
      </p:grpSpPr>
      <p:sp>
        <p:nvSpPr>
          <p:cNvPr id="181" name="Google Shape;181;p47"/>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82" name="Google Shape;182;p47"/>
          <p:cNvSpPr txBox="1"/>
          <p:nvPr>
            <p:ph idx="1" type="body"/>
          </p:nvPr>
        </p:nvSpPr>
        <p:spPr>
          <a:xfrm>
            <a:off x="1941513" y="2133600"/>
            <a:ext cx="32496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83" name="Google Shape;183;p47"/>
          <p:cNvSpPr txBox="1"/>
          <p:nvPr>
            <p:ph idx="2" type="body"/>
          </p:nvPr>
        </p:nvSpPr>
        <p:spPr>
          <a:xfrm>
            <a:off x="5343525" y="2133600"/>
            <a:ext cx="32511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84" name="Google Shape;184;p47"/>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5" name="Google Shape;185;p47"/>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6" name="Google Shape;186;p47"/>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7" name="Shape 47"/>
        <p:cNvGrpSpPr/>
        <p:nvPr/>
      </p:nvGrpSpPr>
      <p:grpSpPr>
        <a:xfrm>
          <a:off x="0" y="0"/>
          <a:ext cx="0" cy="0"/>
          <a:chOff x="0" y="0"/>
          <a:chExt cx="0" cy="0"/>
        </a:xfrm>
      </p:grpSpPr>
      <p:sp>
        <p:nvSpPr>
          <p:cNvPr id="48" name="Google Shape;48;p31"/>
          <p:cNvSpPr txBox="1"/>
          <p:nvPr>
            <p:ph type="title"/>
          </p:nvPr>
        </p:nvSpPr>
        <p:spPr>
          <a:xfrm rot="5400000">
            <a:off x="4773625" y="3435413"/>
            <a:ext cx="5708700" cy="20478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49" name="Google Shape;49;p31"/>
          <p:cNvSpPr txBox="1"/>
          <p:nvPr>
            <p:ph idx="1" type="body"/>
          </p:nvPr>
        </p:nvSpPr>
        <p:spPr>
          <a:xfrm rot="5400000">
            <a:off x="600100" y="1462163"/>
            <a:ext cx="5708700" cy="59943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50" name="Google Shape;50;p31"/>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1" name="Google Shape;51;p31"/>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87" name="Shape 187"/>
        <p:cNvGrpSpPr/>
        <p:nvPr/>
      </p:nvGrpSpPr>
      <p:grpSpPr>
        <a:xfrm>
          <a:off x="0" y="0"/>
          <a:ext cx="0" cy="0"/>
          <a:chOff x="0" y="0"/>
          <a:chExt cx="0" cy="0"/>
        </a:xfrm>
      </p:grpSpPr>
      <p:sp>
        <p:nvSpPr>
          <p:cNvPr id="188" name="Google Shape;188;p48"/>
          <p:cNvSpPr txBox="1"/>
          <p:nvPr>
            <p:ph type="title"/>
          </p:nvPr>
        </p:nvSpPr>
        <p:spPr>
          <a:xfrm>
            <a:off x="722313" y="4406900"/>
            <a:ext cx="7772400" cy="13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89" name="Google Shape;189;p48"/>
          <p:cNvSpPr txBox="1"/>
          <p:nvPr>
            <p:ph idx="1" type="body"/>
          </p:nvPr>
        </p:nvSpPr>
        <p:spPr>
          <a:xfrm>
            <a:off x="722313" y="2906713"/>
            <a:ext cx="7772400" cy="15003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190" name="Google Shape;190;p48"/>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1" name="Google Shape;191;p48"/>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2" name="Google Shape;192;p48"/>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3" name="Shape 193"/>
        <p:cNvGrpSpPr/>
        <p:nvPr/>
      </p:nvGrpSpPr>
      <p:grpSpPr>
        <a:xfrm>
          <a:off x="0" y="0"/>
          <a:ext cx="0" cy="0"/>
          <a:chOff x="0" y="0"/>
          <a:chExt cx="0" cy="0"/>
        </a:xfrm>
      </p:grpSpPr>
      <p:sp>
        <p:nvSpPr>
          <p:cNvPr id="194" name="Google Shape;194;p49"/>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95" name="Google Shape;195;p49"/>
          <p:cNvSpPr txBox="1"/>
          <p:nvPr>
            <p:ph idx="1" type="body"/>
          </p:nvPr>
        </p:nvSpPr>
        <p:spPr>
          <a:xfrm>
            <a:off x="1941512" y="2133600"/>
            <a:ext cx="66531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96" name="Google Shape;196;p49"/>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7" name="Google Shape;197;p49"/>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8" name="Google Shape;198;p49"/>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9" name="Shape 199"/>
        <p:cNvGrpSpPr/>
        <p:nvPr/>
      </p:nvGrpSpPr>
      <p:grpSpPr>
        <a:xfrm>
          <a:off x="0" y="0"/>
          <a:ext cx="0" cy="0"/>
          <a:chOff x="0" y="0"/>
          <a:chExt cx="0" cy="0"/>
        </a:xfrm>
      </p:grpSpPr>
      <p:sp>
        <p:nvSpPr>
          <p:cNvPr id="200" name="Google Shape;200;p50"/>
          <p:cNvSpPr txBox="1"/>
          <p:nvPr>
            <p:ph type="ctrTitle"/>
          </p:nvPr>
        </p:nvSpPr>
        <p:spPr>
          <a:xfrm>
            <a:off x="685800" y="2130425"/>
            <a:ext cx="7772400" cy="1470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01" name="Google Shape;201;p50"/>
          <p:cNvSpPr txBox="1"/>
          <p:nvPr>
            <p:ph idx="1" type="subTitle"/>
          </p:nvPr>
        </p:nvSpPr>
        <p:spPr>
          <a:xfrm>
            <a:off x="1371600" y="3886200"/>
            <a:ext cx="6400800" cy="1752600"/>
          </a:xfrm>
          <a:prstGeom prst="rect">
            <a:avLst/>
          </a:prstGeom>
          <a:noFill/>
          <a:ln>
            <a:noFill/>
          </a:ln>
        </p:spPr>
        <p:txBody>
          <a:bodyPr anchorCtr="0" anchor="t" bIns="45000" lIns="90000" spcFirstLastPara="1" rIns="90000" wrap="square" tIns="45000">
            <a:noAutofit/>
          </a:bodyPr>
          <a:lstStyle>
            <a:lvl1pPr lvl="0" marR="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202" name="Google Shape;202;p50"/>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3" name="Google Shape;203;p50"/>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4" name="Google Shape;204;p50"/>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39" name="Shape 239"/>
        <p:cNvGrpSpPr/>
        <p:nvPr/>
      </p:nvGrpSpPr>
      <p:grpSpPr>
        <a:xfrm>
          <a:off x="0" y="0"/>
          <a:ext cx="0" cy="0"/>
          <a:chOff x="0" y="0"/>
          <a:chExt cx="0" cy="0"/>
        </a:xfrm>
      </p:grpSpPr>
      <p:sp>
        <p:nvSpPr>
          <p:cNvPr id="240" name="Google Shape;240;p30"/>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1" name="Google Shape;241;p30"/>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2" name="Google Shape;242;p30"/>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43" name="Shape 243"/>
        <p:cNvGrpSpPr/>
        <p:nvPr/>
      </p:nvGrpSpPr>
      <p:grpSpPr>
        <a:xfrm>
          <a:off x="0" y="0"/>
          <a:ext cx="0" cy="0"/>
          <a:chOff x="0" y="0"/>
          <a:chExt cx="0" cy="0"/>
        </a:xfrm>
      </p:grpSpPr>
      <p:sp>
        <p:nvSpPr>
          <p:cNvPr id="244" name="Google Shape;244;p51"/>
          <p:cNvSpPr txBox="1"/>
          <p:nvPr>
            <p:ph type="title"/>
          </p:nvPr>
        </p:nvSpPr>
        <p:spPr>
          <a:xfrm rot="5400000">
            <a:off x="3825088" y="3729938"/>
            <a:ext cx="7874100" cy="16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45" name="Google Shape;245;p51"/>
          <p:cNvSpPr txBox="1"/>
          <p:nvPr>
            <p:ph idx="1" type="body"/>
          </p:nvPr>
        </p:nvSpPr>
        <p:spPr>
          <a:xfrm rot="5400000">
            <a:off x="422975" y="2142338"/>
            <a:ext cx="7874100" cy="4837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46" name="Google Shape;246;p51"/>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7" name="Google Shape;247;p51"/>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48" name="Google Shape;248;p51"/>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49" name="Shape 249"/>
        <p:cNvGrpSpPr/>
        <p:nvPr/>
      </p:nvGrpSpPr>
      <p:grpSpPr>
        <a:xfrm>
          <a:off x="0" y="0"/>
          <a:ext cx="0" cy="0"/>
          <a:chOff x="0" y="0"/>
          <a:chExt cx="0" cy="0"/>
        </a:xfrm>
      </p:grpSpPr>
      <p:sp>
        <p:nvSpPr>
          <p:cNvPr id="250" name="Google Shape;250;p52"/>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51" name="Google Shape;251;p52"/>
          <p:cNvSpPr txBox="1"/>
          <p:nvPr>
            <p:ph idx="1" type="body"/>
          </p:nvPr>
        </p:nvSpPr>
        <p:spPr>
          <a:xfrm rot="5400000">
            <a:off x="2085236" y="1989900"/>
            <a:ext cx="6364200" cy="66516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52" name="Google Shape;252;p52"/>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3" name="Google Shape;253;p52"/>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4" name="Google Shape;254;p52"/>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55" name="Shape 255"/>
        <p:cNvGrpSpPr/>
        <p:nvPr/>
      </p:nvGrpSpPr>
      <p:grpSpPr>
        <a:xfrm>
          <a:off x="0" y="0"/>
          <a:ext cx="0" cy="0"/>
          <a:chOff x="0" y="0"/>
          <a:chExt cx="0" cy="0"/>
        </a:xfrm>
      </p:grpSpPr>
      <p:sp>
        <p:nvSpPr>
          <p:cNvPr id="256" name="Google Shape;256;p53"/>
          <p:cNvSpPr txBox="1"/>
          <p:nvPr>
            <p:ph type="title"/>
          </p:nvPr>
        </p:nvSpPr>
        <p:spPr>
          <a:xfrm>
            <a:off x="1792288" y="4800600"/>
            <a:ext cx="5486400" cy="5667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57" name="Google Shape;257;p53"/>
          <p:cNvSpPr/>
          <p:nvPr>
            <p:ph idx="2" type="pic"/>
          </p:nvPr>
        </p:nvSpPr>
        <p:spPr>
          <a:xfrm>
            <a:off x="1792288" y="612775"/>
            <a:ext cx="5486400" cy="4114800"/>
          </a:xfrm>
          <a:prstGeom prst="rect">
            <a:avLst/>
          </a:prstGeom>
          <a:noFill/>
          <a:ln>
            <a:noFill/>
          </a:ln>
        </p:spPr>
      </p:sp>
      <p:sp>
        <p:nvSpPr>
          <p:cNvPr id="258" name="Google Shape;258;p53"/>
          <p:cNvSpPr txBox="1"/>
          <p:nvPr>
            <p:ph idx="1" type="body"/>
          </p:nvPr>
        </p:nvSpPr>
        <p:spPr>
          <a:xfrm>
            <a:off x="1792288" y="5367338"/>
            <a:ext cx="5486400" cy="8049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59" name="Google Shape;259;p53"/>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0" name="Google Shape;260;p53"/>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1" name="Google Shape;261;p53"/>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62" name="Shape 262"/>
        <p:cNvGrpSpPr/>
        <p:nvPr/>
      </p:nvGrpSpPr>
      <p:grpSpPr>
        <a:xfrm>
          <a:off x="0" y="0"/>
          <a:ext cx="0" cy="0"/>
          <a:chOff x="0" y="0"/>
          <a:chExt cx="0" cy="0"/>
        </a:xfrm>
      </p:grpSpPr>
      <p:sp>
        <p:nvSpPr>
          <p:cNvPr id="263" name="Google Shape;263;p54"/>
          <p:cNvSpPr txBox="1"/>
          <p:nvPr>
            <p:ph type="title"/>
          </p:nvPr>
        </p:nvSpPr>
        <p:spPr>
          <a:xfrm>
            <a:off x="457200" y="273050"/>
            <a:ext cx="3008400" cy="1161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64" name="Google Shape;264;p54"/>
          <p:cNvSpPr txBox="1"/>
          <p:nvPr>
            <p:ph idx="1" type="body"/>
          </p:nvPr>
        </p:nvSpPr>
        <p:spPr>
          <a:xfrm>
            <a:off x="3575050" y="273050"/>
            <a:ext cx="5111700" cy="58530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65" name="Google Shape;265;p54"/>
          <p:cNvSpPr txBox="1"/>
          <p:nvPr>
            <p:ph idx="2" type="body"/>
          </p:nvPr>
        </p:nvSpPr>
        <p:spPr>
          <a:xfrm>
            <a:off x="457200" y="1435100"/>
            <a:ext cx="3008400" cy="46911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66" name="Google Shape;266;p54"/>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7" name="Google Shape;267;p54"/>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8" name="Google Shape;268;p54"/>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69" name="Shape 269"/>
        <p:cNvGrpSpPr/>
        <p:nvPr/>
      </p:nvGrpSpPr>
      <p:grpSpPr>
        <a:xfrm>
          <a:off x="0" y="0"/>
          <a:ext cx="0" cy="0"/>
          <a:chOff x="0" y="0"/>
          <a:chExt cx="0" cy="0"/>
        </a:xfrm>
      </p:grpSpPr>
      <p:sp>
        <p:nvSpPr>
          <p:cNvPr id="270" name="Google Shape;270;p55"/>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71" name="Google Shape;271;p55"/>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2" name="Google Shape;272;p55"/>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3" name="Google Shape;273;p55"/>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74" name="Shape 274"/>
        <p:cNvGrpSpPr/>
        <p:nvPr/>
      </p:nvGrpSpPr>
      <p:grpSpPr>
        <a:xfrm>
          <a:off x="0" y="0"/>
          <a:ext cx="0" cy="0"/>
          <a:chOff x="0" y="0"/>
          <a:chExt cx="0" cy="0"/>
        </a:xfrm>
      </p:grpSpPr>
      <p:sp>
        <p:nvSpPr>
          <p:cNvPr id="275" name="Google Shape;275;p56"/>
          <p:cNvSpPr txBox="1"/>
          <p:nvPr>
            <p:ph type="title"/>
          </p:nvPr>
        </p:nvSpPr>
        <p:spPr>
          <a:xfrm>
            <a:off x="457200" y="274638"/>
            <a:ext cx="8229600" cy="1143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76" name="Google Shape;276;p56"/>
          <p:cNvSpPr txBox="1"/>
          <p:nvPr>
            <p:ph idx="1" type="body"/>
          </p:nvPr>
        </p:nvSpPr>
        <p:spPr>
          <a:xfrm>
            <a:off x="457200" y="1535113"/>
            <a:ext cx="4040100" cy="6399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277" name="Google Shape;277;p56"/>
          <p:cNvSpPr txBox="1"/>
          <p:nvPr>
            <p:ph idx="2" type="body"/>
          </p:nvPr>
        </p:nvSpPr>
        <p:spPr>
          <a:xfrm>
            <a:off x="457200" y="2174875"/>
            <a:ext cx="4040100" cy="39513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278" name="Google Shape;278;p56"/>
          <p:cNvSpPr txBox="1"/>
          <p:nvPr>
            <p:ph idx="3" type="body"/>
          </p:nvPr>
        </p:nvSpPr>
        <p:spPr>
          <a:xfrm>
            <a:off x="4645025" y="1535113"/>
            <a:ext cx="4041900" cy="6399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279" name="Google Shape;279;p56"/>
          <p:cNvSpPr txBox="1"/>
          <p:nvPr>
            <p:ph idx="4" type="body"/>
          </p:nvPr>
        </p:nvSpPr>
        <p:spPr>
          <a:xfrm>
            <a:off x="4645025" y="2174875"/>
            <a:ext cx="4041900" cy="39513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280" name="Google Shape;280;p56"/>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1" name="Google Shape;281;p56"/>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2" name="Google Shape;282;p56"/>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2" name="Shape 52"/>
        <p:cNvGrpSpPr/>
        <p:nvPr/>
      </p:nvGrpSpPr>
      <p:grpSpPr>
        <a:xfrm>
          <a:off x="0" y="0"/>
          <a:ext cx="0" cy="0"/>
          <a:chOff x="0" y="0"/>
          <a:chExt cx="0" cy="0"/>
        </a:xfrm>
      </p:grpSpPr>
      <p:sp>
        <p:nvSpPr>
          <p:cNvPr id="53" name="Google Shape;53;p32"/>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54" name="Google Shape;54;p32"/>
          <p:cNvSpPr txBox="1"/>
          <p:nvPr>
            <p:ph idx="1" type="body"/>
          </p:nvPr>
        </p:nvSpPr>
        <p:spPr>
          <a:xfrm rot="5400000">
            <a:off x="1700125" y="361912"/>
            <a:ext cx="5708700" cy="81948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55" name="Google Shape;55;p32"/>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6" name="Google Shape;56;p32"/>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83" name="Shape 283"/>
        <p:cNvGrpSpPr/>
        <p:nvPr/>
      </p:nvGrpSpPr>
      <p:grpSpPr>
        <a:xfrm>
          <a:off x="0" y="0"/>
          <a:ext cx="0" cy="0"/>
          <a:chOff x="0" y="0"/>
          <a:chExt cx="0" cy="0"/>
        </a:xfrm>
      </p:grpSpPr>
      <p:sp>
        <p:nvSpPr>
          <p:cNvPr id="284" name="Google Shape;284;p57"/>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85" name="Google Shape;285;p57"/>
          <p:cNvSpPr txBox="1"/>
          <p:nvPr>
            <p:ph idx="1" type="body"/>
          </p:nvPr>
        </p:nvSpPr>
        <p:spPr>
          <a:xfrm>
            <a:off x="1941513" y="2133600"/>
            <a:ext cx="32496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286" name="Google Shape;286;p57"/>
          <p:cNvSpPr txBox="1"/>
          <p:nvPr>
            <p:ph idx="2" type="body"/>
          </p:nvPr>
        </p:nvSpPr>
        <p:spPr>
          <a:xfrm>
            <a:off x="5343525" y="2133600"/>
            <a:ext cx="32496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287" name="Google Shape;287;p57"/>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8" name="Google Shape;288;p57"/>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9" name="Google Shape;289;p57"/>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90" name="Shape 290"/>
        <p:cNvGrpSpPr/>
        <p:nvPr/>
      </p:nvGrpSpPr>
      <p:grpSpPr>
        <a:xfrm>
          <a:off x="0" y="0"/>
          <a:ext cx="0" cy="0"/>
          <a:chOff x="0" y="0"/>
          <a:chExt cx="0" cy="0"/>
        </a:xfrm>
      </p:grpSpPr>
      <p:sp>
        <p:nvSpPr>
          <p:cNvPr id="291" name="Google Shape;291;p58"/>
          <p:cNvSpPr txBox="1"/>
          <p:nvPr>
            <p:ph type="title"/>
          </p:nvPr>
        </p:nvSpPr>
        <p:spPr>
          <a:xfrm>
            <a:off x="722313" y="4406900"/>
            <a:ext cx="7772400" cy="13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92" name="Google Shape;292;p58"/>
          <p:cNvSpPr txBox="1"/>
          <p:nvPr>
            <p:ph idx="1" type="body"/>
          </p:nvPr>
        </p:nvSpPr>
        <p:spPr>
          <a:xfrm>
            <a:off x="722313" y="2906713"/>
            <a:ext cx="7772400" cy="1500300"/>
          </a:xfrm>
          <a:prstGeom prst="rect">
            <a:avLst/>
          </a:prstGeom>
          <a:noFill/>
          <a:ln>
            <a:noFill/>
          </a:ln>
        </p:spPr>
        <p:txBody>
          <a:bodyPr anchorCtr="0" anchor="b" bIns="45000" lIns="90000" spcFirstLastPara="1" rIns="90000" wrap="square" tIns="45000">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293" name="Google Shape;293;p58"/>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4" name="Google Shape;294;p58"/>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5" name="Google Shape;295;p58"/>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96" name="Shape 296"/>
        <p:cNvGrpSpPr/>
        <p:nvPr/>
      </p:nvGrpSpPr>
      <p:grpSpPr>
        <a:xfrm>
          <a:off x="0" y="0"/>
          <a:ext cx="0" cy="0"/>
          <a:chOff x="0" y="0"/>
          <a:chExt cx="0" cy="0"/>
        </a:xfrm>
      </p:grpSpPr>
      <p:sp>
        <p:nvSpPr>
          <p:cNvPr id="297" name="Google Shape;297;p59"/>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98" name="Google Shape;298;p59"/>
          <p:cNvSpPr txBox="1"/>
          <p:nvPr>
            <p:ph idx="1" type="body"/>
          </p:nvPr>
        </p:nvSpPr>
        <p:spPr>
          <a:xfrm>
            <a:off x="1941512" y="2133600"/>
            <a:ext cx="6651600" cy="6364200"/>
          </a:xfrm>
          <a:prstGeom prst="rect">
            <a:avLst/>
          </a:prstGeom>
          <a:noFill/>
          <a:ln>
            <a:noFill/>
          </a:ln>
        </p:spPr>
        <p:txBody>
          <a:bodyPr anchorCtr="0" anchor="t" bIns="45000" lIns="90000" spcFirstLastPara="1" rIns="90000" wrap="square" tIns="45000">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99" name="Google Shape;299;p59"/>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0" name="Google Shape;300;p59"/>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1" name="Google Shape;301;p59"/>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02" name="Shape 302"/>
        <p:cNvGrpSpPr/>
        <p:nvPr/>
      </p:nvGrpSpPr>
      <p:grpSpPr>
        <a:xfrm>
          <a:off x="0" y="0"/>
          <a:ext cx="0" cy="0"/>
          <a:chOff x="0" y="0"/>
          <a:chExt cx="0" cy="0"/>
        </a:xfrm>
      </p:grpSpPr>
      <p:sp>
        <p:nvSpPr>
          <p:cNvPr id="303" name="Google Shape;303;p60"/>
          <p:cNvSpPr txBox="1"/>
          <p:nvPr>
            <p:ph type="ctrTitle"/>
          </p:nvPr>
        </p:nvSpPr>
        <p:spPr>
          <a:xfrm>
            <a:off x="685800" y="2130425"/>
            <a:ext cx="7772400" cy="1470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04" name="Google Shape;304;p60"/>
          <p:cNvSpPr txBox="1"/>
          <p:nvPr>
            <p:ph idx="1" type="subTitle"/>
          </p:nvPr>
        </p:nvSpPr>
        <p:spPr>
          <a:xfrm>
            <a:off x="1371600" y="3886200"/>
            <a:ext cx="6400800" cy="1752600"/>
          </a:xfrm>
          <a:prstGeom prst="rect">
            <a:avLst/>
          </a:prstGeom>
          <a:noFill/>
          <a:ln>
            <a:noFill/>
          </a:ln>
        </p:spPr>
        <p:txBody>
          <a:bodyPr anchorCtr="0" anchor="t" bIns="45000" lIns="90000" spcFirstLastPara="1" rIns="90000" wrap="square" tIns="45000">
            <a:noAutofit/>
          </a:bodyPr>
          <a:lstStyle>
            <a:lvl1pPr lvl="0" marR="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305" name="Google Shape;305;p60"/>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6" name="Google Shape;306;p60"/>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400" u="none">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7" name="Google Shape;307;p60"/>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7" name="Shape 57"/>
        <p:cNvGrpSpPr/>
        <p:nvPr/>
      </p:nvGrpSpPr>
      <p:grpSpPr>
        <a:xfrm>
          <a:off x="0" y="0"/>
          <a:ext cx="0" cy="0"/>
          <a:chOff x="0" y="0"/>
          <a:chExt cx="0" cy="0"/>
        </a:xfrm>
      </p:grpSpPr>
      <p:sp>
        <p:nvSpPr>
          <p:cNvPr id="58" name="Google Shape;58;p33"/>
          <p:cNvSpPr txBox="1"/>
          <p:nvPr>
            <p:ph type="title"/>
          </p:nvPr>
        </p:nvSpPr>
        <p:spPr>
          <a:xfrm>
            <a:off x="1792288" y="4800600"/>
            <a:ext cx="5486400" cy="5667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59" name="Google Shape;59;p33"/>
          <p:cNvSpPr/>
          <p:nvPr>
            <p:ph idx="2" type="pic"/>
          </p:nvPr>
        </p:nvSpPr>
        <p:spPr>
          <a:xfrm>
            <a:off x="1792288" y="612775"/>
            <a:ext cx="5486400" cy="4114800"/>
          </a:xfrm>
          <a:prstGeom prst="rect">
            <a:avLst/>
          </a:prstGeom>
          <a:noFill/>
          <a:ln>
            <a:noFill/>
          </a:ln>
        </p:spPr>
      </p:sp>
      <p:sp>
        <p:nvSpPr>
          <p:cNvPr id="60" name="Google Shape;60;p33"/>
          <p:cNvSpPr txBox="1"/>
          <p:nvPr>
            <p:ph idx="1" type="body"/>
          </p:nvPr>
        </p:nvSpPr>
        <p:spPr>
          <a:xfrm>
            <a:off x="1792288" y="5367338"/>
            <a:ext cx="5486400" cy="8049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61" name="Google Shape;61;p33"/>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2" name="Google Shape;62;p33"/>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3" name="Shape 63"/>
        <p:cNvGrpSpPr/>
        <p:nvPr/>
      </p:nvGrpSpPr>
      <p:grpSpPr>
        <a:xfrm>
          <a:off x="0" y="0"/>
          <a:ext cx="0" cy="0"/>
          <a:chOff x="0" y="0"/>
          <a:chExt cx="0" cy="0"/>
        </a:xfrm>
      </p:grpSpPr>
      <p:sp>
        <p:nvSpPr>
          <p:cNvPr id="64" name="Google Shape;64;p34"/>
          <p:cNvSpPr txBox="1"/>
          <p:nvPr>
            <p:ph type="title"/>
          </p:nvPr>
        </p:nvSpPr>
        <p:spPr>
          <a:xfrm>
            <a:off x="457200" y="273050"/>
            <a:ext cx="3008400" cy="1161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65" name="Google Shape;65;p34"/>
          <p:cNvSpPr txBox="1"/>
          <p:nvPr>
            <p:ph idx="1" type="body"/>
          </p:nvPr>
        </p:nvSpPr>
        <p:spPr>
          <a:xfrm>
            <a:off x="3575050" y="273050"/>
            <a:ext cx="5111700" cy="58530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66" name="Google Shape;66;p34"/>
          <p:cNvSpPr txBox="1"/>
          <p:nvPr>
            <p:ph idx="2" type="body"/>
          </p:nvPr>
        </p:nvSpPr>
        <p:spPr>
          <a:xfrm>
            <a:off x="457200" y="1435100"/>
            <a:ext cx="3008400" cy="46911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67" name="Google Shape;67;p34"/>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8" name="Google Shape;68;p34"/>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69" name="Shape 69"/>
        <p:cNvGrpSpPr/>
        <p:nvPr/>
      </p:nvGrpSpPr>
      <p:grpSpPr>
        <a:xfrm>
          <a:off x="0" y="0"/>
          <a:ext cx="0" cy="0"/>
          <a:chOff x="0" y="0"/>
          <a:chExt cx="0" cy="0"/>
        </a:xfrm>
      </p:grpSpPr>
      <p:sp>
        <p:nvSpPr>
          <p:cNvPr id="70" name="Google Shape;70;p35"/>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71" name="Google Shape;71;p35"/>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2" name="Google Shape;72;p35"/>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3" name="Shape 73"/>
        <p:cNvGrpSpPr/>
        <p:nvPr/>
      </p:nvGrpSpPr>
      <p:grpSpPr>
        <a:xfrm>
          <a:off x="0" y="0"/>
          <a:ext cx="0" cy="0"/>
          <a:chOff x="0" y="0"/>
          <a:chExt cx="0" cy="0"/>
        </a:xfrm>
      </p:grpSpPr>
      <p:sp>
        <p:nvSpPr>
          <p:cNvPr id="74" name="Google Shape;74;p36"/>
          <p:cNvSpPr txBox="1"/>
          <p:nvPr>
            <p:ph type="title"/>
          </p:nvPr>
        </p:nvSpPr>
        <p:spPr>
          <a:xfrm>
            <a:off x="457200" y="274638"/>
            <a:ext cx="8229600" cy="1143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75" name="Google Shape;75;p36"/>
          <p:cNvSpPr txBox="1"/>
          <p:nvPr>
            <p:ph idx="1" type="body"/>
          </p:nvPr>
        </p:nvSpPr>
        <p:spPr>
          <a:xfrm>
            <a:off x="457200" y="1535113"/>
            <a:ext cx="40401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76" name="Google Shape;76;p36"/>
          <p:cNvSpPr txBox="1"/>
          <p:nvPr>
            <p:ph idx="2" type="body"/>
          </p:nvPr>
        </p:nvSpPr>
        <p:spPr>
          <a:xfrm>
            <a:off x="457200" y="2174875"/>
            <a:ext cx="4040100" cy="39513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77" name="Google Shape;77;p36"/>
          <p:cNvSpPr txBox="1"/>
          <p:nvPr>
            <p:ph idx="3" type="body"/>
          </p:nvPr>
        </p:nvSpPr>
        <p:spPr>
          <a:xfrm>
            <a:off x="4645025" y="1535113"/>
            <a:ext cx="40419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78" name="Google Shape;78;p36"/>
          <p:cNvSpPr txBox="1"/>
          <p:nvPr>
            <p:ph idx="4" type="body"/>
          </p:nvPr>
        </p:nvSpPr>
        <p:spPr>
          <a:xfrm>
            <a:off x="4645025" y="2174875"/>
            <a:ext cx="4041900" cy="39513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79" name="Google Shape;79;p36"/>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36"/>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81" name="Shape 81"/>
        <p:cNvGrpSpPr/>
        <p:nvPr/>
      </p:nvGrpSpPr>
      <p:grpSpPr>
        <a:xfrm>
          <a:off x="0" y="0"/>
          <a:ext cx="0" cy="0"/>
          <a:chOff x="0" y="0"/>
          <a:chExt cx="0" cy="0"/>
        </a:xfrm>
      </p:grpSpPr>
      <p:sp>
        <p:nvSpPr>
          <p:cNvPr id="82" name="Google Shape;82;p37"/>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83" name="Google Shape;83;p37"/>
          <p:cNvSpPr txBox="1"/>
          <p:nvPr>
            <p:ph idx="1" type="body"/>
          </p:nvPr>
        </p:nvSpPr>
        <p:spPr>
          <a:xfrm>
            <a:off x="457200" y="1604963"/>
            <a:ext cx="4021200" cy="57087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84" name="Google Shape;84;p37"/>
          <p:cNvSpPr txBox="1"/>
          <p:nvPr>
            <p:ph idx="2" type="body"/>
          </p:nvPr>
        </p:nvSpPr>
        <p:spPr>
          <a:xfrm>
            <a:off x="4630738" y="1604963"/>
            <a:ext cx="4021200" cy="57087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85" name="Google Shape;85;p37"/>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6" name="Google Shape;86;p37"/>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87" name="Shape 87"/>
        <p:cNvGrpSpPr/>
        <p:nvPr/>
      </p:nvGrpSpPr>
      <p:grpSpPr>
        <a:xfrm>
          <a:off x="0" y="0"/>
          <a:ext cx="0" cy="0"/>
          <a:chOff x="0" y="0"/>
          <a:chExt cx="0" cy="0"/>
        </a:xfrm>
      </p:grpSpPr>
      <p:sp>
        <p:nvSpPr>
          <p:cNvPr id="88" name="Google Shape;88;p38"/>
          <p:cNvSpPr txBox="1"/>
          <p:nvPr>
            <p:ph type="title"/>
          </p:nvPr>
        </p:nvSpPr>
        <p:spPr>
          <a:xfrm>
            <a:off x="722313" y="4406900"/>
            <a:ext cx="7772400" cy="13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89" name="Google Shape;89;p38"/>
          <p:cNvSpPr txBox="1"/>
          <p:nvPr>
            <p:ph idx="1" type="body"/>
          </p:nvPr>
        </p:nvSpPr>
        <p:spPr>
          <a:xfrm>
            <a:off x="722313" y="2906713"/>
            <a:ext cx="7772400" cy="15003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90" name="Google Shape;90;p38"/>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algn="l">
              <a:lnSpc>
                <a:spcPct val="100000"/>
              </a:lnSpc>
              <a:spcBef>
                <a:spcPts val="0"/>
              </a:spcBef>
              <a:spcAft>
                <a:spcPts val="0"/>
              </a:spcAft>
              <a:buSzPts val="1400"/>
              <a:buNone/>
              <a:defRPr b="0" i="0" sz="2000" u="none">
                <a:solidFill>
                  <a:srgbClr val="000000"/>
                </a:solidFill>
                <a:latin typeface="Times New Roman"/>
                <a:ea typeface="Times New Roman"/>
                <a:cs typeface="Times New Roman"/>
                <a:sym typeface="Times New Roman"/>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1" name="Google Shape;91;p38"/>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CFF"/>
        </a:solidFill>
      </p:bgPr>
    </p:bg>
    <p:spTree>
      <p:nvGrpSpPr>
        <p:cNvPr id="11" name="Shape 11"/>
        <p:cNvGrpSpPr/>
        <p:nvPr/>
      </p:nvGrpSpPr>
      <p:grpSpPr>
        <a:xfrm>
          <a:off x="0" y="0"/>
          <a:ext cx="0" cy="0"/>
          <a:chOff x="0" y="0"/>
          <a:chExt cx="0" cy="0"/>
        </a:xfrm>
      </p:grpSpPr>
      <p:grpSp>
        <p:nvGrpSpPr>
          <p:cNvPr id="12" name="Google Shape;12;p25"/>
          <p:cNvGrpSpPr/>
          <p:nvPr/>
        </p:nvGrpSpPr>
        <p:grpSpPr>
          <a:xfrm>
            <a:off x="0" y="228600"/>
            <a:ext cx="2105025" cy="6597650"/>
            <a:chOff x="0" y="228600"/>
            <a:chExt cx="2105025" cy="6597650"/>
          </a:xfrm>
        </p:grpSpPr>
        <p:sp>
          <p:nvSpPr>
            <p:cNvPr id="13" name="Google Shape;13;p25"/>
            <p:cNvSpPr/>
            <p:nvPr/>
          </p:nvSpPr>
          <p:spPr>
            <a:xfrm>
              <a:off x="0" y="2574925"/>
              <a:ext cx="42862" cy="5842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25"/>
            <p:cNvSpPr/>
            <p:nvPr/>
          </p:nvSpPr>
          <p:spPr>
            <a:xfrm>
              <a:off x="96837" y="3155950"/>
              <a:ext cx="449262" cy="228123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p25"/>
            <p:cNvSpPr/>
            <p:nvPr/>
          </p:nvSpPr>
          <p:spPr>
            <a:xfrm>
              <a:off x="604837" y="5448300"/>
              <a:ext cx="425450" cy="1376362"/>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25"/>
            <p:cNvSpPr/>
            <p:nvPr/>
          </p:nvSpPr>
          <p:spPr>
            <a:xfrm>
              <a:off x="720725" y="6505575"/>
              <a:ext cx="95250" cy="320675"/>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25"/>
            <p:cNvSpPr/>
            <p:nvPr/>
          </p:nvSpPr>
          <p:spPr>
            <a:xfrm>
              <a:off x="74612" y="3200400"/>
              <a:ext cx="582612" cy="328771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25"/>
            <p:cNvSpPr/>
            <p:nvPr/>
          </p:nvSpPr>
          <p:spPr>
            <a:xfrm>
              <a:off x="17462" y="228600"/>
              <a:ext cx="46037" cy="288448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5"/>
            <p:cNvSpPr/>
            <p:nvPr/>
          </p:nvSpPr>
          <p:spPr>
            <a:xfrm>
              <a:off x="58737" y="2944812"/>
              <a:ext cx="25400" cy="450850"/>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25"/>
            <p:cNvSpPr/>
            <p:nvPr/>
          </p:nvSpPr>
          <p:spPr>
            <a:xfrm>
              <a:off x="576262" y="5478462"/>
              <a:ext cx="111125" cy="98107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25"/>
            <p:cNvSpPr/>
            <p:nvPr/>
          </p:nvSpPr>
          <p:spPr>
            <a:xfrm>
              <a:off x="581025" y="1398587"/>
              <a:ext cx="1524000" cy="40068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25"/>
            <p:cNvSpPr/>
            <p:nvPr/>
          </p:nvSpPr>
          <p:spPr>
            <a:xfrm>
              <a:off x="692150" y="6529387"/>
              <a:ext cx="88900" cy="29527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25"/>
            <p:cNvSpPr/>
            <p:nvPr/>
          </p:nvSpPr>
          <p:spPr>
            <a:xfrm>
              <a:off x="576262" y="5359400"/>
              <a:ext cx="0" cy="177800"/>
            </a:xfrm>
            <a:custGeom>
              <a:rect b="b" l="l" r="r" t="t"/>
              <a:pathLst>
                <a:path extrusionOk="0" h="48" w="8">
                  <a:moveTo>
                    <a:pt x="0" y="44"/>
                  </a:moveTo>
                  <a:cubicBezTo>
                    <a:pt x="0" y="46"/>
                    <a:pt x="0" y="47"/>
                    <a:pt x="0" y="48"/>
                  </a:cubicBezTo>
                  <a:cubicBezTo>
                    <a:pt x="0" y="38"/>
                    <a:pt x="0" y="29"/>
                    <a:pt x="0" y="19"/>
                  </a:cubicBezTo>
                  <a:cubicBezTo>
                    <a:pt x="0" y="13"/>
                    <a:pt x="0" y="6"/>
                    <a:pt x="0" y="0"/>
                  </a:cubicBezTo>
                  <a:cubicBezTo>
                    <a:pt x="0" y="9"/>
                    <a:pt x="0" y="17"/>
                    <a:pt x="0" y="26"/>
                  </a:cubicBezTo>
                  <a:cubicBezTo>
                    <a:pt x="0" y="32"/>
                    <a:pt x="0" y="38"/>
                    <a:pt x="0" y="4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5"/>
            <p:cNvSpPr/>
            <p:nvPr/>
          </p:nvSpPr>
          <p:spPr>
            <a:xfrm>
              <a:off x="636587" y="6245225"/>
              <a:ext cx="146050" cy="57943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5" name="Google Shape;25;p25"/>
          <p:cNvGrpSpPr/>
          <p:nvPr/>
        </p:nvGrpSpPr>
        <p:grpSpPr>
          <a:xfrm>
            <a:off x="20637" y="0"/>
            <a:ext cx="1733550" cy="6813550"/>
            <a:chOff x="20637" y="0"/>
            <a:chExt cx="1733550" cy="6813550"/>
          </a:xfrm>
        </p:grpSpPr>
        <p:sp>
          <p:nvSpPr>
            <p:cNvPr id="26" name="Google Shape;26;p25"/>
            <p:cNvSpPr/>
            <p:nvPr/>
          </p:nvSpPr>
          <p:spPr>
            <a:xfrm>
              <a:off x="20637" y="0"/>
              <a:ext cx="336550" cy="435927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25"/>
            <p:cNvSpPr/>
            <p:nvPr/>
          </p:nvSpPr>
          <p:spPr>
            <a:xfrm>
              <a:off x="412750" y="4318000"/>
              <a:ext cx="284162" cy="1539875"/>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25"/>
            <p:cNvSpPr/>
            <p:nvPr/>
          </p:nvSpPr>
          <p:spPr>
            <a:xfrm>
              <a:off x="755650" y="5864225"/>
              <a:ext cx="288925" cy="949325"/>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25"/>
            <p:cNvSpPr/>
            <p:nvPr/>
          </p:nvSpPr>
          <p:spPr>
            <a:xfrm>
              <a:off x="392112" y="4365625"/>
              <a:ext cx="382587" cy="2209800"/>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25"/>
            <p:cNvSpPr/>
            <p:nvPr/>
          </p:nvSpPr>
          <p:spPr>
            <a:xfrm>
              <a:off x="350837" y="1289050"/>
              <a:ext cx="98425" cy="2987675"/>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25"/>
            <p:cNvSpPr/>
            <p:nvPr/>
          </p:nvSpPr>
          <p:spPr>
            <a:xfrm>
              <a:off x="833437" y="6572250"/>
              <a:ext cx="65087" cy="23812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25"/>
            <p:cNvSpPr/>
            <p:nvPr/>
          </p:nvSpPr>
          <p:spPr>
            <a:xfrm>
              <a:off x="377825" y="4108450"/>
              <a:ext cx="28575" cy="46831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25"/>
            <p:cNvSpPr/>
            <p:nvPr/>
          </p:nvSpPr>
          <p:spPr>
            <a:xfrm>
              <a:off x="730250" y="3146425"/>
              <a:ext cx="1023937" cy="268922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25"/>
            <p:cNvSpPr/>
            <p:nvPr/>
          </p:nvSpPr>
          <p:spPr>
            <a:xfrm>
              <a:off x="804862" y="6602412"/>
              <a:ext cx="60325"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5"/>
            <p:cNvSpPr/>
            <p:nvPr/>
          </p:nvSpPr>
          <p:spPr>
            <a:xfrm>
              <a:off x="730250" y="5900737"/>
              <a:ext cx="71437" cy="61595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25"/>
            <p:cNvSpPr/>
            <p:nvPr/>
          </p:nvSpPr>
          <p:spPr>
            <a:xfrm>
              <a:off x="730250" y="5773737"/>
              <a:ext cx="0" cy="196850"/>
            </a:xfrm>
            <a:custGeom>
              <a:rect b="b" l="l" r="r" t="t"/>
              <a:pathLst>
                <a:path extrusionOk="0" h="48" w="8">
                  <a:moveTo>
                    <a:pt x="0" y="26"/>
                  </a:moveTo>
                  <a:cubicBezTo>
                    <a:pt x="0" y="29"/>
                    <a:pt x="0" y="33"/>
                    <a:pt x="0" y="37"/>
                  </a:cubicBezTo>
                  <a:cubicBezTo>
                    <a:pt x="0" y="41"/>
                    <a:pt x="0" y="44"/>
                    <a:pt x="0" y="48"/>
                  </a:cubicBezTo>
                  <a:cubicBezTo>
                    <a:pt x="0" y="38"/>
                    <a:pt x="0" y="28"/>
                    <a:pt x="0" y="19"/>
                  </a:cubicBezTo>
                  <a:cubicBezTo>
                    <a:pt x="0" y="12"/>
                    <a:pt x="0"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25"/>
            <p:cNvSpPr/>
            <p:nvPr/>
          </p:nvSpPr>
          <p:spPr>
            <a:xfrm>
              <a:off x="755650" y="6324600"/>
              <a:ext cx="123825" cy="488950"/>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8" name="Google Shape;38;p25"/>
          <p:cNvSpPr txBox="1"/>
          <p:nvPr/>
        </p:nvSpPr>
        <p:spPr>
          <a:xfrm>
            <a:off x="0" y="0"/>
            <a:ext cx="136500" cy="68595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25"/>
          <p:cNvSpPr/>
          <p:nvPr/>
        </p:nvSpPr>
        <p:spPr>
          <a:xfrm>
            <a:off x="0" y="4325937"/>
            <a:ext cx="1308100"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25"/>
          <p:cNvSpPr txBox="1"/>
          <p:nvPr>
            <p:ph type="title"/>
          </p:nvPr>
        </p:nvSpPr>
        <p:spPr>
          <a:xfrm>
            <a:off x="1941512" y="2316162"/>
            <a:ext cx="6651600" cy="2419500"/>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41" name="Google Shape;41;p25"/>
          <p:cNvSpPr txBox="1"/>
          <p:nvPr>
            <p:ph idx="1" type="body"/>
          </p:nvPr>
        </p:nvSpPr>
        <p:spPr>
          <a:xfrm>
            <a:off x="457200" y="1604962"/>
            <a:ext cx="8194800" cy="5708700"/>
          </a:xfrm>
          <a:prstGeom prst="rect">
            <a:avLst/>
          </a:prstGeom>
          <a:noFill/>
          <a:ln>
            <a:noFill/>
          </a:ln>
        </p:spPr>
        <p:txBody>
          <a:bodyPr anchorCtr="0" anchor="t" bIns="0" lIns="0" spcFirstLastPara="1" rIns="0" wrap="square" tIns="4675">
            <a:noAutofit/>
          </a:bodyPr>
          <a:lstStyle>
            <a:lvl1pPr indent="-228600" lvl="0" marL="457200" marR="0" rtl="0" algn="l">
              <a:lnSpc>
                <a:spcPct val="98000"/>
              </a:lnSpc>
              <a:spcBef>
                <a:spcPts val="0"/>
              </a:spcBef>
              <a:spcAft>
                <a:spcPts val="0"/>
              </a:spcAft>
              <a:buClr>
                <a:srgbClr val="000000"/>
              </a:buClr>
              <a:buSzPts val="1400"/>
              <a:buFont typeface="Arial"/>
              <a:buNone/>
              <a:defRPr b="0" i="0" sz="32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42" name="Google Shape;42;p25"/>
          <p:cNvSpPr txBox="1"/>
          <p:nvPr>
            <p:ph idx="10" type="dt"/>
          </p:nvPr>
        </p:nvSpPr>
        <p:spPr>
          <a:xfrm>
            <a:off x="76200" y="6070600"/>
            <a:ext cx="2040000" cy="6651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3" name="Google Shape;43;p25"/>
          <p:cNvSpPr txBox="1"/>
          <p:nvPr>
            <p:ph idx="12" type="sldNum"/>
          </p:nvPr>
        </p:nvSpPr>
        <p:spPr>
          <a:xfrm>
            <a:off x="8001000" y="228600"/>
            <a:ext cx="820800" cy="45720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02" name="Shape 102"/>
        <p:cNvGrpSpPr/>
        <p:nvPr/>
      </p:nvGrpSpPr>
      <p:grpSpPr>
        <a:xfrm>
          <a:off x="0" y="0"/>
          <a:ext cx="0" cy="0"/>
          <a:chOff x="0" y="0"/>
          <a:chExt cx="0" cy="0"/>
        </a:xfrm>
      </p:grpSpPr>
      <p:grpSp>
        <p:nvGrpSpPr>
          <p:cNvPr id="103" name="Google Shape;103;p27"/>
          <p:cNvGrpSpPr/>
          <p:nvPr/>
        </p:nvGrpSpPr>
        <p:grpSpPr>
          <a:xfrm>
            <a:off x="0" y="228600"/>
            <a:ext cx="2106612" cy="6599237"/>
            <a:chOff x="0" y="228600"/>
            <a:chExt cx="2106612" cy="6599237"/>
          </a:xfrm>
        </p:grpSpPr>
        <p:sp>
          <p:nvSpPr>
            <p:cNvPr id="104" name="Google Shape;104;p27"/>
            <p:cNvSpPr/>
            <p:nvPr/>
          </p:nvSpPr>
          <p:spPr>
            <a:xfrm>
              <a:off x="0" y="2574925"/>
              <a:ext cx="44450" cy="58578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7"/>
            <p:cNvSpPr/>
            <p:nvPr/>
          </p:nvSpPr>
          <p:spPr>
            <a:xfrm>
              <a:off x="96837" y="3155950"/>
              <a:ext cx="452437" cy="22828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27"/>
            <p:cNvSpPr/>
            <p:nvPr/>
          </p:nvSpPr>
          <p:spPr>
            <a:xfrm>
              <a:off x="604837" y="5448300"/>
              <a:ext cx="425450" cy="1377950"/>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27"/>
            <p:cNvSpPr/>
            <p:nvPr/>
          </p:nvSpPr>
          <p:spPr>
            <a:xfrm>
              <a:off x="720725" y="6505575"/>
              <a:ext cx="96837" cy="322262"/>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27"/>
            <p:cNvSpPr/>
            <p:nvPr/>
          </p:nvSpPr>
          <p:spPr>
            <a:xfrm>
              <a:off x="74612" y="3200400"/>
              <a:ext cx="584200" cy="328771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7"/>
            <p:cNvSpPr/>
            <p:nvPr/>
          </p:nvSpPr>
          <p:spPr>
            <a:xfrm>
              <a:off x="17462" y="228600"/>
              <a:ext cx="47625" cy="28876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7"/>
            <p:cNvSpPr/>
            <p:nvPr/>
          </p:nvSpPr>
          <p:spPr>
            <a:xfrm>
              <a:off x="58737" y="2944812"/>
              <a:ext cx="26987" cy="452437"/>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7"/>
            <p:cNvSpPr/>
            <p:nvPr/>
          </p:nvSpPr>
          <p:spPr>
            <a:xfrm>
              <a:off x="577850" y="5478462"/>
              <a:ext cx="112712" cy="982662"/>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27"/>
            <p:cNvSpPr/>
            <p:nvPr/>
          </p:nvSpPr>
          <p:spPr>
            <a:xfrm>
              <a:off x="581025" y="1397000"/>
              <a:ext cx="1525587" cy="4008437"/>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27"/>
            <p:cNvSpPr/>
            <p:nvPr/>
          </p:nvSpPr>
          <p:spPr>
            <a:xfrm>
              <a:off x="692150" y="6529387"/>
              <a:ext cx="88900" cy="296862"/>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27"/>
            <p:cNvSpPr/>
            <p:nvPr/>
          </p:nvSpPr>
          <p:spPr>
            <a:xfrm>
              <a:off x="577850" y="5359400"/>
              <a:ext cx="0" cy="179387"/>
            </a:xfrm>
            <a:custGeom>
              <a:rect b="b" l="l" r="r" t="t"/>
              <a:pathLst>
                <a:path extrusionOk="0" h="48" w="8">
                  <a:moveTo>
                    <a:pt x="0" y="44"/>
                  </a:moveTo>
                  <a:cubicBezTo>
                    <a:pt x="0" y="46"/>
                    <a:pt x="0" y="47"/>
                    <a:pt x="0" y="48"/>
                  </a:cubicBezTo>
                  <a:cubicBezTo>
                    <a:pt x="0" y="38"/>
                    <a:pt x="0" y="29"/>
                    <a:pt x="0" y="19"/>
                  </a:cubicBezTo>
                  <a:cubicBezTo>
                    <a:pt x="0" y="13"/>
                    <a:pt x="0" y="6"/>
                    <a:pt x="0" y="0"/>
                  </a:cubicBezTo>
                  <a:cubicBezTo>
                    <a:pt x="0" y="9"/>
                    <a:pt x="0" y="17"/>
                    <a:pt x="0" y="26"/>
                  </a:cubicBezTo>
                  <a:cubicBezTo>
                    <a:pt x="0" y="32"/>
                    <a:pt x="0" y="38"/>
                    <a:pt x="0" y="4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27"/>
            <p:cNvSpPr/>
            <p:nvPr/>
          </p:nvSpPr>
          <p:spPr>
            <a:xfrm>
              <a:off x="636587" y="6246812"/>
              <a:ext cx="147637" cy="5810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16" name="Google Shape;116;p27"/>
          <p:cNvGrpSpPr/>
          <p:nvPr/>
        </p:nvGrpSpPr>
        <p:grpSpPr>
          <a:xfrm>
            <a:off x="20637" y="0"/>
            <a:ext cx="1735138" cy="6815137"/>
            <a:chOff x="20637" y="0"/>
            <a:chExt cx="1735138" cy="6815137"/>
          </a:xfrm>
        </p:grpSpPr>
        <p:sp>
          <p:nvSpPr>
            <p:cNvPr id="117" name="Google Shape;117;p27"/>
            <p:cNvSpPr/>
            <p:nvPr/>
          </p:nvSpPr>
          <p:spPr>
            <a:xfrm>
              <a:off x="20637" y="0"/>
              <a:ext cx="338137" cy="4360862"/>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27"/>
            <p:cNvSpPr/>
            <p:nvPr/>
          </p:nvSpPr>
          <p:spPr>
            <a:xfrm>
              <a:off x="412750" y="4318000"/>
              <a:ext cx="285750" cy="1539875"/>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27"/>
            <p:cNvSpPr/>
            <p:nvPr/>
          </p:nvSpPr>
          <p:spPr>
            <a:xfrm>
              <a:off x="755650" y="5864225"/>
              <a:ext cx="290512" cy="950912"/>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27"/>
            <p:cNvSpPr/>
            <p:nvPr/>
          </p:nvSpPr>
          <p:spPr>
            <a:xfrm>
              <a:off x="392112" y="4365625"/>
              <a:ext cx="382587" cy="2211387"/>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27"/>
            <p:cNvSpPr/>
            <p:nvPr/>
          </p:nvSpPr>
          <p:spPr>
            <a:xfrm>
              <a:off x="350837" y="1289050"/>
              <a:ext cx="100012" cy="298926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27"/>
            <p:cNvSpPr/>
            <p:nvPr/>
          </p:nvSpPr>
          <p:spPr>
            <a:xfrm>
              <a:off x="833437" y="6572250"/>
              <a:ext cx="66675" cy="23971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27"/>
            <p:cNvSpPr/>
            <p:nvPr/>
          </p:nvSpPr>
          <p:spPr>
            <a:xfrm>
              <a:off x="376237" y="4108450"/>
              <a:ext cx="30162" cy="469900"/>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27"/>
            <p:cNvSpPr/>
            <p:nvPr/>
          </p:nvSpPr>
          <p:spPr>
            <a:xfrm>
              <a:off x="730250" y="3146425"/>
              <a:ext cx="1025525" cy="2690812"/>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27"/>
            <p:cNvSpPr/>
            <p:nvPr/>
          </p:nvSpPr>
          <p:spPr>
            <a:xfrm>
              <a:off x="804862" y="6602412"/>
              <a:ext cx="60325" cy="211137"/>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27"/>
            <p:cNvSpPr/>
            <p:nvPr/>
          </p:nvSpPr>
          <p:spPr>
            <a:xfrm>
              <a:off x="730250" y="5899150"/>
              <a:ext cx="73025" cy="617537"/>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27"/>
            <p:cNvSpPr/>
            <p:nvPr/>
          </p:nvSpPr>
          <p:spPr>
            <a:xfrm>
              <a:off x="730250" y="5773737"/>
              <a:ext cx="0" cy="198437"/>
            </a:xfrm>
            <a:custGeom>
              <a:rect b="b" l="l" r="r" t="t"/>
              <a:pathLst>
                <a:path extrusionOk="0" h="48" w="8">
                  <a:moveTo>
                    <a:pt x="0" y="26"/>
                  </a:moveTo>
                  <a:cubicBezTo>
                    <a:pt x="0" y="29"/>
                    <a:pt x="0" y="33"/>
                    <a:pt x="0" y="37"/>
                  </a:cubicBezTo>
                  <a:cubicBezTo>
                    <a:pt x="0" y="41"/>
                    <a:pt x="0" y="44"/>
                    <a:pt x="0" y="48"/>
                  </a:cubicBezTo>
                  <a:cubicBezTo>
                    <a:pt x="0" y="38"/>
                    <a:pt x="0" y="28"/>
                    <a:pt x="0" y="19"/>
                  </a:cubicBezTo>
                  <a:cubicBezTo>
                    <a:pt x="0" y="12"/>
                    <a:pt x="0"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27"/>
            <p:cNvSpPr/>
            <p:nvPr/>
          </p:nvSpPr>
          <p:spPr>
            <a:xfrm>
              <a:off x="755650" y="6324600"/>
              <a:ext cx="123825" cy="487362"/>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9" name="Google Shape;129;p27"/>
          <p:cNvSpPr txBox="1"/>
          <p:nvPr/>
        </p:nvSpPr>
        <p:spPr>
          <a:xfrm>
            <a:off x="0" y="0"/>
            <a:ext cx="136500" cy="68595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27"/>
          <p:cNvSpPr txBox="1"/>
          <p:nvPr>
            <p:ph type="title"/>
          </p:nvPr>
        </p:nvSpPr>
        <p:spPr>
          <a:xfrm>
            <a:off x="1944687" y="623887"/>
            <a:ext cx="6650100" cy="24195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131" name="Google Shape;131;p27"/>
          <p:cNvSpPr txBox="1"/>
          <p:nvPr>
            <p:ph idx="1" type="body"/>
          </p:nvPr>
        </p:nvSpPr>
        <p:spPr>
          <a:xfrm>
            <a:off x="1941512" y="2133600"/>
            <a:ext cx="6653100" cy="6364200"/>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8000"/>
              </a:lnSpc>
              <a:spcBef>
                <a:spcPts val="0"/>
              </a:spcBef>
              <a:spcAft>
                <a:spcPts val="0"/>
              </a:spcAft>
              <a:buClr>
                <a:srgbClr val="000000"/>
              </a:buClr>
              <a:buSzPts val="1400"/>
              <a:buFont typeface="Arial"/>
              <a:buNone/>
              <a:defRPr b="0" i="0" sz="32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32" name="Google Shape;132;p27"/>
          <p:cNvSpPr txBox="1"/>
          <p:nvPr>
            <p:ph idx="10" type="dt"/>
          </p:nvPr>
        </p:nvSpPr>
        <p:spPr>
          <a:xfrm>
            <a:off x="7769225" y="6132512"/>
            <a:ext cx="828600" cy="8145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3" name="Google Shape;133;p27"/>
          <p:cNvSpPr txBox="1"/>
          <p:nvPr>
            <p:ph idx="11" type="ftr"/>
          </p:nvPr>
        </p:nvSpPr>
        <p:spPr>
          <a:xfrm>
            <a:off x="1941512" y="6137275"/>
            <a:ext cx="5681700" cy="4572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4" name="Google Shape;134;p27"/>
          <p:cNvSpPr/>
          <p:nvPr/>
        </p:nvSpPr>
        <p:spPr>
          <a:xfrm flipH="1" rot="10800000">
            <a:off x="-3175" y="712799"/>
            <a:ext cx="1190634" cy="5064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7"/>
          <p:cNvSpPr txBox="1"/>
          <p:nvPr>
            <p:ph idx="12" type="sldNum"/>
          </p:nvPr>
        </p:nvSpPr>
        <p:spPr>
          <a:xfrm>
            <a:off x="398462" y="787400"/>
            <a:ext cx="552300" cy="45720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000"/>
              <a:buFont typeface="Century Gothic"/>
              <a:buNone/>
              <a:defRPr b="0" i="0" sz="20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CFF"/>
        </a:solidFill>
      </p:bgPr>
    </p:bg>
    <p:spTree>
      <p:nvGrpSpPr>
        <p:cNvPr id="205" name="Shape 205"/>
        <p:cNvGrpSpPr/>
        <p:nvPr/>
      </p:nvGrpSpPr>
      <p:grpSpPr>
        <a:xfrm>
          <a:off x="0" y="0"/>
          <a:ext cx="0" cy="0"/>
          <a:chOff x="0" y="0"/>
          <a:chExt cx="0" cy="0"/>
        </a:xfrm>
      </p:grpSpPr>
      <p:grpSp>
        <p:nvGrpSpPr>
          <p:cNvPr id="206" name="Google Shape;206;p29"/>
          <p:cNvGrpSpPr/>
          <p:nvPr/>
        </p:nvGrpSpPr>
        <p:grpSpPr>
          <a:xfrm>
            <a:off x="0" y="228600"/>
            <a:ext cx="2105025" cy="6597650"/>
            <a:chOff x="0" y="228600"/>
            <a:chExt cx="2105025" cy="6597650"/>
          </a:xfrm>
        </p:grpSpPr>
        <p:sp>
          <p:nvSpPr>
            <p:cNvPr id="207" name="Google Shape;207;p29"/>
            <p:cNvSpPr/>
            <p:nvPr/>
          </p:nvSpPr>
          <p:spPr>
            <a:xfrm>
              <a:off x="0" y="2574925"/>
              <a:ext cx="42862" cy="5842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8" name="Google Shape;208;p29"/>
            <p:cNvSpPr/>
            <p:nvPr/>
          </p:nvSpPr>
          <p:spPr>
            <a:xfrm>
              <a:off x="96837" y="3155950"/>
              <a:ext cx="449262" cy="228123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 name="Google Shape;209;p29"/>
            <p:cNvSpPr/>
            <p:nvPr/>
          </p:nvSpPr>
          <p:spPr>
            <a:xfrm>
              <a:off x="604837" y="5448300"/>
              <a:ext cx="425450" cy="1376362"/>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0" name="Google Shape;210;p29"/>
            <p:cNvSpPr/>
            <p:nvPr/>
          </p:nvSpPr>
          <p:spPr>
            <a:xfrm>
              <a:off x="720725" y="6505575"/>
              <a:ext cx="95250" cy="320675"/>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29"/>
            <p:cNvSpPr/>
            <p:nvPr/>
          </p:nvSpPr>
          <p:spPr>
            <a:xfrm>
              <a:off x="74612" y="3200400"/>
              <a:ext cx="582612" cy="328771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29"/>
            <p:cNvSpPr/>
            <p:nvPr/>
          </p:nvSpPr>
          <p:spPr>
            <a:xfrm>
              <a:off x="17462" y="228600"/>
              <a:ext cx="46037" cy="288448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29"/>
            <p:cNvSpPr/>
            <p:nvPr/>
          </p:nvSpPr>
          <p:spPr>
            <a:xfrm>
              <a:off x="58737" y="2944812"/>
              <a:ext cx="25400" cy="450850"/>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4" name="Google Shape;214;p29"/>
            <p:cNvSpPr/>
            <p:nvPr/>
          </p:nvSpPr>
          <p:spPr>
            <a:xfrm>
              <a:off x="576262" y="5478462"/>
              <a:ext cx="111125" cy="98107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5" name="Google Shape;215;p29"/>
            <p:cNvSpPr/>
            <p:nvPr/>
          </p:nvSpPr>
          <p:spPr>
            <a:xfrm>
              <a:off x="581025" y="1398587"/>
              <a:ext cx="1524000" cy="40068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29"/>
            <p:cNvSpPr/>
            <p:nvPr/>
          </p:nvSpPr>
          <p:spPr>
            <a:xfrm>
              <a:off x="692150" y="6529387"/>
              <a:ext cx="88900" cy="29527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29"/>
            <p:cNvSpPr/>
            <p:nvPr/>
          </p:nvSpPr>
          <p:spPr>
            <a:xfrm>
              <a:off x="576262" y="5359400"/>
              <a:ext cx="0" cy="177800"/>
            </a:xfrm>
            <a:custGeom>
              <a:rect b="b" l="l" r="r" t="t"/>
              <a:pathLst>
                <a:path extrusionOk="0" h="48" w="8">
                  <a:moveTo>
                    <a:pt x="0" y="44"/>
                  </a:moveTo>
                  <a:cubicBezTo>
                    <a:pt x="0" y="46"/>
                    <a:pt x="0" y="47"/>
                    <a:pt x="0" y="48"/>
                  </a:cubicBezTo>
                  <a:cubicBezTo>
                    <a:pt x="0" y="38"/>
                    <a:pt x="0" y="29"/>
                    <a:pt x="0" y="19"/>
                  </a:cubicBezTo>
                  <a:cubicBezTo>
                    <a:pt x="0" y="13"/>
                    <a:pt x="0" y="6"/>
                    <a:pt x="0" y="0"/>
                  </a:cubicBezTo>
                  <a:cubicBezTo>
                    <a:pt x="0" y="9"/>
                    <a:pt x="0" y="17"/>
                    <a:pt x="0" y="26"/>
                  </a:cubicBezTo>
                  <a:cubicBezTo>
                    <a:pt x="0" y="32"/>
                    <a:pt x="0" y="38"/>
                    <a:pt x="0" y="4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29"/>
            <p:cNvSpPr/>
            <p:nvPr/>
          </p:nvSpPr>
          <p:spPr>
            <a:xfrm>
              <a:off x="636587" y="6245225"/>
              <a:ext cx="146050" cy="57943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9" name="Google Shape;219;p29"/>
          <p:cNvGrpSpPr/>
          <p:nvPr/>
        </p:nvGrpSpPr>
        <p:grpSpPr>
          <a:xfrm>
            <a:off x="20637" y="0"/>
            <a:ext cx="1733550" cy="6813550"/>
            <a:chOff x="20637" y="0"/>
            <a:chExt cx="1733550" cy="6813550"/>
          </a:xfrm>
        </p:grpSpPr>
        <p:sp>
          <p:nvSpPr>
            <p:cNvPr id="220" name="Google Shape;220;p29"/>
            <p:cNvSpPr/>
            <p:nvPr/>
          </p:nvSpPr>
          <p:spPr>
            <a:xfrm>
              <a:off x="20637" y="0"/>
              <a:ext cx="336550" cy="435927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1" name="Google Shape;221;p29"/>
            <p:cNvSpPr/>
            <p:nvPr/>
          </p:nvSpPr>
          <p:spPr>
            <a:xfrm>
              <a:off x="412750" y="4318000"/>
              <a:ext cx="284162" cy="1539875"/>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2" name="Google Shape;222;p29"/>
            <p:cNvSpPr/>
            <p:nvPr/>
          </p:nvSpPr>
          <p:spPr>
            <a:xfrm>
              <a:off x="755650" y="5864225"/>
              <a:ext cx="288925" cy="949325"/>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p29"/>
            <p:cNvSpPr/>
            <p:nvPr/>
          </p:nvSpPr>
          <p:spPr>
            <a:xfrm>
              <a:off x="392112" y="4365625"/>
              <a:ext cx="382587" cy="2209800"/>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29"/>
            <p:cNvSpPr/>
            <p:nvPr/>
          </p:nvSpPr>
          <p:spPr>
            <a:xfrm>
              <a:off x="350837" y="1289050"/>
              <a:ext cx="98425" cy="2987675"/>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5" name="Google Shape;225;p29"/>
            <p:cNvSpPr/>
            <p:nvPr/>
          </p:nvSpPr>
          <p:spPr>
            <a:xfrm>
              <a:off x="833437" y="6572250"/>
              <a:ext cx="65087" cy="23812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6" name="Google Shape;226;p29"/>
            <p:cNvSpPr/>
            <p:nvPr/>
          </p:nvSpPr>
          <p:spPr>
            <a:xfrm>
              <a:off x="377825" y="4108450"/>
              <a:ext cx="28575" cy="46831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29"/>
            <p:cNvSpPr/>
            <p:nvPr/>
          </p:nvSpPr>
          <p:spPr>
            <a:xfrm>
              <a:off x="730250" y="3146425"/>
              <a:ext cx="1023937" cy="268922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8" name="Google Shape;228;p29"/>
            <p:cNvSpPr/>
            <p:nvPr/>
          </p:nvSpPr>
          <p:spPr>
            <a:xfrm>
              <a:off x="804862" y="6602412"/>
              <a:ext cx="60325"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9" name="Google Shape;229;p29"/>
            <p:cNvSpPr/>
            <p:nvPr/>
          </p:nvSpPr>
          <p:spPr>
            <a:xfrm>
              <a:off x="730250" y="5900737"/>
              <a:ext cx="71437" cy="61595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29"/>
            <p:cNvSpPr/>
            <p:nvPr/>
          </p:nvSpPr>
          <p:spPr>
            <a:xfrm>
              <a:off x="730250" y="5773737"/>
              <a:ext cx="0" cy="196850"/>
            </a:xfrm>
            <a:custGeom>
              <a:rect b="b" l="l" r="r" t="t"/>
              <a:pathLst>
                <a:path extrusionOk="0" h="48" w="8">
                  <a:moveTo>
                    <a:pt x="0" y="26"/>
                  </a:moveTo>
                  <a:cubicBezTo>
                    <a:pt x="0" y="29"/>
                    <a:pt x="0" y="33"/>
                    <a:pt x="0" y="37"/>
                  </a:cubicBezTo>
                  <a:cubicBezTo>
                    <a:pt x="0" y="41"/>
                    <a:pt x="0" y="44"/>
                    <a:pt x="0" y="48"/>
                  </a:cubicBezTo>
                  <a:cubicBezTo>
                    <a:pt x="0" y="38"/>
                    <a:pt x="0" y="28"/>
                    <a:pt x="0" y="19"/>
                  </a:cubicBezTo>
                  <a:cubicBezTo>
                    <a:pt x="0" y="12"/>
                    <a:pt x="0"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29"/>
            <p:cNvSpPr/>
            <p:nvPr/>
          </p:nvSpPr>
          <p:spPr>
            <a:xfrm>
              <a:off x="755650" y="6324600"/>
              <a:ext cx="123825" cy="488950"/>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2" name="Google Shape;232;p29"/>
          <p:cNvSpPr txBox="1"/>
          <p:nvPr/>
        </p:nvSpPr>
        <p:spPr>
          <a:xfrm>
            <a:off x="0" y="0"/>
            <a:ext cx="136500" cy="68595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p29"/>
          <p:cNvSpPr txBox="1"/>
          <p:nvPr>
            <p:ph type="title"/>
          </p:nvPr>
        </p:nvSpPr>
        <p:spPr>
          <a:xfrm>
            <a:off x="1944687" y="623887"/>
            <a:ext cx="6648600" cy="24195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234" name="Google Shape;234;p29"/>
          <p:cNvSpPr txBox="1"/>
          <p:nvPr>
            <p:ph idx="1" type="body"/>
          </p:nvPr>
        </p:nvSpPr>
        <p:spPr>
          <a:xfrm>
            <a:off x="1941512" y="2133600"/>
            <a:ext cx="6651600" cy="6364200"/>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8000"/>
              </a:lnSpc>
              <a:spcBef>
                <a:spcPts val="0"/>
              </a:spcBef>
              <a:spcAft>
                <a:spcPts val="0"/>
              </a:spcAft>
              <a:buClr>
                <a:srgbClr val="000000"/>
              </a:buClr>
              <a:buSzPts val="1400"/>
              <a:buFont typeface="Arial"/>
              <a:buNone/>
              <a:defRPr b="0" i="0" sz="32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235" name="Google Shape;235;p29"/>
          <p:cNvSpPr txBox="1"/>
          <p:nvPr>
            <p:ph idx="10" type="dt"/>
          </p:nvPr>
        </p:nvSpPr>
        <p:spPr>
          <a:xfrm>
            <a:off x="7769225" y="6132512"/>
            <a:ext cx="827100" cy="35511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36" name="Google Shape;236;p29"/>
          <p:cNvSpPr txBox="1"/>
          <p:nvPr>
            <p:ph idx="11" type="ftr"/>
          </p:nvPr>
        </p:nvSpPr>
        <p:spPr>
          <a:xfrm>
            <a:off x="1941512" y="6137275"/>
            <a:ext cx="5680200" cy="5319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37" name="Google Shape;237;p29"/>
          <p:cNvSpPr/>
          <p:nvPr/>
        </p:nvSpPr>
        <p:spPr>
          <a:xfrm flipH="1" rot="10800000">
            <a:off x="-3175" y="712799"/>
            <a:ext cx="1190634" cy="5064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p29"/>
          <p:cNvSpPr txBox="1"/>
          <p:nvPr>
            <p:ph idx="12" type="sldNum"/>
          </p:nvPr>
        </p:nvSpPr>
        <p:spPr>
          <a:xfrm>
            <a:off x="398462" y="787400"/>
            <a:ext cx="552300" cy="53190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
          <p:cNvSpPr txBox="1"/>
          <p:nvPr/>
        </p:nvSpPr>
        <p:spPr>
          <a:xfrm>
            <a:off x="1798637" y="2516187"/>
            <a:ext cx="8913812" cy="226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Century Gothic"/>
              <a:buNone/>
            </a:pPr>
            <a:r>
              <a:rPr b="0" i="0" lang="en-US" sz="3600" u="none" cap="none" strike="noStrike">
                <a:solidFill>
                  <a:srgbClr val="262626"/>
                </a:solidFill>
                <a:latin typeface="Century Gothic"/>
                <a:ea typeface="Century Gothic"/>
                <a:cs typeface="Century Gothic"/>
                <a:sym typeface="Century Gothic"/>
              </a:rPr>
              <a:t>Diseño de Bases de Datos</a:t>
            </a:r>
            <a:endParaRPr b="0" i="0" sz="1400" u="none" cap="none" strike="noStrike">
              <a:solidFill>
                <a:srgbClr val="000000"/>
              </a:solidFill>
              <a:latin typeface="Arial"/>
              <a:ea typeface="Arial"/>
              <a:cs typeface="Arial"/>
              <a:sym typeface="Arial"/>
            </a:endParaRPr>
          </a:p>
        </p:txBody>
      </p:sp>
      <p:sp>
        <p:nvSpPr>
          <p:cNvPr id="318" name="Google Shape;318;p1"/>
          <p:cNvSpPr txBox="1"/>
          <p:nvPr/>
        </p:nvSpPr>
        <p:spPr>
          <a:xfrm>
            <a:off x="1943100" y="4778375"/>
            <a:ext cx="8913812" cy="11255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2800"/>
              <a:buFont typeface="Century Gothic"/>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8"/>
          <p:cNvSpPr txBox="1"/>
          <p:nvPr/>
        </p:nvSpPr>
        <p:spPr>
          <a:xfrm>
            <a:off x="785812" y="1500187"/>
            <a:ext cx="8229600" cy="4786312"/>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404040"/>
              </a:buClr>
              <a:buSzPts val="2400"/>
              <a:buFont typeface="Arial"/>
              <a:buNone/>
            </a:pPr>
            <a:r>
              <a:rPr b="1" i="0" lang="en-US" sz="2400" u="none" cap="none" strike="noStrike">
                <a:solidFill>
                  <a:srgbClr val="404040"/>
                </a:solidFill>
                <a:latin typeface="Arial"/>
                <a:ea typeface="Arial"/>
                <a:cs typeface="Arial"/>
                <a:sym typeface="Arial"/>
              </a:rPr>
              <a:t>Producto Cartesiano </a:t>
            </a:r>
            <a:r>
              <a:rPr b="1" i="0" lang="en-US" sz="2400" u="none" cap="none" strike="noStrike">
                <a:solidFill>
                  <a:srgbClr val="0F6FC6"/>
                </a:solidFill>
                <a:latin typeface="Arial"/>
                <a:ea typeface="Arial"/>
                <a:cs typeface="Arial"/>
                <a:sym typeface="Arial"/>
              </a:rPr>
              <a:t>(,)</a:t>
            </a:r>
            <a:r>
              <a:rPr b="0" i="0" lang="en-US" sz="2400" u="none" cap="none" strike="noStrike">
                <a:solidFill>
                  <a:srgbClr val="404040"/>
                </a:solidFill>
                <a:latin typeface="Arial"/>
                <a:ea typeface="Arial"/>
                <a:cs typeface="Arial"/>
                <a:sym typeface="Arial"/>
              </a:rPr>
              <a:t>: para realizar un producto cartesiano, basta con poner en la cláusula FROM dos o más tablas separadas por coma.</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400"/>
              <a:buFont typeface="Arial"/>
              <a:buNone/>
            </a:pPr>
            <a:r>
              <a:rPr b="1" i="0" lang="en-US" sz="2400" u="none" cap="none" strike="noStrike">
                <a:solidFill>
                  <a:srgbClr val="404040"/>
                </a:solidFill>
                <a:latin typeface="Arial"/>
                <a:ea typeface="Arial"/>
                <a:cs typeface="Arial"/>
                <a:sym typeface="Arial"/>
              </a:rPr>
              <a:t>SELECT </a:t>
            </a:r>
            <a:r>
              <a:rPr b="0" i="0" lang="en-US" sz="24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400"/>
              <a:buFont typeface="Arial"/>
              <a:buNone/>
            </a:pPr>
            <a:r>
              <a:rPr b="1" i="0" lang="en-US" sz="2400" u="none" cap="none" strike="noStrike">
                <a:solidFill>
                  <a:srgbClr val="404040"/>
                </a:solidFill>
                <a:latin typeface="Arial"/>
                <a:ea typeface="Arial"/>
                <a:cs typeface="Arial"/>
                <a:sym typeface="Arial"/>
              </a:rPr>
              <a:t>FROM</a:t>
            </a:r>
            <a:r>
              <a:rPr b="0" i="0" lang="en-US" sz="2400" u="none" cap="none" strike="noStrike">
                <a:solidFill>
                  <a:srgbClr val="404040"/>
                </a:solidFill>
                <a:latin typeface="Arial"/>
                <a:ea typeface="Arial"/>
                <a:cs typeface="Arial"/>
                <a:sym typeface="Arial"/>
              </a:rPr>
              <a:t> alumno,materia </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400"/>
              <a:buFont typeface="Arial"/>
              <a:buNone/>
            </a:pPr>
            <a:r>
              <a:rPr b="0" i="0" lang="en-US" sz="2400" u="none" cap="none" strike="noStrike">
                <a:solidFill>
                  <a:srgbClr val="404040"/>
                </a:solidFill>
                <a:latin typeface="Arial"/>
                <a:ea typeface="Arial"/>
                <a:cs typeface="Arial"/>
                <a:sym typeface="Arial"/>
              </a:rPr>
              <a:t>_____________________________________________</a:t>
            </a:r>
            <a:endParaRPr b="0" i="0" sz="24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400"/>
              <a:buFont typeface="Arial"/>
              <a:buNone/>
            </a:pPr>
            <a:r>
              <a:rPr b="1" i="0" lang="en-US" sz="2400" u="none" cap="none" strike="noStrike">
                <a:solidFill>
                  <a:srgbClr val="404040"/>
                </a:solidFill>
                <a:latin typeface="Arial"/>
                <a:ea typeface="Arial"/>
                <a:cs typeface="Arial"/>
                <a:sym typeface="Arial"/>
              </a:rPr>
              <a:t>SELECT </a:t>
            </a:r>
            <a:r>
              <a:rPr b="0" i="0" lang="en-US" sz="2400" u="none" cap="none" strike="noStrike">
                <a:solidFill>
                  <a:srgbClr val="404040"/>
                </a:solidFill>
                <a:latin typeface="Arial"/>
                <a:ea typeface="Arial"/>
                <a:cs typeface="Arial"/>
                <a:sym typeface="Arial"/>
              </a:rPr>
              <a:t>a.nombre as 'Nombre alumno' ,m.nombre as 'Nombre materia'</a:t>
            </a:r>
            <a:endParaRPr b="0" i="0" sz="1400" u="none" cap="none" strike="noStrike">
              <a:solidFill>
                <a:schemeClr val="dk1"/>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400"/>
              <a:buFont typeface="Arial"/>
              <a:buNone/>
            </a:pPr>
            <a:r>
              <a:rPr b="1" i="0" lang="en-US" sz="2400" u="none" cap="none" strike="noStrike">
                <a:solidFill>
                  <a:srgbClr val="404040"/>
                </a:solidFill>
                <a:latin typeface="Arial"/>
                <a:ea typeface="Arial"/>
                <a:cs typeface="Arial"/>
                <a:sym typeface="Arial"/>
              </a:rPr>
              <a:t>FROM</a:t>
            </a:r>
            <a:r>
              <a:rPr b="0" i="0" lang="en-US" sz="2400" u="none" cap="none" strike="noStrike">
                <a:solidFill>
                  <a:srgbClr val="404040"/>
                </a:solidFill>
                <a:latin typeface="Arial"/>
                <a:ea typeface="Arial"/>
                <a:cs typeface="Arial"/>
                <a:sym typeface="Arial"/>
              </a:rPr>
              <a:t> alumno a,materia m </a:t>
            </a:r>
            <a:endParaRPr b="0" i="0" sz="1400" u="none" cap="none" strike="noStrike">
              <a:solidFill>
                <a:schemeClr val="dk1"/>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Century Gothic"/>
              <a:ea typeface="Century Gothic"/>
              <a:cs typeface="Century Gothic"/>
              <a:sym typeface="Century Gothic"/>
            </a:endParaRPr>
          </a:p>
          <a:p>
            <a:pPr indent="0" lvl="0" marL="0" marR="0" rtl="0" algn="l">
              <a:lnSpc>
                <a:spcPct val="93000"/>
              </a:lnSpc>
              <a:spcBef>
                <a:spcPts val="1400"/>
              </a:spcBef>
              <a:spcAft>
                <a:spcPts val="0"/>
              </a:spcAft>
              <a:buClr>
                <a:srgbClr val="000000"/>
              </a:buClr>
              <a:buSzPts val="2400"/>
              <a:buFont typeface="Arial"/>
              <a:buNone/>
            </a:pPr>
            <a:r>
              <a:t/>
            </a:r>
            <a:endParaRPr b="0" i="0" sz="2400" u="none" cap="none" strike="noStrike">
              <a:solidFill>
                <a:srgbClr val="404040"/>
              </a:solidFill>
              <a:latin typeface="Century Gothic"/>
              <a:ea typeface="Century Gothic"/>
              <a:cs typeface="Century Gothic"/>
              <a:sym typeface="Century Gothic"/>
            </a:endParaRPr>
          </a:p>
        </p:txBody>
      </p:sp>
      <p:sp>
        <p:nvSpPr>
          <p:cNvPr id="396" name="Google Shape;396;p8"/>
          <p:cNvSpPr txBox="1"/>
          <p:nvPr/>
        </p:nvSpPr>
        <p:spPr>
          <a:xfrm>
            <a:off x="4631525" y="5359987"/>
            <a:ext cx="3672000" cy="368400"/>
          </a:xfrm>
          <a:prstGeom prst="rect">
            <a:avLst/>
          </a:prstGeom>
          <a:noFill/>
          <a:ln cap="sq" cmpd="sng" w="9525">
            <a:solidFill>
              <a:srgbClr val="00CC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Alias definido para una tabla.</a:t>
            </a:r>
            <a:endParaRPr b="0" i="0" sz="1400" u="none" cap="none" strike="noStrike">
              <a:solidFill>
                <a:srgbClr val="000000"/>
              </a:solidFill>
              <a:latin typeface="Arial"/>
              <a:ea typeface="Arial"/>
              <a:cs typeface="Arial"/>
              <a:sym typeface="Arial"/>
            </a:endParaRPr>
          </a:p>
        </p:txBody>
      </p:sp>
      <p:sp>
        <p:nvSpPr>
          <p:cNvPr id="397" name="Google Shape;397;p8"/>
          <p:cNvSpPr txBox="1"/>
          <p:nvPr/>
        </p:nvSpPr>
        <p:spPr>
          <a:xfrm>
            <a:off x="3493050" y="4834125"/>
            <a:ext cx="3254400" cy="368400"/>
          </a:xfrm>
          <a:prstGeom prst="rect">
            <a:avLst/>
          </a:prstGeom>
          <a:noFill/>
          <a:ln cap="sq" cmpd="sng" w="9525">
            <a:solidFill>
              <a:srgbClr val="00CC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B0F0"/>
              </a:buClr>
              <a:buSzPts val="1800"/>
              <a:buFont typeface="Arial"/>
              <a:buNone/>
            </a:pPr>
            <a:r>
              <a:rPr b="1" i="0" lang="en-US" sz="1800" u="none" cap="none" strike="noStrike">
                <a:solidFill>
                  <a:srgbClr val="0F6FC6"/>
                </a:solidFill>
                <a:latin typeface="Arial"/>
                <a:ea typeface="Arial"/>
                <a:cs typeface="Arial"/>
                <a:sym typeface="Arial"/>
              </a:rPr>
              <a:t>AS</a:t>
            </a:r>
            <a:r>
              <a:rPr b="0" i="0" lang="en-US" sz="1800" u="none" cap="none" strike="noStrike">
                <a:solidFill>
                  <a:srgbClr val="000000"/>
                </a:solidFill>
                <a:latin typeface="Arial"/>
                <a:ea typeface="Arial"/>
                <a:cs typeface="Arial"/>
                <a:sym typeface="Arial"/>
              </a:rPr>
              <a:t>: Renombre </a:t>
            </a:r>
            <a:r>
              <a:rPr b="0" i="0" lang="en-US" sz="14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de atributos.</a:t>
            </a:r>
            <a:endParaRPr b="0" i="0" sz="1400" u="none" cap="none" strike="noStrike">
              <a:solidFill>
                <a:srgbClr val="000000"/>
              </a:solidFill>
              <a:latin typeface="Arial"/>
              <a:ea typeface="Arial"/>
              <a:cs typeface="Arial"/>
              <a:sym typeface="Arial"/>
            </a:endParaRPr>
          </a:p>
        </p:txBody>
      </p:sp>
      <p:sp>
        <p:nvSpPr>
          <p:cNvPr id="398" name="Google Shape;398;p8"/>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9"/>
          <p:cNvSpPr txBox="1"/>
          <p:nvPr/>
        </p:nvSpPr>
        <p:spPr>
          <a:xfrm>
            <a:off x="428625" y="1143000"/>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l">
              <a:lnSpc>
                <a:spcPct val="98000"/>
              </a:lnSpc>
              <a:spcBef>
                <a:spcPts val="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284162" lvl="0" marL="284162"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284162" lvl="0" marL="284162"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05" name="Google Shape;405;p9"/>
          <p:cNvSpPr txBox="1"/>
          <p:nvPr/>
        </p:nvSpPr>
        <p:spPr>
          <a:xfrm>
            <a:off x="977762" y="1571625"/>
            <a:ext cx="7858200" cy="4878300"/>
          </a:xfrm>
          <a:prstGeom prst="rect">
            <a:avLst/>
          </a:prstGeom>
          <a:noFill/>
          <a:ln>
            <a:noFill/>
          </a:ln>
        </p:spPr>
        <p:txBody>
          <a:bodyPr anchorCtr="0" anchor="t" bIns="46800" lIns="90000" spcFirstLastPara="1" rIns="90000" wrap="square" tIns="46800">
            <a:noAutofit/>
          </a:bodyPr>
          <a:lstStyle/>
          <a:p>
            <a:pPr indent="0" lvl="0" marL="0" marR="0" rtl="0" algn="just">
              <a:lnSpc>
                <a:spcPct val="93000"/>
              </a:lnSpc>
              <a:spcBef>
                <a:spcPts val="0"/>
              </a:spcBef>
              <a:spcAft>
                <a:spcPts val="0"/>
              </a:spcAft>
              <a:buClr>
                <a:srgbClr val="00B0F0"/>
              </a:buClr>
              <a:buSzPts val="2400"/>
              <a:buFont typeface="Arial"/>
              <a:buNone/>
            </a:pPr>
            <a:r>
              <a:rPr b="1" i="0" lang="en-US" sz="2400" u="none" cap="none" strike="noStrike">
                <a:solidFill>
                  <a:srgbClr val="0F6FC6"/>
                </a:solidFill>
                <a:latin typeface="Arial"/>
                <a:ea typeface="Arial"/>
                <a:cs typeface="Arial"/>
                <a:sym typeface="Arial"/>
              </a:rPr>
              <a:t>INNER JOIN</a:t>
            </a:r>
            <a:r>
              <a:rPr b="0" i="0" lang="en-US" sz="2400" u="none" cap="none" strike="noStrike">
                <a:solidFill>
                  <a:srgbClr val="000000"/>
                </a:solidFill>
                <a:latin typeface="Arial"/>
                <a:ea typeface="Arial"/>
                <a:cs typeface="Arial"/>
                <a:sym typeface="Arial"/>
              </a:rPr>
              <a:t>: producto natural, reúne las tuplas de las relaciones que tienen sentido. El producto natural se realiza en la cláusula FROM indicando las tablas involucradas en dicho producto, y luego de la sentencia </a:t>
            </a:r>
            <a:r>
              <a:rPr b="1" i="0" lang="en-US" sz="2400" u="none" cap="none" strike="noStrike">
                <a:solidFill>
                  <a:srgbClr val="000000"/>
                </a:solidFill>
                <a:latin typeface="Arial"/>
                <a:ea typeface="Arial"/>
                <a:cs typeface="Arial"/>
                <a:sym typeface="Arial"/>
              </a:rPr>
              <a:t>ON</a:t>
            </a:r>
            <a:r>
              <a:rPr b="0" i="0" lang="en-US" sz="2400" u="none" cap="none" strike="noStrike">
                <a:solidFill>
                  <a:srgbClr val="000000"/>
                </a:solidFill>
                <a:latin typeface="Arial"/>
                <a:ea typeface="Arial"/>
                <a:cs typeface="Arial"/>
                <a:sym typeface="Arial"/>
              </a:rPr>
              <a:t> la condición que debe cumplirse.</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SELECT</a:t>
            </a:r>
            <a:r>
              <a:rPr b="0" i="0" lang="en-US" sz="2400" u="none" cap="none" strike="noStrike">
                <a:solidFill>
                  <a:srgbClr val="000000"/>
                </a:solidFill>
                <a:latin typeface="Arial"/>
                <a:ea typeface="Arial"/>
                <a:cs typeface="Arial"/>
                <a:sym typeface="Arial"/>
              </a:rPr>
              <a:t> a.nombre,a.apellido, e.nota</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FROM alumno a </a:t>
            </a:r>
            <a:r>
              <a:rPr b="0" i="0" lang="en-US" sz="2400" u="none" cap="none" strike="noStrike">
                <a:solidFill>
                  <a:schemeClr val="dk1"/>
                </a:solidFill>
                <a:latin typeface="Arial"/>
                <a:ea typeface="Arial"/>
                <a:cs typeface="Arial"/>
                <a:sym typeface="Arial"/>
              </a:rPr>
              <a:t>INNER JOIN</a:t>
            </a:r>
            <a:r>
              <a:rPr b="0" i="0" lang="en-US" sz="2400" u="none" cap="none" strike="noStrike">
                <a:solidFill>
                  <a:srgbClr val="000000"/>
                </a:solidFill>
                <a:latin typeface="Arial"/>
                <a:ea typeface="Arial"/>
                <a:cs typeface="Arial"/>
                <a:sym typeface="Arial"/>
              </a:rPr>
              <a:t> examen e ON (a.dni=e.dni)    </a:t>
            </a:r>
            <a:r>
              <a:rPr b="1" i="0" lang="en-US" sz="2400" u="none" cap="none" strike="noStrike">
                <a:solidFill>
                  <a:srgbClr val="000000"/>
                </a:solidFill>
                <a:latin typeface="Arial"/>
                <a:ea typeface="Arial"/>
                <a:cs typeface="Arial"/>
                <a:sym typeface="Arial"/>
              </a:rPr>
              <a:t>¿Otra forma? ¿Cúal es mejor?</a:t>
            </a:r>
            <a:endParaRPr b="1"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B0F0"/>
              </a:buClr>
              <a:buSzPts val="2400"/>
              <a:buFont typeface="Arial"/>
              <a:buNone/>
            </a:pPr>
            <a:r>
              <a:rPr b="1" i="0" lang="en-US" sz="2400" u="none" cap="none" strike="noStrike">
                <a:solidFill>
                  <a:srgbClr val="0F6FC6"/>
                </a:solidFill>
                <a:latin typeface="Arial"/>
                <a:ea typeface="Arial"/>
                <a:cs typeface="Arial"/>
                <a:sym typeface="Arial"/>
              </a:rPr>
              <a:t>NATURAL JOIN</a:t>
            </a:r>
            <a:r>
              <a:rPr b="1"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análogo al producto natural de AR, trabaja por equicombinación.</a:t>
            </a:r>
            <a:endParaRPr b="0" i="0" sz="1400" u="none" cap="none" strike="noStrike">
              <a:solidFill>
                <a:srgbClr val="000000"/>
              </a:solidFill>
              <a:latin typeface="Arial"/>
              <a:ea typeface="Arial"/>
              <a:cs typeface="Arial"/>
              <a:sym typeface="Arial"/>
            </a:endParaRPr>
          </a:p>
        </p:txBody>
      </p:sp>
      <p:sp>
        <p:nvSpPr>
          <p:cNvPr id="406" name="Google Shape;406;p9"/>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Producto natural</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0"/>
          <p:cNvSpPr txBox="1"/>
          <p:nvPr/>
        </p:nvSpPr>
        <p:spPr>
          <a:xfrm>
            <a:off x="-1116012" y="1628775"/>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l">
              <a:lnSpc>
                <a:spcPct val="98000"/>
              </a:lnSpc>
              <a:spcBef>
                <a:spcPts val="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284162" lvl="0" marL="284162"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284162" lvl="0" marL="284162"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13" name="Google Shape;413;p10"/>
          <p:cNvSpPr txBox="1"/>
          <p:nvPr/>
        </p:nvSpPr>
        <p:spPr>
          <a:xfrm>
            <a:off x="1071562" y="1404937"/>
            <a:ext cx="7858125" cy="4197350"/>
          </a:xfrm>
          <a:prstGeom prst="rect">
            <a:avLst/>
          </a:prstGeom>
          <a:noFill/>
          <a:ln>
            <a:noFill/>
          </a:ln>
        </p:spPr>
        <p:txBody>
          <a:bodyPr anchorCtr="0" anchor="t" bIns="46800" lIns="90000" spcFirstLastPara="1" rIns="90000" wrap="square" tIns="46800">
            <a:noAutofit/>
          </a:bodyPr>
          <a:lstStyle/>
          <a:p>
            <a:pPr indent="0" lvl="0" marL="0" marR="0" rtl="0" algn="just">
              <a:lnSpc>
                <a:spcPct val="93000"/>
              </a:lnSpc>
              <a:spcBef>
                <a:spcPts val="0"/>
              </a:spcBef>
              <a:spcAft>
                <a:spcPts val="0"/>
              </a:spcAft>
              <a:buClr>
                <a:srgbClr val="00B0F0"/>
              </a:buClr>
              <a:buSzPts val="2400"/>
              <a:buFont typeface="Arial"/>
              <a:buNone/>
            </a:pPr>
            <a:r>
              <a:rPr b="1" i="0" lang="en-US" sz="2400" u="none" cap="none" strike="noStrike">
                <a:solidFill>
                  <a:srgbClr val="0F6FC6"/>
                </a:solidFill>
                <a:latin typeface="Arial"/>
                <a:ea typeface="Arial"/>
                <a:cs typeface="Arial"/>
                <a:sym typeface="Arial"/>
              </a:rPr>
              <a:t>LEFT JOIN</a:t>
            </a:r>
            <a:r>
              <a:rPr b="0" i="0" lang="en-US" sz="2400" u="none" cap="none" strike="noStrike">
                <a:solidFill>
                  <a:srgbClr val="000000"/>
                </a:solidFill>
                <a:latin typeface="Arial"/>
                <a:ea typeface="Arial"/>
                <a:cs typeface="Arial"/>
                <a:sym typeface="Arial"/>
              </a:rPr>
              <a:t>: contiene todos los registros de la tabla de la izquierda, aún cuando no exista un registro correspondiente en la tabla de la derecha, para uno de la izquierda. Retorna un valor nulo (NULL) en caso de no correspondencia.</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B0F0"/>
              </a:buClr>
              <a:buSzPts val="2400"/>
              <a:buFont typeface="Arial"/>
              <a:buNone/>
            </a:pPr>
            <a:r>
              <a:rPr b="1" i="0" lang="en-US" sz="2400" u="none" cap="none" strike="noStrike">
                <a:solidFill>
                  <a:srgbClr val="0F6FC6"/>
                </a:solidFill>
                <a:latin typeface="Arial"/>
                <a:ea typeface="Arial"/>
                <a:cs typeface="Arial"/>
                <a:sym typeface="Arial"/>
              </a:rPr>
              <a:t>RIGHT JOIN</a:t>
            </a:r>
            <a:r>
              <a:rPr b="0" i="0" lang="en-US" sz="2400" u="none" cap="none" strike="noStrike">
                <a:solidFill>
                  <a:srgbClr val="000000"/>
                </a:solidFill>
                <a:latin typeface="Arial"/>
                <a:ea typeface="Arial"/>
                <a:cs typeface="Arial"/>
                <a:sym typeface="Arial"/>
              </a:rPr>
              <a:t>: es la inversa del LEFT JOIN.</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SELECT</a:t>
            </a:r>
            <a:r>
              <a:rPr b="0" i="0" lang="en-US" sz="2400" u="none" cap="none" strike="noStrike">
                <a:solidFill>
                  <a:srgbClr val="000000"/>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a:t>
            </a:r>
            <a:endParaRPr b="1"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FROM</a:t>
            </a:r>
            <a:r>
              <a:rPr b="0" i="0" lang="en-US" sz="2400" u="none" cap="none" strike="noStrike">
                <a:solidFill>
                  <a:srgbClr val="000000"/>
                </a:solidFill>
                <a:latin typeface="Arial"/>
                <a:ea typeface="Arial"/>
                <a:cs typeface="Arial"/>
                <a:sym typeface="Arial"/>
              </a:rPr>
              <a:t> alumno a </a:t>
            </a:r>
            <a:r>
              <a:rPr b="0" i="0" lang="en-US" sz="1400" u="none" cap="none" strike="noStrike">
                <a:solidFill>
                  <a:srgbClr val="000000"/>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LEFT JOIN</a:t>
            </a:r>
            <a:r>
              <a:rPr b="0" i="0" lang="en-US" sz="2400" u="none" cap="none" strike="noStrike">
                <a:solidFill>
                  <a:srgbClr val="000000"/>
                </a:solidFill>
                <a:latin typeface="Arial"/>
                <a:ea typeface="Arial"/>
                <a:cs typeface="Arial"/>
                <a:sym typeface="Arial"/>
              </a:rPr>
              <a:t>  examen e </a:t>
            </a:r>
            <a:r>
              <a:rPr b="1" i="0" lang="en-US" sz="2400" u="none" cap="none" strike="noStrike">
                <a:solidFill>
                  <a:srgbClr val="000000"/>
                </a:solidFill>
                <a:latin typeface="Arial"/>
                <a:ea typeface="Arial"/>
                <a:cs typeface="Arial"/>
                <a:sym typeface="Arial"/>
              </a:rPr>
              <a:t>ON</a:t>
            </a:r>
            <a:r>
              <a:rPr b="0" i="0" lang="en-US" sz="2400" u="none" cap="none" strike="noStrike">
                <a:solidFill>
                  <a:srgbClr val="000000"/>
                </a:solidFill>
                <a:latin typeface="Arial"/>
                <a:ea typeface="Arial"/>
                <a:cs typeface="Arial"/>
                <a:sym typeface="Arial"/>
              </a:rPr>
              <a:t> (a.dni=e.dni)</a:t>
            </a:r>
            <a:endParaRPr b="0" i="0" sz="1400" u="none" cap="none" strike="noStrike">
              <a:solidFill>
                <a:srgbClr val="000000"/>
              </a:solidFill>
              <a:latin typeface="Arial"/>
              <a:ea typeface="Arial"/>
              <a:cs typeface="Arial"/>
              <a:sym typeface="Arial"/>
            </a:endParaRPr>
          </a:p>
        </p:txBody>
      </p:sp>
      <p:sp>
        <p:nvSpPr>
          <p:cNvPr id="414" name="Google Shape;414;p10"/>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Producto Natural</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1"/>
          <p:cNvSpPr txBox="1"/>
          <p:nvPr/>
        </p:nvSpPr>
        <p:spPr>
          <a:xfrm>
            <a:off x="428625" y="1357312"/>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just">
              <a:lnSpc>
                <a:spcPct val="78000"/>
              </a:lnSpc>
              <a:spcBef>
                <a:spcPts val="0"/>
              </a:spcBef>
              <a:spcAft>
                <a:spcPts val="0"/>
              </a:spcAft>
              <a:buClr>
                <a:srgbClr val="0070C0"/>
              </a:buClr>
              <a:buSzPts val="2000"/>
              <a:buFont typeface="Noto Sans"/>
              <a:buChar char="❖"/>
            </a:pPr>
            <a:r>
              <a:rPr b="1" i="0" lang="en-US" sz="2000" u="none" cap="none" strike="noStrike">
                <a:solidFill>
                  <a:srgbClr val="00B0F0"/>
                </a:solidFill>
                <a:latin typeface="Arial"/>
                <a:ea typeface="Arial"/>
                <a:cs typeface="Arial"/>
                <a:sym typeface="Arial"/>
              </a:rPr>
              <a:t>UNION</a:t>
            </a:r>
            <a:r>
              <a:rPr b="0" i="0" lang="en-US" sz="2000" u="none" cap="none" strike="noStrike">
                <a:solidFill>
                  <a:srgbClr val="404040"/>
                </a:solidFill>
                <a:latin typeface="Arial"/>
                <a:ea typeface="Arial"/>
                <a:cs typeface="Arial"/>
                <a:sym typeface="Arial"/>
              </a:rPr>
              <a:t>: misma interpretación que en AR. No retorna tuplas duplicadas.</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0070C0"/>
              </a:buClr>
              <a:buSzPts val="2000"/>
              <a:buFont typeface="Noto Sans"/>
              <a:buChar char="❖"/>
            </a:pPr>
            <a:r>
              <a:rPr b="1" i="0" lang="en-US" sz="2000" u="none" cap="none" strike="noStrike">
                <a:solidFill>
                  <a:srgbClr val="00B0F0"/>
                </a:solidFill>
                <a:latin typeface="Arial"/>
                <a:ea typeface="Arial"/>
                <a:cs typeface="Arial"/>
                <a:sym typeface="Arial"/>
              </a:rPr>
              <a:t>UNION ALL</a:t>
            </a:r>
            <a:r>
              <a:rPr b="0" i="0" lang="en-US" sz="2000" u="none" cap="none" strike="noStrike">
                <a:solidFill>
                  <a:srgbClr val="404040"/>
                </a:solidFill>
                <a:latin typeface="Century Gothic"/>
                <a:ea typeface="Century Gothic"/>
                <a:cs typeface="Century Gothic"/>
                <a:sym typeface="Century Gothic"/>
              </a:rPr>
              <a:t>: </a:t>
            </a:r>
            <a:r>
              <a:rPr b="0" i="0" lang="en-US" sz="2000" u="none" cap="none" strike="noStrike">
                <a:solidFill>
                  <a:srgbClr val="404040"/>
                </a:solidFill>
                <a:latin typeface="Arial"/>
                <a:ea typeface="Arial"/>
                <a:cs typeface="Arial"/>
                <a:sym typeface="Arial"/>
              </a:rPr>
              <a:t>misma interpretación que la UNION pero retorna las tuplas duplicadas.</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SELECT</a:t>
            </a:r>
            <a:r>
              <a:rPr b="0" i="0" lang="en-US" sz="2000" u="none" cap="none" strike="noStrike">
                <a:solidFill>
                  <a:srgbClr val="404040"/>
                </a:solidFill>
                <a:latin typeface="Arial"/>
                <a:ea typeface="Arial"/>
                <a:cs typeface="Arial"/>
                <a:sym typeface="Arial"/>
              </a:rPr>
              <a:t> nombre </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FROM</a:t>
            </a:r>
            <a:r>
              <a:rPr b="0" i="0" lang="en-US" sz="2000" u="none" cap="none" strike="noStrike">
                <a:solidFill>
                  <a:srgbClr val="404040"/>
                </a:solidFill>
                <a:latin typeface="Arial"/>
                <a:ea typeface="Arial"/>
                <a:cs typeface="Arial"/>
                <a:sym typeface="Arial"/>
              </a:rPr>
              <a:t> alumno</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WHERE</a:t>
            </a:r>
            <a:r>
              <a:rPr b="0" i="0" lang="en-US" sz="2000" u="none" cap="none" strike="noStrike">
                <a:solidFill>
                  <a:srgbClr val="404040"/>
                </a:solidFill>
                <a:latin typeface="Arial"/>
                <a:ea typeface="Arial"/>
                <a:cs typeface="Arial"/>
                <a:sym typeface="Arial"/>
              </a:rPr>
              <a:t> (dni &gt; 25000000)</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UNION</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0" i="0" lang="en-US" sz="2000" u="none" cap="none" strike="noStrike">
                <a:solidFill>
                  <a:srgbClr val="404040"/>
                </a:solidFill>
                <a:latin typeface="Arial"/>
                <a:ea typeface="Arial"/>
                <a:cs typeface="Arial"/>
                <a:sym typeface="Arial"/>
              </a:rPr>
              <a:t>	</a:t>
            </a:r>
            <a:r>
              <a:rPr b="1" i="0" lang="en-US" sz="2000" u="none" cap="none" strike="noStrike">
                <a:solidFill>
                  <a:srgbClr val="404040"/>
                </a:solidFill>
                <a:latin typeface="Arial"/>
                <a:ea typeface="Arial"/>
                <a:cs typeface="Arial"/>
                <a:sym typeface="Arial"/>
              </a:rPr>
              <a:t>SELECT</a:t>
            </a:r>
            <a:r>
              <a:rPr b="0" i="0" lang="en-US" sz="2000" u="none" cap="none" strike="noStrike">
                <a:solidFill>
                  <a:srgbClr val="404040"/>
                </a:solidFill>
                <a:latin typeface="Arial"/>
                <a:ea typeface="Arial"/>
                <a:cs typeface="Arial"/>
                <a:sym typeface="Arial"/>
              </a:rPr>
              <a:t>  nombre</a:t>
            </a:r>
            <a:r>
              <a:rPr b="1" i="0" lang="en-US" sz="2000" u="none" cap="none" strike="noStrike">
                <a:solidFill>
                  <a:srgbClr val="404040"/>
                </a:solidFill>
                <a:latin typeface="Arial"/>
                <a:ea typeface="Arial"/>
                <a:cs typeface="Arial"/>
                <a:sym typeface="Arial"/>
              </a:rPr>
              <a:t>    </a:t>
            </a:r>
            <a:endParaRPr b="1" i="0" sz="2000" u="none" cap="none" strike="noStrike">
              <a:solidFill>
                <a:srgbClr val="40404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FROM</a:t>
            </a:r>
            <a:r>
              <a:rPr b="0" i="0" lang="en-US" sz="2000" u="none" cap="none" strike="noStrike">
                <a:solidFill>
                  <a:srgbClr val="404040"/>
                </a:solidFill>
                <a:latin typeface="Arial"/>
                <a:ea typeface="Arial"/>
                <a:cs typeface="Arial"/>
                <a:sym typeface="Arial"/>
              </a:rPr>
              <a:t> materia </a:t>
            </a:r>
            <a:endParaRPr b="0" i="0" sz="1400" u="none" cap="none" strike="noStrike">
              <a:solidFill>
                <a:srgbClr val="000000"/>
              </a:solidFill>
              <a:latin typeface="Arial"/>
              <a:ea typeface="Arial"/>
              <a:cs typeface="Arial"/>
              <a:sym typeface="Arial"/>
            </a:endParaRPr>
          </a:p>
          <a:p>
            <a:pPr indent="-284162" lvl="0" marL="284162" marR="0" rtl="0" algn="l">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	</a:t>
            </a:r>
            <a:endParaRPr b="0" i="0" sz="2000" u="none" cap="none" strike="noStrike">
              <a:solidFill>
                <a:srgbClr val="40404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2000"/>
              <a:buFont typeface="Arial"/>
              <a:buNone/>
            </a:pPr>
            <a:r>
              <a:t/>
            </a:r>
            <a:endParaRPr b="0" i="0" sz="2000" u="none" cap="none" strike="noStrike">
              <a:solidFill>
                <a:srgbClr val="404040"/>
              </a:solidFill>
              <a:latin typeface="Arial"/>
              <a:ea typeface="Arial"/>
              <a:cs typeface="Arial"/>
              <a:sym typeface="Arial"/>
            </a:endParaRPr>
          </a:p>
        </p:txBody>
      </p:sp>
      <p:sp>
        <p:nvSpPr>
          <p:cNvPr id="421" name="Google Shape;421;p11"/>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
        <p:nvSpPr>
          <p:cNvPr id="422" name="Google Shape;422;p11"/>
          <p:cNvSpPr txBox="1"/>
          <p:nvPr/>
        </p:nvSpPr>
        <p:spPr>
          <a:xfrm>
            <a:off x="3635375" y="2349500"/>
            <a:ext cx="5329237" cy="623887"/>
          </a:xfrm>
          <a:prstGeom prst="rect">
            <a:avLst/>
          </a:prstGeom>
          <a:noFill/>
          <a:ln cap="sq" cmpd="sng" w="9525">
            <a:solidFill>
              <a:srgbClr val="47FFD1"/>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70C0"/>
              </a:buClr>
              <a:buSzPts val="1800"/>
              <a:buFont typeface="Arial"/>
              <a:buNone/>
            </a:pPr>
            <a:r>
              <a:rPr b="1" i="0" lang="en-US" sz="1800" u="none" cap="none" strike="noStrike">
                <a:solidFill>
                  <a:srgbClr val="0070C0"/>
                </a:solidFill>
                <a:latin typeface="Arial"/>
                <a:ea typeface="Arial"/>
                <a:cs typeface="Arial"/>
                <a:sym typeface="Arial"/>
              </a:rPr>
              <a:t>IMPORTANTE: Las consultas a unir deben tener esquemas compatibles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animEffect filter="fade" transition="in">
                                      <p:cBhvr>
                                        <p:cTn dur="500"/>
                                        <p:tgtEl>
                                          <p:spTgt spid="42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2"/>
          <p:cNvSpPr txBox="1"/>
          <p:nvPr/>
        </p:nvSpPr>
        <p:spPr>
          <a:xfrm>
            <a:off x="428625" y="1357312"/>
            <a:ext cx="8229600" cy="5214937"/>
          </a:xfrm>
          <a:prstGeom prst="rect">
            <a:avLst/>
          </a:prstGeom>
          <a:noFill/>
          <a:ln>
            <a:noFill/>
          </a:ln>
        </p:spPr>
        <p:txBody>
          <a:bodyPr anchorCtr="0" anchor="t" bIns="45000" lIns="90000" spcFirstLastPara="1" rIns="90000" wrap="square" tIns="45000">
            <a:noAutofit/>
          </a:bodyPr>
          <a:lstStyle/>
          <a:p>
            <a:pPr indent="-284162" lvl="0" marL="284162" marR="0" rtl="0" algn="just">
              <a:lnSpc>
                <a:spcPct val="78000"/>
              </a:lnSpc>
              <a:spcBef>
                <a:spcPts val="0"/>
              </a:spcBef>
              <a:spcAft>
                <a:spcPts val="0"/>
              </a:spcAft>
              <a:buClr>
                <a:srgbClr val="0070C0"/>
              </a:buClr>
              <a:buSzPts val="2200"/>
              <a:buFont typeface="Noto Sans"/>
              <a:buChar char="❖"/>
            </a:pPr>
            <a:r>
              <a:rPr b="1" i="0" lang="en-US" sz="2200" u="none" cap="none" strike="noStrike">
                <a:solidFill>
                  <a:srgbClr val="00B0F0"/>
                </a:solidFill>
                <a:latin typeface="Arial"/>
                <a:ea typeface="Arial"/>
                <a:cs typeface="Arial"/>
                <a:sym typeface="Arial"/>
              </a:rPr>
              <a:t>EXCEPT</a:t>
            </a:r>
            <a:r>
              <a:rPr b="0" i="0" lang="en-US" sz="1900" u="none" cap="none" strike="noStrike">
                <a:solidFill>
                  <a:srgbClr val="404040"/>
                </a:solidFill>
                <a:latin typeface="Century Gothic"/>
                <a:ea typeface="Century Gothic"/>
                <a:cs typeface="Century Gothic"/>
                <a:sym typeface="Century Gothic"/>
              </a:rPr>
              <a:t>: </a:t>
            </a:r>
            <a:r>
              <a:rPr b="0" i="0" lang="en-US" sz="2200" u="none" cap="none" strike="noStrike">
                <a:solidFill>
                  <a:srgbClr val="404040"/>
                </a:solidFill>
                <a:latin typeface="Arial"/>
                <a:ea typeface="Arial"/>
                <a:cs typeface="Arial"/>
                <a:sym typeface="Arial"/>
              </a:rPr>
              <a:t>cláusula definida para la diferencia de conjuntos.</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SELECT</a:t>
            </a:r>
            <a:r>
              <a:rPr b="0" i="0" lang="en-US" sz="2200" u="none" cap="none" strike="noStrike">
                <a:solidFill>
                  <a:srgbClr val="404040"/>
                </a:solidFill>
                <a:latin typeface="Arial"/>
                <a:ea typeface="Arial"/>
                <a:cs typeface="Arial"/>
                <a:sym typeface="Arial"/>
              </a:rPr>
              <a:t> dni </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FROM</a:t>
            </a:r>
            <a:r>
              <a:rPr b="0" i="0" lang="en-US" sz="2200" u="none" cap="none" strike="noStrike">
                <a:solidFill>
                  <a:srgbClr val="404040"/>
                </a:solidFill>
                <a:latin typeface="Arial"/>
                <a:ea typeface="Arial"/>
                <a:cs typeface="Arial"/>
                <a:sym typeface="Arial"/>
              </a:rPr>
              <a:t> alumno</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WHERE</a:t>
            </a:r>
            <a:r>
              <a:rPr b="0" i="0" lang="en-US" sz="2200" u="none" cap="none" strike="noStrike">
                <a:solidFill>
                  <a:srgbClr val="404040"/>
                </a:solidFill>
                <a:latin typeface="Arial"/>
                <a:ea typeface="Arial"/>
                <a:cs typeface="Arial"/>
                <a:sym typeface="Arial"/>
              </a:rPr>
              <a:t> (dni &gt; 25000000 )</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EXCEPT</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0" i="0" lang="en-US" sz="2200" u="none" cap="none" strike="noStrike">
                <a:solidFill>
                  <a:srgbClr val="404040"/>
                </a:solidFill>
                <a:latin typeface="Arial"/>
                <a:ea typeface="Arial"/>
                <a:cs typeface="Arial"/>
                <a:sym typeface="Arial"/>
              </a:rPr>
              <a:t>(</a:t>
            </a:r>
            <a:r>
              <a:rPr b="1" i="0" lang="en-US" sz="2200" u="none" cap="none" strike="noStrike">
                <a:solidFill>
                  <a:srgbClr val="404040"/>
                </a:solidFill>
                <a:latin typeface="Arial"/>
                <a:ea typeface="Arial"/>
                <a:cs typeface="Arial"/>
                <a:sym typeface="Arial"/>
              </a:rPr>
              <a:t>SELECT</a:t>
            </a:r>
            <a:r>
              <a:rPr b="0" i="0" lang="en-US" sz="2200" u="none" cap="none" strike="noStrike">
                <a:solidFill>
                  <a:srgbClr val="404040"/>
                </a:solidFill>
                <a:latin typeface="Arial"/>
                <a:ea typeface="Arial"/>
                <a:cs typeface="Arial"/>
                <a:sym typeface="Arial"/>
              </a:rPr>
              <a:t>  dni</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1" i="0" lang="en-US" sz="2200" u="none" cap="none" strike="noStrike">
                <a:solidFill>
                  <a:srgbClr val="404040"/>
                </a:solidFill>
                <a:latin typeface="Arial"/>
                <a:ea typeface="Arial"/>
                <a:cs typeface="Arial"/>
                <a:sym typeface="Arial"/>
              </a:rPr>
              <a:t>FROM</a:t>
            </a:r>
            <a:r>
              <a:rPr b="0" i="0" lang="en-US" sz="2200" u="none" cap="none" strike="noStrike">
                <a:solidFill>
                  <a:srgbClr val="404040"/>
                </a:solidFill>
                <a:latin typeface="Arial"/>
                <a:ea typeface="Arial"/>
                <a:cs typeface="Arial"/>
                <a:sym typeface="Arial"/>
              </a:rPr>
              <a:t> examen</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rgbClr val="404040"/>
              </a:buClr>
              <a:buSzPts val="2200"/>
              <a:buFont typeface="Arial"/>
              <a:buNone/>
            </a:pPr>
            <a:r>
              <a:rPr b="0" i="0" lang="en-US" sz="22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284162" lvl="0" marL="284162" marR="0" rtl="0" algn="just">
              <a:lnSpc>
                <a:spcPct val="78000"/>
              </a:lnSpc>
              <a:spcBef>
                <a:spcPts val="1400"/>
              </a:spcBef>
              <a:spcAft>
                <a:spcPts val="0"/>
              </a:spcAft>
              <a:buClr>
                <a:srgbClr val="0070C0"/>
              </a:buClr>
              <a:buSzPts val="2200"/>
              <a:buFont typeface="Noto Sans"/>
              <a:buChar char="❖"/>
            </a:pPr>
            <a:r>
              <a:rPr b="1" i="0" lang="en-US" sz="2200" u="none" cap="none" strike="noStrike">
                <a:solidFill>
                  <a:srgbClr val="00B0F0"/>
                </a:solidFill>
                <a:latin typeface="Arial"/>
                <a:ea typeface="Arial"/>
                <a:cs typeface="Arial"/>
                <a:sym typeface="Arial"/>
              </a:rPr>
              <a:t>INTERSECT</a:t>
            </a:r>
            <a:r>
              <a:rPr b="0" i="0" lang="en-US" sz="2200" u="none" cap="none" strike="noStrike">
                <a:solidFill>
                  <a:srgbClr val="404040"/>
                </a:solidFill>
                <a:latin typeface="Century Gothic"/>
                <a:ea typeface="Century Gothic"/>
                <a:cs typeface="Century Gothic"/>
                <a:sym typeface="Century Gothic"/>
              </a:rPr>
              <a:t>: </a:t>
            </a:r>
            <a:r>
              <a:rPr b="0" i="0" lang="en-US" sz="2200" u="none" cap="none" strike="noStrike">
                <a:solidFill>
                  <a:srgbClr val="404040"/>
                </a:solidFill>
                <a:latin typeface="Arial"/>
                <a:ea typeface="Arial"/>
                <a:cs typeface="Arial"/>
                <a:sym typeface="Arial"/>
              </a:rPr>
              <a:t>cláusula para la operación de intersección </a:t>
            </a:r>
            <a:endParaRPr b="0" i="0" sz="1400" u="none" cap="none" strike="noStrike">
              <a:solidFill>
                <a:srgbClr val="00000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284162" lvl="0" marL="284162" marR="0" rtl="0" algn="just">
              <a:lnSpc>
                <a:spcPct val="7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2200"/>
              <a:buFont typeface="Arial"/>
              <a:buNone/>
            </a:pPr>
            <a:r>
              <a:t/>
            </a:r>
            <a:endParaRPr b="0" i="0" sz="2200" u="none" cap="none" strike="noStrike">
              <a:solidFill>
                <a:srgbClr val="404040"/>
              </a:solidFill>
              <a:latin typeface="Arial"/>
              <a:ea typeface="Arial"/>
              <a:cs typeface="Arial"/>
              <a:sym typeface="Arial"/>
            </a:endParaRPr>
          </a:p>
        </p:txBody>
      </p:sp>
      <p:sp>
        <p:nvSpPr>
          <p:cNvPr id="431" name="Google Shape;431;p12"/>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
        <p:nvSpPr>
          <p:cNvPr id="432" name="Google Shape;432;p12"/>
          <p:cNvSpPr txBox="1"/>
          <p:nvPr/>
        </p:nvSpPr>
        <p:spPr>
          <a:xfrm>
            <a:off x="2999387" y="1843062"/>
            <a:ext cx="5329200" cy="624000"/>
          </a:xfrm>
          <a:prstGeom prst="rect">
            <a:avLst/>
          </a:prstGeom>
          <a:noFill/>
          <a:ln cap="sq" cmpd="sng" w="9525">
            <a:solidFill>
              <a:srgbClr val="47FFD1"/>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70C0"/>
              </a:buClr>
              <a:buSzPts val="1800"/>
              <a:buFont typeface="Arial"/>
              <a:buNone/>
            </a:pPr>
            <a:r>
              <a:rPr b="1" i="0" lang="en-US" sz="1800" u="none" cap="none" strike="noStrike">
                <a:solidFill>
                  <a:srgbClr val="0070C0"/>
                </a:solidFill>
                <a:latin typeface="Arial"/>
                <a:ea typeface="Arial"/>
                <a:cs typeface="Arial"/>
                <a:sym typeface="Arial"/>
              </a:rPr>
              <a:t>IMPORTANTE: ambas consultas deben tener esquemas compatibles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Effect filter="fade" transition="in">
                                      <p:cBhvr>
                                        <p:cTn dur="500"/>
                                        <p:tgtEl>
                                          <p:spTgt spid="4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4"/>
          <p:cNvSpPr txBox="1"/>
          <p:nvPr/>
        </p:nvSpPr>
        <p:spPr>
          <a:xfrm>
            <a:off x="914400" y="1285875"/>
            <a:ext cx="8229600" cy="4786312"/>
          </a:xfrm>
          <a:prstGeom prst="rect">
            <a:avLst/>
          </a:prstGeom>
          <a:noFill/>
          <a:ln>
            <a:noFill/>
          </a:ln>
        </p:spPr>
        <p:txBody>
          <a:bodyPr anchorCtr="0" anchor="t" bIns="45000" lIns="90000" spcFirstLastPara="1" rIns="90000" wrap="square" tIns="45000">
            <a:noAutofit/>
          </a:bodyPr>
          <a:lstStyle/>
          <a:p>
            <a:pPr indent="0" lvl="0" marL="0" marR="0" rtl="0" algn="just">
              <a:lnSpc>
                <a:spcPct val="98000"/>
              </a:lnSpc>
              <a:spcBef>
                <a:spcPts val="0"/>
              </a:spcBef>
              <a:spcAft>
                <a:spcPts val="0"/>
              </a:spcAft>
              <a:buClr>
                <a:srgbClr val="000000"/>
              </a:buClr>
              <a:buSzPts val="2400"/>
              <a:buFont typeface="Arial"/>
              <a:buNone/>
            </a:pPr>
            <a:r>
              <a:rPr b="1" i="0" lang="en-US" sz="2400" u="none" cap="none" strike="noStrike">
                <a:solidFill>
                  <a:srgbClr val="0F6FC6"/>
                </a:solidFill>
                <a:latin typeface="Arial"/>
                <a:ea typeface="Arial"/>
                <a:cs typeface="Arial"/>
                <a:sym typeface="Arial"/>
              </a:rPr>
              <a:t>ORDER BY</a:t>
            </a:r>
            <a:r>
              <a:rPr b="1" i="0" lang="en-US" sz="2400" u="none" cap="none" strike="noStrike">
                <a:solidFill>
                  <a:srgbClr val="404040"/>
                </a:solidFill>
                <a:latin typeface="Arial"/>
                <a:ea typeface="Arial"/>
                <a:cs typeface="Arial"/>
                <a:sym typeface="Arial"/>
              </a:rPr>
              <a:t>:</a:t>
            </a:r>
            <a:r>
              <a:rPr b="0" i="0" lang="en-US" sz="2400" u="none" cap="none" strike="noStrike">
                <a:solidFill>
                  <a:srgbClr val="404040"/>
                </a:solidFill>
                <a:latin typeface="Arial"/>
                <a:ea typeface="Arial"/>
                <a:cs typeface="Arial"/>
                <a:sym typeface="Arial"/>
              </a:rPr>
              <a:t> permite ordenar las tuplas resultantes por el atributo que se le indique. Por defecto ordena de menor a mayor (operador </a:t>
            </a:r>
            <a:r>
              <a:rPr b="1" i="0" lang="en-US" sz="2400" u="none" cap="none" strike="noStrike">
                <a:solidFill>
                  <a:srgbClr val="404040"/>
                </a:solidFill>
                <a:latin typeface="Arial"/>
                <a:ea typeface="Arial"/>
                <a:cs typeface="Arial"/>
                <a:sym typeface="Arial"/>
              </a:rPr>
              <a:t>ASC</a:t>
            </a:r>
            <a:r>
              <a:rPr b="0" i="0" lang="en-US" sz="2400" u="none" cap="none" strike="noStrike">
                <a:solidFill>
                  <a:srgbClr val="404040"/>
                </a:solidFill>
                <a:latin typeface="Arial"/>
                <a:ea typeface="Arial"/>
                <a:cs typeface="Arial"/>
                <a:sym typeface="Arial"/>
              </a:rPr>
              <a:t>). Si se desea ordenar de mayor a menor, se utiliza el operador </a:t>
            </a:r>
            <a:r>
              <a:rPr b="1" i="0" lang="en-US" sz="2400" u="none" cap="none" strike="noStrike">
                <a:solidFill>
                  <a:srgbClr val="404040"/>
                </a:solidFill>
                <a:latin typeface="Arial"/>
                <a:ea typeface="Arial"/>
                <a:cs typeface="Arial"/>
                <a:sym typeface="Arial"/>
              </a:rPr>
              <a:t>DESC</a:t>
            </a:r>
            <a:r>
              <a:rPr b="0" i="0" lang="en-US" sz="24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000"/>
              <a:buFont typeface="Arial"/>
              <a:buNone/>
            </a:pPr>
            <a:br>
              <a:rPr b="0" i="0" lang="en-US" sz="2400" u="none" cap="none" strike="noStrike">
                <a:solidFill>
                  <a:srgbClr val="404040"/>
                </a:solidFill>
                <a:latin typeface="Arial"/>
                <a:ea typeface="Arial"/>
                <a:cs typeface="Arial"/>
                <a:sym typeface="Arial"/>
              </a:rPr>
            </a:br>
            <a:r>
              <a:rPr b="1" i="0" lang="en-US" sz="2000" u="none" cap="none" strike="noStrike">
                <a:solidFill>
                  <a:srgbClr val="404040"/>
                </a:solidFill>
                <a:latin typeface="Arial"/>
                <a:ea typeface="Arial"/>
                <a:cs typeface="Arial"/>
                <a:sym typeface="Arial"/>
              </a:rPr>
              <a:t>SELECT  </a:t>
            </a:r>
            <a:r>
              <a:rPr b="0" i="0" lang="en-US" sz="2000" u="none" cap="none" strike="noStrike">
                <a:solidFill>
                  <a:srgbClr val="404040"/>
                </a:solidFill>
                <a:latin typeface="Arial"/>
                <a:ea typeface="Arial"/>
                <a:cs typeface="Arial"/>
                <a:sym typeface="Arial"/>
              </a:rPr>
              <a:t>nombre, apellido,dni</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FROM</a:t>
            </a:r>
            <a:r>
              <a:rPr b="0" i="0" lang="en-US" sz="2000" u="none" cap="none" strike="noStrike">
                <a:solidFill>
                  <a:srgbClr val="404040"/>
                </a:solidFill>
                <a:latin typeface="Arial"/>
                <a:ea typeface="Arial"/>
                <a:cs typeface="Arial"/>
                <a:sym typeface="Arial"/>
              </a:rPr>
              <a:t> alumno</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WHERE</a:t>
            </a:r>
            <a:r>
              <a:rPr b="0" i="0" lang="en-US" sz="2000" u="none" cap="none" strike="noStrike">
                <a:solidFill>
                  <a:srgbClr val="404040"/>
                </a:solidFill>
                <a:latin typeface="Arial"/>
                <a:ea typeface="Arial"/>
                <a:cs typeface="Arial"/>
                <a:sym typeface="Arial"/>
              </a:rPr>
              <a:t>  (dni&gt;23000000) and (nombre='Luciana')</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ORDER BY </a:t>
            </a:r>
            <a:r>
              <a:rPr b="0" i="0" lang="en-US" sz="2000" u="none" cap="none" strike="noStrike">
                <a:solidFill>
                  <a:srgbClr val="404040"/>
                </a:solidFill>
                <a:latin typeface="Arial"/>
                <a:ea typeface="Arial"/>
                <a:cs typeface="Arial"/>
                <a:sym typeface="Arial"/>
              </a:rPr>
              <a:t>apellido, dni DESC</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39" name="Google Shape;439;p14"/>
          <p:cNvSpPr txBox="1"/>
          <p:nvPr/>
        </p:nvSpPr>
        <p:spPr>
          <a:xfrm>
            <a:off x="914400" y="5194300"/>
            <a:ext cx="7035900" cy="877800"/>
          </a:xfrm>
          <a:prstGeom prst="rect">
            <a:avLst/>
          </a:prstGeom>
          <a:noFill/>
          <a:ln cap="sq" cmpd="sng" w="9525">
            <a:solidFill>
              <a:srgbClr val="00CC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Dentro de la cláusula ORDER BY se pueden indicar más de un criterio de ordenación. El segundo criterio se aplica en caso de empate en el primero y así sucesivamente.</a:t>
            </a:r>
            <a:endParaRPr b="0" i="0" sz="1400" u="none" cap="none" strike="noStrike">
              <a:solidFill>
                <a:srgbClr val="000000"/>
              </a:solidFill>
              <a:latin typeface="Arial"/>
              <a:ea typeface="Arial"/>
              <a:cs typeface="Arial"/>
              <a:sym typeface="Arial"/>
            </a:endParaRPr>
          </a:p>
        </p:txBody>
      </p:sp>
      <p:sp>
        <p:nvSpPr>
          <p:cNvPr id="440" name="Google Shape;440;p14"/>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5"/>
          <p:cNvSpPr txBox="1"/>
          <p:nvPr/>
        </p:nvSpPr>
        <p:spPr>
          <a:xfrm>
            <a:off x="628650" y="1643062"/>
            <a:ext cx="8229600" cy="4786312"/>
          </a:xfrm>
          <a:prstGeom prst="rect">
            <a:avLst/>
          </a:prstGeom>
          <a:noFill/>
          <a:ln>
            <a:noFill/>
          </a:ln>
        </p:spPr>
        <p:txBody>
          <a:bodyPr anchorCtr="0" anchor="t" bIns="45000" lIns="90000" spcFirstLastPara="1" rIns="90000" wrap="square" tIns="45000">
            <a:noAutofit/>
          </a:bodyPr>
          <a:lstStyle/>
          <a:p>
            <a:pPr indent="-15875" lvl="0" marL="15875" marR="0" rtl="0" algn="l">
              <a:lnSpc>
                <a:spcPct val="98000"/>
              </a:lnSpc>
              <a:spcBef>
                <a:spcPts val="0"/>
              </a:spcBef>
              <a:spcAft>
                <a:spcPts val="0"/>
              </a:spcAft>
              <a:buClr>
                <a:srgbClr val="404040"/>
              </a:buClr>
              <a:buSzPts val="3200"/>
              <a:buFont typeface="Arial"/>
              <a:buNone/>
            </a:pPr>
            <a:r>
              <a:rPr b="0" i="0" lang="en-US" sz="3200" u="none" cap="none" strike="noStrike">
                <a:solidFill>
                  <a:srgbClr val="404040"/>
                </a:solidFill>
                <a:latin typeface="Arial"/>
                <a:ea typeface="Arial"/>
                <a:cs typeface="Arial"/>
                <a:sym typeface="Arial"/>
              </a:rPr>
              <a:t>Se utilizan en el select y operan sobre un conjunto de tuplas de entrada produciendo un único valor de salida.</a:t>
            </a:r>
            <a:endParaRPr b="0" i="0" sz="1400" u="none" cap="none" strike="noStrike">
              <a:solidFill>
                <a:srgbClr val="000000"/>
              </a:solidFill>
              <a:latin typeface="Arial"/>
              <a:ea typeface="Arial"/>
              <a:cs typeface="Arial"/>
              <a:sym typeface="Arial"/>
            </a:endParaRPr>
          </a:p>
          <a:p>
            <a:pPr indent="-15875" lvl="0" marL="15875" marR="0" rtl="0" algn="l">
              <a:lnSpc>
                <a:spcPct val="98000"/>
              </a:lnSpc>
              <a:spcBef>
                <a:spcPts val="1400"/>
              </a:spcBef>
              <a:spcAft>
                <a:spcPts val="0"/>
              </a:spcAft>
              <a:buClr>
                <a:schemeClr val="lt1"/>
              </a:buClr>
              <a:buSzPts val="1800"/>
              <a:buFont typeface="Arial"/>
              <a:buNone/>
            </a:pPr>
            <a:r>
              <a:t/>
            </a:r>
            <a:endParaRPr b="0" i="0" sz="18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rgbClr val="0070C0"/>
              </a:buClr>
              <a:buSzPts val="1800"/>
              <a:buFont typeface="Noto Sans"/>
              <a:buChar char="❖"/>
            </a:pPr>
            <a:r>
              <a:rPr b="1" i="0" lang="en-US" sz="1800" u="none" cap="none" strike="noStrike">
                <a:solidFill>
                  <a:srgbClr val="00B0F0"/>
                </a:solidFill>
                <a:latin typeface="Arial"/>
                <a:ea typeface="Arial"/>
                <a:cs typeface="Arial"/>
                <a:sym typeface="Arial"/>
              </a:rPr>
              <a:t>AVG</a:t>
            </a:r>
            <a:r>
              <a:rPr b="0" i="0" lang="en-US" sz="1800" u="none" cap="none" strike="noStrike">
                <a:solidFill>
                  <a:srgbClr val="000000"/>
                </a:solidFill>
                <a:latin typeface="Arial"/>
                <a:ea typeface="Arial"/>
                <a:cs typeface="Arial"/>
                <a:sym typeface="Arial"/>
              </a:rPr>
              <a:t>: promedio del atributo indicado para todas las tuplas del conjunto.</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1800"/>
              <a:buFont typeface="Noto Sans"/>
              <a:buChar char="❖"/>
            </a:pPr>
            <a:r>
              <a:rPr b="1" i="0" lang="en-US" sz="1800" u="none" cap="none" strike="noStrike">
                <a:solidFill>
                  <a:srgbClr val="00B0F0"/>
                </a:solidFill>
                <a:latin typeface="Arial"/>
                <a:ea typeface="Arial"/>
                <a:cs typeface="Arial"/>
                <a:sym typeface="Arial"/>
              </a:rPr>
              <a:t>COUNT</a:t>
            </a:r>
            <a:r>
              <a:rPr b="0" i="0" lang="en-US" sz="1800" u="none" cap="none" strike="noStrike">
                <a:solidFill>
                  <a:srgbClr val="000000"/>
                </a:solidFill>
                <a:latin typeface="Arial"/>
                <a:ea typeface="Arial"/>
                <a:cs typeface="Arial"/>
                <a:sym typeface="Arial"/>
              </a:rPr>
              <a:t>: cantidad de tuplas involucradas en el conjunto de entrada.</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1800"/>
              <a:buFont typeface="Noto Sans"/>
              <a:buChar char="❖"/>
            </a:pPr>
            <a:r>
              <a:rPr b="1" i="0" lang="en-US" sz="1800" u="none" cap="none" strike="noStrike">
                <a:solidFill>
                  <a:srgbClr val="00B0F0"/>
                </a:solidFill>
                <a:latin typeface="Arial"/>
                <a:ea typeface="Arial"/>
                <a:cs typeface="Arial"/>
                <a:sym typeface="Arial"/>
              </a:rPr>
              <a:t>MAX</a:t>
            </a:r>
            <a:r>
              <a:rPr b="0" i="0" lang="en-US" sz="1800" u="none" cap="none" strike="noStrike">
                <a:solidFill>
                  <a:srgbClr val="000000"/>
                </a:solidFill>
                <a:latin typeface="Arial"/>
                <a:ea typeface="Arial"/>
                <a:cs typeface="Arial"/>
                <a:sym typeface="Arial"/>
              </a:rPr>
              <a:t>: valor más grande dentro del conjunto de tuplas para el atributo indicado.</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1800"/>
              <a:buFont typeface="Noto Sans"/>
              <a:buChar char="❖"/>
            </a:pPr>
            <a:r>
              <a:rPr b="1" i="0" lang="en-US" sz="1800" u="none" cap="none" strike="noStrike">
                <a:solidFill>
                  <a:srgbClr val="00B0F0"/>
                </a:solidFill>
                <a:latin typeface="Arial"/>
                <a:ea typeface="Arial"/>
                <a:cs typeface="Arial"/>
                <a:sym typeface="Arial"/>
              </a:rPr>
              <a:t>MIN</a:t>
            </a:r>
            <a:r>
              <a:rPr b="0" i="0" lang="en-US" sz="1800" u="none" cap="none" strike="noStrike">
                <a:solidFill>
                  <a:srgbClr val="000000"/>
                </a:solidFill>
                <a:latin typeface="Arial"/>
                <a:ea typeface="Arial"/>
                <a:cs typeface="Arial"/>
                <a:sym typeface="Arial"/>
              </a:rPr>
              <a:t>: valor más pequeño dentro del conjunto de tuplas para el atributo indicado.</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1800"/>
              <a:buFont typeface="Noto Sans"/>
              <a:buChar char="❖"/>
            </a:pPr>
            <a:r>
              <a:rPr b="1" i="0" lang="en-US" sz="1800" u="none" cap="none" strike="noStrike">
                <a:solidFill>
                  <a:srgbClr val="00B0F0"/>
                </a:solidFill>
                <a:latin typeface="Arial"/>
                <a:ea typeface="Arial"/>
                <a:cs typeface="Arial"/>
                <a:sym typeface="Arial"/>
              </a:rPr>
              <a:t>SUM</a:t>
            </a:r>
            <a:r>
              <a:rPr b="0" i="0" lang="en-US" sz="1800" u="none" cap="none" strike="noStrike">
                <a:solidFill>
                  <a:srgbClr val="000000"/>
                </a:solidFill>
                <a:latin typeface="Arial"/>
                <a:ea typeface="Arial"/>
                <a:cs typeface="Arial"/>
                <a:sym typeface="Arial"/>
              </a:rPr>
              <a:t>: suma del valor del atributo indicado para todas las tuplas del conjunto.</a:t>
            </a:r>
            <a:endParaRPr b="0" i="0" sz="1400" u="none" cap="none" strike="noStrike">
              <a:solidFill>
                <a:srgbClr val="000000"/>
              </a:solidFill>
              <a:latin typeface="Arial"/>
              <a:ea typeface="Arial"/>
              <a:cs typeface="Arial"/>
              <a:sym typeface="Arial"/>
            </a:endParaRPr>
          </a:p>
          <a:p>
            <a:pPr indent="-15875" lvl="0" marL="15875" marR="0" rtl="0" algn="l">
              <a:lnSpc>
                <a:spcPct val="98000"/>
              </a:lnSpc>
              <a:spcBef>
                <a:spcPts val="1100"/>
              </a:spcBef>
              <a:spcAft>
                <a:spcPts val="0"/>
              </a:spcAft>
              <a:buClr>
                <a:schemeClr val="lt1"/>
              </a:buClr>
              <a:buSzPts val="3200"/>
              <a:buFont typeface="Arial"/>
              <a:buNone/>
            </a:pPr>
            <a:r>
              <a:t/>
            </a:r>
            <a:endParaRPr b="0" i="0" sz="3200" u="none" cap="none" strike="noStrike">
              <a:solidFill>
                <a:srgbClr val="404040"/>
              </a:solidFill>
              <a:latin typeface="Century Gothic"/>
              <a:ea typeface="Century Gothic"/>
              <a:cs typeface="Century Gothic"/>
              <a:sym typeface="Century Gothic"/>
            </a:endParaRPr>
          </a:p>
          <a:p>
            <a:pPr indent="-15875" lvl="0" marL="15875"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15875" lvl="0" marL="15875"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15875" lvl="0" marL="15875"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47" name="Google Shape;447;p15"/>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Funciones de agregación</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6"/>
          <p:cNvSpPr txBox="1"/>
          <p:nvPr/>
        </p:nvSpPr>
        <p:spPr>
          <a:xfrm>
            <a:off x="985837" y="1357312"/>
            <a:ext cx="8229600" cy="4786312"/>
          </a:xfrm>
          <a:prstGeom prst="rect">
            <a:avLst/>
          </a:prstGeom>
          <a:noFill/>
          <a:ln>
            <a:noFill/>
          </a:ln>
        </p:spPr>
        <p:txBody>
          <a:bodyPr anchorCtr="0" anchor="t" bIns="45000" lIns="90000" spcFirstLastPara="1" rIns="90000" wrap="square" tIns="45000">
            <a:noAutofit/>
          </a:bodyPr>
          <a:lstStyle/>
          <a:p>
            <a:pPr indent="0" lvl="0" marL="0" marR="0" rtl="0" algn="just">
              <a:lnSpc>
                <a:spcPct val="88000"/>
              </a:lnSpc>
              <a:spcBef>
                <a:spcPts val="0"/>
              </a:spcBef>
              <a:spcAft>
                <a:spcPts val="0"/>
              </a:spcAft>
              <a:buClr>
                <a:srgbClr val="000000"/>
              </a:buClr>
              <a:buSzPts val="3000"/>
              <a:buFont typeface="Arial"/>
              <a:buNone/>
            </a:pPr>
            <a:r>
              <a:rPr b="1" i="0" lang="en-US" sz="3000" u="none" cap="none" strike="noStrike">
                <a:solidFill>
                  <a:srgbClr val="0F6FC6"/>
                </a:solidFill>
                <a:latin typeface="Arial"/>
                <a:ea typeface="Arial"/>
                <a:cs typeface="Arial"/>
                <a:sym typeface="Arial"/>
              </a:rPr>
              <a:t>GROUP BY</a:t>
            </a:r>
            <a:r>
              <a:rPr b="0" i="0" lang="en-US" sz="3000" u="none" cap="none" strike="noStrike">
                <a:solidFill>
                  <a:srgbClr val="404040"/>
                </a:solidFill>
                <a:latin typeface="Arial"/>
                <a:ea typeface="Arial"/>
                <a:cs typeface="Arial"/>
                <a:sym typeface="Arial"/>
              </a:rPr>
              <a:t>: agrupa las tuplas de una consulta por algún criterio con el objetivo de aplicar alguna función de agregación.</a:t>
            </a:r>
            <a:endParaRPr b="0" i="0" sz="1400" u="none" cap="none" strike="noStrike">
              <a:solidFill>
                <a:srgbClr val="000000"/>
              </a:solidFill>
              <a:latin typeface="Arial"/>
              <a:ea typeface="Arial"/>
              <a:cs typeface="Arial"/>
              <a:sym typeface="Arial"/>
            </a:endParaRPr>
          </a:p>
          <a:p>
            <a:pPr indent="-282575" lvl="0" marL="282575" marR="0" rtl="0" algn="l">
              <a:lnSpc>
                <a:spcPct val="88000"/>
              </a:lnSpc>
              <a:spcBef>
                <a:spcPts val="1400"/>
              </a:spcBef>
              <a:spcAft>
                <a:spcPts val="0"/>
              </a:spcAft>
              <a:buClr>
                <a:schemeClr val="lt1"/>
              </a:buClr>
              <a:buSzPts val="2600"/>
              <a:buFont typeface="Arial"/>
              <a:buNone/>
            </a:pPr>
            <a:r>
              <a:t/>
            </a:r>
            <a:endParaRPr b="0" i="0" sz="26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dk1"/>
              </a:buClr>
              <a:buSzPts val="1100"/>
              <a:buFont typeface="Arial"/>
              <a:buNone/>
            </a:pPr>
            <a:r>
              <a:rPr b="1" i="0" lang="en-US" sz="2600" u="none" cap="none" strike="noStrike">
                <a:solidFill>
                  <a:srgbClr val="404040"/>
                </a:solidFill>
                <a:latin typeface="Arial"/>
                <a:ea typeface="Arial"/>
                <a:cs typeface="Arial"/>
                <a:sym typeface="Arial"/>
              </a:rPr>
              <a:t>SELECT  </a:t>
            </a:r>
            <a:r>
              <a:rPr b="0" i="0" lang="en-US" sz="2600" u="none" cap="none" strike="noStrike">
                <a:solidFill>
                  <a:srgbClr val="404040"/>
                </a:solidFill>
                <a:latin typeface="Arial"/>
                <a:ea typeface="Arial"/>
                <a:cs typeface="Arial"/>
                <a:sym typeface="Arial"/>
              </a:rPr>
              <a:t>nombre, apellido, AVG(nota) as promedio</a:t>
            </a:r>
            <a:endParaRPr b="0" i="0" sz="26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dk1"/>
              </a:buClr>
              <a:buSzPts val="1100"/>
              <a:buFont typeface="Arial"/>
              <a:buNone/>
            </a:pPr>
            <a:r>
              <a:rPr b="1" i="0" lang="en-US" sz="2600" u="none" cap="none" strike="noStrike">
                <a:solidFill>
                  <a:srgbClr val="404040"/>
                </a:solidFill>
                <a:latin typeface="Arial"/>
                <a:ea typeface="Arial"/>
                <a:cs typeface="Arial"/>
                <a:sym typeface="Arial"/>
              </a:rPr>
              <a:t>FROM </a:t>
            </a:r>
            <a:r>
              <a:rPr b="0" i="0" lang="en-US" sz="2600" u="none" cap="none" strike="noStrike">
                <a:solidFill>
                  <a:srgbClr val="404040"/>
                </a:solidFill>
                <a:latin typeface="Arial"/>
                <a:ea typeface="Arial"/>
                <a:cs typeface="Arial"/>
                <a:sym typeface="Arial"/>
              </a:rPr>
              <a:t>alumno a</a:t>
            </a:r>
            <a:r>
              <a:rPr b="1" i="0" lang="en-US" sz="2600" u="none" cap="none" strike="noStrike">
                <a:solidFill>
                  <a:srgbClr val="404040"/>
                </a:solidFill>
                <a:latin typeface="Arial"/>
                <a:ea typeface="Arial"/>
                <a:cs typeface="Arial"/>
                <a:sym typeface="Arial"/>
              </a:rPr>
              <a:t> INNER JOIN </a:t>
            </a:r>
            <a:r>
              <a:rPr b="0" i="0" lang="en-US" sz="2600" u="none" cap="none" strike="noStrike">
                <a:solidFill>
                  <a:srgbClr val="404040"/>
                </a:solidFill>
                <a:latin typeface="Arial"/>
                <a:ea typeface="Arial"/>
                <a:cs typeface="Arial"/>
                <a:sym typeface="Arial"/>
              </a:rPr>
              <a:t>examen e</a:t>
            </a:r>
            <a:r>
              <a:rPr b="1" i="0" lang="en-US" sz="2600" u="none" cap="none" strike="noStrike">
                <a:solidFill>
                  <a:srgbClr val="404040"/>
                </a:solidFill>
                <a:latin typeface="Arial"/>
                <a:ea typeface="Arial"/>
                <a:cs typeface="Arial"/>
                <a:sym typeface="Arial"/>
              </a:rPr>
              <a:t> ON </a:t>
            </a:r>
            <a:r>
              <a:rPr b="0" i="0" lang="en-US" sz="2600" u="none" cap="none" strike="noStrike">
                <a:solidFill>
                  <a:srgbClr val="404040"/>
                </a:solidFill>
                <a:latin typeface="Arial"/>
                <a:ea typeface="Arial"/>
                <a:cs typeface="Arial"/>
                <a:sym typeface="Arial"/>
              </a:rPr>
              <a:t>(a.dni=e.dni)</a:t>
            </a:r>
            <a:endParaRPr b="0" i="0" sz="26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dk1"/>
              </a:buClr>
              <a:buSzPts val="1100"/>
              <a:buFont typeface="Arial"/>
              <a:buNone/>
            </a:pPr>
            <a:r>
              <a:rPr b="1" i="0" lang="en-US" sz="2600" u="none" cap="none" strike="noStrike">
                <a:solidFill>
                  <a:srgbClr val="404040"/>
                </a:solidFill>
                <a:latin typeface="Arial"/>
                <a:ea typeface="Arial"/>
                <a:cs typeface="Arial"/>
                <a:sym typeface="Arial"/>
              </a:rPr>
              <a:t>GROUP BY </a:t>
            </a:r>
            <a:r>
              <a:rPr b="0" i="0" lang="en-US" sz="2600" u="none" cap="none" strike="noStrike">
                <a:solidFill>
                  <a:srgbClr val="404040"/>
                </a:solidFill>
                <a:latin typeface="Arial"/>
                <a:ea typeface="Arial"/>
                <a:cs typeface="Arial"/>
                <a:sym typeface="Arial"/>
              </a:rPr>
              <a:t>e.dni, nombre, apellido</a:t>
            </a:r>
            <a:endParaRPr b="0" i="0" sz="26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rgbClr val="404040"/>
              </a:buClr>
              <a:buSzPts val="2600"/>
              <a:buFont typeface="Arial"/>
              <a:buNone/>
            </a:pPr>
            <a:r>
              <a:t/>
            </a:r>
            <a:endParaRPr b="1" i="0" sz="26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lt1"/>
              </a:buClr>
              <a:buSzPts val="3000"/>
              <a:buFont typeface="Arial"/>
              <a:buNone/>
            </a:pPr>
            <a:r>
              <a:t/>
            </a:r>
            <a:endParaRPr b="0" i="0" sz="3000" u="none" cap="none" strike="noStrike">
              <a:solidFill>
                <a:srgbClr val="404040"/>
              </a:solidFill>
              <a:latin typeface="Century Gothic"/>
              <a:ea typeface="Century Gothic"/>
              <a:cs typeface="Century Gothic"/>
              <a:sym typeface="Century Gothic"/>
            </a:endParaRPr>
          </a:p>
          <a:p>
            <a:pPr indent="-282575" lvl="0" marL="282575" marR="0" rtl="0" algn="l">
              <a:lnSpc>
                <a:spcPct val="88000"/>
              </a:lnSpc>
              <a:spcBef>
                <a:spcPts val="1400"/>
              </a:spcBef>
              <a:spcAft>
                <a:spcPts val="0"/>
              </a:spcAft>
              <a:buClr>
                <a:schemeClr val="lt1"/>
              </a:buClr>
              <a:buSzPts val="2200"/>
              <a:buFont typeface="Arial"/>
              <a:buNone/>
            </a:pPr>
            <a:r>
              <a:t/>
            </a:r>
            <a:endParaRPr b="0" i="0" sz="22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lt1"/>
              </a:buClr>
              <a:buSzPts val="3000"/>
              <a:buFont typeface="Arial"/>
              <a:buNone/>
            </a:pPr>
            <a:r>
              <a:t/>
            </a:r>
            <a:endParaRPr b="1" i="0" sz="3000" u="none" cap="none" strike="noStrike">
              <a:solidFill>
                <a:srgbClr val="404040"/>
              </a:solidFill>
              <a:latin typeface="Arial"/>
              <a:ea typeface="Arial"/>
              <a:cs typeface="Arial"/>
              <a:sym typeface="Arial"/>
            </a:endParaRPr>
          </a:p>
          <a:p>
            <a:pPr indent="-236536" lvl="1" marL="619125" marR="0" rtl="0" algn="l">
              <a:lnSpc>
                <a:spcPct val="88000"/>
              </a:lnSpc>
              <a:spcBef>
                <a:spcPts val="1400"/>
              </a:spcBef>
              <a:spcAft>
                <a:spcPts val="0"/>
              </a:spcAft>
              <a:buClr>
                <a:schemeClr val="lt1"/>
              </a:buClr>
              <a:buSzPts val="1300"/>
              <a:buFont typeface="Arial"/>
              <a:buNone/>
            </a:pPr>
            <a:r>
              <a:t/>
            </a:r>
            <a:endParaRPr b="0" i="0" sz="1300" u="none" cap="none" strike="noStrike">
              <a:solidFill>
                <a:srgbClr val="404040"/>
              </a:solidFill>
              <a:latin typeface="Arial"/>
              <a:ea typeface="Arial"/>
              <a:cs typeface="Arial"/>
              <a:sym typeface="Arial"/>
            </a:endParaRPr>
          </a:p>
          <a:p>
            <a:pPr indent="-282575" lvl="0" marL="282575" marR="0" rtl="0" algn="l">
              <a:lnSpc>
                <a:spcPct val="88000"/>
              </a:lnSpc>
              <a:spcBef>
                <a:spcPts val="1100"/>
              </a:spcBef>
              <a:spcAft>
                <a:spcPts val="0"/>
              </a:spcAft>
              <a:buClr>
                <a:schemeClr val="lt1"/>
              </a:buClr>
              <a:buSzPts val="3000"/>
              <a:buFont typeface="Arial"/>
              <a:buNone/>
            </a:pPr>
            <a:r>
              <a:t/>
            </a:r>
            <a:endParaRPr b="1" i="0" sz="3000" u="none" cap="none" strike="noStrike">
              <a:solidFill>
                <a:srgbClr val="404040"/>
              </a:solidFill>
              <a:latin typeface="Arial"/>
              <a:ea typeface="Arial"/>
              <a:cs typeface="Arial"/>
              <a:sym typeface="Arial"/>
            </a:endParaRPr>
          </a:p>
          <a:p>
            <a:pPr indent="-236536" lvl="1" marL="619125" marR="0" rtl="0" algn="l">
              <a:lnSpc>
                <a:spcPct val="88000"/>
              </a:lnSpc>
              <a:spcBef>
                <a:spcPts val="1400"/>
              </a:spcBef>
              <a:spcAft>
                <a:spcPts val="0"/>
              </a:spcAft>
              <a:buClr>
                <a:schemeClr val="lt1"/>
              </a:buClr>
              <a:buSzPts val="1300"/>
              <a:buFont typeface="Arial"/>
              <a:buNone/>
            </a:pPr>
            <a:r>
              <a:t/>
            </a:r>
            <a:endParaRPr b="0" i="0" sz="13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300"/>
              <a:buFont typeface="Arial"/>
              <a:buNone/>
            </a:pPr>
            <a:r>
              <a:t/>
            </a:r>
            <a:endParaRPr b="0" i="0" sz="1300" u="none" cap="none" strike="noStrike">
              <a:solidFill>
                <a:srgbClr val="404040"/>
              </a:solidFill>
              <a:latin typeface="Arial"/>
              <a:ea typeface="Arial"/>
              <a:cs typeface="Arial"/>
              <a:sym typeface="Arial"/>
            </a:endParaRPr>
          </a:p>
        </p:txBody>
      </p:sp>
      <p:sp>
        <p:nvSpPr>
          <p:cNvPr id="456" name="Google Shape;456;p16"/>
          <p:cNvSpPr txBox="1"/>
          <p:nvPr/>
        </p:nvSpPr>
        <p:spPr>
          <a:xfrm>
            <a:off x="1672200" y="5265825"/>
            <a:ext cx="6357900" cy="877800"/>
          </a:xfrm>
          <a:prstGeom prst="rect">
            <a:avLst/>
          </a:prstGeom>
          <a:noFill/>
          <a:ln cap="sq" cmpd="sng" w="9525">
            <a:solidFill>
              <a:srgbClr val="00B0F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Qué información se puede mostrar cuando se realizó un agrupamiento?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Porque es importante agrupar además por PK?</a:t>
            </a:r>
            <a:endParaRPr b="0" i="0" sz="1400" u="none" cap="none" strike="noStrike">
              <a:solidFill>
                <a:srgbClr val="000000"/>
              </a:solidFill>
              <a:latin typeface="Arial"/>
              <a:ea typeface="Arial"/>
              <a:cs typeface="Arial"/>
              <a:sym typeface="Arial"/>
            </a:endParaRPr>
          </a:p>
        </p:txBody>
      </p:sp>
      <p:sp>
        <p:nvSpPr>
          <p:cNvPr id="457" name="Google Shape;457;p16"/>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Agrupamiento</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7"/>
          <p:cNvSpPr txBox="1"/>
          <p:nvPr/>
        </p:nvSpPr>
        <p:spPr>
          <a:xfrm>
            <a:off x="985837" y="1357312"/>
            <a:ext cx="7872412" cy="5143500"/>
          </a:xfrm>
          <a:prstGeom prst="rect">
            <a:avLst/>
          </a:prstGeom>
          <a:noFill/>
          <a:ln>
            <a:noFill/>
          </a:ln>
        </p:spPr>
        <p:txBody>
          <a:bodyPr anchorCtr="0" anchor="t" bIns="45000" lIns="90000" spcFirstLastPara="1" rIns="90000" wrap="square" tIns="45000">
            <a:noAutofit/>
          </a:bodyPr>
          <a:lstStyle/>
          <a:p>
            <a:pPr indent="0" lvl="0" marL="0" marR="0" rtl="0" algn="just">
              <a:lnSpc>
                <a:spcPct val="8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La cláusula </a:t>
            </a:r>
            <a:r>
              <a:rPr b="1" i="0" lang="en-US" sz="2600" u="none" cap="none" strike="noStrike">
                <a:solidFill>
                  <a:srgbClr val="0F6FC6"/>
                </a:solidFill>
                <a:latin typeface="Arial"/>
                <a:ea typeface="Arial"/>
                <a:cs typeface="Arial"/>
                <a:sym typeface="Arial"/>
              </a:rPr>
              <a:t>HAVING</a:t>
            </a:r>
            <a:r>
              <a:rPr b="0" i="0" lang="en-US" sz="2600" u="none" cap="none" strike="noStrike">
                <a:solidFill>
                  <a:srgbClr val="000000"/>
                </a:solidFill>
                <a:latin typeface="Arial"/>
                <a:ea typeface="Arial"/>
                <a:cs typeface="Arial"/>
                <a:sym typeface="Arial"/>
              </a:rPr>
              <a:t> se usa con la cláusula GROUP BY para restringir los grupos que aparecen en la tabla de resultados mediante alguna condición que deben cumplir los grupos</a:t>
            </a:r>
            <a:endParaRPr b="0" i="0" sz="1400" u="none" cap="none" strike="noStrike">
              <a:solidFill>
                <a:srgbClr val="000000"/>
              </a:solidFill>
              <a:latin typeface="Arial"/>
              <a:ea typeface="Arial"/>
              <a:cs typeface="Arial"/>
              <a:sym typeface="Arial"/>
            </a:endParaRPr>
          </a:p>
          <a:p>
            <a:pPr indent="0" lvl="0" marL="0" marR="0" rtl="0" algn="just">
              <a:lnSpc>
                <a:spcPct val="80000"/>
              </a:lnSpc>
              <a:spcBef>
                <a:spcPts val="1900"/>
              </a:spcBef>
              <a:spcAft>
                <a:spcPts val="0"/>
              </a:spcAft>
              <a:buClr>
                <a:schemeClr val="lt1"/>
              </a:buClr>
              <a:buSzPts val="2600"/>
              <a:buFont typeface="Arial"/>
              <a:buNone/>
            </a:pPr>
            <a:r>
              <a:t/>
            </a:r>
            <a:endParaRPr b="0" i="0" sz="2600" u="none" cap="none" strike="noStrike">
              <a:solidFill>
                <a:srgbClr val="000000"/>
              </a:solidFill>
              <a:latin typeface="Arial"/>
              <a:ea typeface="Arial"/>
              <a:cs typeface="Arial"/>
              <a:sym typeface="Arial"/>
            </a:endParaRPr>
          </a:p>
          <a:p>
            <a:pPr indent="-282575" lvl="0" marL="282575" marR="0" rtl="0" algn="l">
              <a:lnSpc>
                <a:spcPct val="88000"/>
              </a:lnSpc>
              <a:spcBef>
                <a:spcPts val="1400"/>
              </a:spcBef>
              <a:spcAft>
                <a:spcPts val="0"/>
              </a:spcAft>
              <a:buClr>
                <a:schemeClr val="dk1"/>
              </a:buClr>
              <a:buSzPts val="1100"/>
              <a:buFont typeface="Arial"/>
              <a:buNone/>
            </a:pPr>
            <a:r>
              <a:rPr b="1" i="0" lang="en-US" sz="2600" u="none" cap="none" strike="noStrike">
                <a:solidFill>
                  <a:srgbClr val="404040"/>
                </a:solidFill>
                <a:latin typeface="Arial"/>
                <a:ea typeface="Arial"/>
                <a:cs typeface="Arial"/>
                <a:sym typeface="Arial"/>
              </a:rPr>
              <a:t>SELECT  </a:t>
            </a:r>
            <a:r>
              <a:rPr b="0" i="0" lang="en-US" sz="2600" u="none" cap="none" strike="noStrike">
                <a:solidFill>
                  <a:srgbClr val="404040"/>
                </a:solidFill>
                <a:latin typeface="Arial"/>
                <a:ea typeface="Arial"/>
                <a:cs typeface="Arial"/>
                <a:sym typeface="Arial"/>
              </a:rPr>
              <a:t>nombre, apellido, AVG(nota) as promedio</a:t>
            </a:r>
            <a:endParaRPr b="0" i="0" sz="26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dk1"/>
              </a:buClr>
              <a:buSzPts val="1100"/>
              <a:buFont typeface="Arial"/>
              <a:buNone/>
            </a:pPr>
            <a:r>
              <a:rPr b="1" i="0" lang="en-US" sz="2600" u="none" cap="none" strike="noStrike">
                <a:solidFill>
                  <a:srgbClr val="404040"/>
                </a:solidFill>
                <a:latin typeface="Arial"/>
                <a:ea typeface="Arial"/>
                <a:cs typeface="Arial"/>
                <a:sym typeface="Arial"/>
              </a:rPr>
              <a:t>FROM </a:t>
            </a:r>
            <a:r>
              <a:rPr b="0" i="0" lang="en-US" sz="2600" u="none" cap="none" strike="noStrike">
                <a:solidFill>
                  <a:srgbClr val="404040"/>
                </a:solidFill>
                <a:latin typeface="Arial"/>
                <a:ea typeface="Arial"/>
                <a:cs typeface="Arial"/>
                <a:sym typeface="Arial"/>
              </a:rPr>
              <a:t>alumno a</a:t>
            </a:r>
            <a:r>
              <a:rPr b="1" i="0" lang="en-US" sz="2600" u="none" cap="none" strike="noStrike">
                <a:solidFill>
                  <a:srgbClr val="404040"/>
                </a:solidFill>
                <a:latin typeface="Arial"/>
                <a:ea typeface="Arial"/>
                <a:cs typeface="Arial"/>
                <a:sym typeface="Arial"/>
              </a:rPr>
              <a:t> INNER JOIN </a:t>
            </a:r>
            <a:r>
              <a:rPr b="0" i="0" lang="en-US" sz="2600" u="none" cap="none" strike="noStrike">
                <a:solidFill>
                  <a:srgbClr val="404040"/>
                </a:solidFill>
                <a:latin typeface="Arial"/>
                <a:ea typeface="Arial"/>
                <a:cs typeface="Arial"/>
                <a:sym typeface="Arial"/>
              </a:rPr>
              <a:t>examen e</a:t>
            </a:r>
            <a:r>
              <a:rPr b="1" i="0" lang="en-US" sz="2600" u="none" cap="none" strike="noStrike">
                <a:solidFill>
                  <a:srgbClr val="404040"/>
                </a:solidFill>
                <a:latin typeface="Arial"/>
                <a:ea typeface="Arial"/>
                <a:cs typeface="Arial"/>
                <a:sym typeface="Arial"/>
              </a:rPr>
              <a:t> ON </a:t>
            </a:r>
            <a:r>
              <a:rPr b="0" i="0" lang="en-US" sz="2600" u="none" cap="none" strike="noStrike">
                <a:solidFill>
                  <a:srgbClr val="404040"/>
                </a:solidFill>
                <a:latin typeface="Arial"/>
                <a:ea typeface="Arial"/>
                <a:cs typeface="Arial"/>
                <a:sym typeface="Arial"/>
              </a:rPr>
              <a:t>(a.dni=e.dni)</a:t>
            </a:r>
            <a:endParaRPr b="0" i="0" sz="26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dk1"/>
              </a:buClr>
              <a:buSzPts val="1100"/>
              <a:buFont typeface="Arial"/>
              <a:buNone/>
            </a:pPr>
            <a:r>
              <a:rPr b="1" i="0" lang="en-US" sz="2600" u="none" cap="none" strike="noStrike">
                <a:solidFill>
                  <a:srgbClr val="404040"/>
                </a:solidFill>
                <a:latin typeface="Arial"/>
                <a:ea typeface="Arial"/>
                <a:cs typeface="Arial"/>
                <a:sym typeface="Arial"/>
              </a:rPr>
              <a:t>GROUP BY </a:t>
            </a:r>
            <a:r>
              <a:rPr b="0" i="0" lang="en-US" sz="2600" u="none" cap="none" strike="noStrike">
                <a:solidFill>
                  <a:srgbClr val="404040"/>
                </a:solidFill>
                <a:latin typeface="Arial"/>
                <a:ea typeface="Arial"/>
                <a:cs typeface="Arial"/>
                <a:sym typeface="Arial"/>
              </a:rPr>
              <a:t>e.dni, nombre, apellido</a:t>
            </a:r>
            <a:endParaRPr b="0" i="0" sz="2600" u="none" cap="none" strike="noStrike">
              <a:solidFill>
                <a:srgbClr val="404040"/>
              </a:solidFill>
              <a:latin typeface="Arial"/>
              <a:ea typeface="Arial"/>
              <a:cs typeface="Arial"/>
              <a:sym typeface="Arial"/>
            </a:endParaRPr>
          </a:p>
          <a:p>
            <a:pPr indent="-282575" lvl="0" marL="282575" marR="0" rtl="0" algn="l">
              <a:lnSpc>
                <a:spcPct val="88000"/>
              </a:lnSpc>
              <a:spcBef>
                <a:spcPts val="1400"/>
              </a:spcBef>
              <a:spcAft>
                <a:spcPts val="0"/>
              </a:spcAft>
              <a:buClr>
                <a:schemeClr val="dk1"/>
              </a:buClr>
              <a:buSzPts val="1100"/>
              <a:buFont typeface="Arial"/>
              <a:buNone/>
            </a:pPr>
            <a:r>
              <a:rPr b="1" i="0" lang="en-US" sz="2600" u="none" cap="none" strike="noStrike">
                <a:solidFill>
                  <a:srgbClr val="404040"/>
                </a:solidFill>
                <a:latin typeface="Arial"/>
                <a:ea typeface="Arial"/>
                <a:cs typeface="Arial"/>
                <a:sym typeface="Arial"/>
              </a:rPr>
              <a:t>HAVING</a:t>
            </a:r>
            <a:r>
              <a:rPr b="0" i="0" lang="en-US" sz="2600" u="none" cap="none" strike="noStrike">
                <a:solidFill>
                  <a:srgbClr val="404040"/>
                </a:solidFill>
                <a:latin typeface="Arial"/>
                <a:ea typeface="Arial"/>
                <a:cs typeface="Arial"/>
                <a:sym typeface="Arial"/>
              </a:rPr>
              <a:t> AVG(nota) &gt;= 6</a:t>
            </a:r>
            <a:endParaRPr b="0" i="0" sz="2600" u="none" cap="none" strike="noStrike">
              <a:solidFill>
                <a:srgbClr val="404040"/>
              </a:solidFill>
              <a:latin typeface="Arial"/>
              <a:ea typeface="Arial"/>
              <a:cs typeface="Arial"/>
              <a:sym typeface="Arial"/>
            </a:endParaRPr>
          </a:p>
          <a:p>
            <a:pPr indent="0" lvl="0" marL="0" marR="0" rtl="0" algn="l">
              <a:lnSpc>
                <a:spcPct val="78000"/>
              </a:lnSpc>
              <a:spcBef>
                <a:spcPts val="1400"/>
              </a:spcBef>
              <a:spcAft>
                <a:spcPts val="0"/>
              </a:spcAft>
              <a:buClr>
                <a:schemeClr val="lt1"/>
              </a:buClr>
              <a:buSzPts val="2700"/>
              <a:buFont typeface="Arial"/>
              <a:buNone/>
            </a:pPr>
            <a:r>
              <a:t/>
            </a:r>
            <a:endParaRPr b="0" i="0" sz="2700" u="none" cap="none" strike="noStrike">
              <a:solidFill>
                <a:srgbClr val="404040"/>
              </a:solidFill>
              <a:latin typeface="Century Gothic"/>
              <a:ea typeface="Century Gothic"/>
              <a:cs typeface="Century Gothic"/>
              <a:sym typeface="Century Gothic"/>
            </a:endParaRPr>
          </a:p>
          <a:p>
            <a:pPr indent="0" lvl="0" marL="0" marR="0" rtl="0" algn="l">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l">
              <a:lnSpc>
                <a:spcPct val="78000"/>
              </a:lnSpc>
              <a:spcBef>
                <a:spcPts val="1400"/>
              </a:spcBef>
              <a:spcAft>
                <a:spcPts val="0"/>
              </a:spcAft>
              <a:buClr>
                <a:schemeClr val="lt1"/>
              </a:buClr>
              <a:buSzPts val="2700"/>
              <a:buFont typeface="Arial"/>
              <a:buNone/>
            </a:pPr>
            <a:r>
              <a:t/>
            </a:r>
            <a:endParaRPr b="1" i="0" sz="2700" u="none" cap="none" strike="noStrike">
              <a:solidFill>
                <a:srgbClr val="404040"/>
              </a:solidFill>
              <a:latin typeface="Arial"/>
              <a:ea typeface="Arial"/>
              <a:cs typeface="Arial"/>
              <a:sym typeface="Arial"/>
            </a:endParaRPr>
          </a:p>
          <a:p>
            <a:pPr indent="-236536" lvl="1" marL="619125" marR="0" rtl="0" algn="l">
              <a:lnSpc>
                <a:spcPct val="78000"/>
              </a:lnSpc>
              <a:spcBef>
                <a:spcPts val="1400"/>
              </a:spcBef>
              <a:spcAft>
                <a:spcPts val="0"/>
              </a:spcAft>
              <a:buClr>
                <a:schemeClr val="lt1"/>
              </a:buClr>
              <a:buSzPts val="1200"/>
              <a:buFont typeface="Arial"/>
              <a:buNone/>
            </a:pPr>
            <a:r>
              <a:t/>
            </a:r>
            <a:endParaRPr b="0" i="0" sz="1200" u="none" cap="none" strike="noStrike">
              <a:solidFill>
                <a:srgbClr val="404040"/>
              </a:solidFill>
              <a:latin typeface="Arial"/>
              <a:ea typeface="Arial"/>
              <a:cs typeface="Arial"/>
              <a:sym typeface="Arial"/>
            </a:endParaRPr>
          </a:p>
          <a:p>
            <a:pPr indent="0" lvl="0" marL="0" marR="0" rtl="0" algn="l">
              <a:lnSpc>
                <a:spcPct val="78000"/>
              </a:lnSpc>
              <a:spcBef>
                <a:spcPts val="1100"/>
              </a:spcBef>
              <a:spcAft>
                <a:spcPts val="0"/>
              </a:spcAft>
              <a:buClr>
                <a:schemeClr val="lt1"/>
              </a:buClr>
              <a:buSzPts val="2700"/>
              <a:buFont typeface="Arial"/>
              <a:buNone/>
            </a:pPr>
            <a:r>
              <a:t/>
            </a:r>
            <a:endParaRPr b="1" i="0" sz="2700" u="none" cap="none" strike="noStrike">
              <a:solidFill>
                <a:srgbClr val="404040"/>
              </a:solidFill>
              <a:latin typeface="Arial"/>
              <a:ea typeface="Arial"/>
              <a:cs typeface="Arial"/>
              <a:sym typeface="Arial"/>
            </a:endParaRPr>
          </a:p>
          <a:p>
            <a:pPr indent="-236536" lvl="1" marL="619125" marR="0" rtl="0" algn="l">
              <a:lnSpc>
                <a:spcPct val="78000"/>
              </a:lnSpc>
              <a:spcBef>
                <a:spcPts val="1400"/>
              </a:spcBef>
              <a:spcAft>
                <a:spcPts val="0"/>
              </a:spcAft>
              <a:buClr>
                <a:schemeClr val="lt1"/>
              </a:buClr>
              <a:buSzPts val="1200"/>
              <a:buFont typeface="Arial"/>
              <a:buNone/>
            </a:pPr>
            <a:r>
              <a:t/>
            </a:r>
            <a:endParaRPr b="0" i="0" sz="12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200"/>
              <a:buFont typeface="Arial"/>
              <a:buNone/>
            </a:pPr>
            <a:r>
              <a:t/>
            </a:r>
            <a:endParaRPr b="0" i="0" sz="1200" u="none" cap="none" strike="noStrike">
              <a:solidFill>
                <a:srgbClr val="404040"/>
              </a:solidFill>
              <a:latin typeface="Arial"/>
              <a:ea typeface="Arial"/>
              <a:cs typeface="Arial"/>
              <a:sym typeface="Arial"/>
            </a:endParaRPr>
          </a:p>
        </p:txBody>
      </p:sp>
      <p:sp>
        <p:nvSpPr>
          <p:cNvPr id="466" name="Google Shape;466;p17"/>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3600"/>
              <a:buFont typeface="Arial"/>
              <a:buNone/>
            </a:pPr>
            <a:r>
              <a:rPr b="0" i="0" lang="en-US" sz="3600" u="none" cap="none" strike="noStrike">
                <a:solidFill>
                  <a:srgbClr val="333333"/>
                </a:solidFill>
                <a:latin typeface="Arial"/>
                <a:ea typeface="Arial"/>
                <a:cs typeface="Arial"/>
                <a:sym typeface="Arial"/>
              </a:rPr>
              <a:t>SQL- Agrupamiento clausula HAVING</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9"/>
          <p:cNvSpPr txBox="1"/>
          <p:nvPr/>
        </p:nvSpPr>
        <p:spPr>
          <a:xfrm>
            <a:off x="771525" y="1500187"/>
            <a:ext cx="8229600" cy="4786312"/>
          </a:xfrm>
          <a:prstGeom prst="rect">
            <a:avLst/>
          </a:prstGeom>
          <a:noFill/>
          <a:ln>
            <a:noFill/>
          </a:ln>
        </p:spPr>
        <p:txBody>
          <a:bodyPr anchorCtr="0" anchor="t" bIns="45000" lIns="90000" spcFirstLastPara="1" rIns="90000" wrap="square" tIns="45000">
            <a:noAutofit/>
          </a:bodyPr>
          <a:lstStyle/>
          <a:p>
            <a:pPr indent="1587" lvl="0" marL="0" marR="0" rtl="0" algn="l">
              <a:lnSpc>
                <a:spcPct val="98000"/>
              </a:lnSpc>
              <a:spcBef>
                <a:spcPts val="0"/>
              </a:spcBef>
              <a:spcAft>
                <a:spcPts val="0"/>
              </a:spcAft>
              <a:buClr>
                <a:srgbClr val="404040"/>
              </a:buClr>
              <a:buSzPts val="3200"/>
              <a:buFont typeface="Arial"/>
              <a:buNone/>
            </a:pPr>
            <a:r>
              <a:rPr b="0" i="0" lang="en-US" sz="3200" u="none" cap="none" strike="noStrike">
                <a:solidFill>
                  <a:srgbClr val="404040"/>
                </a:solidFill>
                <a:latin typeface="Arial"/>
                <a:ea typeface="Arial"/>
                <a:cs typeface="Arial"/>
                <a:sym typeface="Arial"/>
              </a:rPr>
              <a:t>Consiste en ubicar una consulta SQL dentro de otra. SQL define operadores de comparación para subconsultas:</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400"/>
              </a:spcBef>
              <a:spcAft>
                <a:spcPts val="0"/>
              </a:spcAft>
              <a:buClr>
                <a:srgbClr val="0070C0"/>
              </a:buClr>
              <a:buSzPts val="2000"/>
              <a:buFont typeface="Noto Sans"/>
              <a:buChar char="❖"/>
            </a:pPr>
            <a:r>
              <a:rPr b="1" i="0" lang="en-US" sz="2000" u="none" cap="none" strike="noStrike">
                <a:solidFill>
                  <a:srgbClr val="00B0F0"/>
                </a:solidFill>
                <a:latin typeface="Arial"/>
                <a:ea typeface="Arial"/>
                <a:cs typeface="Arial"/>
                <a:sym typeface="Arial"/>
              </a:rPr>
              <a:t>=</a:t>
            </a:r>
            <a:r>
              <a:rPr b="1" i="0" lang="en-US" sz="2000" u="none" cap="none" strike="noStrike">
                <a:solidFill>
                  <a:srgbClr val="000000"/>
                </a:solidFill>
                <a:latin typeface="Arial"/>
                <a:ea typeface="Arial"/>
                <a:cs typeface="Arial"/>
                <a:sym typeface="Arial"/>
              </a:rPr>
              <a:t> (igualdad)</a:t>
            </a:r>
            <a:r>
              <a:rPr b="0" i="0" lang="en-US" sz="2000" u="none" cap="none" strike="noStrike">
                <a:solidFill>
                  <a:srgbClr val="000000"/>
                </a:solidFill>
                <a:latin typeface="Arial"/>
                <a:ea typeface="Arial"/>
                <a:cs typeface="Arial"/>
                <a:sym typeface="Arial"/>
              </a:rPr>
              <a:t>: cuando una subconsulta retorna un único resultado, es posible compararlo contra un valor simple.</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2000"/>
              <a:buFont typeface="Noto Sans"/>
              <a:buChar char="❖"/>
            </a:pPr>
            <a:r>
              <a:rPr b="1" i="0" lang="en-US" sz="2000" u="none" cap="none" strike="noStrike">
                <a:solidFill>
                  <a:srgbClr val="00B0F0"/>
                </a:solidFill>
                <a:latin typeface="Arial"/>
                <a:ea typeface="Arial"/>
                <a:cs typeface="Arial"/>
                <a:sym typeface="Arial"/>
              </a:rPr>
              <a:t>IN</a:t>
            </a:r>
            <a:r>
              <a:rPr b="1" i="0" lang="en-US" sz="2000" u="none" cap="none" strike="noStrike">
                <a:solidFill>
                  <a:srgbClr val="000000"/>
                </a:solidFill>
                <a:latin typeface="Arial"/>
                <a:ea typeface="Arial"/>
                <a:cs typeface="Arial"/>
                <a:sym typeface="Arial"/>
              </a:rPr>
              <a:t> (pertenencia)</a:t>
            </a:r>
            <a:r>
              <a:rPr b="0" i="0" lang="en-US" sz="2000" u="none" cap="none" strike="noStrike">
                <a:solidFill>
                  <a:srgbClr val="000000"/>
                </a:solidFill>
                <a:latin typeface="Arial"/>
                <a:ea typeface="Arial"/>
                <a:cs typeface="Arial"/>
                <a:sym typeface="Arial"/>
              </a:rPr>
              <a:t>: comprueba si un elemento es parte o no de un conjunto. Negación (</a:t>
            </a:r>
            <a:r>
              <a:rPr b="1" i="0" lang="en-US" sz="2000" u="none" cap="none" strike="noStrike">
                <a:solidFill>
                  <a:srgbClr val="000000"/>
                </a:solidFill>
                <a:latin typeface="Arial"/>
                <a:ea typeface="Arial"/>
                <a:cs typeface="Arial"/>
                <a:sym typeface="Arial"/>
              </a:rPr>
              <a:t>NOT IN</a:t>
            </a:r>
            <a:r>
              <a:rPr b="0" i="0" lang="en-US" sz="2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2000"/>
              <a:buFont typeface="Noto Sans"/>
              <a:buChar char="❖"/>
            </a:pPr>
            <a:r>
              <a:rPr b="0" i="0" lang="en-US" sz="2000" u="none" cap="none" strike="noStrike">
                <a:solidFill>
                  <a:srgbClr val="000000"/>
                </a:solidFill>
                <a:latin typeface="Arial"/>
                <a:ea typeface="Arial"/>
                <a:cs typeface="Arial"/>
                <a:sym typeface="Arial"/>
              </a:rPr>
              <a:t> </a:t>
            </a:r>
            <a:r>
              <a:rPr b="1" i="0" lang="en-US" sz="2000" u="none" cap="none" strike="noStrike">
                <a:solidFill>
                  <a:srgbClr val="00B0F0"/>
                </a:solidFill>
                <a:latin typeface="Arial"/>
                <a:ea typeface="Arial"/>
                <a:cs typeface="Arial"/>
                <a:sym typeface="Arial"/>
              </a:rPr>
              <a:t>=SOME</a:t>
            </a:r>
            <a:r>
              <a:rPr b="0" i="0" lang="en-US" sz="2000" u="none" cap="none" strike="noStrike">
                <a:solidFill>
                  <a:srgbClr val="000000"/>
                </a:solidFill>
                <a:latin typeface="Arial"/>
                <a:ea typeface="Arial"/>
                <a:cs typeface="Arial"/>
                <a:sym typeface="Arial"/>
              </a:rPr>
              <a:t>: igual a alguno.</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2000"/>
              <a:buFont typeface="Noto Sans"/>
              <a:buChar char="❖"/>
            </a:pPr>
            <a:r>
              <a:rPr b="1" i="0" lang="en-US" sz="2000" u="none" cap="none" strike="noStrike">
                <a:solidFill>
                  <a:srgbClr val="00B0F0"/>
                </a:solidFill>
                <a:latin typeface="Arial"/>
                <a:ea typeface="Arial"/>
                <a:cs typeface="Arial"/>
                <a:sym typeface="Arial"/>
              </a:rPr>
              <a:t>&gt;ALL</a:t>
            </a:r>
            <a:r>
              <a:rPr b="0" i="0" lang="en-US" sz="2000" u="none" cap="none" strike="noStrike">
                <a:solidFill>
                  <a:srgbClr val="000000"/>
                </a:solidFill>
                <a:latin typeface="Arial"/>
                <a:ea typeface="Arial"/>
                <a:cs typeface="Arial"/>
                <a:sym typeface="Arial"/>
              </a:rPr>
              <a:t>: mayor que todos.</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70C0"/>
              </a:buClr>
              <a:buSzPts val="2000"/>
              <a:buFont typeface="Noto Sans"/>
              <a:buChar char="❖"/>
            </a:pPr>
            <a:r>
              <a:rPr b="1" i="0" lang="en-US" sz="2000" u="none" cap="none" strike="noStrike">
                <a:solidFill>
                  <a:srgbClr val="00B0F0"/>
                </a:solidFill>
                <a:latin typeface="Arial"/>
                <a:ea typeface="Arial"/>
                <a:cs typeface="Arial"/>
                <a:sym typeface="Arial"/>
              </a:rPr>
              <a:t>&lt;=SOME</a:t>
            </a:r>
            <a:r>
              <a:rPr b="0" i="0" lang="en-US" sz="2000" u="none" cap="none" strike="noStrike">
                <a:solidFill>
                  <a:srgbClr val="000000"/>
                </a:solidFill>
                <a:latin typeface="Arial"/>
                <a:ea typeface="Arial"/>
                <a:cs typeface="Arial"/>
                <a:sym typeface="Arial"/>
              </a:rPr>
              <a:t>:</a:t>
            </a:r>
            <a:r>
              <a:rPr b="0" i="0" lang="en-US" sz="2000" u="none" cap="none" strike="noStrike">
                <a:solidFill>
                  <a:srgbClr val="00B0F0"/>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menor o igual que alguno</a:t>
            </a:r>
            <a:endParaRPr b="0" i="0" sz="1400" u="none" cap="none" strike="noStrike">
              <a:solidFill>
                <a:srgbClr val="000000"/>
              </a:solidFill>
              <a:latin typeface="Arial"/>
              <a:ea typeface="Arial"/>
              <a:cs typeface="Arial"/>
              <a:sym typeface="Arial"/>
            </a:endParaRPr>
          </a:p>
          <a:p>
            <a:pPr indent="1587" lvl="0" marL="0" marR="0" rtl="0" algn="l">
              <a:lnSpc>
                <a:spcPct val="98000"/>
              </a:lnSpc>
              <a:spcBef>
                <a:spcPts val="11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1587" lvl="0" marL="0"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1587"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73" name="Google Shape;473;p19"/>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Subconsultas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Structured Query Language(SQL)</a:t>
            </a:r>
            <a:endParaRPr b="0" i="0" sz="1400" u="none" cap="none" strike="noStrike">
              <a:solidFill>
                <a:srgbClr val="000000"/>
              </a:solidFill>
              <a:latin typeface="Arial"/>
              <a:ea typeface="Arial"/>
              <a:cs typeface="Arial"/>
              <a:sym typeface="Arial"/>
            </a:endParaRPr>
          </a:p>
        </p:txBody>
      </p:sp>
      <p:sp>
        <p:nvSpPr>
          <p:cNvPr id="329" name="Google Shape;329;p2"/>
          <p:cNvSpPr txBox="1"/>
          <p:nvPr/>
        </p:nvSpPr>
        <p:spPr>
          <a:xfrm>
            <a:off x="814387" y="1963737"/>
            <a:ext cx="8543925" cy="2373312"/>
          </a:xfrm>
          <a:prstGeom prst="rect">
            <a:avLst/>
          </a:prstGeom>
          <a:noFill/>
          <a:ln>
            <a:noFill/>
          </a:ln>
        </p:spPr>
        <p:txBody>
          <a:bodyPr anchorCtr="0" anchor="t" bIns="37425" lIns="74875" spcFirstLastPara="1" rIns="74875" wrap="square" tIns="37425">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Lenguaje de consultas de BD, compuesto por  dos submódulos: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Módulo para definición del modelo de datos, denominado DDL (Data Definition Languaje).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Módulo para la operatoria normal de la BD, denominado DML (Data Manipulation Languaje).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0"/>
          <p:cNvSpPr txBox="1"/>
          <p:nvPr/>
        </p:nvSpPr>
        <p:spPr>
          <a:xfrm>
            <a:off x="1071562" y="928687"/>
            <a:ext cx="8229600" cy="4786312"/>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chemeClr val="lt1"/>
              </a:buClr>
              <a:buSzPts val="2800"/>
              <a:buFont typeface="Arial"/>
              <a:buNone/>
            </a:pPr>
            <a:r>
              <a:t/>
            </a:r>
            <a:endParaRPr b="1" i="0" sz="28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800"/>
              <a:buFont typeface="Arial"/>
              <a:buNone/>
            </a:pPr>
            <a:r>
              <a:t/>
            </a:r>
            <a:endParaRPr b="1" i="0" sz="28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dk1"/>
              </a:buClr>
              <a:buSzPts val="1100"/>
              <a:buFont typeface="Arial"/>
              <a:buNone/>
            </a:pPr>
            <a:r>
              <a:rPr b="1" i="0" lang="en-US" sz="2800" u="none" cap="none" strike="noStrike">
                <a:solidFill>
                  <a:srgbClr val="404040"/>
                </a:solidFill>
                <a:latin typeface="Arial"/>
                <a:ea typeface="Arial"/>
                <a:cs typeface="Arial"/>
                <a:sym typeface="Arial"/>
              </a:rPr>
              <a:t>SELECT </a:t>
            </a:r>
            <a:r>
              <a:rPr b="0" i="0" lang="en-US" sz="2800" u="none" cap="none" strike="noStrike">
                <a:solidFill>
                  <a:srgbClr val="404040"/>
                </a:solidFill>
                <a:latin typeface="Arial"/>
                <a:ea typeface="Arial"/>
                <a:cs typeface="Arial"/>
                <a:sym typeface="Arial"/>
              </a:rPr>
              <a:t>nombre, apellido</a:t>
            </a:r>
            <a:endParaRPr b="0" i="0" sz="28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dk1"/>
              </a:buClr>
              <a:buSzPts val="1100"/>
              <a:buFont typeface="Arial"/>
              <a:buNone/>
            </a:pPr>
            <a:r>
              <a:rPr b="1" i="0" lang="en-US" sz="2800" u="none" cap="none" strike="noStrike">
                <a:solidFill>
                  <a:srgbClr val="404040"/>
                </a:solidFill>
                <a:latin typeface="Arial"/>
                <a:ea typeface="Arial"/>
                <a:cs typeface="Arial"/>
                <a:sym typeface="Arial"/>
              </a:rPr>
              <a:t>FROM </a:t>
            </a:r>
            <a:r>
              <a:rPr b="0" i="0" lang="en-US" sz="2800" u="none" cap="none" strike="noStrike">
                <a:solidFill>
                  <a:srgbClr val="404040"/>
                </a:solidFill>
                <a:latin typeface="Arial"/>
                <a:ea typeface="Arial"/>
                <a:cs typeface="Arial"/>
                <a:sym typeface="Arial"/>
              </a:rPr>
              <a:t>alumno</a:t>
            </a:r>
            <a:r>
              <a:rPr b="1" i="0" lang="en-US" sz="2800" u="none" cap="none" strike="noStrike">
                <a:solidFill>
                  <a:srgbClr val="404040"/>
                </a:solidFill>
                <a:latin typeface="Arial"/>
                <a:ea typeface="Arial"/>
                <a:cs typeface="Arial"/>
                <a:sym typeface="Arial"/>
              </a:rPr>
              <a:t> </a:t>
            </a:r>
            <a:endParaRPr b="1" i="0" sz="28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dk1"/>
              </a:buClr>
              <a:buSzPts val="1100"/>
              <a:buFont typeface="Arial"/>
              <a:buNone/>
            </a:pPr>
            <a:r>
              <a:rPr b="1" i="0" lang="en-US" sz="2800" u="none" cap="none" strike="noStrike">
                <a:solidFill>
                  <a:srgbClr val="404040"/>
                </a:solidFill>
                <a:latin typeface="Arial"/>
                <a:ea typeface="Arial"/>
                <a:cs typeface="Arial"/>
                <a:sym typeface="Arial"/>
              </a:rPr>
              <a:t>WHERE </a:t>
            </a:r>
            <a:r>
              <a:rPr b="0" i="0" lang="en-US" sz="2800" u="none" cap="none" strike="noStrike">
                <a:solidFill>
                  <a:srgbClr val="404040"/>
                </a:solidFill>
                <a:latin typeface="Arial"/>
                <a:ea typeface="Arial"/>
                <a:cs typeface="Arial"/>
                <a:sym typeface="Arial"/>
              </a:rPr>
              <a:t>dni</a:t>
            </a:r>
            <a:r>
              <a:rPr b="1" i="0" lang="en-US" sz="2800" u="none" cap="none" strike="noStrike">
                <a:solidFill>
                  <a:srgbClr val="404040"/>
                </a:solidFill>
                <a:latin typeface="Arial"/>
                <a:ea typeface="Arial"/>
                <a:cs typeface="Arial"/>
                <a:sym typeface="Arial"/>
              </a:rPr>
              <a:t> IN (SELECT </a:t>
            </a:r>
            <a:r>
              <a:rPr b="0" i="0" lang="en-US" sz="2800" u="none" cap="none" strike="noStrike">
                <a:solidFill>
                  <a:srgbClr val="404040"/>
                </a:solidFill>
                <a:latin typeface="Arial"/>
                <a:ea typeface="Arial"/>
                <a:cs typeface="Arial"/>
                <a:sym typeface="Arial"/>
              </a:rPr>
              <a:t>dni</a:t>
            </a:r>
            <a:r>
              <a:rPr b="1" i="0" lang="en-US" sz="2800" u="none" cap="none" strike="noStrike">
                <a:solidFill>
                  <a:srgbClr val="404040"/>
                </a:solidFill>
                <a:latin typeface="Arial"/>
                <a:ea typeface="Arial"/>
                <a:cs typeface="Arial"/>
                <a:sym typeface="Arial"/>
              </a:rPr>
              <a:t> FROM </a:t>
            </a:r>
            <a:r>
              <a:rPr b="0" i="0" lang="en-US" sz="2800" u="none" cap="none" strike="noStrike">
                <a:solidFill>
                  <a:srgbClr val="404040"/>
                </a:solidFill>
                <a:latin typeface="Arial"/>
                <a:ea typeface="Arial"/>
                <a:cs typeface="Arial"/>
                <a:sym typeface="Arial"/>
              </a:rPr>
              <a:t>examen</a:t>
            </a:r>
            <a:r>
              <a:rPr b="1" i="0" lang="en-US" sz="2800" u="none" cap="none" strike="noStrike">
                <a:solidFill>
                  <a:srgbClr val="404040"/>
                </a:solidFill>
                <a:latin typeface="Arial"/>
                <a:ea typeface="Arial"/>
                <a:cs typeface="Arial"/>
                <a:sym typeface="Arial"/>
              </a:rPr>
              <a:t> WHERE </a:t>
            </a:r>
            <a:r>
              <a:rPr b="0" i="0" lang="en-US" sz="2800" u="none" cap="none" strike="noStrike">
                <a:solidFill>
                  <a:srgbClr val="404040"/>
                </a:solidFill>
                <a:latin typeface="Arial"/>
                <a:ea typeface="Arial"/>
                <a:cs typeface="Arial"/>
                <a:sym typeface="Arial"/>
              </a:rPr>
              <a:t>nota = 2</a:t>
            </a:r>
            <a:r>
              <a:rPr b="1" i="0" lang="en-US" sz="2800" u="none" cap="none" strike="noStrike">
                <a:solidFill>
                  <a:srgbClr val="404040"/>
                </a:solidFill>
                <a:latin typeface="Arial"/>
                <a:ea typeface="Arial"/>
                <a:cs typeface="Arial"/>
                <a:sym typeface="Arial"/>
              </a:rPr>
              <a:t>)</a:t>
            </a:r>
            <a:endParaRPr b="1" i="0" sz="28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rgbClr val="404040"/>
              </a:buClr>
              <a:buSzPts val="2800"/>
              <a:buFont typeface="Arial"/>
              <a:buNone/>
            </a:pPr>
            <a:r>
              <a:t/>
            </a:r>
            <a:endParaRPr b="1" i="0" sz="28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80" name="Google Shape;480;p20"/>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Subconsultas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1"/>
          <p:cNvSpPr txBox="1"/>
          <p:nvPr/>
        </p:nvSpPr>
        <p:spPr>
          <a:xfrm>
            <a:off x="428625" y="1143000"/>
            <a:ext cx="8229600" cy="4786312"/>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Clr>
                <a:srgbClr val="404040"/>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just">
              <a:lnSpc>
                <a:spcPct val="150000"/>
              </a:lnSpc>
              <a:spcBef>
                <a:spcPts val="0"/>
              </a:spcBef>
              <a:spcAft>
                <a:spcPts val="0"/>
              </a:spcAft>
              <a:buClr>
                <a:srgbClr val="404040"/>
              </a:buClr>
              <a:buSzPts val="2000"/>
              <a:buFont typeface="Arial"/>
              <a:buNone/>
            </a:pPr>
            <a:r>
              <a:rPr b="0" i="0" lang="en-US" sz="2000" u="none" cap="none" strike="noStrike">
                <a:solidFill>
                  <a:srgbClr val="404040"/>
                </a:solidFill>
                <a:latin typeface="Arial"/>
                <a:ea typeface="Arial"/>
                <a:cs typeface="Arial"/>
                <a:sym typeface="Arial"/>
              </a:rPr>
              <a:t>Permite comprobar si una subconsulta generó o no alguna tupla como respuesta. El resultado de la cláusula </a:t>
            </a:r>
            <a:r>
              <a:rPr b="1" i="0" lang="en-US" sz="2000" u="none" cap="none" strike="noStrike">
                <a:solidFill>
                  <a:srgbClr val="00B0F0"/>
                </a:solidFill>
                <a:latin typeface="Arial"/>
                <a:ea typeface="Arial"/>
                <a:cs typeface="Arial"/>
                <a:sym typeface="Arial"/>
              </a:rPr>
              <a:t>EXIST</a:t>
            </a:r>
            <a:r>
              <a:rPr b="0" i="0" lang="en-US" sz="2000" u="none" cap="none" strike="noStrike">
                <a:solidFill>
                  <a:srgbClr val="404040"/>
                </a:solidFill>
                <a:latin typeface="Arial"/>
                <a:ea typeface="Arial"/>
                <a:cs typeface="Arial"/>
                <a:sym typeface="Arial"/>
              </a:rPr>
              <a:t> es verdadero si la subconsulta tiene al menos una tupla, y falso en caso contrario. Negación (</a:t>
            </a:r>
            <a:r>
              <a:rPr b="1" i="0" lang="en-US" sz="2000" u="none" cap="none" strike="noStrike">
                <a:solidFill>
                  <a:srgbClr val="00B0F0"/>
                </a:solidFill>
                <a:latin typeface="Arial"/>
                <a:ea typeface="Arial"/>
                <a:cs typeface="Arial"/>
                <a:sym typeface="Arial"/>
              </a:rPr>
              <a:t>NOT EXIST</a:t>
            </a:r>
            <a:r>
              <a:rPr b="0" i="0" lang="en-US" sz="20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0" lvl="0" marL="0"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487" name="Google Shape;487;p21"/>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Cláusula Exists</a:t>
            </a:r>
            <a:endParaRPr b="0" i="0" sz="1400" u="none" cap="none" strike="noStrike">
              <a:solidFill>
                <a:srgbClr val="000000"/>
              </a:solidFill>
              <a:latin typeface="Arial"/>
              <a:ea typeface="Arial"/>
              <a:cs typeface="Arial"/>
              <a:sym typeface="Arial"/>
            </a:endParaRPr>
          </a:p>
        </p:txBody>
      </p:sp>
      <p:sp>
        <p:nvSpPr>
          <p:cNvPr id="488" name="Google Shape;488;p21"/>
          <p:cNvSpPr txBox="1"/>
          <p:nvPr/>
        </p:nvSpPr>
        <p:spPr>
          <a:xfrm>
            <a:off x="642937" y="3286125"/>
            <a:ext cx="7858125" cy="1819275"/>
          </a:xfrm>
          <a:prstGeom prst="rect">
            <a:avLst/>
          </a:prstGeom>
          <a:noFill/>
          <a:ln>
            <a:noFill/>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chemeClr val="lt1"/>
              </a:buClr>
              <a:buSzPts val="2400"/>
              <a:buFont typeface="Arial"/>
              <a:buNone/>
            </a:pPr>
            <a:r>
              <a:t/>
            </a:r>
            <a:endParaRPr b="1" i="0" sz="2400" u="none" cap="none" strike="noStrike">
              <a:solidFill>
                <a:srgbClr val="FFFFFF"/>
              </a:solidFill>
              <a:latin typeface="Arial"/>
              <a:ea typeface="Arial"/>
              <a:cs typeface="Arial"/>
              <a:sym typeface="Arial"/>
            </a:endParaRPr>
          </a:p>
          <a:p>
            <a:pPr indent="0" lvl="0" marL="0" marR="0" rtl="0" algn="l">
              <a:lnSpc>
                <a:spcPct val="93000"/>
              </a:lnSpc>
              <a:spcBef>
                <a:spcPts val="0"/>
              </a:spcBef>
              <a:spcAft>
                <a:spcPts val="0"/>
              </a:spcAft>
              <a:buClr>
                <a:schemeClr val="dk1"/>
              </a:buClr>
              <a:buSzPts val="1100"/>
              <a:buFont typeface="Arial"/>
              <a:buNone/>
            </a:pPr>
            <a:r>
              <a:rPr b="1" i="0" lang="en-US" sz="2400" u="none" cap="none" strike="noStrike">
                <a:solidFill>
                  <a:srgbClr val="000000"/>
                </a:solidFill>
                <a:latin typeface="Arial"/>
                <a:ea typeface="Arial"/>
                <a:cs typeface="Arial"/>
                <a:sym typeface="Arial"/>
              </a:rPr>
              <a:t>SELECT </a:t>
            </a:r>
            <a:r>
              <a:rPr b="0" i="0" lang="en-US" sz="2400" u="none" cap="none" strike="noStrike">
                <a:solidFill>
                  <a:srgbClr val="000000"/>
                </a:solidFill>
                <a:latin typeface="Arial"/>
                <a:ea typeface="Arial"/>
                <a:cs typeface="Arial"/>
                <a:sym typeface="Arial"/>
              </a:rPr>
              <a:t>nombre, apellido</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dk1"/>
              </a:buClr>
              <a:buSzPts val="1100"/>
              <a:buFont typeface="Arial"/>
              <a:buNone/>
            </a:pPr>
            <a:r>
              <a:rPr b="1" i="0" lang="en-US" sz="2400" u="none" cap="none" strike="noStrike">
                <a:solidFill>
                  <a:srgbClr val="000000"/>
                </a:solidFill>
                <a:latin typeface="Arial"/>
                <a:ea typeface="Arial"/>
                <a:cs typeface="Arial"/>
                <a:sym typeface="Arial"/>
              </a:rPr>
              <a:t>FROM </a:t>
            </a:r>
            <a:r>
              <a:rPr b="0" i="0" lang="en-US" sz="2400" u="none" cap="none" strike="noStrike">
                <a:solidFill>
                  <a:srgbClr val="000000"/>
                </a:solidFill>
                <a:latin typeface="Arial"/>
                <a:ea typeface="Arial"/>
                <a:cs typeface="Arial"/>
                <a:sym typeface="Arial"/>
              </a:rPr>
              <a:t>alumno a</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dk1"/>
              </a:buClr>
              <a:buSzPts val="1100"/>
              <a:buFont typeface="Arial"/>
              <a:buNone/>
            </a:pPr>
            <a:r>
              <a:rPr b="1" i="0" lang="en-US" sz="2400" u="none" cap="none" strike="noStrike">
                <a:solidFill>
                  <a:srgbClr val="000000"/>
                </a:solidFill>
                <a:latin typeface="Arial"/>
                <a:ea typeface="Arial"/>
                <a:cs typeface="Arial"/>
                <a:sym typeface="Arial"/>
              </a:rPr>
              <a:t>WHERE EXISTS (SELECT </a:t>
            </a:r>
            <a:r>
              <a:rPr b="0" i="0" lang="en-US" sz="2400" u="none" cap="none" strike="noStrike">
                <a:solidFill>
                  <a:srgbClr val="000000"/>
                </a:solidFill>
                <a:latin typeface="Arial"/>
                <a:ea typeface="Arial"/>
                <a:cs typeface="Arial"/>
                <a:sym typeface="Arial"/>
              </a:rPr>
              <a:t>*</a:t>
            </a:r>
            <a:r>
              <a:rPr b="1" i="0" lang="en-US" sz="2400" u="none" cap="none" strike="noStrike">
                <a:solidFill>
                  <a:srgbClr val="000000"/>
                </a:solidFill>
                <a:latin typeface="Arial"/>
                <a:ea typeface="Arial"/>
                <a:cs typeface="Arial"/>
                <a:sym typeface="Arial"/>
              </a:rPr>
              <a:t> FROM </a:t>
            </a:r>
            <a:r>
              <a:rPr b="0" i="0" lang="en-US" sz="2400" u="none" cap="none" strike="noStrike">
                <a:solidFill>
                  <a:srgbClr val="000000"/>
                </a:solidFill>
                <a:latin typeface="Arial"/>
                <a:ea typeface="Arial"/>
                <a:cs typeface="Arial"/>
                <a:sym typeface="Arial"/>
              </a:rPr>
              <a:t>examen e</a:t>
            </a:r>
            <a:r>
              <a:rPr b="1" i="0" lang="en-US" sz="2400" u="none" cap="none" strike="noStrike">
                <a:solidFill>
                  <a:srgbClr val="000000"/>
                </a:solidFill>
                <a:latin typeface="Arial"/>
                <a:ea typeface="Arial"/>
                <a:cs typeface="Arial"/>
                <a:sym typeface="Arial"/>
              </a:rPr>
              <a:t>  WHERE </a:t>
            </a:r>
            <a:r>
              <a:rPr b="0" i="0" lang="en-US" sz="2400" u="none" cap="none" strike="noStrike">
                <a:solidFill>
                  <a:srgbClr val="000000"/>
                </a:solidFill>
                <a:latin typeface="Arial"/>
                <a:ea typeface="Arial"/>
                <a:cs typeface="Arial"/>
                <a:sym typeface="Arial"/>
              </a:rPr>
              <a:t>a.dni=e.dni  and  e.nota=10 </a:t>
            </a:r>
            <a:r>
              <a:rPr b="1" i="0" lang="en-US" sz="2400" u="none" cap="none" strike="noStrike">
                <a:solidFill>
                  <a:srgbClr val="000000"/>
                </a:solidFill>
                <a:latin typeface="Arial"/>
                <a:ea typeface="Arial"/>
                <a:cs typeface="Arial"/>
                <a:sym typeface="Arial"/>
              </a:rPr>
              <a:t>)</a:t>
            </a:r>
            <a:endParaRPr b="1" i="0" sz="2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
        <p:nvSpPr>
          <p:cNvPr id="489" name="Google Shape;489;p21"/>
          <p:cNvSpPr txBox="1"/>
          <p:nvPr/>
        </p:nvSpPr>
        <p:spPr>
          <a:xfrm>
            <a:off x="2192337" y="5857875"/>
            <a:ext cx="2808287" cy="623887"/>
          </a:xfrm>
          <a:prstGeom prst="rect">
            <a:avLst/>
          </a:prstGeom>
          <a:noFill/>
          <a:ln cap="sq" cmpd="sng" w="9525">
            <a:solidFill>
              <a:srgbClr val="00CC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Condición de la consulta principal</a:t>
            </a:r>
            <a:endParaRPr b="0" i="0" sz="1400" u="none" cap="none" strike="noStrike">
              <a:solidFill>
                <a:srgbClr val="000000"/>
              </a:solidFill>
              <a:latin typeface="Arial"/>
              <a:ea typeface="Arial"/>
              <a:cs typeface="Arial"/>
              <a:sym typeface="Arial"/>
            </a:endParaRPr>
          </a:p>
        </p:txBody>
      </p:sp>
      <p:cxnSp>
        <p:nvCxnSpPr>
          <p:cNvPr id="490" name="Google Shape;490;p21"/>
          <p:cNvCxnSpPr/>
          <p:nvPr/>
        </p:nvCxnSpPr>
        <p:spPr>
          <a:xfrm>
            <a:off x="1908175" y="5013325"/>
            <a:ext cx="576262" cy="792162"/>
          </a:xfrm>
          <a:prstGeom prst="straightConnector1">
            <a:avLst/>
          </a:prstGeom>
          <a:noFill/>
          <a:ln cap="sq" cmpd="sng" w="9525">
            <a:solidFill>
              <a:srgbClr val="00CC98"/>
            </a:solidFill>
            <a:prstDash val="solid"/>
            <a:miter lim="800000"/>
            <a:headEnd len="sm" w="sm" type="none"/>
            <a:tailEnd len="med" w="med" type="stealth"/>
          </a:ln>
        </p:spPr>
      </p:cxn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2"/>
          <p:cNvSpPr txBox="1"/>
          <p:nvPr/>
        </p:nvSpPr>
        <p:spPr>
          <a:xfrm>
            <a:off x="1000125" y="1428750"/>
            <a:ext cx="7772400" cy="4535487"/>
          </a:xfrm>
          <a:prstGeom prst="rect">
            <a:avLst/>
          </a:prstGeom>
          <a:noFill/>
          <a:ln>
            <a:noFill/>
          </a:ln>
        </p:spPr>
        <p:txBody>
          <a:bodyPr anchorCtr="0" anchor="t" bIns="45000" lIns="90000" spcFirstLastPara="1" rIns="90000" wrap="square" tIns="45000">
            <a:noAutofit/>
          </a:bodyPr>
          <a:lstStyle/>
          <a:p>
            <a:pPr indent="-269875" lvl="0" marL="269875" marR="0" rtl="0" algn="l">
              <a:lnSpc>
                <a:spcPct val="100000"/>
              </a:lnSpc>
              <a:spcBef>
                <a:spcPts val="0"/>
              </a:spcBef>
              <a:spcAft>
                <a:spcPts val="0"/>
              </a:spcAft>
              <a:buClr>
                <a:srgbClr val="0070C0"/>
              </a:buClr>
              <a:buSzPts val="2400"/>
              <a:buFont typeface="Noto Sans"/>
              <a:buChar char="❖"/>
            </a:pPr>
            <a:r>
              <a:rPr b="0" i="0" lang="en-US" sz="2400" u="none" cap="none" strike="noStrike">
                <a:solidFill>
                  <a:srgbClr val="000000"/>
                </a:solidFill>
                <a:latin typeface="Libre Baskerville"/>
                <a:ea typeface="Libre Baskerville"/>
                <a:cs typeface="Libre Baskerville"/>
                <a:sym typeface="Libre Baskerville"/>
              </a:rPr>
              <a:t>T1|</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|T2 </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 SELECT * FROM T1 NATURAL JOIN T2 </a:t>
            </a:r>
            <a:r>
              <a:rPr b="0" i="0" lang="en-US" sz="1800" u="none" cap="none" strike="noStrike">
                <a:solidFill>
                  <a:srgbClr val="000000"/>
                </a:solidFill>
                <a:latin typeface="Arial"/>
                <a:ea typeface="Arial"/>
                <a:cs typeface="Arial"/>
                <a:sym typeface="Arial"/>
              </a:rPr>
              <a:t>(equicombinación de tuplas de T1 y T2 sobre la foreign key de una que referencie a la primary key de la otra)</a:t>
            </a:r>
            <a:endParaRPr b="0" i="0" sz="1400" u="none" cap="none" strike="noStrike">
              <a:solidFill>
                <a:srgbClr val="000000"/>
              </a:solidFill>
              <a:latin typeface="Arial"/>
              <a:ea typeface="Arial"/>
              <a:cs typeface="Arial"/>
              <a:sym typeface="Arial"/>
            </a:endParaRPr>
          </a:p>
          <a:p>
            <a:pPr indent="-269875" lvl="0" marL="269875" marR="0" rtl="0" algn="l">
              <a:lnSpc>
                <a:spcPct val="10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Libre Baskerville"/>
                <a:ea typeface="Libre Baskerville"/>
                <a:cs typeface="Libre Baskerville"/>
                <a:sym typeface="Libre Baskerville"/>
              </a:rPr>
              <a:t>T1|</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|T2 </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 SELECT * FROM T1 INNER JOIN T2 ON (…) </a:t>
            </a:r>
            <a:r>
              <a:rPr b="0" i="0" lang="en-US" sz="1800" u="none" cap="none" strike="noStrike">
                <a:solidFill>
                  <a:srgbClr val="000000"/>
                </a:solidFill>
                <a:latin typeface="Arial"/>
                <a:ea typeface="Arial"/>
                <a:cs typeface="Arial"/>
                <a:sym typeface="Arial"/>
              </a:rPr>
              <a:t>(equicombinación de tablas sobre los campos que se especifiquen –cuando se quieren igualar campos que no coincidan con la </a:t>
            </a:r>
            <a:r>
              <a:rPr b="0" i="1" lang="en-US" sz="1800" u="none" cap="none" strike="noStrike">
                <a:solidFill>
                  <a:srgbClr val="000000"/>
                </a:solidFill>
                <a:latin typeface="Arial"/>
                <a:ea typeface="Arial"/>
                <a:cs typeface="Arial"/>
                <a:sym typeface="Arial"/>
              </a:rPr>
              <a:t>primary key</a:t>
            </a:r>
            <a:r>
              <a:rPr b="0" i="0" lang="en-US" sz="1800" u="none" cap="none" strike="noStrike">
                <a:solidFill>
                  <a:srgbClr val="000000"/>
                </a:solidFill>
                <a:latin typeface="Arial"/>
                <a:ea typeface="Arial"/>
                <a:cs typeface="Arial"/>
                <a:sym typeface="Arial"/>
              </a:rPr>
              <a:t> de una y la </a:t>
            </a:r>
            <a:r>
              <a:rPr b="0" i="1" lang="en-US" sz="1800" u="none" cap="none" strike="noStrike">
                <a:solidFill>
                  <a:srgbClr val="000000"/>
                </a:solidFill>
                <a:latin typeface="Arial"/>
                <a:ea typeface="Arial"/>
                <a:cs typeface="Arial"/>
                <a:sym typeface="Arial"/>
              </a:rPr>
              <a:t>foreign key </a:t>
            </a:r>
            <a:r>
              <a:rPr b="0" i="0" lang="en-US" sz="1800" u="none" cap="none" strike="noStrike">
                <a:solidFill>
                  <a:srgbClr val="000000"/>
                </a:solidFill>
                <a:latin typeface="Arial"/>
                <a:ea typeface="Arial"/>
                <a:cs typeface="Arial"/>
                <a:sym typeface="Arial"/>
              </a:rPr>
              <a:t>de la otra)</a:t>
            </a:r>
            <a:endParaRPr b="0" i="0" sz="1400" u="none" cap="none" strike="noStrike">
              <a:solidFill>
                <a:srgbClr val="000000"/>
              </a:solidFill>
              <a:latin typeface="Arial"/>
              <a:ea typeface="Arial"/>
              <a:cs typeface="Arial"/>
              <a:sym typeface="Arial"/>
            </a:endParaRPr>
          </a:p>
          <a:p>
            <a:pPr indent="-269875" lvl="0" marL="269875" marR="0" rtl="0" algn="l">
              <a:lnSpc>
                <a:spcPct val="10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Libre Baskerville"/>
                <a:ea typeface="Libre Baskerville"/>
                <a:cs typeface="Libre Baskerville"/>
                <a:sym typeface="Libre Baskerville"/>
              </a:rPr>
              <a:t>T1|</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a:t>
            </a:r>
            <a:r>
              <a:rPr b="0" i="0" lang="en-US" sz="2400" u="none" cap="none" strike="noStrike">
                <a:solidFill>
                  <a:srgbClr val="000000"/>
                </a:solidFill>
                <a:latin typeface="Noto Sans"/>
                <a:ea typeface="Noto Sans"/>
                <a:cs typeface="Noto Sans"/>
                <a:sym typeface="Noto Sans"/>
              </a:rPr>
              <a:t>θ</a:t>
            </a:r>
            <a:r>
              <a:rPr b="0" i="0" lang="en-US" sz="2400" u="none" cap="none" strike="noStrike">
                <a:solidFill>
                  <a:srgbClr val="000000"/>
                </a:solidFill>
                <a:latin typeface="Libre Baskerville"/>
                <a:ea typeface="Libre Baskerville"/>
                <a:cs typeface="Libre Baskerville"/>
                <a:sym typeface="Libre Baskerville"/>
              </a:rPr>
              <a:t>T2 </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 SELECT * FROM T1 NATURAL JOIN T2 WHERE </a:t>
            </a:r>
            <a:endParaRPr b="0" i="0" sz="1400" u="none" cap="none" strike="noStrike">
              <a:solidFill>
                <a:srgbClr val="000000"/>
              </a:solidFill>
              <a:latin typeface="Arial"/>
              <a:ea typeface="Arial"/>
              <a:cs typeface="Arial"/>
              <a:sym typeface="Arial"/>
            </a:endParaRPr>
          </a:p>
          <a:p>
            <a:pPr indent="-269875" lvl="0" marL="269875" marR="0" rtl="0" algn="l">
              <a:lnSpc>
                <a:spcPct val="10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Libre Baskerville"/>
                <a:ea typeface="Libre Baskerville"/>
                <a:cs typeface="Libre Baskerville"/>
                <a:sym typeface="Libre Baskerville"/>
              </a:rPr>
              <a:t>T1 </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|T2 </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 SELECT * FROM T1 LEFT JOIN T2 ON (…)</a:t>
            </a:r>
            <a:endParaRPr b="0" i="0" sz="1400" u="none" cap="none" strike="noStrike">
              <a:solidFill>
                <a:srgbClr val="000000"/>
              </a:solidFill>
              <a:latin typeface="Arial"/>
              <a:ea typeface="Arial"/>
              <a:cs typeface="Arial"/>
              <a:sym typeface="Arial"/>
            </a:endParaRPr>
          </a:p>
          <a:p>
            <a:pPr indent="-269875" lvl="0" marL="269875" marR="0" rtl="0" algn="l">
              <a:lnSpc>
                <a:spcPct val="10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Libre Baskerville"/>
                <a:ea typeface="Libre Baskerville"/>
                <a:cs typeface="Libre Baskerville"/>
                <a:sym typeface="Libre Baskerville"/>
              </a:rPr>
              <a:t>T1 </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 T2 </a:t>
            </a:r>
            <a:r>
              <a:rPr b="0" i="0" lang="en-US" sz="2400" u="none" cap="none" strike="noStrike">
                <a:solidFill>
                  <a:srgbClr val="000000"/>
                </a:solidFill>
                <a:latin typeface="Noto Sans"/>
                <a:ea typeface="Noto Sans"/>
                <a:cs typeface="Noto Sans"/>
                <a:sym typeface="Noto Sans"/>
              </a:rPr>
              <a:t>≡</a:t>
            </a:r>
            <a:r>
              <a:rPr b="0" i="0" lang="en-US" sz="2400" u="none" cap="none" strike="noStrike">
                <a:solidFill>
                  <a:srgbClr val="000000"/>
                </a:solidFill>
                <a:latin typeface="Libre Baskerville"/>
                <a:ea typeface="Libre Baskerville"/>
                <a:cs typeface="Libre Baskerville"/>
                <a:sym typeface="Libre Baskerville"/>
              </a:rPr>
              <a:t> T1 EXCEPT T2</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chemeClr val="lt1"/>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499" name="Google Shape;499;p22"/>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Equivalencia 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3"/>
          <p:cNvSpPr txBox="1"/>
          <p:nvPr/>
        </p:nvSpPr>
        <p:spPr>
          <a:xfrm>
            <a:off x="428625" y="1143000"/>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l">
              <a:lnSpc>
                <a:spcPct val="98000"/>
              </a:lnSpc>
              <a:spcBef>
                <a:spcPts val="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284162" lvl="0" marL="284162"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284162" lvl="0" marL="284162"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506" name="Google Shape;506;p23"/>
          <p:cNvSpPr txBox="1"/>
          <p:nvPr/>
        </p:nvSpPr>
        <p:spPr>
          <a:xfrm>
            <a:off x="1000125" y="1536700"/>
            <a:ext cx="7858125" cy="4537075"/>
          </a:xfrm>
          <a:prstGeom prst="rect">
            <a:avLst/>
          </a:prstGeom>
          <a:noFill/>
          <a:ln>
            <a:noFill/>
          </a:ln>
        </p:spPr>
        <p:txBody>
          <a:bodyPr anchorCtr="0" anchor="t" bIns="46800" lIns="90000" spcFirstLastPara="1" rIns="90000" wrap="square" tIns="46800">
            <a:noAutofit/>
          </a:bodyPr>
          <a:lstStyle/>
          <a:p>
            <a:pPr indent="0" lvl="0" marL="0" marR="0" rtl="0" algn="just">
              <a:lnSpc>
                <a:spcPct val="93000"/>
              </a:lnSpc>
              <a:spcBef>
                <a:spcPts val="0"/>
              </a:spcBef>
              <a:spcAft>
                <a:spcPts val="0"/>
              </a:spcAft>
              <a:buClr>
                <a:srgbClr val="0070C0"/>
              </a:buClr>
              <a:buSzPts val="2400"/>
              <a:buFont typeface="Noto Sans"/>
              <a:buChar char="❖"/>
            </a:pPr>
            <a:r>
              <a:rPr b="1" i="0" lang="en-US" sz="2400" u="none" cap="none" strike="noStrike">
                <a:solidFill>
                  <a:srgbClr val="00B0F0"/>
                </a:solidFill>
                <a:latin typeface="Arial"/>
                <a:ea typeface="Arial"/>
                <a:cs typeface="Arial"/>
                <a:sym typeface="Arial"/>
              </a:rPr>
              <a:t>INSERT INTO</a:t>
            </a:r>
            <a:r>
              <a:rPr b="0" i="0" lang="en-US" sz="2400" u="none" cap="none" strike="noStrike">
                <a:solidFill>
                  <a:srgbClr val="000000"/>
                </a:solidFill>
                <a:latin typeface="Arial"/>
                <a:ea typeface="Arial"/>
                <a:cs typeface="Arial"/>
                <a:sym typeface="Arial"/>
              </a:rPr>
              <a:t>: agrega tuplas a una tabla.</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INSERT INTO </a:t>
            </a:r>
            <a:r>
              <a:rPr b="0" i="0" lang="en-US" sz="1800" u="none" cap="none" strike="noStrike">
                <a:solidFill>
                  <a:srgbClr val="000000"/>
                </a:solidFill>
                <a:latin typeface="Arial"/>
                <a:ea typeface="Arial"/>
                <a:cs typeface="Arial"/>
                <a:sym typeface="Arial"/>
              </a:rPr>
              <a:t>alumno (dni, nombre, apellido) </a:t>
            </a:r>
            <a:r>
              <a:rPr b="1" i="0" lang="en-US" sz="1800" u="none" cap="none" strike="noStrike">
                <a:solidFill>
                  <a:srgbClr val="000000"/>
                </a:solidFill>
                <a:latin typeface="Arial"/>
                <a:ea typeface="Arial"/>
                <a:cs typeface="Arial"/>
                <a:sym typeface="Arial"/>
              </a:rPr>
              <a:t>VALUES</a:t>
            </a:r>
            <a:r>
              <a:rPr b="0" i="0" lang="en-US" sz="1800" u="none" cap="none" strike="noStrike">
                <a:solidFill>
                  <a:srgbClr val="000000"/>
                </a:solidFill>
                <a:latin typeface="Arial"/>
                <a:ea typeface="Arial"/>
                <a:cs typeface="Arial"/>
                <a:sym typeface="Arial"/>
              </a:rPr>
              <a:t> (2827893, </a:t>
            </a:r>
            <a:r>
              <a:rPr b="0" i="0" lang="en-US" sz="1800" u="none" cap="none" strike="noStrike">
                <a:solidFill>
                  <a:schemeClr val="dk1"/>
                </a:solidFill>
                <a:latin typeface="Arial"/>
                <a:ea typeface="Arial"/>
                <a:cs typeface="Arial"/>
                <a:sym typeface="Arial"/>
              </a:rPr>
              <a:t>‘Raul’</a:t>
            </a:r>
            <a:r>
              <a:rPr b="0" i="0" lang="en-US" sz="1800" u="none" cap="none" strike="noStrike">
                <a:solidFill>
                  <a:srgbClr val="000000"/>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'Perez'</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70C0"/>
              </a:buClr>
              <a:buSzPts val="2400"/>
              <a:buFont typeface="Noto Sans"/>
              <a:buChar char="❖"/>
            </a:pPr>
            <a:r>
              <a:rPr b="1" i="0" lang="en-US" sz="2400" u="none" cap="none" strike="noStrike">
                <a:solidFill>
                  <a:srgbClr val="00B0F0"/>
                </a:solidFill>
                <a:latin typeface="Arial"/>
                <a:ea typeface="Arial"/>
                <a:cs typeface="Arial"/>
                <a:sym typeface="Arial"/>
              </a:rPr>
              <a:t>DELETE FROM</a:t>
            </a:r>
            <a:r>
              <a:rPr b="0" i="0" lang="en-US" sz="2400" u="none" cap="none" strike="noStrike">
                <a:solidFill>
                  <a:srgbClr val="000000"/>
                </a:solidFill>
                <a:latin typeface="Arial"/>
                <a:ea typeface="Arial"/>
                <a:cs typeface="Arial"/>
                <a:sym typeface="Arial"/>
              </a:rPr>
              <a:t>: borra una tupla o un conjunto de tuplas de una tabla.</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DELETE FROM </a:t>
            </a:r>
            <a:r>
              <a:rPr b="0" i="0" lang="en-US" sz="1800" u="none" cap="none" strike="noStrike">
                <a:solidFill>
                  <a:srgbClr val="000000"/>
                </a:solidFill>
                <a:latin typeface="Arial"/>
                <a:ea typeface="Arial"/>
                <a:cs typeface="Arial"/>
                <a:sym typeface="Arial"/>
              </a:rPr>
              <a:t>alumno </a:t>
            </a:r>
            <a:r>
              <a:rPr b="1" i="0" lang="en-US" sz="1800" u="none" cap="none" strike="noStrike">
                <a:solidFill>
                  <a:srgbClr val="000000"/>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dni=2222222</a:t>
            </a:r>
            <a:r>
              <a:rPr b="1"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70C0"/>
              </a:buClr>
              <a:buSzPts val="2400"/>
              <a:buFont typeface="Noto Sans"/>
              <a:buChar char="❖"/>
            </a:pPr>
            <a:r>
              <a:rPr b="1" i="0" lang="en-US" sz="2400" u="none" cap="none" strike="noStrike">
                <a:solidFill>
                  <a:srgbClr val="00B0F0"/>
                </a:solidFill>
                <a:latin typeface="Arial"/>
                <a:ea typeface="Arial"/>
                <a:cs typeface="Arial"/>
                <a:sym typeface="Arial"/>
              </a:rPr>
              <a:t>UPDATE … SET</a:t>
            </a:r>
            <a:r>
              <a:rPr b="0" i="0" lang="en-US" sz="2400" u="none" cap="none" strike="noStrike">
                <a:solidFill>
                  <a:srgbClr val="000000"/>
                </a:solidFill>
                <a:latin typeface="Arial"/>
                <a:ea typeface="Arial"/>
                <a:cs typeface="Arial"/>
                <a:sym typeface="Arial"/>
              </a:rPr>
              <a:t>: modifica el contenido de uno o varios atributos de una tabla.</a:t>
            </a:r>
            <a:endParaRPr b="0" i="0" sz="1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UPDATE</a:t>
            </a:r>
            <a:r>
              <a:rPr b="0" i="0" lang="en-US" sz="1800" u="none" cap="none" strike="noStrike">
                <a:solidFill>
                  <a:srgbClr val="000000"/>
                </a:solidFill>
                <a:latin typeface="Arial"/>
                <a:ea typeface="Arial"/>
                <a:cs typeface="Arial"/>
                <a:sym typeface="Arial"/>
              </a:rPr>
              <a:t> alumno </a:t>
            </a:r>
            <a:r>
              <a:rPr b="1" i="0" lang="en-US" sz="1800" u="none" cap="none" strike="noStrike">
                <a:solidFill>
                  <a:srgbClr val="000000"/>
                </a:solidFill>
                <a:latin typeface="Arial"/>
                <a:ea typeface="Arial"/>
                <a:cs typeface="Arial"/>
                <a:sym typeface="Arial"/>
              </a:rPr>
              <a:t>SET</a:t>
            </a:r>
            <a:r>
              <a:rPr b="0" i="0" lang="en-US" sz="1800" u="none" cap="none" strike="noStrike">
                <a:solidFill>
                  <a:srgbClr val="000000"/>
                </a:solidFill>
                <a:latin typeface="Arial"/>
                <a:ea typeface="Arial"/>
                <a:cs typeface="Arial"/>
                <a:sym typeface="Arial"/>
              </a:rPr>
              <a:t> nombre='Lorenzo' WHERE dni=22232425</a:t>
            </a:r>
            <a:endParaRPr b="0" i="0" sz="1400" u="none" cap="none" strike="noStrike">
              <a:solidFill>
                <a:srgbClr val="000000"/>
              </a:solidFill>
              <a:latin typeface="Arial"/>
              <a:ea typeface="Arial"/>
              <a:cs typeface="Arial"/>
              <a:sym typeface="Arial"/>
            </a:endParaRPr>
          </a:p>
        </p:txBody>
      </p:sp>
      <p:sp>
        <p:nvSpPr>
          <p:cNvPr id="507" name="Google Shape;507;p23"/>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ABM</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4"/>
          <p:cNvSpPr txBox="1"/>
          <p:nvPr/>
        </p:nvSpPr>
        <p:spPr>
          <a:xfrm>
            <a:off x="428625" y="1143000"/>
            <a:ext cx="8229600" cy="4786312"/>
          </a:xfrm>
          <a:prstGeom prst="rect">
            <a:avLst/>
          </a:prstGeom>
          <a:noFill/>
          <a:ln>
            <a:noFill/>
          </a:ln>
        </p:spPr>
        <p:txBody>
          <a:bodyPr anchorCtr="0" anchor="t" bIns="45000" lIns="90000" spcFirstLastPara="1" rIns="90000" wrap="square" tIns="45000">
            <a:noAutofit/>
          </a:bodyPr>
          <a:lstStyle/>
          <a:p>
            <a:pPr indent="-284162" lvl="0" marL="284162" marR="0" rtl="0" algn="l">
              <a:lnSpc>
                <a:spcPct val="98000"/>
              </a:lnSpc>
              <a:spcBef>
                <a:spcPts val="0"/>
              </a:spcBef>
              <a:spcAft>
                <a:spcPts val="0"/>
              </a:spcAft>
              <a:buClr>
                <a:schemeClr val="lt1"/>
              </a:buClr>
              <a:buSzPts val="2400"/>
              <a:buFont typeface="Arial"/>
              <a:buNone/>
            </a:pPr>
            <a:r>
              <a:t/>
            </a:r>
            <a:endParaRPr b="0" i="0" sz="2400" u="none" cap="none" strike="noStrike">
              <a:solidFill>
                <a:srgbClr val="404040"/>
              </a:solidFill>
              <a:latin typeface="Arial"/>
              <a:ea typeface="Arial"/>
              <a:cs typeface="Arial"/>
              <a:sym typeface="Arial"/>
            </a:endParaRPr>
          </a:p>
          <a:p>
            <a:pPr indent="-284162" lvl="0" marL="284162" marR="0" rtl="0" algn="l">
              <a:lnSpc>
                <a:spcPct val="98000"/>
              </a:lnSpc>
              <a:spcBef>
                <a:spcPts val="14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284162" lvl="0" marL="284162"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6" lvl="1" marL="619125"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514" name="Google Shape;514;p24"/>
          <p:cNvSpPr txBox="1"/>
          <p:nvPr/>
        </p:nvSpPr>
        <p:spPr>
          <a:xfrm>
            <a:off x="785812" y="3500437"/>
            <a:ext cx="7858125" cy="460375"/>
          </a:xfrm>
          <a:prstGeom prst="rect">
            <a:avLst/>
          </a:prstGeom>
          <a:noFill/>
          <a:ln>
            <a:noFill/>
          </a:ln>
        </p:spPr>
        <p:txBody>
          <a:bodyPr anchorCtr="0" anchor="t" bIns="46800" lIns="90000" spcFirstLastPara="1" rIns="90000" wrap="square" tIns="46800">
            <a:noAutofit/>
          </a:bodyPr>
          <a:lstStyle/>
          <a:p>
            <a:pPr indent="0" lvl="0" marL="0" marR="0" rtl="0" algn="ctr">
              <a:lnSpc>
                <a:spcPct val="93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¿Consultas?</a:t>
            </a:r>
            <a:endParaRPr b="0" i="0" sz="1400" u="none" cap="none" strike="noStrike">
              <a:solidFill>
                <a:srgbClr val="000000"/>
              </a:solidFill>
              <a:latin typeface="Arial"/>
              <a:ea typeface="Arial"/>
              <a:cs typeface="Arial"/>
              <a:sym typeface="Arial"/>
            </a:endParaRPr>
          </a:p>
        </p:txBody>
      </p:sp>
      <p:sp>
        <p:nvSpPr>
          <p:cNvPr id="515" name="Google Shape;515;p24"/>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
          <p:cNvSpPr txBox="1"/>
          <p:nvPr/>
        </p:nvSpPr>
        <p:spPr>
          <a:xfrm>
            <a:off x="1011237" y="1751012"/>
            <a:ext cx="7772400" cy="4535487"/>
          </a:xfrm>
          <a:prstGeom prst="rect">
            <a:avLst/>
          </a:prstGeom>
          <a:noFill/>
          <a:ln>
            <a:noFill/>
          </a:ln>
        </p:spPr>
        <p:txBody>
          <a:bodyPr anchorCtr="0" anchor="t" bIns="45000" lIns="90000" spcFirstLastPara="1" rIns="90000" wrap="square" tIns="45000">
            <a:noAutofit/>
          </a:bodyPr>
          <a:lstStyle/>
          <a:p>
            <a:pPr indent="-269875" lvl="0" marL="269875" marR="0" rtl="0" algn="l">
              <a:lnSpc>
                <a:spcPct val="150000"/>
              </a:lnSpc>
              <a:spcBef>
                <a:spcPts val="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De base de datos: CREATE|DROP SCHEMA</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De dominios: CREATE|ALTER|DROP DOMAIN</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De tablas: CREATE|ALTER|DROP TABLE</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De vistas: CREATE|DROP VIEW</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De índices (algunos SGBD): CREATE|DROP INDEX</a:t>
            </a:r>
            <a:endParaRPr b="0" i="0" sz="1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chemeClr val="lt1"/>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338" name="Google Shape;338;p3"/>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Definición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
          <p:cNvSpPr txBox="1"/>
          <p:nvPr/>
        </p:nvSpPr>
        <p:spPr>
          <a:xfrm>
            <a:off x="1011237" y="1751012"/>
            <a:ext cx="7772400" cy="4535487"/>
          </a:xfrm>
          <a:prstGeom prst="rect">
            <a:avLst/>
          </a:prstGeom>
          <a:noFill/>
          <a:ln>
            <a:noFill/>
          </a:ln>
        </p:spPr>
        <p:txBody>
          <a:bodyPr anchorCtr="0" anchor="t" bIns="45000" lIns="90000" spcFirstLastPara="1" rIns="90000" wrap="square" tIns="45000">
            <a:noAutofit/>
          </a:bodyPr>
          <a:lstStyle/>
          <a:p>
            <a:pPr indent="-269875" lvl="0" marL="269875" marR="0" rtl="0" algn="l">
              <a:lnSpc>
                <a:spcPct val="150000"/>
              </a:lnSpc>
              <a:spcBef>
                <a:spcPts val="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SELECT - </a:t>
            </a:r>
            <a:r>
              <a:rPr b="0" i="0" lang="en-US" sz="1400" u="none" cap="none" strike="noStrike">
                <a:solidFill>
                  <a:schemeClr val="dk1"/>
                </a:solidFill>
                <a:latin typeface="Arial"/>
                <a:ea typeface="Arial"/>
                <a:cs typeface="Arial"/>
                <a:sym typeface="Arial"/>
              </a:rPr>
              <a:t>Sentencia utilizada para listar contenido de una o varias tablas</a:t>
            </a:r>
            <a:endParaRPr b="0" i="0" sz="2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INSERT - </a:t>
            </a:r>
            <a:r>
              <a:rPr b="0" i="0" lang="en-US" sz="1400" u="none" cap="none" strike="noStrike">
                <a:solidFill>
                  <a:schemeClr val="dk1"/>
                </a:solidFill>
                <a:latin typeface="Arial"/>
                <a:ea typeface="Arial"/>
                <a:cs typeface="Arial"/>
                <a:sym typeface="Arial"/>
              </a:rPr>
              <a:t>Sentencia utilizada para agregar contenido en una tabla</a:t>
            </a:r>
            <a:endParaRPr b="0" i="0" sz="2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UPDATE - </a:t>
            </a:r>
            <a:r>
              <a:rPr b="0" i="0" lang="en-US" sz="1400" u="none" cap="none" strike="noStrike">
                <a:solidFill>
                  <a:schemeClr val="dk1"/>
                </a:solidFill>
                <a:latin typeface="Arial"/>
                <a:ea typeface="Arial"/>
                <a:cs typeface="Arial"/>
                <a:sym typeface="Arial"/>
              </a:rPr>
              <a:t>Sentencia utilizada para actualizar contenido de una tabla</a:t>
            </a:r>
            <a:endParaRPr b="0" i="0" sz="2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rgbClr val="0070C0"/>
              </a:buClr>
              <a:buSzPts val="2400"/>
              <a:buFont typeface="Noto Sans"/>
              <a:buChar char="❖"/>
            </a:pPr>
            <a:r>
              <a:rPr b="0" i="0" lang="en-US" sz="2400" u="none" cap="none" strike="noStrike">
                <a:solidFill>
                  <a:srgbClr val="000000"/>
                </a:solidFill>
                <a:latin typeface="Arial"/>
                <a:ea typeface="Arial"/>
                <a:cs typeface="Arial"/>
                <a:sym typeface="Arial"/>
              </a:rPr>
              <a:t>DELETE - </a:t>
            </a:r>
            <a:r>
              <a:rPr b="0" i="0" lang="en-US" sz="1400" u="none" cap="none" strike="noStrike">
                <a:solidFill>
                  <a:schemeClr val="dk1"/>
                </a:solidFill>
                <a:latin typeface="Arial"/>
                <a:ea typeface="Arial"/>
                <a:cs typeface="Arial"/>
                <a:sym typeface="Arial"/>
              </a:rPr>
              <a:t>Sentencia utilizada para eliminar contenido de una tabla</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190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269875" lvl="0" marL="269875" marR="0" rtl="0" algn="l">
              <a:lnSpc>
                <a:spcPct val="150000"/>
              </a:lnSpc>
              <a:spcBef>
                <a:spcPts val="1900"/>
              </a:spcBef>
              <a:spcAft>
                <a:spcPts val="0"/>
              </a:spcAft>
              <a:buClr>
                <a:schemeClr val="lt1"/>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347" name="Google Shape;347;p4"/>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Manipulación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9aaa49b666_0_0"/>
          <p:cNvSpPr txBox="1"/>
          <p:nvPr/>
        </p:nvSpPr>
        <p:spPr>
          <a:xfrm>
            <a:off x="1184725" y="1803300"/>
            <a:ext cx="7662300" cy="48372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Clr>
                <a:srgbClr val="000000"/>
              </a:buClr>
              <a:buSzPts val="2300"/>
              <a:buFont typeface="Arial"/>
              <a:buNone/>
            </a:pPr>
            <a:r>
              <a:t/>
            </a:r>
            <a:endParaRPr b="1" i="0" sz="2300" u="none" cap="none" strike="noStrike">
              <a:solidFill>
                <a:srgbClr val="000000"/>
              </a:solidFill>
              <a:latin typeface="Libre Baskerville"/>
              <a:ea typeface="Libre Baskerville"/>
              <a:cs typeface="Libre Baskerville"/>
              <a:sym typeface="Libre Baskerville"/>
            </a:endParaRPr>
          </a:p>
          <a:p>
            <a:pPr indent="0" lvl="0" marL="0" marR="0" rtl="0" algn="l">
              <a:lnSpc>
                <a:spcPct val="150000"/>
              </a:lnSpc>
              <a:spcBef>
                <a:spcPts val="0"/>
              </a:spcBef>
              <a:spcAft>
                <a:spcPts val="0"/>
              </a:spcAft>
              <a:buClr>
                <a:srgbClr val="000000"/>
              </a:buClr>
              <a:buSzPts val="2300"/>
              <a:buFont typeface="Arial"/>
              <a:buNone/>
            </a:pPr>
            <a:r>
              <a:rPr b="1" i="0" lang="en-US" sz="2300" u="none" cap="none" strike="noStrike">
                <a:solidFill>
                  <a:srgbClr val="000000"/>
                </a:solidFill>
                <a:latin typeface="Libre Baskerville"/>
                <a:ea typeface="Libre Baskerville"/>
                <a:cs typeface="Libre Baskerville"/>
                <a:sym typeface="Libre Baskerville"/>
              </a:rPr>
              <a:t>Formato básico</a:t>
            </a:r>
            <a:br>
              <a:rPr b="1" i="0" lang="en-US" sz="2300" u="none" cap="none" strike="noStrike">
                <a:solidFill>
                  <a:srgbClr val="000000"/>
                </a:solidFill>
                <a:latin typeface="Libre Baskerville"/>
                <a:ea typeface="Libre Baskerville"/>
                <a:cs typeface="Libre Baskerville"/>
                <a:sym typeface="Libre Baskerville"/>
              </a:rPr>
            </a:br>
            <a:r>
              <a:rPr b="1" i="0" lang="en-US" sz="2300" u="none" cap="none" strike="noStrike">
                <a:solidFill>
                  <a:srgbClr val="000000"/>
                </a:solidFill>
                <a:latin typeface="Libre Baskerville"/>
                <a:ea typeface="Libre Baskerville"/>
                <a:cs typeface="Libre Baskerville"/>
                <a:sym typeface="Libre Baskerville"/>
              </a:rPr>
              <a:t>			</a:t>
            </a:r>
            <a:r>
              <a:rPr b="0" i="0" lang="en-US" sz="1800" u="none" cap="none" strike="noStrike">
                <a:solidFill>
                  <a:srgbClr val="000000"/>
                </a:solidFill>
                <a:latin typeface="Libre Baskerville"/>
                <a:ea typeface="Libre Baskerville"/>
                <a:cs typeface="Libre Baskerville"/>
                <a:sym typeface="Libre Baskerville"/>
              </a:rPr>
              <a:t>Select campo/s</a:t>
            </a:r>
            <a:br>
              <a:rPr b="0" i="0" lang="en-US" sz="1800" u="none" cap="none" strike="noStrike">
                <a:solidFill>
                  <a:srgbClr val="000000"/>
                </a:solidFill>
                <a:latin typeface="Libre Baskerville"/>
                <a:ea typeface="Libre Baskerville"/>
                <a:cs typeface="Libre Baskerville"/>
                <a:sym typeface="Libre Baskerville"/>
              </a:rPr>
            </a:br>
            <a:r>
              <a:rPr b="0" i="0" lang="en-US" sz="1800" u="none" cap="none" strike="noStrike">
                <a:solidFill>
                  <a:srgbClr val="000000"/>
                </a:solidFill>
                <a:latin typeface="Libre Baskerville"/>
                <a:ea typeface="Libre Baskerville"/>
                <a:cs typeface="Libre Baskerville"/>
                <a:sym typeface="Libre Baskerville"/>
              </a:rPr>
              <a:t>			From tabla/s</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rPr b="1" i="0" lang="en-US" sz="2300" u="none" cap="none" strike="noStrike">
                <a:solidFill>
                  <a:srgbClr val="000000"/>
                </a:solidFill>
                <a:latin typeface="Libre Baskerville"/>
                <a:ea typeface="Libre Baskerville"/>
                <a:cs typeface="Libre Baskerville"/>
                <a:sym typeface="Libre Baskerville"/>
              </a:rPr>
              <a:t>Ejemplo:</a:t>
            </a:r>
            <a:endParaRPr b="1" i="0" sz="23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Libre Baskerville"/>
                <a:ea typeface="Libre Baskerville"/>
                <a:cs typeface="Libre Baskerville"/>
                <a:sym typeface="Libre Baskerville"/>
              </a:rPr>
              <a:t>                    Alumno=(</a:t>
            </a:r>
            <a:r>
              <a:rPr b="0" i="0" lang="en-US" sz="1800" u="sng" cap="none" strike="noStrike">
                <a:solidFill>
                  <a:srgbClr val="000000"/>
                </a:solidFill>
                <a:latin typeface="Libre Baskerville"/>
                <a:ea typeface="Libre Baskerville"/>
                <a:cs typeface="Libre Baskerville"/>
                <a:sym typeface="Libre Baskerville"/>
              </a:rPr>
              <a:t>dni</a:t>
            </a:r>
            <a:r>
              <a:rPr b="0" i="0" lang="en-US" sz="1800" u="none" cap="none" strike="noStrike">
                <a:solidFill>
                  <a:srgbClr val="000000"/>
                </a:solidFill>
                <a:latin typeface="Libre Baskerville"/>
                <a:ea typeface="Libre Baskerville"/>
                <a:cs typeface="Libre Baskerville"/>
                <a:sym typeface="Libre Baskerville"/>
              </a:rPr>
              <a:t>, nombre, apellido)</a:t>
            </a:r>
            <a:endParaRPr b="0" i="0" sz="1800" u="none" cap="none" strike="noStrike">
              <a:solidFill>
                <a:srgbClr val="000000"/>
              </a:solidFill>
              <a:latin typeface="Libre Baskerville"/>
              <a:ea typeface="Libre Baskerville"/>
              <a:cs typeface="Libre Baskerville"/>
              <a:sym typeface="Libre Baskerville"/>
            </a:endParaRPr>
          </a:p>
          <a:p>
            <a:pPr indent="457200" lvl="0" marL="91440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Libre Baskerville"/>
                <a:ea typeface="Libre Baskerville"/>
                <a:cs typeface="Libre Baskerville"/>
                <a:sym typeface="Libre Baskerville"/>
              </a:rPr>
              <a:t>Select nombre</a:t>
            </a:r>
            <a:endParaRPr b="0" i="0" sz="1800" u="none" cap="none" strike="noStrike">
              <a:solidFill>
                <a:srgbClr val="000000"/>
              </a:solidFill>
              <a:latin typeface="Libre Baskerville"/>
              <a:ea typeface="Libre Baskerville"/>
              <a:cs typeface="Libre Baskerville"/>
              <a:sym typeface="Libre Baskerville"/>
            </a:endParaRPr>
          </a:p>
          <a:p>
            <a:pPr indent="457200" lvl="0" marL="91440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Libre Baskerville"/>
                <a:ea typeface="Libre Baskerville"/>
                <a:cs typeface="Libre Baskerville"/>
                <a:sym typeface="Libre Baskerville"/>
              </a:rPr>
              <a:t>From alumno</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Libre Baskerville"/>
                <a:ea typeface="Libre Baskerville"/>
                <a:cs typeface="Libre Baskerville"/>
                <a:sym typeface="Libre Baskerville"/>
              </a:rPr>
              <a:t>En el select puedo utilizar * que me mostrará todos los campos de las tablas involucradas sin necesidad de escribir uno por uno</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356" name="Google Shape;356;g9aaa49b666_0_0"/>
          <p:cNvSpPr txBox="1"/>
          <p:nvPr/>
        </p:nvSpPr>
        <p:spPr>
          <a:xfrm>
            <a:off x="1184725" y="554898"/>
            <a:ext cx="9725100" cy="652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3800" u="none" cap="none" strike="noStrike">
                <a:solidFill>
                  <a:srgbClr val="333333"/>
                </a:solidFill>
                <a:latin typeface="Arial"/>
                <a:ea typeface="Arial"/>
                <a:cs typeface="Arial"/>
                <a:sym typeface="Arial"/>
              </a:rPr>
              <a:t>SQL- Manipulación de datos </a:t>
            </a:r>
            <a:endParaRPr b="0" i="0" sz="38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4200"/>
              <a:buFont typeface="Arial"/>
              <a:buNone/>
            </a:pPr>
            <a:r>
              <a:t/>
            </a:r>
            <a:endParaRPr b="0" i="0" sz="28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4200"/>
              <a:buFont typeface="Arial"/>
              <a:buNone/>
            </a:pPr>
            <a:r>
              <a:rPr b="0" i="0" lang="en-US" sz="2800" u="none" cap="none" strike="noStrike">
                <a:solidFill>
                  <a:srgbClr val="333333"/>
                </a:solidFill>
                <a:latin typeface="Arial"/>
                <a:ea typeface="Arial"/>
                <a:cs typeface="Arial"/>
                <a:sym typeface="Arial"/>
              </a:rPr>
              <a:t>SELECT</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69320c02e6_0_0"/>
          <p:cNvSpPr txBox="1"/>
          <p:nvPr/>
        </p:nvSpPr>
        <p:spPr>
          <a:xfrm>
            <a:off x="1184725" y="1803300"/>
            <a:ext cx="7662300" cy="48372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Clr>
                <a:srgbClr val="000000"/>
              </a:buClr>
              <a:buSzPts val="2300"/>
              <a:buFont typeface="Arial"/>
              <a:buNone/>
            </a:pPr>
            <a:r>
              <a:t/>
            </a:r>
            <a:endParaRPr b="1" i="0" sz="2300" u="none" cap="none" strike="noStrike">
              <a:solidFill>
                <a:srgbClr val="000000"/>
              </a:solidFill>
              <a:latin typeface="Libre Baskerville"/>
              <a:ea typeface="Libre Baskerville"/>
              <a:cs typeface="Libre Baskerville"/>
              <a:sym typeface="Libre Baskerville"/>
            </a:endParaRPr>
          </a:p>
          <a:p>
            <a:pPr indent="0" lvl="0" marL="0" marR="0" rtl="0" algn="l">
              <a:lnSpc>
                <a:spcPct val="78000"/>
              </a:lnSpc>
              <a:spcBef>
                <a:spcPts val="1400"/>
              </a:spcBef>
              <a:spcAft>
                <a:spcPts val="0"/>
              </a:spcAft>
              <a:buClr>
                <a:srgbClr val="0070C0"/>
              </a:buClr>
              <a:buSzPts val="2200"/>
              <a:buFont typeface="Arial"/>
              <a:buNone/>
            </a:pPr>
            <a:r>
              <a:rPr b="1" i="0" lang="en-US" sz="1800" u="none" cap="none" strike="noStrike">
                <a:solidFill>
                  <a:srgbClr val="0070C0"/>
                </a:solidFill>
                <a:latin typeface="Arial"/>
                <a:ea typeface="Arial"/>
                <a:cs typeface="Arial"/>
                <a:sym typeface="Arial"/>
              </a:rPr>
              <a:t>DISTINCT</a:t>
            </a:r>
            <a:r>
              <a:rPr b="0" i="0" lang="en-US" sz="1800" u="none" cap="none" strike="noStrike">
                <a:solidFill>
                  <a:srgbClr val="404040"/>
                </a:solidFill>
                <a:latin typeface="Arial"/>
                <a:ea typeface="Arial"/>
                <a:cs typeface="Arial"/>
                <a:sym typeface="Arial"/>
              </a:rPr>
              <a:t>: se aplica a campos del select y elimina </a:t>
            </a:r>
            <a:r>
              <a:rPr b="1" i="0" lang="en-US" sz="1800" u="none" cap="none" strike="noStrike">
                <a:solidFill>
                  <a:srgbClr val="404040"/>
                </a:solidFill>
                <a:latin typeface="Arial"/>
                <a:ea typeface="Arial"/>
                <a:cs typeface="Arial"/>
                <a:sym typeface="Arial"/>
              </a:rPr>
              <a:t>tuplas</a:t>
            </a:r>
            <a:r>
              <a:rPr b="0" i="0" lang="en-US" sz="1800" u="none" cap="none" strike="noStrike">
                <a:solidFill>
                  <a:srgbClr val="404040"/>
                </a:solidFill>
                <a:latin typeface="Arial"/>
                <a:ea typeface="Arial"/>
                <a:cs typeface="Arial"/>
                <a:sym typeface="Arial"/>
              </a:rPr>
              <a:t> repetidas.</a:t>
            </a:r>
            <a:endParaRPr b="0" i="0" sz="1800" u="none" cap="none" strike="noStrike">
              <a:solidFill>
                <a:srgbClr val="404040"/>
              </a:solidFill>
              <a:latin typeface="Arial"/>
              <a:ea typeface="Arial"/>
              <a:cs typeface="Arial"/>
              <a:sym typeface="Arial"/>
            </a:endParaRPr>
          </a:p>
          <a:p>
            <a:pPr indent="0" lvl="0" marL="0" marR="0" rtl="0" algn="l">
              <a:lnSpc>
                <a:spcPct val="78000"/>
              </a:lnSpc>
              <a:spcBef>
                <a:spcPts val="1400"/>
              </a:spcBef>
              <a:spcAft>
                <a:spcPts val="0"/>
              </a:spcAft>
              <a:buClr>
                <a:srgbClr val="0070C0"/>
              </a:buClr>
              <a:buSzPts val="2200"/>
              <a:buFont typeface="Arial"/>
              <a:buNone/>
            </a:pPr>
            <a:r>
              <a:t/>
            </a:r>
            <a:endParaRPr b="0" i="0" sz="1800" u="none" cap="none" strike="noStrike">
              <a:solidFill>
                <a:srgbClr val="404040"/>
              </a:solidFill>
              <a:latin typeface="Arial"/>
              <a:ea typeface="Arial"/>
              <a:cs typeface="Arial"/>
              <a:sym typeface="Arial"/>
            </a:endParaRPr>
          </a:p>
          <a:p>
            <a:pPr indent="0" lvl="0" marL="0" marR="0" rtl="0" algn="l">
              <a:lnSpc>
                <a:spcPct val="93000"/>
              </a:lnSpc>
              <a:spcBef>
                <a:spcPts val="1400"/>
              </a:spcBef>
              <a:spcAft>
                <a:spcPts val="0"/>
              </a:spcAft>
              <a:buClr>
                <a:schemeClr val="dk1"/>
              </a:buClr>
              <a:buSzPts val="1800"/>
              <a:buFont typeface="Arial"/>
              <a:buNone/>
            </a:pPr>
            <a:r>
              <a:rPr b="1" i="0" lang="en-US" sz="2300" u="none" cap="none" strike="noStrike">
                <a:solidFill>
                  <a:schemeClr val="dk1"/>
                </a:solidFill>
                <a:latin typeface="Libre Baskerville"/>
                <a:ea typeface="Libre Baskerville"/>
                <a:cs typeface="Libre Baskerville"/>
                <a:sym typeface="Libre Baskerville"/>
              </a:rPr>
              <a:t>Ejemplo:</a:t>
            </a:r>
            <a:endParaRPr b="1" i="0" sz="2300" u="none" cap="none" strike="noStrike">
              <a:solidFill>
                <a:schemeClr val="dk1"/>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chemeClr val="dk1"/>
              </a:buClr>
              <a:buSzPts val="1800"/>
              <a:buFont typeface="Arial"/>
              <a:buNone/>
            </a:pPr>
            <a:r>
              <a:rPr b="0" i="0" lang="en-US" sz="1800" u="none" cap="none" strike="noStrike">
                <a:solidFill>
                  <a:schemeClr val="dk1"/>
                </a:solidFill>
                <a:latin typeface="Libre Baskerville"/>
                <a:ea typeface="Libre Baskerville"/>
                <a:cs typeface="Libre Baskerville"/>
                <a:sym typeface="Libre Baskerville"/>
              </a:rPr>
              <a:t>                    Alumno=(</a:t>
            </a:r>
            <a:r>
              <a:rPr b="0" i="0" lang="en-US" sz="1800" u="sng" cap="none" strike="noStrike">
                <a:solidFill>
                  <a:schemeClr val="dk1"/>
                </a:solidFill>
                <a:latin typeface="Libre Baskerville"/>
                <a:ea typeface="Libre Baskerville"/>
                <a:cs typeface="Libre Baskerville"/>
                <a:sym typeface="Libre Baskerville"/>
              </a:rPr>
              <a:t>dni</a:t>
            </a:r>
            <a:r>
              <a:rPr b="0" i="0" lang="en-US" sz="1800" u="none" cap="none" strike="noStrike">
                <a:solidFill>
                  <a:schemeClr val="dk1"/>
                </a:solidFill>
                <a:latin typeface="Libre Baskerville"/>
                <a:ea typeface="Libre Baskerville"/>
                <a:cs typeface="Libre Baskerville"/>
                <a:sym typeface="Libre Baskerville"/>
              </a:rPr>
              <a:t>, nombre, apellido)</a:t>
            </a:r>
            <a:endParaRPr b="0" i="0" sz="1800" u="none" cap="none" strike="noStrike">
              <a:solidFill>
                <a:schemeClr val="dk1"/>
              </a:solidFill>
              <a:latin typeface="Libre Baskerville"/>
              <a:ea typeface="Libre Baskerville"/>
              <a:cs typeface="Libre Baskerville"/>
              <a:sym typeface="Libre Baskerville"/>
            </a:endParaRPr>
          </a:p>
          <a:p>
            <a:pPr indent="457200" lvl="0" marL="914400" marR="0" rtl="0" algn="l">
              <a:lnSpc>
                <a:spcPct val="93000"/>
              </a:lnSpc>
              <a:spcBef>
                <a:spcPts val="1400"/>
              </a:spcBef>
              <a:spcAft>
                <a:spcPts val="0"/>
              </a:spcAft>
              <a:buClr>
                <a:schemeClr val="dk1"/>
              </a:buClr>
              <a:buSzPts val="1800"/>
              <a:buFont typeface="Arial"/>
              <a:buNone/>
            </a:pPr>
            <a:r>
              <a:rPr b="0" i="0" lang="en-US" sz="1800" u="none" cap="none" strike="noStrike">
                <a:solidFill>
                  <a:schemeClr val="dk1"/>
                </a:solidFill>
                <a:latin typeface="Libre Baskerville"/>
                <a:ea typeface="Libre Baskerville"/>
                <a:cs typeface="Libre Baskerville"/>
                <a:sym typeface="Libre Baskerville"/>
              </a:rPr>
              <a:t>Select DISTINCT(nombre)</a:t>
            </a:r>
            <a:endParaRPr b="0" i="0" sz="1800" u="none" cap="none" strike="noStrike">
              <a:solidFill>
                <a:schemeClr val="dk1"/>
              </a:solidFill>
              <a:latin typeface="Libre Baskerville"/>
              <a:ea typeface="Libre Baskerville"/>
              <a:cs typeface="Libre Baskerville"/>
              <a:sym typeface="Libre Baskerville"/>
            </a:endParaRPr>
          </a:p>
          <a:p>
            <a:pPr indent="457200" lvl="0" marL="914400" marR="0" rtl="0" algn="l">
              <a:lnSpc>
                <a:spcPct val="93000"/>
              </a:lnSpc>
              <a:spcBef>
                <a:spcPts val="1400"/>
              </a:spcBef>
              <a:spcAft>
                <a:spcPts val="0"/>
              </a:spcAft>
              <a:buClr>
                <a:schemeClr val="dk1"/>
              </a:buClr>
              <a:buSzPts val="1800"/>
              <a:buFont typeface="Arial"/>
              <a:buNone/>
            </a:pPr>
            <a:r>
              <a:rPr b="0" i="0" lang="en-US" sz="1800" u="none" cap="none" strike="noStrike">
                <a:solidFill>
                  <a:schemeClr val="dk1"/>
                </a:solidFill>
                <a:latin typeface="Libre Baskerville"/>
                <a:ea typeface="Libre Baskerville"/>
                <a:cs typeface="Libre Baskerville"/>
                <a:sym typeface="Libre Baskerville"/>
              </a:rPr>
              <a:t>From alumno</a:t>
            </a:r>
            <a:endParaRPr b="0" i="0" sz="1800" u="none" cap="none" strike="noStrike">
              <a:solidFill>
                <a:srgbClr val="40404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2300" u="none" cap="none" strike="noStrike">
              <a:solidFill>
                <a:srgbClr val="000000"/>
              </a:solidFill>
              <a:latin typeface="Libre Baskerville"/>
              <a:ea typeface="Libre Baskerville"/>
              <a:cs typeface="Libre Baskerville"/>
              <a:sym typeface="Libre Baskerville"/>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365" name="Google Shape;365;g169320c02e6_0_0"/>
          <p:cNvSpPr txBox="1"/>
          <p:nvPr/>
        </p:nvSpPr>
        <p:spPr>
          <a:xfrm>
            <a:off x="1184725" y="554898"/>
            <a:ext cx="9725100" cy="652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3800" u="none" cap="none" strike="noStrike">
                <a:solidFill>
                  <a:srgbClr val="333333"/>
                </a:solidFill>
                <a:latin typeface="Arial"/>
                <a:ea typeface="Arial"/>
                <a:cs typeface="Arial"/>
                <a:sym typeface="Arial"/>
              </a:rPr>
              <a:t>SQL- Manipulación de datos </a:t>
            </a:r>
            <a:endParaRPr b="0" i="0" sz="38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4200"/>
              <a:buFont typeface="Arial"/>
              <a:buNone/>
            </a:pPr>
            <a:r>
              <a:t/>
            </a:r>
            <a:endParaRPr b="0" i="0" sz="28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4200"/>
              <a:buFont typeface="Arial"/>
              <a:buNone/>
            </a:pPr>
            <a:r>
              <a:rPr b="0" i="0" lang="en-US" sz="2800" u="none" cap="none" strike="noStrike">
                <a:solidFill>
                  <a:srgbClr val="333333"/>
                </a:solidFill>
                <a:latin typeface="Arial"/>
                <a:ea typeface="Arial"/>
                <a:cs typeface="Arial"/>
                <a:sym typeface="Arial"/>
              </a:rPr>
              <a:t>SELECT</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g9aaa49b666_0_24"/>
          <p:cNvGraphicFramePr/>
          <p:nvPr/>
        </p:nvGraphicFramePr>
        <p:xfrm>
          <a:off x="1191725" y="154200"/>
          <a:ext cx="3000000" cy="3000000"/>
        </p:xfrm>
        <a:graphic>
          <a:graphicData uri="http://schemas.openxmlformats.org/drawingml/2006/table">
            <a:tbl>
              <a:tblPr>
                <a:noFill/>
                <a:tableStyleId>{F1B88638-10C6-452A-BD5D-CFDA9C76BC3D}</a:tableStyleId>
              </a:tblPr>
              <a:tblGrid>
                <a:gridCol w="2408925"/>
                <a:gridCol w="2408925"/>
                <a:gridCol w="2408925"/>
              </a:tblGrid>
              <a:tr h="4082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Operador</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Significado</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Ejemplo</a:t>
                      </a:r>
                      <a:endParaRPr b="1" sz="1400" u="none" cap="none" strike="noStrike"/>
                    </a:p>
                  </a:txBody>
                  <a:tcPr marT="91425" marB="91425" marR="91425" marL="91425"/>
                </a:tc>
              </a:tr>
              <a:tr h="716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es igual a</a:t>
                      </a:r>
                      <a:endParaRPr sz="1400" u="none" cap="none" strike="noStrike"/>
                    </a:p>
                  </a:txBody>
                  <a:tcPr marT="91425" marB="91425" marR="91425" marL="91425"/>
                </a:tc>
                <a:tc>
                  <a:txBody>
                    <a:bodyPr/>
                    <a:lstStyle/>
                    <a:p>
                      <a:pPr indent="0" lvl="0" marL="0" marR="0" rtl="0" algn="l">
                        <a:lnSpc>
                          <a:spcPct val="93000"/>
                        </a:lnSpc>
                        <a:spcBef>
                          <a:spcPts val="0"/>
                        </a:spcBef>
                        <a:spcAft>
                          <a:spcPts val="0"/>
                        </a:spcAft>
                        <a:buClr>
                          <a:srgbClr val="000000"/>
                        </a:buClr>
                        <a:buSzPts val="800"/>
                        <a:buFont typeface="Arial"/>
                        <a:buNone/>
                      </a:pPr>
                      <a:r>
                        <a:rPr lang="en-US" sz="800" u="none" cap="none" strike="noStrike">
                          <a:solidFill>
                            <a:schemeClr val="dk1"/>
                          </a:solidFill>
                          <a:latin typeface="Libre Baskerville"/>
                          <a:ea typeface="Libre Baskerville"/>
                          <a:cs typeface="Libre Baskerville"/>
                          <a:sym typeface="Libre Baskerville"/>
                        </a:rPr>
                        <a:t>Select nombre</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From alumno</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Where (nombre=”Luciana”)</a:t>
                      </a:r>
                      <a:endParaRPr sz="600" u="none" cap="none" strike="noStrike"/>
                    </a:p>
                  </a:txBody>
                  <a:tcPr marT="91425" marB="91425" marR="91425" marL="91425"/>
                </a:tc>
              </a:tr>
              <a:tr h="716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&gt;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es mayor a</a:t>
                      </a:r>
                      <a:endParaRPr sz="1400" u="none" cap="none" strike="noStrike"/>
                    </a:p>
                  </a:txBody>
                  <a:tcPr marT="91425" marB="91425" marR="91425" marL="91425"/>
                </a:tc>
                <a:tc>
                  <a:txBody>
                    <a:bodyPr/>
                    <a:lstStyle/>
                    <a:p>
                      <a:pPr indent="0" lvl="0" marL="0" marR="0" rtl="0" algn="l">
                        <a:lnSpc>
                          <a:spcPct val="93000"/>
                        </a:lnSpc>
                        <a:spcBef>
                          <a:spcPts val="0"/>
                        </a:spcBef>
                        <a:spcAft>
                          <a:spcPts val="0"/>
                        </a:spcAft>
                        <a:buClr>
                          <a:srgbClr val="000000"/>
                        </a:buClr>
                        <a:buSzPts val="800"/>
                        <a:buFont typeface="Arial"/>
                        <a:buNone/>
                      </a:pPr>
                      <a:r>
                        <a:rPr lang="en-US" sz="800" u="none" cap="none" strike="noStrike">
                          <a:solidFill>
                            <a:schemeClr val="dk1"/>
                          </a:solidFill>
                          <a:latin typeface="Libre Baskerville"/>
                          <a:ea typeface="Libre Baskerville"/>
                          <a:cs typeface="Libre Baskerville"/>
                          <a:sym typeface="Libre Baskerville"/>
                        </a:rPr>
                        <a:t>Select nombre</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From alumno</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Where (dni&gt;24564321)</a:t>
                      </a:r>
                      <a:endParaRPr sz="1200" u="none" cap="none" strike="noStrike"/>
                    </a:p>
                  </a:txBody>
                  <a:tcPr marT="91425" marB="91425" marR="91425" marL="91425"/>
                </a:tc>
              </a:tr>
              <a:tr h="716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es menor a</a:t>
                      </a:r>
                      <a:endParaRPr sz="1400" u="none" cap="none" strike="noStrike"/>
                    </a:p>
                  </a:txBody>
                  <a:tcPr marT="91425" marB="91425" marR="91425" marL="91425"/>
                </a:tc>
                <a:tc>
                  <a:txBody>
                    <a:bodyPr/>
                    <a:lstStyle/>
                    <a:p>
                      <a:pPr indent="0" lvl="0" marL="0" marR="0" rtl="0" algn="l">
                        <a:lnSpc>
                          <a:spcPct val="93000"/>
                        </a:lnSpc>
                        <a:spcBef>
                          <a:spcPts val="0"/>
                        </a:spcBef>
                        <a:spcAft>
                          <a:spcPts val="0"/>
                        </a:spcAft>
                        <a:buClr>
                          <a:srgbClr val="000000"/>
                        </a:buClr>
                        <a:buSzPts val="800"/>
                        <a:buFont typeface="Arial"/>
                        <a:buNone/>
                      </a:pPr>
                      <a:r>
                        <a:rPr lang="en-US" sz="800" u="none" cap="none" strike="noStrike">
                          <a:solidFill>
                            <a:schemeClr val="dk1"/>
                          </a:solidFill>
                          <a:latin typeface="Libre Baskerville"/>
                          <a:ea typeface="Libre Baskerville"/>
                          <a:cs typeface="Libre Baskerville"/>
                          <a:sym typeface="Libre Baskerville"/>
                        </a:rPr>
                        <a:t>Select nombre</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From alumno</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Where (dni&gt;24564321)</a:t>
                      </a:r>
                      <a:endParaRPr sz="800" u="none" cap="none" strike="noStrike">
                        <a:solidFill>
                          <a:schemeClr val="dk1"/>
                        </a:solidFill>
                        <a:latin typeface="Libre Baskerville"/>
                        <a:ea typeface="Libre Baskerville"/>
                        <a:cs typeface="Libre Baskerville"/>
                        <a:sym typeface="Libre Baskerville"/>
                      </a:endParaRPr>
                    </a:p>
                  </a:txBody>
                  <a:tcPr marT="91425" marB="91425" marR="91425" marL="91425"/>
                </a:tc>
              </a:tr>
              <a:tr h="716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&gt;=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mayor o igual a</a:t>
                      </a:r>
                      <a:endParaRPr sz="1400" u="none" cap="none" strike="noStrike"/>
                    </a:p>
                  </a:txBody>
                  <a:tcPr marT="91425" marB="91425" marR="91425" marL="91425"/>
                </a:tc>
                <a:tc>
                  <a:txBody>
                    <a:bodyPr/>
                    <a:lstStyle/>
                    <a:p>
                      <a:pPr indent="0" lvl="0" marL="0" marR="0" rtl="0" algn="l">
                        <a:lnSpc>
                          <a:spcPct val="93000"/>
                        </a:lnSpc>
                        <a:spcBef>
                          <a:spcPts val="0"/>
                        </a:spcBef>
                        <a:spcAft>
                          <a:spcPts val="0"/>
                        </a:spcAft>
                        <a:buClr>
                          <a:srgbClr val="000000"/>
                        </a:buClr>
                        <a:buSzPts val="800"/>
                        <a:buFont typeface="Arial"/>
                        <a:buNone/>
                      </a:pPr>
                      <a:r>
                        <a:rPr lang="en-US" sz="800" u="none" cap="none" strike="noStrike">
                          <a:solidFill>
                            <a:schemeClr val="dk1"/>
                          </a:solidFill>
                          <a:latin typeface="Libre Baskerville"/>
                          <a:ea typeface="Libre Baskerville"/>
                          <a:cs typeface="Libre Baskerville"/>
                          <a:sym typeface="Libre Baskerville"/>
                        </a:rPr>
                        <a:t>Select nombre</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From alumno</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Where (dni&gt;=24564321)</a:t>
                      </a:r>
                      <a:endParaRPr sz="1200" u="none" cap="none" strike="noStrike"/>
                    </a:p>
                  </a:txBody>
                  <a:tcPr marT="91425" marB="91425" marR="91425" marL="91425"/>
                </a:tc>
              </a:tr>
              <a:tr h="716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menor o igual a</a:t>
                      </a:r>
                      <a:endParaRPr sz="1400" u="none" cap="none" strike="noStrike"/>
                    </a:p>
                  </a:txBody>
                  <a:tcPr marT="91425" marB="91425" marR="91425" marL="91425"/>
                </a:tc>
                <a:tc>
                  <a:txBody>
                    <a:bodyPr/>
                    <a:lstStyle/>
                    <a:p>
                      <a:pPr indent="0" lvl="0" marL="0" marR="0" rtl="0" algn="l">
                        <a:lnSpc>
                          <a:spcPct val="93000"/>
                        </a:lnSpc>
                        <a:spcBef>
                          <a:spcPts val="0"/>
                        </a:spcBef>
                        <a:spcAft>
                          <a:spcPts val="0"/>
                        </a:spcAft>
                        <a:buClr>
                          <a:srgbClr val="000000"/>
                        </a:buClr>
                        <a:buSzPts val="800"/>
                        <a:buFont typeface="Arial"/>
                        <a:buNone/>
                      </a:pPr>
                      <a:r>
                        <a:rPr lang="en-US" sz="800" u="none" cap="none" strike="noStrike">
                          <a:solidFill>
                            <a:schemeClr val="dk1"/>
                          </a:solidFill>
                          <a:latin typeface="Libre Baskerville"/>
                          <a:ea typeface="Libre Baskerville"/>
                          <a:cs typeface="Libre Baskerville"/>
                          <a:sym typeface="Libre Baskerville"/>
                        </a:rPr>
                        <a:t>Select nombre</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From alumno</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Where (dni&lt;=24564321)</a:t>
                      </a:r>
                      <a:endParaRPr sz="1200" u="none" cap="none" strike="noStrike"/>
                    </a:p>
                  </a:txBody>
                  <a:tcPr marT="91425" marB="91425" marR="91425" marL="91425"/>
                </a:tc>
              </a:tr>
              <a:tr h="716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&lt;&gt;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distinto a</a:t>
                      </a:r>
                      <a:endParaRPr sz="1400" u="none" cap="none" strike="noStrike"/>
                    </a:p>
                  </a:txBody>
                  <a:tcPr marT="91425" marB="91425" marR="91425" marL="91425"/>
                </a:tc>
                <a:tc>
                  <a:txBody>
                    <a:bodyPr/>
                    <a:lstStyle/>
                    <a:p>
                      <a:pPr indent="0" lvl="0" marL="0" marR="0" rtl="0" algn="l">
                        <a:lnSpc>
                          <a:spcPct val="93000"/>
                        </a:lnSpc>
                        <a:spcBef>
                          <a:spcPts val="0"/>
                        </a:spcBef>
                        <a:spcAft>
                          <a:spcPts val="0"/>
                        </a:spcAft>
                        <a:buClr>
                          <a:srgbClr val="000000"/>
                        </a:buClr>
                        <a:buSzPts val="800"/>
                        <a:buFont typeface="Arial"/>
                        <a:buNone/>
                      </a:pPr>
                      <a:r>
                        <a:rPr lang="en-US" sz="800" u="none" cap="none" strike="noStrike">
                          <a:solidFill>
                            <a:schemeClr val="dk1"/>
                          </a:solidFill>
                          <a:latin typeface="Libre Baskerville"/>
                          <a:ea typeface="Libre Baskerville"/>
                          <a:cs typeface="Libre Baskerville"/>
                          <a:sym typeface="Libre Baskerville"/>
                        </a:rPr>
                        <a:t>Select nombre</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From alumno</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Where (dni&lt;&gt;24564321)</a:t>
                      </a:r>
                      <a:endParaRPr sz="1200" u="none" cap="none" strike="noStrike"/>
                    </a:p>
                  </a:txBody>
                  <a:tcPr marT="91425" marB="91425" marR="91425" marL="91425"/>
                </a:tc>
              </a:tr>
              <a:tr h="716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BETWEEN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entre (se incluyen extremos)</a:t>
                      </a:r>
                      <a:endParaRPr sz="1400" u="none" cap="none" strike="noStrike"/>
                    </a:p>
                  </a:txBody>
                  <a:tcPr marT="91425" marB="91425" marR="91425" marL="91425"/>
                </a:tc>
                <a:tc>
                  <a:txBody>
                    <a:bodyPr/>
                    <a:lstStyle/>
                    <a:p>
                      <a:pPr indent="0" lvl="0" marL="0" marR="0" rtl="0" algn="l">
                        <a:lnSpc>
                          <a:spcPct val="93000"/>
                        </a:lnSpc>
                        <a:spcBef>
                          <a:spcPts val="0"/>
                        </a:spcBef>
                        <a:spcAft>
                          <a:spcPts val="0"/>
                        </a:spcAft>
                        <a:buClr>
                          <a:srgbClr val="000000"/>
                        </a:buClr>
                        <a:buSzPts val="800"/>
                        <a:buFont typeface="Arial"/>
                        <a:buNone/>
                      </a:pPr>
                      <a:r>
                        <a:rPr lang="en-US" sz="800" u="none" cap="none" strike="noStrike">
                          <a:solidFill>
                            <a:schemeClr val="dk1"/>
                          </a:solidFill>
                          <a:latin typeface="Libre Baskerville"/>
                          <a:ea typeface="Libre Baskerville"/>
                          <a:cs typeface="Libre Baskerville"/>
                          <a:sym typeface="Libre Baskerville"/>
                        </a:rPr>
                        <a:t>Select nombre</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From alumno</a:t>
                      </a:r>
                      <a:br>
                        <a:rPr lang="en-US" sz="800" u="none" cap="none" strike="noStrike">
                          <a:solidFill>
                            <a:schemeClr val="dk1"/>
                          </a:solidFill>
                          <a:latin typeface="Libre Baskerville"/>
                          <a:ea typeface="Libre Baskerville"/>
                          <a:cs typeface="Libre Baskerville"/>
                          <a:sym typeface="Libre Baskerville"/>
                        </a:rPr>
                      </a:br>
                      <a:r>
                        <a:rPr lang="en-US" sz="800" u="none" cap="none" strike="noStrike">
                          <a:solidFill>
                            <a:schemeClr val="dk1"/>
                          </a:solidFill>
                          <a:latin typeface="Libre Baskerville"/>
                          <a:ea typeface="Libre Baskerville"/>
                          <a:cs typeface="Libre Baskerville"/>
                          <a:sym typeface="Libre Baskerville"/>
                        </a:rPr>
                        <a:t>Where (dni between 24564321 and 27456789)</a:t>
                      </a:r>
                      <a:endParaRPr sz="1200" u="none" cap="none" strike="noStrike"/>
                    </a:p>
                  </a:txBody>
                  <a:tcPr marT="91425" marB="91425" marR="91425" marL="91425"/>
                </a:tc>
              </a:tr>
              <a:tr h="716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LIKE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como</a:t>
                      </a:r>
                      <a:endParaRPr sz="1400" u="none" cap="none" strike="noStrike"/>
                    </a:p>
                  </a:txBody>
                  <a:tcPr marT="91425" marB="91425" marR="91425" marL="91425"/>
                </a:tc>
                <a:tc>
                  <a:txBody>
                    <a:bodyPr/>
                    <a:lstStyle/>
                    <a:p>
                      <a:pPr indent="0" lvl="0" marL="0" marR="0" rtl="0" algn="l">
                        <a:lnSpc>
                          <a:spcPct val="93000"/>
                        </a:lnSpc>
                        <a:spcBef>
                          <a:spcPts val="0"/>
                        </a:spcBef>
                        <a:spcAft>
                          <a:spcPts val="0"/>
                        </a:spcAft>
                        <a:buClr>
                          <a:srgbClr val="000000"/>
                        </a:buClr>
                        <a:buSzPts val="800"/>
                        <a:buFont typeface="Arial"/>
                        <a:buNone/>
                      </a:pPr>
                      <a:r>
                        <a:rPr lang="en-US" sz="800" u="none" cap="none" strike="noStrike">
                          <a:solidFill>
                            <a:schemeClr val="dk1"/>
                          </a:solidFill>
                          <a:latin typeface="Libre Baskerville"/>
                          <a:ea typeface="Libre Baskerville"/>
                          <a:cs typeface="Libre Baskerville"/>
                          <a:sym typeface="Libre Baskerville"/>
                        </a:rPr>
                        <a:t>ejemplo próxima diapositiva</a:t>
                      </a:r>
                      <a:endParaRPr sz="1200" u="none" cap="none" strike="noStrike"/>
                    </a:p>
                  </a:txBody>
                  <a:tcPr marT="91425" marB="91425" marR="91425" marL="91425"/>
                </a:tc>
              </a:tr>
              <a:tr h="401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93000"/>
                        </a:lnSpc>
                        <a:spcBef>
                          <a:spcPts val="0"/>
                        </a:spcBef>
                        <a:spcAft>
                          <a:spcPts val="0"/>
                        </a:spcAft>
                        <a:buClr>
                          <a:srgbClr val="000000"/>
                        </a:buClr>
                        <a:buSzPts val="1200"/>
                        <a:buFont typeface="Arial"/>
                        <a:buNone/>
                      </a:pPr>
                      <a:r>
                        <a:t/>
                      </a:r>
                      <a:endParaRPr sz="12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3"/>
          <p:cNvSpPr txBox="1"/>
          <p:nvPr/>
        </p:nvSpPr>
        <p:spPr>
          <a:xfrm>
            <a:off x="571500" y="1357312"/>
            <a:ext cx="8229600" cy="4786312"/>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000000"/>
              </a:buClr>
              <a:buSzPts val="2000"/>
              <a:buFont typeface="Arial"/>
              <a:buNone/>
            </a:pPr>
            <a:r>
              <a:rPr b="1" i="0" lang="en-US" sz="2000" u="none" cap="none" strike="noStrike">
                <a:solidFill>
                  <a:srgbClr val="0070C0"/>
                </a:solidFill>
                <a:latin typeface="Arial"/>
                <a:ea typeface="Arial"/>
                <a:cs typeface="Arial"/>
                <a:sym typeface="Arial"/>
              </a:rPr>
              <a:t>LIKE</a:t>
            </a:r>
            <a:r>
              <a:rPr b="0" i="0" lang="en-US" sz="2400" u="none" cap="none" strike="noStrike">
                <a:solidFill>
                  <a:srgbClr val="404040"/>
                </a:solidFill>
                <a:latin typeface="Arial"/>
                <a:ea typeface="Arial"/>
                <a:cs typeface="Arial"/>
                <a:sym typeface="Arial"/>
              </a:rPr>
              <a:t>: brinda gran potencia para aquellas consultas que requieren manejo de Strings. Se puede combinar con:</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400"/>
              </a:spcBef>
              <a:spcAft>
                <a:spcPts val="0"/>
              </a:spcAft>
              <a:buClr>
                <a:srgbClr val="00B0F0"/>
              </a:buClr>
              <a:buSzPts val="2400"/>
              <a:buFont typeface="Times New Roman"/>
              <a:buChar char="–"/>
            </a:pPr>
            <a:r>
              <a:rPr b="1" i="0" lang="en-US" sz="2400" u="none" cap="none" strike="noStrike">
                <a:solidFill>
                  <a:srgbClr val="00B0F0"/>
                </a:solidFill>
                <a:latin typeface="Arial"/>
                <a:ea typeface="Arial"/>
                <a:cs typeface="Arial"/>
                <a:sym typeface="Arial"/>
              </a:rPr>
              <a:t>%</a:t>
            </a:r>
            <a:r>
              <a:rPr b="0" i="0" lang="en-US" sz="2400" u="none" cap="none" strike="noStrike">
                <a:solidFill>
                  <a:srgbClr val="000000"/>
                </a:solidFill>
                <a:latin typeface="Arial"/>
                <a:ea typeface="Arial"/>
                <a:cs typeface="Arial"/>
                <a:sym typeface="Arial"/>
              </a:rPr>
              <a:t>: representa cualquier cadena de caracteres, inclusive la cadena vacía.</a:t>
            </a:r>
            <a:endParaRPr b="0" i="0" sz="1400" u="none" cap="none" strike="noStrike">
              <a:solidFill>
                <a:srgbClr val="000000"/>
              </a:solidFill>
              <a:latin typeface="Arial"/>
              <a:ea typeface="Arial"/>
              <a:cs typeface="Arial"/>
              <a:sym typeface="Arial"/>
            </a:endParaRPr>
          </a:p>
          <a:p>
            <a:pPr indent="-236537" lvl="1" marL="617537" marR="0" rtl="0" algn="l">
              <a:lnSpc>
                <a:spcPct val="98000"/>
              </a:lnSpc>
              <a:spcBef>
                <a:spcPts val="1100"/>
              </a:spcBef>
              <a:spcAft>
                <a:spcPts val="0"/>
              </a:spcAft>
              <a:buClr>
                <a:srgbClr val="00B0F0"/>
              </a:buClr>
              <a:buSzPts val="2400"/>
              <a:buFont typeface="Times New Roman"/>
              <a:buChar char="–"/>
            </a:pPr>
            <a:r>
              <a:rPr b="1" i="0" lang="en-US" sz="2400" u="none" cap="none" strike="noStrike">
                <a:solidFill>
                  <a:srgbClr val="00B0F0"/>
                </a:solidFill>
                <a:latin typeface="Arial"/>
                <a:ea typeface="Arial"/>
                <a:cs typeface="Arial"/>
                <a:sym typeface="Arial"/>
              </a:rPr>
              <a:t>_</a:t>
            </a:r>
            <a:r>
              <a:rPr b="1" i="0" lang="en-US" sz="2400" u="none" cap="none" strike="noStrike">
                <a:solidFill>
                  <a:srgbClr val="000000"/>
                </a:solidFill>
                <a:latin typeface="Arial"/>
                <a:ea typeface="Arial"/>
                <a:cs typeface="Arial"/>
                <a:sym typeface="Arial"/>
              </a:rPr>
              <a:t> (guión bajo )</a:t>
            </a:r>
            <a:r>
              <a:rPr b="0" i="0" lang="en-US" sz="2400" u="none" cap="none" strike="noStrike">
                <a:solidFill>
                  <a:srgbClr val="000000"/>
                </a:solidFill>
                <a:latin typeface="Arial"/>
                <a:ea typeface="Arial"/>
                <a:cs typeface="Arial"/>
                <a:sym typeface="Arial"/>
              </a:rPr>
              <a:t>: sustituye solo el carácter del lugar donde aparece.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1100"/>
              </a:spcBef>
              <a:spcAft>
                <a:spcPts val="0"/>
              </a:spcAft>
              <a:buClr>
                <a:schemeClr val="lt1"/>
              </a:buClr>
              <a:buSzPts val="3200"/>
              <a:buFont typeface="Arial"/>
              <a:buNone/>
            </a:pPr>
            <a:r>
              <a:t/>
            </a:r>
            <a:endParaRPr b="1" i="0" sz="3200" u="none" cap="none" strike="noStrike">
              <a:solidFill>
                <a:srgbClr val="404040"/>
              </a:solidFill>
              <a:latin typeface="Arial"/>
              <a:ea typeface="Arial"/>
              <a:cs typeface="Arial"/>
              <a:sym typeface="Arial"/>
            </a:endParaRPr>
          </a:p>
          <a:p>
            <a:pPr indent="-236537" lvl="1" marL="617537" marR="0" rtl="0" algn="l">
              <a:lnSpc>
                <a:spcPct val="98000"/>
              </a:lnSpc>
              <a:spcBef>
                <a:spcPts val="1400"/>
              </a:spcBef>
              <a:spcAft>
                <a:spcPts val="0"/>
              </a:spcAft>
              <a:buClr>
                <a:schemeClr val="lt1"/>
              </a:buClr>
              <a:buSzPts val="1400"/>
              <a:buFont typeface="Arial"/>
              <a:buNone/>
            </a:pPr>
            <a:r>
              <a:t/>
            </a:r>
            <a:endParaRPr b="0" i="0" sz="1400" u="none" cap="none" strike="noStrike">
              <a:solidFill>
                <a:srgbClr val="404040"/>
              </a:solidFill>
              <a:latin typeface="Arial"/>
              <a:ea typeface="Arial"/>
              <a:cs typeface="Arial"/>
              <a:sym typeface="Arial"/>
            </a:endParaRPr>
          </a:p>
          <a:p>
            <a:pPr indent="0" lvl="0" marL="0" marR="0" rtl="0" algn="l">
              <a:lnSpc>
                <a:spcPct val="93000"/>
              </a:lnSpc>
              <a:spcBef>
                <a:spcPts val="1100"/>
              </a:spcBef>
              <a:spcAft>
                <a:spcPts val="0"/>
              </a:spcAft>
              <a:buClr>
                <a:srgbClr val="000000"/>
              </a:buClr>
              <a:buSzPts val="1400"/>
              <a:buFont typeface="Arial"/>
              <a:buNone/>
            </a:pPr>
            <a:r>
              <a:t/>
            </a:r>
            <a:endParaRPr b="0" i="0" sz="1400" u="none" cap="none" strike="noStrike">
              <a:solidFill>
                <a:srgbClr val="404040"/>
              </a:solidFill>
              <a:latin typeface="Arial"/>
              <a:ea typeface="Arial"/>
              <a:cs typeface="Arial"/>
              <a:sym typeface="Arial"/>
            </a:endParaRPr>
          </a:p>
        </p:txBody>
      </p:sp>
      <p:sp>
        <p:nvSpPr>
          <p:cNvPr id="380" name="Google Shape;380;p13"/>
          <p:cNvSpPr txBox="1"/>
          <p:nvPr/>
        </p:nvSpPr>
        <p:spPr>
          <a:xfrm>
            <a:off x="849312" y="4137025"/>
            <a:ext cx="4319587" cy="1144587"/>
          </a:xfrm>
          <a:prstGeom prst="rect">
            <a:avLst/>
          </a:prstGeom>
          <a:noFill/>
          <a:ln>
            <a:noFill/>
          </a:ln>
        </p:spPr>
        <p:txBody>
          <a:bodyPr anchorCtr="0" anchor="ctr" bIns="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SELECT</a:t>
            </a:r>
            <a:r>
              <a:rPr b="0" i="0" lang="en-US" sz="1800" u="none" cap="none" strike="noStrike">
                <a:solidFill>
                  <a:srgbClr val="000000"/>
                </a:solidFill>
                <a:latin typeface="Arial"/>
                <a:ea typeface="Arial"/>
                <a:cs typeface="Arial"/>
                <a:sym typeface="Arial"/>
              </a:rPr>
              <a:t> nombre, apellido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FROM</a:t>
            </a:r>
            <a:r>
              <a:rPr b="0" i="0" lang="en-US" sz="1800" u="none" cap="none" strike="noStrike">
                <a:solidFill>
                  <a:srgbClr val="000000"/>
                </a:solidFill>
                <a:latin typeface="Arial"/>
                <a:ea typeface="Arial"/>
                <a:cs typeface="Arial"/>
                <a:sym typeface="Arial"/>
              </a:rPr>
              <a:t> alumno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(apellido </a:t>
            </a:r>
            <a:r>
              <a:rPr b="1" i="0" lang="en-US" sz="1800" u="none" cap="none" strike="noStrike">
                <a:solidFill>
                  <a:srgbClr val="000000"/>
                </a:solidFill>
                <a:latin typeface="Arial"/>
                <a:ea typeface="Arial"/>
                <a:cs typeface="Arial"/>
                <a:sym typeface="Arial"/>
              </a:rPr>
              <a:t>LIKE '</a:t>
            </a:r>
            <a:r>
              <a:rPr b="0" i="0" lang="en-US" sz="1800" u="none" cap="none" strike="noStrike">
                <a:solidFill>
                  <a:srgbClr val="000000"/>
                </a:solidFill>
                <a:latin typeface="Arial"/>
                <a:ea typeface="Arial"/>
                <a:cs typeface="Arial"/>
                <a:sym typeface="Arial"/>
              </a:rPr>
              <a:t>%or%')</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13"/>
          <p:cNvSpPr txBox="1"/>
          <p:nvPr/>
        </p:nvSpPr>
        <p:spPr>
          <a:xfrm>
            <a:off x="4746625" y="4137025"/>
            <a:ext cx="5040312" cy="1144587"/>
          </a:xfrm>
          <a:prstGeom prst="rect">
            <a:avLst/>
          </a:prstGeom>
          <a:noFill/>
          <a:ln>
            <a:noFill/>
          </a:ln>
        </p:spPr>
        <p:txBody>
          <a:bodyPr anchorCtr="0" anchor="ctr" bIns="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SELECT</a:t>
            </a:r>
            <a:r>
              <a:rPr b="0" i="0" lang="en-US" sz="1800" u="none" cap="none" strike="noStrike">
                <a:solidFill>
                  <a:srgbClr val="000000"/>
                </a:solidFill>
                <a:latin typeface="Arial"/>
                <a:ea typeface="Arial"/>
                <a:cs typeface="Arial"/>
                <a:sym typeface="Arial"/>
              </a:rPr>
              <a:t> nombre, apellido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FROM</a:t>
            </a:r>
            <a:r>
              <a:rPr b="0" i="0" lang="en-US" sz="1800" u="none" cap="none" strike="noStrike">
                <a:solidFill>
                  <a:srgbClr val="000000"/>
                </a:solidFill>
                <a:latin typeface="Arial"/>
                <a:ea typeface="Arial"/>
                <a:cs typeface="Arial"/>
                <a:sym typeface="Arial"/>
              </a:rPr>
              <a:t> alumno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(nombre </a:t>
            </a:r>
            <a:r>
              <a:rPr b="1" i="0" lang="en-US" sz="1800" u="none" cap="none" strike="noStrike">
                <a:solidFill>
                  <a:srgbClr val="000000"/>
                </a:solidFill>
                <a:latin typeface="Arial"/>
                <a:ea typeface="Arial"/>
                <a:cs typeface="Arial"/>
                <a:sym typeface="Arial"/>
              </a:rPr>
              <a:t>LIKE</a:t>
            </a:r>
            <a:r>
              <a:rPr b="0" i="0" lang="en-US" sz="1800" u="none" cap="none" strike="noStrike">
                <a:solidFill>
                  <a:srgbClr val="000000"/>
                </a:solidFill>
                <a:latin typeface="Arial"/>
                <a:ea typeface="Arial"/>
                <a:cs typeface="Arial"/>
                <a:sym typeface="Arial"/>
              </a:rPr>
              <a:t> '_ _ _')</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 name="Google Shape;382;p13"/>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
          <p:cNvSpPr txBox="1"/>
          <p:nvPr/>
        </p:nvSpPr>
        <p:spPr>
          <a:xfrm>
            <a:off x="1062037" y="579437"/>
            <a:ext cx="9725025" cy="99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333333"/>
              </a:buClr>
              <a:buSzPts val="4200"/>
              <a:buFont typeface="Arial"/>
              <a:buNone/>
            </a:pPr>
            <a:r>
              <a:rPr b="0" i="0" lang="en-US" sz="4200" u="none" cap="none" strike="noStrike">
                <a:solidFill>
                  <a:srgbClr val="333333"/>
                </a:solidFill>
                <a:latin typeface="Arial"/>
                <a:ea typeface="Arial"/>
                <a:cs typeface="Arial"/>
                <a:sym typeface="Arial"/>
              </a:rPr>
              <a:t>SQL- Operadores</a:t>
            </a:r>
            <a:endParaRPr b="0" i="0" sz="1400" u="none" cap="none" strike="noStrike">
              <a:solidFill>
                <a:srgbClr val="000000"/>
              </a:solidFill>
              <a:latin typeface="Arial"/>
              <a:ea typeface="Arial"/>
              <a:cs typeface="Arial"/>
              <a:sym typeface="Arial"/>
            </a:endParaRPr>
          </a:p>
        </p:txBody>
      </p:sp>
      <p:sp>
        <p:nvSpPr>
          <p:cNvPr id="389" name="Google Shape;389;p7"/>
          <p:cNvSpPr txBox="1"/>
          <p:nvPr/>
        </p:nvSpPr>
        <p:spPr>
          <a:xfrm>
            <a:off x="677725" y="1310400"/>
            <a:ext cx="8229600" cy="5143500"/>
          </a:xfrm>
          <a:prstGeom prst="rect">
            <a:avLst/>
          </a:prstGeom>
          <a:noFill/>
          <a:ln>
            <a:noFill/>
          </a:ln>
        </p:spPr>
        <p:txBody>
          <a:bodyPr anchorCtr="0" anchor="t" bIns="45000" lIns="90000" spcFirstLastPara="1" rIns="90000" wrap="square" tIns="45000">
            <a:noAutofit/>
          </a:bodyPr>
          <a:lstStyle/>
          <a:p>
            <a:pPr indent="0" lvl="0" marL="0" marR="0" rtl="0" algn="just">
              <a:lnSpc>
                <a:spcPct val="78000"/>
              </a:lnSpc>
              <a:spcBef>
                <a:spcPts val="0"/>
              </a:spcBef>
              <a:spcAft>
                <a:spcPts val="0"/>
              </a:spcAft>
              <a:buClr>
                <a:srgbClr val="404040"/>
              </a:buClr>
              <a:buSzPts val="2000"/>
              <a:buFont typeface="Arial"/>
              <a:buNone/>
            </a:pPr>
            <a:r>
              <a:rPr b="0" i="0" lang="en-US" sz="2000" u="none" cap="none" strike="noStrike">
                <a:solidFill>
                  <a:srgbClr val="404040"/>
                </a:solidFill>
                <a:latin typeface="Arial"/>
                <a:ea typeface="Arial"/>
                <a:cs typeface="Arial"/>
                <a:sym typeface="Arial"/>
              </a:rPr>
              <a:t>Los atributos utilizados en el SELECT de una consulta SQL pueden tener asociados operaciones válidas para sus dominios.</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chemeClr val="lt1"/>
              </a:buClr>
              <a:buSzPts val="2000"/>
              <a:buFont typeface="Arial"/>
              <a:buNone/>
            </a:pPr>
            <a:r>
              <a:t/>
            </a:r>
            <a:endParaRPr b="1" i="0" sz="2000" u="none" cap="none" strike="noStrike">
              <a:solidFill>
                <a:srgbClr val="40404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SELECT</a:t>
            </a:r>
            <a:r>
              <a:rPr b="0" i="0" lang="en-US" sz="2000" u="none" cap="none" strike="noStrike">
                <a:solidFill>
                  <a:srgbClr val="404040"/>
                </a:solidFill>
                <a:latin typeface="Arial"/>
                <a:ea typeface="Arial"/>
                <a:cs typeface="Arial"/>
                <a:sym typeface="Arial"/>
              </a:rPr>
              <a:t> apellido, dni + 5000</a:t>
            </a:r>
            <a:endParaRPr b="0" i="0" sz="2000" u="none" cap="none" strike="noStrike">
              <a:solidFill>
                <a:srgbClr val="40404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FROM</a:t>
            </a:r>
            <a:r>
              <a:rPr b="0" i="0" lang="en-US" sz="2000" u="none" cap="none" strike="noStrike">
                <a:solidFill>
                  <a:srgbClr val="404040"/>
                </a:solidFill>
                <a:latin typeface="Arial"/>
                <a:ea typeface="Arial"/>
                <a:cs typeface="Arial"/>
                <a:sym typeface="Arial"/>
              </a:rPr>
              <a:t> alumno</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l">
              <a:lnSpc>
                <a:spcPct val="78000"/>
              </a:lnSpc>
              <a:spcBef>
                <a:spcPts val="1400"/>
              </a:spcBef>
              <a:spcAft>
                <a:spcPts val="0"/>
              </a:spcAft>
              <a:buClr>
                <a:srgbClr val="0070C0"/>
              </a:buClr>
              <a:buSzPts val="2000"/>
              <a:buFont typeface="Arial"/>
              <a:buNone/>
            </a:pPr>
            <a:r>
              <a:rPr b="1" i="0" lang="en-US" sz="2000" u="none" cap="none" strike="noStrike">
                <a:solidFill>
                  <a:srgbClr val="0070C0"/>
                </a:solidFill>
                <a:latin typeface="Arial"/>
                <a:ea typeface="Arial"/>
                <a:cs typeface="Arial"/>
                <a:sym typeface="Arial"/>
              </a:rPr>
              <a:t>IS NULL </a:t>
            </a:r>
            <a:r>
              <a:rPr b="0" i="0" lang="en-US" sz="2000" u="none" cap="none" strike="noStrike">
                <a:solidFill>
                  <a:srgbClr val="404040"/>
                </a:solidFill>
                <a:latin typeface="Arial"/>
                <a:ea typeface="Arial"/>
                <a:cs typeface="Arial"/>
                <a:sym typeface="Arial"/>
              </a:rPr>
              <a:t>(su negación </a:t>
            </a:r>
            <a:r>
              <a:rPr b="1" i="0" lang="en-US" sz="2000" u="none" cap="none" strike="noStrike">
                <a:solidFill>
                  <a:srgbClr val="0070C0"/>
                </a:solidFill>
                <a:latin typeface="Arial"/>
                <a:ea typeface="Arial"/>
                <a:cs typeface="Arial"/>
                <a:sym typeface="Arial"/>
              </a:rPr>
              <a:t>IS NOT NULL</a:t>
            </a:r>
            <a:r>
              <a:rPr b="0" i="0" lang="en-US" sz="2000" u="none" cap="none" strike="noStrike">
                <a:solidFill>
                  <a:srgbClr val="404040"/>
                </a:solidFill>
                <a:latin typeface="Arial"/>
                <a:ea typeface="Arial"/>
                <a:cs typeface="Arial"/>
                <a:sym typeface="Arial"/>
              </a:rPr>
              <a:t>): verifica si un atributo contiene el valor de NULL, valor que se almacena por defecto si el usuario no define otro. </a:t>
            </a:r>
            <a:endParaRPr b="0" i="0" sz="1400" u="none" cap="none" strike="noStrike">
              <a:solidFill>
                <a:srgbClr val="000000"/>
              </a:solidFill>
              <a:latin typeface="Arial"/>
              <a:ea typeface="Arial"/>
              <a:cs typeface="Arial"/>
              <a:sym typeface="Arial"/>
            </a:endParaRPr>
          </a:p>
          <a:p>
            <a:pPr indent="0" lvl="0" marL="0" marR="0" rtl="0" algn="l">
              <a:lnSpc>
                <a:spcPct val="78000"/>
              </a:lnSpc>
              <a:spcBef>
                <a:spcPts val="1400"/>
              </a:spcBef>
              <a:spcAft>
                <a:spcPts val="0"/>
              </a:spcAft>
              <a:buClr>
                <a:schemeClr val="lt1"/>
              </a:buClr>
              <a:buSzPts val="2000"/>
              <a:buFont typeface="Arial"/>
              <a:buNone/>
            </a:pPr>
            <a:r>
              <a:t/>
            </a:r>
            <a:endParaRPr b="0" i="0" sz="2000" u="none" cap="none" strike="noStrike">
              <a:solidFill>
                <a:srgbClr val="40404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SELECT</a:t>
            </a:r>
            <a:r>
              <a:rPr b="0" i="0" lang="en-US" sz="2000" u="none" cap="none" strike="noStrike">
                <a:solidFill>
                  <a:srgbClr val="404040"/>
                </a:solidFill>
                <a:latin typeface="Arial"/>
                <a:ea typeface="Arial"/>
                <a:cs typeface="Arial"/>
                <a:sym typeface="Arial"/>
              </a:rPr>
              <a:t> nombre, apellido</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FROM</a:t>
            </a:r>
            <a:r>
              <a:rPr b="0" i="0" lang="en-US" sz="2000" u="none" cap="none" strike="noStrike">
                <a:solidFill>
                  <a:srgbClr val="404040"/>
                </a:solidFill>
                <a:latin typeface="Arial"/>
                <a:ea typeface="Arial"/>
                <a:cs typeface="Arial"/>
                <a:sym typeface="Arial"/>
              </a:rPr>
              <a:t> alumno</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rgbClr val="404040"/>
              </a:buClr>
              <a:buSzPts val="2000"/>
              <a:buFont typeface="Arial"/>
              <a:buNone/>
            </a:pPr>
            <a:r>
              <a:rPr b="1" i="0" lang="en-US" sz="2000" u="none" cap="none" strike="noStrike">
                <a:solidFill>
                  <a:srgbClr val="404040"/>
                </a:solidFill>
                <a:latin typeface="Arial"/>
                <a:ea typeface="Arial"/>
                <a:cs typeface="Arial"/>
                <a:sym typeface="Arial"/>
              </a:rPr>
              <a:t>WHERE</a:t>
            </a:r>
            <a:r>
              <a:rPr b="0" i="0" lang="en-US" sz="2000" u="none" cap="none" strike="noStrike">
                <a:solidFill>
                  <a:srgbClr val="404040"/>
                </a:solidFill>
                <a:latin typeface="Arial"/>
                <a:ea typeface="Arial"/>
                <a:cs typeface="Arial"/>
                <a:sym typeface="Arial"/>
              </a:rPr>
              <a:t> (nombre </a:t>
            </a:r>
            <a:r>
              <a:rPr b="1" i="0" lang="en-US" sz="2000" u="none" cap="none" strike="noStrike">
                <a:solidFill>
                  <a:srgbClr val="404040"/>
                </a:solidFill>
                <a:latin typeface="Arial"/>
                <a:ea typeface="Arial"/>
                <a:cs typeface="Arial"/>
                <a:sym typeface="Arial"/>
              </a:rPr>
              <a:t>IS NOT NULL</a:t>
            </a:r>
            <a:r>
              <a:rPr b="0" i="0" lang="en-US" sz="2000" u="none" cap="none" strike="noStrike">
                <a:solidFill>
                  <a:srgbClr val="40404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78000"/>
              </a:lnSpc>
              <a:spcBef>
                <a:spcPts val="1400"/>
              </a:spcBef>
              <a:spcAft>
                <a:spcPts val="0"/>
              </a:spcAft>
              <a:buClr>
                <a:schemeClr val="lt1"/>
              </a:buClr>
              <a:buSzPts val="1700"/>
              <a:buFont typeface="Arial"/>
              <a:buNone/>
            </a:pPr>
            <a:r>
              <a:t/>
            </a:r>
            <a:endParaRPr b="0" i="0" sz="1700" u="none" cap="none" strike="noStrike">
              <a:solidFill>
                <a:srgbClr val="404040"/>
              </a:solidFill>
              <a:latin typeface="Arial"/>
              <a:ea typeface="Arial"/>
              <a:cs typeface="Arial"/>
              <a:sym typeface="Arial"/>
            </a:endParaRPr>
          </a:p>
          <a:p>
            <a:pPr indent="0" lvl="0" marL="0" marR="0" rtl="0" algn="l">
              <a:lnSpc>
                <a:spcPct val="78000"/>
              </a:lnSpc>
              <a:spcBef>
                <a:spcPts val="1400"/>
              </a:spcBef>
              <a:spcAft>
                <a:spcPts val="0"/>
              </a:spcAft>
              <a:buClr>
                <a:schemeClr val="lt1"/>
              </a:buClr>
              <a:buSzPts val="1700"/>
              <a:buFont typeface="Arial"/>
              <a:buNone/>
            </a:pPr>
            <a:r>
              <a:t/>
            </a:r>
            <a:endParaRPr b="0" i="0" sz="1700" u="none" cap="none" strike="noStrike">
              <a:solidFill>
                <a:srgbClr val="404040"/>
              </a:solidFill>
              <a:latin typeface="Century Gothic"/>
              <a:ea typeface="Century Gothic"/>
              <a:cs typeface="Century Gothic"/>
              <a:sym typeface="Century Gothic"/>
            </a:endParaRPr>
          </a:p>
          <a:p>
            <a:pPr indent="0" lvl="0" marL="0" marR="0" rtl="0" algn="l">
              <a:lnSpc>
                <a:spcPct val="93000"/>
              </a:lnSpc>
              <a:spcBef>
                <a:spcPts val="1400"/>
              </a:spcBef>
              <a:spcAft>
                <a:spcPts val="0"/>
              </a:spcAft>
              <a:buClr>
                <a:srgbClr val="000000"/>
              </a:buClr>
              <a:buSzPts val="1700"/>
              <a:buFont typeface="Arial"/>
              <a:buNone/>
            </a:pPr>
            <a:r>
              <a:t/>
            </a:r>
            <a:endParaRPr b="0" i="0" sz="1700" u="none" cap="none" strike="noStrike">
              <a:solidFill>
                <a:srgbClr val="404040"/>
              </a:solidFill>
              <a:latin typeface="Century Gothic"/>
              <a:ea typeface="Century Gothic"/>
              <a:cs typeface="Century Gothic"/>
              <a:sym typeface="Century Gothic"/>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