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3575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n"/>
          <p:cNvSpPr/>
          <p:nvPr>
            <p:ph idx="2" type="sldImg"/>
          </p:nvPr>
        </p:nvSpPr>
        <p:spPr>
          <a:xfrm>
            <a:off x="1106487" y="812800"/>
            <a:ext cx="5322887" cy="39862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" name="Google Shape;17;n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n"/>
          <p:cNvSpPr txBox="1"/>
          <p:nvPr/>
        </p:nvSpPr>
        <p:spPr>
          <a:xfrm>
            <a:off x="0" y="0"/>
            <a:ext cx="3268662" cy="522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n"/>
          <p:cNvSpPr txBox="1"/>
          <p:nvPr/>
        </p:nvSpPr>
        <p:spPr>
          <a:xfrm>
            <a:off x="4278312" y="0"/>
            <a:ext cx="3268662" cy="522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n"/>
          <p:cNvSpPr txBox="1"/>
          <p:nvPr/>
        </p:nvSpPr>
        <p:spPr>
          <a:xfrm>
            <a:off x="0" y="10156825"/>
            <a:ext cx="3268662" cy="522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n"/>
          <p:cNvSpPr txBox="1"/>
          <p:nvPr>
            <p:ph idx="12" type="sldNum"/>
          </p:nvPr>
        </p:nvSpPr>
        <p:spPr>
          <a:xfrm>
            <a:off x="4278312" y="10156825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:notes"/>
          <p:cNvSpPr txBox="1"/>
          <p:nvPr/>
        </p:nvSpPr>
        <p:spPr>
          <a:xfrm>
            <a:off x="4278312" y="10156825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0" name="Google Shape;230;p1:notes"/>
          <p:cNvSpPr txBox="1"/>
          <p:nvPr/>
        </p:nvSpPr>
        <p:spPr>
          <a:xfrm>
            <a:off x="4278312" y="10156825"/>
            <a:ext cx="3268662" cy="5222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1" name="Google Shape;23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2" name="Google Shape;232;p1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34" name="Google Shape;234;p1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 txBox="1"/>
          <p:nvPr/>
        </p:nvSpPr>
        <p:spPr>
          <a:xfrm>
            <a:off x="4278312" y="10156825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0" name="Google Shape;240;p2:notes"/>
          <p:cNvSpPr txBox="1"/>
          <p:nvPr/>
        </p:nvSpPr>
        <p:spPr>
          <a:xfrm>
            <a:off x="4278312" y="10156825"/>
            <a:ext cx="3268662" cy="5222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1" name="Google Shape;241;p2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:notes"/>
          <p:cNvSpPr/>
          <p:nvPr>
            <p:ph idx="2" type="sldImg"/>
          </p:nvPr>
        </p:nvSpPr>
        <p:spPr>
          <a:xfrm>
            <a:off x="1106487" y="812800"/>
            <a:ext cx="5322887" cy="39862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:notes"/>
          <p:cNvSpPr txBox="1"/>
          <p:nvPr/>
        </p:nvSpPr>
        <p:spPr>
          <a:xfrm>
            <a:off x="4278312" y="10156825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0" name="Google Shape;250;p3:notes"/>
          <p:cNvSpPr/>
          <p:nvPr>
            <p:ph idx="2" type="sldImg"/>
          </p:nvPr>
        </p:nvSpPr>
        <p:spPr>
          <a:xfrm>
            <a:off x="222250" y="812800"/>
            <a:ext cx="7097712" cy="3992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1" name="Google Shape;251;p3:notes"/>
          <p:cNvSpPr txBox="1"/>
          <p:nvPr/>
        </p:nvSpPr>
        <p:spPr>
          <a:xfrm>
            <a:off x="755650" y="5078412"/>
            <a:ext cx="6032500" cy="4795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824de1936_0_0:notes"/>
          <p:cNvSpPr/>
          <p:nvPr>
            <p:ph idx="2" type="sldImg"/>
          </p:nvPr>
        </p:nvSpPr>
        <p:spPr>
          <a:xfrm>
            <a:off x="1106487" y="812800"/>
            <a:ext cx="5322900" cy="39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824de1936_0_0:notes"/>
          <p:cNvSpPr txBox="1"/>
          <p:nvPr>
            <p:ph idx="1" type="body"/>
          </p:nvPr>
        </p:nvSpPr>
        <p:spPr>
          <a:xfrm>
            <a:off x="755650" y="5078412"/>
            <a:ext cx="6026100" cy="478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13824de1936_0_0:notes"/>
          <p:cNvSpPr txBox="1"/>
          <p:nvPr>
            <p:ph idx="12" type="sldNum"/>
          </p:nvPr>
        </p:nvSpPr>
        <p:spPr>
          <a:xfrm>
            <a:off x="4278312" y="10156825"/>
            <a:ext cx="3259200" cy="51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6:notes"/>
          <p:cNvSpPr/>
          <p:nvPr>
            <p:ph idx="2" type="sldImg"/>
          </p:nvPr>
        </p:nvSpPr>
        <p:spPr>
          <a:xfrm>
            <a:off x="1106487" y="812800"/>
            <a:ext cx="5322887" cy="39862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:notes"/>
          <p:cNvSpPr txBox="1"/>
          <p:nvPr/>
        </p:nvSpPr>
        <p:spPr>
          <a:xfrm>
            <a:off x="4278312" y="10156825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2" name="Google Shape;272;p4:notes"/>
          <p:cNvSpPr/>
          <p:nvPr>
            <p:ph idx="2" type="sldImg"/>
          </p:nvPr>
        </p:nvSpPr>
        <p:spPr>
          <a:xfrm>
            <a:off x="222250" y="812800"/>
            <a:ext cx="7097712" cy="3992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3" name="Google Shape;273;p4:notes"/>
          <p:cNvSpPr txBox="1"/>
          <p:nvPr/>
        </p:nvSpPr>
        <p:spPr>
          <a:xfrm>
            <a:off x="755650" y="5078412"/>
            <a:ext cx="6032500" cy="4795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/>
          <p:nvPr/>
        </p:nvSpPr>
        <p:spPr>
          <a:xfrm>
            <a:off x="4278312" y="10156825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1" name="Google Shape;281;p7:notes"/>
          <p:cNvSpPr/>
          <p:nvPr>
            <p:ph idx="2" type="sldImg"/>
          </p:nvPr>
        </p:nvSpPr>
        <p:spPr>
          <a:xfrm>
            <a:off x="222250" y="812800"/>
            <a:ext cx="7097712" cy="3992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82" name="Google Shape;282;p7:notes"/>
          <p:cNvSpPr txBox="1"/>
          <p:nvPr/>
        </p:nvSpPr>
        <p:spPr>
          <a:xfrm>
            <a:off x="755650" y="5078412"/>
            <a:ext cx="6032500" cy="4795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7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>
            <p:ph idx="10" type="dt"/>
          </p:nvPr>
        </p:nvSpPr>
        <p:spPr>
          <a:xfrm>
            <a:off x="10361612" y="6130925"/>
            <a:ext cx="1123950" cy="1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2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2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/>
          <p:nvPr>
            <p:ph type="title"/>
          </p:nvPr>
        </p:nvSpPr>
        <p:spPr>
          <a:xfrm>
            <a:off x="2589212" y="2514600"/>
            <a:ext cx="8893175" cy="2239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Google Shape;115;p11"/>
          <p:cNvSpPr txBox="1"/>
          <p:nvPr>
            <p:ph idx="1" type="body"/>
          </p:nvPr>
        </p:nvSpPr>
        <p:spPr>
          <a:xfrm>
            <a:off x="609600" y="1604962"/>
            <a:ext cx="10950575" cy="4503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Google Shape;116;p11"/>
          <p:cNvSpPr txBox="1"/>
          <p:nvPr>
            <p:ph idx="10" type="dt"/>
          </p:nvPr>
        </p:nvSpPr>
        <p:spPr>
          <a:xfrm>
            <a:off x="10361612" y="6130925"/>
            <a:ext cx="1123950" cy="1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1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1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" type="subTitle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lv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10" type="dt"/>
          </p:nvPr>
        </p:nvSpPr>
        <p:spPr>
          <a:xfrm>
            <a:off x="10361612" y="6130925"/>
            <a:ext cx="1123950" cy="1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2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2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/>
          <p:nvPr>
            <p:ph idx="10" type="dt"/>
          </p:nvPr>
        </p:nvSpPr>
        <p:spPr>
          <a:xfrm>
            <a:off x="10361612" y="6130925"/>
            <a:ext cx="1123950" cy="264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14"/>
          <p:cNvSpPr txBox="1"/>
          <p:nvPr>
            <p:ph idx="11" type="ftr"/>
          </p:nvPr>
        </p:nvSpPr>
        <p:spPr>
          <a:xfrm>
            <a:off x="2589212" y="6135687"/>
            <a:ext cx="75977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14"/>
          <p:cNvSpPr txBox="1"/>
          <p:nvPr>
            <p:ph idx="12" type="sldNum"/>
          </p:nvPr>
        </p:nvSpPr>
        <p:spPr>
          <a:xfrm>
            <a:off x="531812" y="787400"/>
            <a:ext cx="757237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/>
          <p:nvPr>
            <p:ph type="title"/>
          </p:nvPr>
        </p:nvSpPr>
        <p:spPr>
          <a:xfrm rot="5400000">
            <a:off x="7739063" y="2144713"/>
            <a:ext cx="5264150" cy="2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5" name="Google Shape;165;p15"/>
          <p:cNvSpPr txBox="1"/>
          <p:nvPr>
            <p:ph idx="1" type="body"/>
          </p:nvPr>
        </p:nvSpPr>
        <p:spPr>
          <a:xfrm rot="5400000">
            <a:off x="3216276" y="-3175"/>
            <a:ext cx="5264150" cy="651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6" name="Google Shape;166;p15"/>
          <p:cNvSpPr txBox="1"/>
          <p:nvPr>
            <p:ph idx="10" type="dt"/>
          </p:nvPr>
        </p:nvSpPr>
        <p:spPr>
          <a:xfrm>
            <a:off x="10361612" y="6130925"/>
            <a:ext cx="1123950" cy="264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15"/>
          <p:cNvSpPr txBox="1"/>
          <p:nvPr>
            <p:ph idx="11" type="ftr"/>
          </p:nvPr>
        </p:nvSpPr>
        <p:spPr>
          <a:xfrm>
            <a:off x="2589212" y="6135687"/>
            <a:ext cx="75977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15"/>
          <p:cNvSpPr txBox="1"/>
          <p:nvPr>
            <p:ph idx="12" type="sldNum"/>
          </p:nvPr>
        </p:nvSpPr>
        <p:spPr>
          <a:xfrm>
            <a:off x="531812" y="787400"/>
            <a:ext cx="757237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/>
          <p:nvPr>
            <p:ph type="title"/>
          </p:nvPr>
        </p:nvSpPr>
        <p:spPr>
          <a:xfrm>
            <a:off x="2592387" y="623887"/>
            <a:ext cx="88900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1" name="Google Shape;171;p16"/>
          <p:cNvSpPr txBox="1"/>
          <p:nvPr>
            <p:ph idx="1" type="body"/>
          </p:nvPr>
        </p:nvSpPr>
        <p:spPr>
          <a:xfrm rot="5400000">
            <a:off x="5158581" y="-435769"/>
            <a:ext cx="3754437" cy="8893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2" name="Google Shape;172;p16"/>
          <p:cNvSpPr txBox="1"/>
          <p:nvPr>
            <p:ph idx="10" type="dt"/>
          </p:nvPr>
        </p:nvSpPr>
        <p:spPr>
          <a:xfrm>
            <a:off x="10361612" y="6130925"/>
            <a:ext cx="1123950" cy="264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16"/>
          <p:cNvSpPr txBox="1"/>
          <p:nvPr>
            <p:ph idx="11" type="ftr"/>
          </p:nvPr>
        </p:nvSpPr>
        <p:spPr>
          <a:xfrm>
            <a:off x="2589212" y="6135687"/>
            <a:ext cx="75977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16"/>
          <p:cNvSpPr txBox="1"/>
          <p:nvPr>
            <p:ph idx="12" type="sldNum"/>
          </p:nvPr>
        </p:nvSpPr>
        <p:spPr>
          <a:xfrm>
            <a:off x="531812" y="787400"/>
            <a:ext cx="757237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7" name="Google Shape;177;p17"/>
          <p:cNvSpPr/>
          <p:nvPr>
            <p:ph idx="2" type="pic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8" name="Google Shape;178;p17"/>
          <p:cNvSpPr txBox="1"/>
          <p:nvPr>
            <p:ph idx="1" type="body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9" name="Google Shape;179;p17"/>
          <p:cNvSpPr txBox="1"/>
          <p:nvPr>
            <p:ph idx="10" type="dt"/>
          </p:nvPr>
        </p:nvSpPr>
        <p:spPr>
          <a:xfrm>
            <a:off x="10361612" y="6130925"/>
            <a:ext cx="1123950" cy="264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17"/>
          <p:cNvSpPr txBox="1"/>
          <p:nvPr>
            <p:ph idx="11" type="ftr"/>
          </p:nvPr>
        </p:nvSpPr>
        <p:spPr>
          <a:xfrm>
            <a:off x="2589212" y="6135687"/>
            <a:ext cx="75977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17"/>
          <p:cNvSpPr txBox="1"/>
          <p:nvPr>
            <p:ph idx="12" type="sldNum"/>
          </p:nvPr>
        </p:nvSpPr>
        <p:spPr>
          <a:xfrm>
            <a:off x="531812" y="787400"/>
            <a:ext cx="757237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4" name="Google Shape;184;p18"/>
          <p:cNvSpPr txBox="1"/>
          <p:nvPr>
            <p:ph idx="1" type="body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5" name="Google Shape;185;p18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6" name="Google Shape;186;p18"/>
          <p:cNvSpPr txBox="1"/>
          <p:nvPr>
            <p:ph idx="10" type="dt"/>
          </p:nvPr>
        </p:nvSpPr>
        <p:spPr>
          <a:xfrm>
            <a:off x="10361612" y="6130925"/>
            <a:ext cx="1123950" cy="264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18"/>
          <p:cNvSpPr txBox="1"/>
          <p:nvPr>
            <p:ph idx="11" type="ftr"/>
          </p:nvPr>
        </p:nvSpPr>
        <p:spPr>
          <a:xfrm>
            <a:off x="2589212" y="6135687"/>
            <a:ext cx="75977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Google Shape;188;p18"/>
          <p:cNvSpPr txBox="1"/>
          <p:nvPr>
            <p:ph idx="12" type="sldNum"/>
          </p:nvPr>
        </p:nvSpPr>
        <p:spPr>
          <a:xfrm>
            <a:off x="531812" y="787400"/>
            <a:ext cx="757237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title"/>
          </p:nvPr>
        </p:nvSpPr>
        <p:spPr>
          <a:xfrm>
            <a:off x="2592387" y="623887"/>
            <a:ext cx="88900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1" name="Google Shape;191;p19"/>
          <p:cNvSpPr txBox="1"/>
          <p:nvPr>
            <p:ph idx="10" type="dt"/>
          </p:nvPr>
        </p:nvSpPr>
        <p:spPr>
          <a:xfrm>
            <a:off x="10361612" y="6130925"/>
            <a:ext cx="1123950" cy="264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19"/>
          <p:cNvSpPr txBox="1"/>
          <p:nvPr>
            <p:ph idx="11" type="ftr"/>
          </p:nvPr>
        </p:nvSpPr>
        <p:spPr>
          <a:xfrm>
            <a:off x="2589212" y="6135687"/>
            <a:ext cx="75977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19"/>
          <p:cNvSpPr txBox="1"/>
          <p:nvPr>
            <p:ph idx="12" type="sldNum"/>
          </p:nvPr>
        </p:nvSpPr>
        <p:spPr>
          <a:xfrm>
            <a:off x="531812" y="787400"/>
            <a:ext cx="757237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6" name="Google Shape;196;p20"/>
          <p:cNvSpPr txBox="1"/>
          <p:nvPr>
            <p:ph idx="1" type="body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7" name="Google Shape;197;p20"/>
          <p:cNvSpPr txBox="1"/>
          <p:nvPr>
            <p:ph idx="2" type="body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8" name="Google Shape;198;p20"/>
          <p:cNvSpPr txBox="1"/>
          <p:nvPr>
            <p:ph idx="3" type="body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9" name="Google Shape;199;p20"/>
          <p:cNvSpPr txBox="1"/>
          <p:nvPr>
            <p:ph idx="4" type="body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0" name="Google Shape;200;p20"/>
          <p:cNvSpPr txBox="1"/>
          <p:nvPr>
            <p:ph idx="10" type="dt"/>
          </p:nvPr>
        </p:nvSpPr>
        <p:spPr>
          <a:xfrm>
            <a:off x="10361612" y="6130925"/>
            <a:ext cx="1123950" cy="264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Google Shape;201;p20"/>
          <p:cNvSpPr txBox="1"/>
          <p:nvPr>
            <p:ph idx="11" type="ftr"/>
          </p:nvPr>
        </p:nvSpPr>
        <p:spPr>
          <a:xfrm>
            <a:off x="2589212" y="6135687"/>
            <a:ext cx="75977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Google Shape;202;p20"/>
          <p:cNvSpPr txBox="1"/>
          <p:nvPr>
            <p:ph idx="12" type="sldNum"/>
          </p:nvPr>
        </p:nvSpPr>
        <p:spPr>
          <a:xfrm>
            <a:off x="531812" y="787400"/>
            <a:ext cx="757237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2592387" y="623887"/>
            <a:ext cx="88900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5" name="Google Shape;205;p21"/>
          <p:cNvSpPr txBox="1"/>
          <p:nvPr>
            <p:ph idx="1" type="body"/>
          </p:nvPr>
        </p:nvSpPr>
        <p:spPr>
          <a:xfrm>
            <a:off x="2589213" y="2133600"/>
            <a:ext cx="4370387" cy="3754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6" name="Google Shape;206;p21"/>
          <p:cNvSpPr txBox="1"/>
          <p:nvPr>
            <p:ph idx="2" type="body"/>
          </p:nvPr>
        </p:nvSpPr>
        <p:spPr>
          <a:xfrm>
            <a:off x="7112000" y="2133600"/>
            <a:ext cx="4370388" cy="3754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7" name="Google Shape;207;p21"/>
          <p:cNvSpPr txBox="1"/>
          <p:nvPr>
            <p:ph idx="10" type="dt"/>
          </p:nvPr>
        </p:nvSpPr>
        <p:spPr>
          <a:xfrm>
            <a:off x="10361612" y="6130925"/>
            <a:ext cx="1123950" cy="264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Google Shape;208;p21"/>
          <p:cNvSpPr txBox="1"/>
          <p:nvPr>
            <p:ph idx="11" type="ftr"/>
          </p:nvPr>
        </p:nvSpPr>
        <p:spPr>
          <a:xfrm>
            <a:off x="2589212" y="6135687"/>
            <a:ext cx="75977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Google Shape;209;p21"/>
          <p:cNvSpPr txBox="1"/>
          <p:nvPr>
            <p:ph idx="12" type="sldNum"/>
          </p:nvPr>
        </p:nvSpPr>
        <p:spPr>
          <a:xfrm>
            <a:off x="531812" y="787400"/>
            <a:ext cx="757237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/>
          <p:nvPr>
            <p:ph type="title"/>
          </p:nvPr>
        </p:nvSpPr>
        <p:spPr>
          <a:xfrm rot="5400000">
            <a:off x="7939882" y="2488406"/>
            <a:ext cx="4503737" cy="27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Google Shape;62;p3"/>
          <p:cNvSpPr txBox="1"/>
          <p:nvPr>
            <p:ph idx="1" type="body"/>
          </p:nvPr>
        </p:nvSpPr>
        <p:spPr>
          <a:xfrm rot="5400000">
            <a:off x="2388394" y="-173831"/>
            <a:ext cx="4503737" cy="8061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Google Shape;63;p3"/>
          <p:cNvSpPr txBox="1"/>
          <p:nvPr>
            <p:ph idx="10" type="dt"/>
          </p:nvPr>
        </p:nvSpPr>
        <p:spPr>
          <a:xfrm>
            <a:off x="10361612" y="6130925"/>
            <a:ext cx="1123950" cy="1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3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3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2" name="Google Shape;212;p22"/>
          <p:cNvSpPr txBox="1"/>
          <p:nvPr>
            <p:ph idx="1" type="body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3" name="Google Shape;213;p22"/>
          <p:cNvSpPr txBox="1"/>
          <p:nvPr>
            <p:ph idx="10" type="dt"/>
          </p:nvPr>
        </p:nvSpPr>
        <p:spPr>
          <a:xfrm>
            <a:off x="10361612" y="6130925"/>
            <a:ext cx="1123950" cy="264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" name="Google Shape;214;p22"/>
          <p:cNvSpPr txBox="1"/>
          <p:nvPr>
            <p:ph idx="11" type="ftr"/>
          </p:nvPr>
        </p:nvSpPr>
        <p:spPr>
          <a:xfrm>
            <a:off x="2589212" y="6135687"/>
            <a:ext cx="75977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p22"/>
          <p:cNvSpPr txBox="1"/>
          <p:nvPr>
            <p:ph idx="12" type="sldNum"/>
          </p:nvPr>
        </p:nvSpPr>
        <p:spPr>
          <a:xfrm>
            <a:off x="531812" y="787400"/>
            <a:ext cx="757237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2592387" y="623887"/>
            <a:ext cx="88900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8" name="Google Shape;218;p23"/>
          <p:cNvSpPr txBox="1"/>
          <p:nvPr>
            <p:ph idx="1" type="body"/>
          </p:nvPr>
        </p:nvSpPr>
        <p:spPr>
          <a:xfrm>
            <a:off x="2589212" y="2133600"/>
            <a:ext cx="8893175" cy="3754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9" name="Google Shape;219;p23"/>
          <p:cNvSpPr txBox="1"/>
          <p:nvPr>
            <p:ph idx="10" type="dt"/>
          </p:nvPr>
        </p:nvSpPr>
        <p:spPr>
          <a:xfrm>
            <a:off x="10361612" y="6130925"/>
            <a:ext cx="1123950" cy="264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0" name="Google Shape;220;p23"/>
          <p:cNvSpPr txBox="1"/>
          <p:nvPr>
            <p:ph idx="11" type="ftr"/>
          </p:nvPr>
        </p:nvSpPr>
        <p:spPr>
          <a:xfrm>
            <a:off x="2589212" y="6135687"/>
            <a:ext cx="75977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" name="Google Shape;221;p23"/>
          <p:cNvSpPr txBox="1"/>
          <p:nvPr>
            <p:ph idx="12" type="sldNum"/>
          </p:nvPr>
        </p:nvSpPr>
        <p:spPr>
          <a:xfrm>
            <a:off x="531812" y="787400"/>
            <a:ext cx="757237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4" name="Google Shape;224;p24"/>
          <p:cNvSpPr txBox="1"/>
          <p:nvPr>
            <p:ph idx="1" type="subTitle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5" name="Google Shape;225;p24"/>
          <p:cNvSpPr txBox="1"/>
          <p:nvPr>
            <p:ph idx="10" type="dt"/>
          </p:nvPr>
        </p:nvSpPr>
        <p:spPr>
          <a:xfrm>
            <a:off x="10361612" y="6130925"/>
            <a:ext cx="1123950" cy="264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" name="Google Shape;226;p24"/>
          <p:cNvSpPr txBox="1"/>
          <p:nvPr>
            <p:ph idx="11" type="ftr"/>
          </p:nvPr>
        </p:nvSpPr>
        <p:spPr>
          <a:xfrm>
            <a:off x="2589212" y="6135687"/>
            <a:ext cx="75977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7" name="Google Shape;227;p24"/>
          <p:cNvSpPr txBox="1"/>
          <p:nvPr>
            <p:ph idx="12" type="sldNum"/>
          </p:nvPr>
        </p:nvSpPr>
        <p:spPr>
          <a:xfrm>
            <a:off x="531812" y="787400"/>
            <a:ext cx="757237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"/>
          <p:cNvSpPr txBox="1"/>
          <p:nvPr>
            <p:ph type="title"/>
          </p:nvPr>
        </p:nvSpPr>
        <p:spPr>
          <a:xfrm>
            <a:off x="2589212" y="2514600"/>
            <a:ext cx="8893175" cy="2239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Google Shape;68;p4"/>
          <p:cNvSpPr txBox="1"/>
          <p:nvPr>
            <p:ph idx="1" type="body"/>
          </p:nvPr>
        </p:nvSpPr>
        <p:spPr>
          <a:xfrm rot="5400000">
            <a:off x="3833019" y="-1618457"/>
            <a:ext cx="4503737" cy="10950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Google Shape;69;p4"/>
          <p:cNvSpPr txBox="1"/>
          <p:nvPr>
            <p:ph idx="10" type="dt"/>
          </p:nvPr>
        </p:nvSpPr>
        <p:spPr>
          <a:xfrm>
            <a:off x="10361612" y="6130925"/>
            <a:ext cx="1123950" cy="1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4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4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/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Google Shape;74;p5"/>
          <p:cNvSpPr/>
          <p:nvPr>
            <p:ph idx="2" type="pic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Google Shape;75;p5"/>
          <p:cNvSpPr txBox="1"/>
          <p:nvPr>
            <p:ph idx="1" type="body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Google Shape;76;p5"/>
          <p:cNvSpPr txBox="1"/>
          <p:nvPr>
            <p:ph idx="10" type="dt"/>
          </p:nvPr>
        </p:nvSpPr>
        <p:spPr>
          <a:xfrm>
            <a:off x="10361612" y="6130925"/>
            <a:ext cx="1123950" cy="1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5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6"/>
          <p:cNvSpPr txBox="1"/>
          <p:nvPr>
            <p:ph idx="1" type="body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6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Google Shape;83;p6"/>
          <p:cNvSpPr txBox="1"/>
          <p:nvPr>
            <p:ph idx="10" type="dt"/>
          </p:nvPr>
        </p:nvSpPr>
        <p:spPr>
          <a:xfrm>
            <a:off x="10361612" y="6130925"/>
            <a:ext cx="1123950" cy="1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6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6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 txBox="1"/>
          <p:nvPr>
            <p:ph type="title"/>
          </p:nvPr>
        </p:nvSpPr>
        <p:spPr>
          <a:xfrm>
            <a:off x="2589212" y="2514600"/>
            <a:ext cx="8893175" cy="2239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Google Shape;88;p7"/>
          <p:cNvSpPr txBox="1"/>
          <p:nvPr>
            <p:ph idx="10" type="dt"/>
          </p:nvPr>
        </p:nvSpPr>
        <p:spPr>
          <a:xfrm>
            <a:off x="10361612" y="6130925"/>
            <a:ext cx="1123950" cy="1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7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7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/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Google Shape;93;p8"/>
          <p:cNvSpPr txBox="1"/>
          <p:nvPr>
            <p:ph idx="1" type="body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Google Shape;94;p8"/>
          <p:cNvSpPr txBox="1"/>
          <p:nvPr>
            <p:ph idx="2" type="body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Google Shape;95;p8"/>
          <p:cNvSpPr txBox="1"/>
          <p:nvPr>
            <p:ph idx="3" type="body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Google Shape;96;p8"/>
          <p:cNvSpPr txBox="1"/>
          <p:nvPr>
            <p:ph idx="4" type="body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Google Shape;97;p8"/>
          <p:cNvSpPr txBox="1"/>
          <p:nvPr>
            <p:ph idx="10" type="dt"/>
          </p:nvPr>
        </p:nvSpPr>
        <p:spPr>
          <a:xfrm>
            <a:off x="10361612" y="6130925"/>
            <a:ext cx="1123950" cy="1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8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8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type="title"/>
          </p:nvPr>
        </p:nvSpPr>
        <p:spPr>
          <a:xfrm>
            <a:off x="2589212" y="2514600"/>
            <a:ext cx="8893175" cy="2239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Google Shape;102;p9"/>
          <p:cNvSpPr txBox="1"/>
          <p:nvPr>
            <p:ph idx="1" type="body"/>
          </p:nvPr>
        </p:nvSpPr>
        <p:spPr>
          <a:xfrm>
            <a:off x="609600" y="1604963"/>
            <a:ext cx="5399088" cy="4503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9"/>
          <p:cNvSpPr txBox="1"/>
          <p:nvPr>
            <p:ph idx="2" type="body"/>
          </p:nvPr>
        </p:nvSpPr>
        <p:spPr>
          <a:xfrm>
            <a:off x="6161088" y="1604963"/>
            <a:ext cx="5399087" cy="4503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" name="Google Shape;104;p9"/>
          <p:cNvSpPr txBox="1"/>
          <p:nvPr>
            <p:ph idx="10" type="dt"/>
          </p:nvPr>
        </p:nvSpPr>
        <p:spPr>
          <a:xfrm>
            <a:off x="10361612" y="6130925"/>
            <a:ext cx="1123950" cy="1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9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9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/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Google Shape;109;p10"/>
          <p:cNvSpPr txBox="1"/>
          <p:nvPr>
            <p:ph idx="1" type="body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Google Shape;110;p10"/>
          <p:cNvSpPr txBox="1"/>
          <p:nvPr>
            <p:ph idx="10" type="dt"/>
          </p:nvPr>
        </p:nvSpPr>
        <p:spPr>
          <a:xfrm>
            <a:off x="10361612" y="6130925"/>
            <a:ext cx="1123950" cy="1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0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10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"/>
          <p:cNvGrpSpPr/>
          <p:nvPr/>
        </p:nvGrpSpPr>
        <p:grpSpPr>
          <a:xfrm>
            <a:off x="0" y="228600"/>
            <a:ext cx="2828925" cy="6616700"/>
            <a:chOff x="0" y="228600"/>
            <a:chExt cx="2828925" cy="6616700"/>
          </a:xfrm>
        </p:grpSpPr>
        <p:sp>
          <p:nvSpPr>
            <p:cNvPr id="24" name="Google Shape;24;p1"/>
            <p:cNvSpPr/>
            <p:nvPr/>
          </p:nvSpPr>
          <p:spPr>
            <a:xfrm>
              <a:off x="0" y="2574925"/>
              <a:ext cx="77787" cy="60325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1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8587" y="3155950"/>
              <a:ext cx="623887" cy="2300287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1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806450" y="5446712"/>
              <a:ext cx="587375" cy="1397000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1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960437" y="6503987"/>
              <a:ext cx="149225" cy="341312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1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00012" y="3200400"/>
              <a:ext cx="798512" cy="3306762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1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2225" y="228600"/>
              <a:ext cx="84137" cy="2905125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1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7787" y="2944812"/>
              <a:ext cx="55562" cy="471487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1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69937" y="5478462"/>
              <a:ext cx="168275" cy="1001712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1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774700" y="1398587"/>
              <a:ext cx="2054225" cy="402590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1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922337" y="6529387"/>
              <a:ext cx="139700" cy="314325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1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69937" y="5359400"/>
              <a:ext cx="14287" cy="198437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1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849312" y="6245225"/>
              <a:ext cx="215900" cy="60007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1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" name="Google Shape;36;p1"/>
          <p:cNvGrpSpPr/>
          <p:nvPr/>
        </p:nvGrpSpPr>
        <p:grpSpPr>
          <a:xfrm>
            <a:off x="26987" y="0"/>
            <a:ext cx="2333625" cy="6831012"/>
            <a:chOff x="26987" y="0"/>
            <a:chExt cx="2333625" cy="6831012"/>
          </a:xfrm>
        </p:grpSpPr>
        <p:sp>
          <p:nvSpPr>
            <p:cNvPr id="37" name="Google Shape;37;p1"/>
            <p:cNvSpPr/>
            <p:nvPr/>
          </p:nvSpPr>
          <p:spPr>
            <a:xfrm>
              <a:off x="26987" y="0"/>
              <a:ext cx="471487" cy="4378325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550862" y="4316412"/>
              <a:ext cx="400050" cy="1558925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006475" y="5862637"/>
              <a:ext cx="407987" cy="968375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522287" y="4364037"/>
              <a:ext cx="528637" cy="2212975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468312" y="1289050"/>
              <a:ext cx="152400" cy="3005137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1111250" y="6570662"/>
              <a:ext cx="111125" cy="258762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503237" y="4106862"/>
              <a:ext cx="60325" cy="488950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973137" y="3146425"/>
              <a:ext cx="1387475" cy="2693987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1073150" y="6600825"/>
              <a:ext cx="98425" cy="230187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973137" y="5897562"/>
              <a:ext cx="115887" cy="652462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973137" y="5772150"/>
              <a:ext cx="15875" cy="204787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006475" y="6323012"/>
              <a:ext cx="187325" cy="508000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Google Shape;49;p1"/>
          <p:cNvSpPr txBox="1"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>
            <p:ph type="title"/>
          </p:nvPr>
        </p:nvSpPr>
        <p:spPr>
          <a:xfrm>
            <a:off x="2589212" y="2514600"/>
            <a:ext cx="8893175" cy="2239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Google Shape;51;p1"/>
          <p:cNvSpPr txBox="1"/>
          <p:nvPr>
            <p:ph idx="10" type="dt"/>
          </p:nvPr>
        </p:nvSpPr>
        <p:spPr>
          <a:xfrm>
            <a:off x="10361612" y="6130925"/>
            <a:ext cx="1123950" cy="1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"/>
          <p:cNvSpPr/>
          <p:nvPr/>
        </p:nvSpPr>
        <p:spPr>
          <a:xfrm>
            <a:off x="0" y="4324350"/>
            <a:ext cx="1744662" cy="777875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55" name="Google Shape;55;p1"/>
          <p:cNvSpPr txBox="1"/>
          <p:nvPr>
            <p:ph idx="1" type="body"/>
          </p:nvPr>
        </p:nvSpPr>
        <p:spPr>
          <a:xfrm>
            <a:off x="609600" y="1604962"/>
            <a:ext cx="10950575" cy="4503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3"/>
          <p:cNvGrpSpPr/>
          <p:nvPr/>
        </p:nvGrpSpPr>
        <p:grpSpPr>
          <a:xfrm>
            <a:off x="0" y="228600"/>
            <a:ext cx="2828925" cy="6616700"/>
            <a:chOff x="0" y="228600"/>
            <a:chExt cx="2828925" cy="6616700"/>
          </a:xfrm>
        </p:grpSpPr>
        <p:sp>
          <p:nvSpPr>
            <p:cNvPr id="127" name="Google Shape;127;p13"/>
            <p:cNvSpPr/>
            <p:nvPr/>
          </p:nvSpPr>
          <p:spPr>
            <a:xfrm>
              <a:off x="0" y="2574925"/>
              <a:ext cx="77787" cy="60325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1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128587" y="3155950"/>
              <a:ext cx="623887" cy="2300287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1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806450" y="5446712"/>
              <a:ext cx="587375" cy="1397000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1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960437" y="6503987"/>
              <a:ext cx="149225" cy="341312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1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100012" y="3200400"/>
              <a:ext cx="798512" cy="3306762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1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22225" y="228600"/>
              <a:ext cx="84137" cy="2905125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1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77787" y="2944812"/>
              <a:ext cx="55562" cy="471487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1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769937" y="5478462"/>
              <a:ext cx="168275" cy="1001712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1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774700" y="1398587"/>
              <a:ext cx="2054225" cy="402590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1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922337" y="6529387"/>
              <a:ext cx="139700" cy="314325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1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769937" y="5359400"/>
              <a:ext cx="14287" cy="198437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1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849312" y="6245225"/>
              <a:ext cx="215900" cy="60007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1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" name="Google Shape;139;p13"/>
          <p:cNvGrpSpPr/>
          <p:nvPr/>
        </p:nvGrpSpPr>
        <p:grpSpPr>
          <a:xfrm>
            <a:off x="26987" y="0"/>
            <a:ext cx="2333625" cy="6831012"/>
            <a:chOff x="26987" y="0"/>
            <a:chExt cx="2333625" cy="6831012"/>
          </a:xfrm>
        </p:grpSpPr>
        <p:sp>
          <p:nvSpPr>
            <p:cNvPr id="140" name="Google Shape;140;p13"/>
            <p:cNvSpPr/>
            <p:nvPr/>
          </p:nvSpPr>
          <p:spPr>
            <a:xfrm>
              <a:off x="26987" y="0"/>
              <a:ext cx="471487" cy="4378325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550862" y="4316412"/>
              <a:ext cx="400050" cy="1558925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006475" y="5862637"/>
              <a:ext cx="407987" cy="968375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522287" y="4364037"/>
              <a:ext cx="528637" cy="2212975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468312" y="1289050"/>
              <a:ext cx="152400" cy="3005137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1111250" y="6570662"/>
              <a:ext cx="111125" cy="258762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503237" y="4106862"/>
              <a:ext cx="60325" cy="488950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973137" y="3146425"/>
              <a:ext cx="1387475" cy="2693987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1073150" y="6600825"/>
              <a:ext cx="98425" cy="230187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973137" y="5897562"/>
              <a:ext cx="115887" cy="652462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973137" y="5772150"/>
              <a:ext cx="15875" cy="204787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1006475" y="6323012"/>
              <a:ext cx="187325" cy="508000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13"/>
          <p:cNvSpPr txBox="1"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3"/>
          <p:cNvSpPr txBox="1"/>
          <p:nvPr>
            <p:ph type="title"/>
          </p:nvPr>
        </p:nvSpPr>
        <p:spPr>
          <a:xfrm>
            <a:off x="2592387" y="623887"/>
            <a:ext cx="88900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4" name="Google Shape;154;p13"/>
          <p:cNvSpPr txBox="1"/>
          <p:nvPr>
            <p:ph idx="1" type="body"/>
          </p:nvPr>
        </p:nvSpPr>
        <p:spPr>
          <a:xfrm>
            <a:off x="2589212" y="2133600"/>
            <a:ext cx="8893175" cy="3754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5" name="Google Shape;155;p13"/>
          <p:cNvSpPr txBox="1"/>
          <p:nvPr>
            <p:ph idx="10" type="dt"/>
          </p:nvPr>
        </p:nvSpPr>
        <p:spPr>
          <a:xfrm>
            <a:off x="10361612" y="6130925"/>
            <a:ext cx="1123950" cy="264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13"/>
          <p:cNvSpPr txBox="1"/>
          <p:nvPr>
            <p:ph idx="11" type="ftr"/>
          </p:nvPr>
        </p:nvSpPr>
        <p:spPr>
          <a:xfrm>
            <a:off x="2589212" y="6135687"/>
            <a:ext cx="75977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13"/>
          <p:cNvSpPr/>
          <p:nvPr/>
        </p:nvSpPr>
        <p:spPr>
          <a:xfrm flipH="1" rot="10800000">
            <a:off x="-4762" y="712787"/>
            <a:ext cx="1589087" cy="506412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3"/>
          <p:cNvSpPr txBox="1"/>
          <p:nvPr>
            <p:ph idx="12" type="sldNum"/>
          </p:nvPr>
        </p:nvSpPr>
        <p:spPr>
          <a:xfrm>
            <a:off x="531812" y="787400"/>
            <a:ext cx="757237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/>
        </p:nvSpPr>
        <p:spPr>
          <a:xfrm>
            <a:off x="2589212" y="2514600"/>
            <a:ext cx="8915400" cy="226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Diseño de Bases de Datos</a:t>
            </a:r>
            <a:endParaRPr/>
          </a:p>
        </p:txBody>
      </p:sp>
      <p:sp>
        <p:nvSpPr>
          <p:cNvPr id="237" name="Google Shape;237;p25"/>
          <p:cNvSpPr txBox="1"/>
          <p:nvPr/>
        </p:nvSpPr>
        <p:spPr>
          <a:xfrm>
            <a:off x="431800" y="4535487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/>
        </p:nvSpPr>
        <p:spPr>
          <a:xfrm>
            <a:off x="2376487" y="144462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entury Gothic"/>
              <a:buNone/>
            </a:pPr>
            <a:r>
              <a:rPr b="0" i="0" lang="en-US" sz="44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Docentes - JTPs</a:t>
            </a:r>
            <a:endParaRPr/>
          </a:p>
        </p:txBody>
      </p:sp>
      <p:sp>
        <p:nvSpPr>
          <p:cNvPr id="245" name="Google Shape;245;p26"/>
          <p:cNvSpPr txBox="1"/>
          <p:nvPr/>
        </p:nvSpPr>
        <p:spPr>
          <a:xfrm>
            <a:off x="503237" y="792162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/>
          </a:p>
        </p:txBody>
      </p:sp>
      <p:sp>
        <p:nvSpPr>
          <p:cNvPr id="246" name="Google Shape;246;p26"/>
          <p:cNvSpPr txBox="1"/>
          <p:nvPr/>
        </p:nvSpPr>
        <p:spPr>
          <a:xfrm>
            <a:off x="2697162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6"/>
          <p:cNvSpPr txBox="1"/>
          <p:nvPr/>
        </p:nvSpPr>
        <p:spPr>
          <a:xfrm>
            <a:off x="2519362" y="2016125"/>
            <a:ext cx="8915400" cy="208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52437" lvl="0" marL="573087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Char char="●"/>
            </a:pPr>
            <a:r>
              <a:rPr lang="en-US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Sobrado, Ariel</a:t>
            </a:r>
            <a:endParaRPr/>
          </a:p>
          <a:p>
            <a:pPr indent="-452437" lvl="0" marL="573087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Char char="●"/>
            </a:pPr>
            <a:r>
              <a:rPr lang="en-US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Cipollone, Juan Manuel</a:t>
            </a:r>
            <a:endParaRPr sz="36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2437" lvl="0" marL="5730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Char char="●"/>
            </a:pPr>
            <a:r>
              <a:rPr b="0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Nucilli, Emanu</a:t>
            </a:r>
            <a:r>
              <a:rPr b="0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</a:t>
            </a:r>
            <a:endParaRPr b="0" i="0" sz="3600" u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5730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2437" lvl="0" marL="5730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		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/>
          <p:nvPr/>
        </p:nvSpPr>
        <p:spPr>
          <a:xfrm>
            <a:off x="2376487" y="144462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entury Gothic"/>
              <a:buNone/>
            </a:pPr>
            <a:r>
              <a:rPr b="0" i="0" lang="en-US" sz="44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Turnos</a:t>
            </a:r>
            <a:endParaRPr/>
          </a:p>
        </p:txBody>
      </p:sp>
      <p:sp>
        <p:nvSpPr>
          <p:cNvPr id="255" name="Google Shape;255;p27"/>
          <p:cNvSpPr txBox="1"/>
          <p:nvPr/>
        </p:nvSpPr>
        <p:spPr>
          <a:xfrm>
            <a:off x="1368425" y="2016125"/>
            <a:ext cx="10067925" cy="208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573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2437" lvl="0" marL="5730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Char char="●"/>
            </a:pPr>
            <a:r>
              <a:rPr b="0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MT – martes 1</a:t>
            </a:r>
            <a:r>
              <a:rPr lang="en-US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r>
            <a:r>
              <a:rPr b="0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2</a:t>
            </a:r>
            <a:r>
              <a:rPr lang="en-US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b="0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hs. - aula 5</a:t>
            </a:r>
            <a:endParaRPr/>
          </a:p>
          <a:p>
            <a:pPr indent="-452437" lvl="0" marL="5730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Char char="●"/>
            </a:pPr>
            <a:r>
              <a:rPr lang="en-US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MM</a:t>
            </a:r>
            <a:r>
              <a:rPr b="0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</a:t>
            </a:r>
            <a:r>
              <a:rPr lang="en-US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martes de 11 a 14</a:t>
            </a:r>
            <a:r>
              <a:rPr b="0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- aula </a:t>
            </a:r>
            <a:r>
              <a:rPr lang="en-US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b="0" i="0" sz="3600" u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2437" lvl="0" marL="5730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		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1368425" y="4103687"/>
            <a:ext cx="10067925" cy="208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50850" lvl="0" marL="577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		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"/>
          <p:cNvSpPr txBox="1"/>
          <p:nvPr/>
        </p:nvSpPr>
        <p:spPr>
          <a:xfrm>
            <a:off x="1715288" y="1106125"/>
            <a:ext cx="87630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Selección de turno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3" name="Google Shape;263;p28"/>
          <p:cNvSpPr txBox="1"/>
          <p:nvPr/>
        </p:nvSpPr>
        <p:spPr>
          <a:xfrm>
            <a:off x="2064775" y="2949700"/>
            <a:ext cx="848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8"/>
          <p:cNvSpPr txBox="1"/>
          <p:nvPr/>
        </p:nvSpPr>
        <p:spPr>
          <a:xfrm>
            <a:off x="1782163" y="2725600"/>
            <a:ext cx="8763000" cy="14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dk1"/>
                </a:solidFill>
              </a:rPr>
              <a:t>https://fod.info.unlp.edu.ar/</a:t>
            </a:r>
            <a:endParaRPr sz="4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/>
          <p:nvPr/>
        </p:nvSpPr>
        <p:spPr>
          <a:xfrm>
            <a:off x="1416050" y="1052512"/>
            <a:ext cx="10067925" cy="5113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175" lvl="0" marL="450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Consultas administrativa dirigirse al JTP de su turno.</a:t>
            </a:r>
            <a:endParaRPr/>
          </a:p>
          <a:p>
            <a:pPr indent="-3175" lvl="0" marL="4508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b="0" i="0" sz="3600" u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" lvl="0" marL="4508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cambios de turno </a:t>
            </a:r>
            <a:r>
              <a:rPr b="1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 excepción </a:t>
            </a:r>
            <a:r>
              <a:rPr b="0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certificado laboral indicando horario de trabajo y referencias para contactar.</a:t>
            </a:r>
            <a:endParaRPr/>
          </a:p>
          <a:p>
            <a:pPr indent="-3175" lvl="0" marL="4508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en-US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r>
              <a:rPr b="1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 aceptarán cambios de turno </a:t>
            </a:r>
            <a:r>
              <a:rPr b="1" lang="en-US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hasta </a:t>
            </a:r>
            <a:r>
              <a:rPr b="1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semana de </a:t>
            </a:r>
            <a:r>
              <a:rPr b="1" lang="en-US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29</a:t>
            </a:r>
            <a:r>
              <a:rPr b="1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/0</a:t>
            </a:r>
            <a:r>
              <a:rPr b="1" lang="en-US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r>
            <a:endParaRPr/>
          </a:p>
          <a:p>
            <a:pPr indent="-3175" lvl="0" marL="4508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		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/>
          <p:nvPr/>
        </p:nvSpPr>
        <p:spPr>
          <a:xfrm>
            <a:off x="2376487" y="144462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entury Gothic"/>
              <a:buNone/>
            </a:pPr>
            <a:r>
              <a:rPr b="0" i="0" lang="en-US" sz="44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Temas y materiales</a:t>
            </a:r>
            <a:endParaRPr/>
          </a:p>
        </p:txBody>
      </p:sp>
      <p:sp>
        <p:nvSpPr>
          <p:cNvPr id="277" name="Google Shape;277;p30"/>
          <p:cNvSpPr txBox="1"/>
          <p:nvPr/>
        </p:nvSpPr>
        <p:spPr>
          <a:xfrm>
            <a:off x="1368425" y="1097275"/>
            <a:ext cx="100680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52437" lvl="0" marL="573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Char char="●"/>
            </a:pPr>
            <a:r>
              <a:rPr lang="en-US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asignaturas.info.unlp.edu.ar</a:t>
            </a:r>
            <a:endParaRPr b="1" i="0" sz="36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2437" lvl="0" marL="5730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Char char="●"/>
            </a:pPr>
            <a:r>
              <a:rPr b="0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 de entidad - relación</a:t>
            </a:r>
            <a:endParaRPr/>
          </a:p>
          <a:p>
            <a:pPr indent="-452437" lvl="0" marL="5730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Char char="●"/>
            </a:pPr>
            <a:r>
              <a:rPr b="0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Pasaje al modelo lógico y físico</a:t>
            </a:r>
            <a:endParaRPr/>
          </a:p>
          <a:p>
            <a:pPr indent="-452437" lvl="0" marL="5730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Char char="●"/>
            </a:pPr>
            <a:r>
              <a:rPr b="0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Algebra relacional y SQL</a:t>
            </a:r>
            <a:endParaRPr sz="36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2437" lvl="0" marL="5730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br>
              <a:rPr b="0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/>
          </a:p>
          <a:p>
            <a:pPr indent="-452437" lvl="0" marL="5730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		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p30"/>
          <p:cNvSpPr txBox="1"/>
          <p:nvPr/>
        </p:nvSpPr>
        <p:spPr>
          <a:xfrm>
            <a:off x="1455087" y="3732550"/>
            <a:ext cx="9420300" cy="17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175" lvl="0" marL="450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Tres </a:t>
            </a:r>
            <a:r>
              <a:rPr b="1" lang="en-US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exámenes</a:t>
            </a:r>
            <a:r>
              <a:rPr b="1" lang="en-US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donde se evalúan los temas vistos y en cada uno se puede aprobar por tema.</a:t>
            </a:r>
            <a:endParaRPr/>
          </a:p>
          <a:p>
            <a:pPr indent="-3175" lvl="0" marL="4508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		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/>
          <p:nvPr/>
        </p:nvSpPr>
        <p:spPr>
          <a:xfrm>
            <a:off x="1957387" y="2519362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entury Gothic"/>
              <a:buNone/>
            </a:pPr>
            <a:r>
              <a:rPr b="0" i="0" lang="en-US" sz="60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¿PREGUNTAS?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