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797675" cy="9874250"/>
  <p:embeddedFontLst>
    <p:embeddedFont>
      <p:font typeface="Architects Daughter"/>
      <p:regular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660">
          <p15:clr>
            <a:srgbClr val="A4A3A4"/>
          </p15:clr>
        </p15:guide>
        <p15:guide id="2" pos="1942">
          <p15:clr>
            <a:srgbClr val="A4A3A4"/>
          </p15:clr>
        </p15:guide>
      </p15:notesGuideLst>
    </p:ext>
    <p:ext uri="GoogleSlidesCustomDataVersion2">
      <go:slidesCustomData xmlns:go="http://customooxmlschemas.google.com/" r:id="rId33" roundtripDataSignature="AMtx7mh4xIA+61sWgsT/RmIdbJKD49Li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60" orient="horz"/>
        <p:guide pos="19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ArchitectsDaughter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9538" y="750888"/>
            <a:ext cx="6575425" cy="3698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79482" y="4690086"/>
            <a:ext cx="5435856" cy="4440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47068" y="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38017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13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13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15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16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7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17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17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8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18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5" name="Google Shape;755;p18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9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9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19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3" name="Google Shape;843;p19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5" name="Google Shape;935;p20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6" name="Google Shape;936;p20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2" name="Google Shape;942;p21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3" name="Google Shape;943;p21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3" name="Google Shape;1033;p22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4" name="Google Shape;1034;p22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23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1" name="Google Shape;1111;p23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0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40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1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41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2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42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43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43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44:notes"/>
          <p:cNvSpPr/>
          <p:nvPr>
            <p:ph idx="2" type="sldImg"/>
          </p:nvPr>
        </p:nvSpPr>
        <p:spPr>
          <a:xfrm>
            <a:off x="107950" y="750888"/>
            <a:ext cx="657860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44:notes"/>
          <p:cNvSpPr txBox="1"/>
          <p:nvPr>
            <p:ph idx="1" type="body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2" type="sldNum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107950" y="750888"/>
            <a:ext cx="6580188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subTitle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1621536" y="635508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6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6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/>
          <p:nvPr>
            <p:ph idx="2" type="pic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90" name="Google Shape;90;p55"/>
          <p:cNvSpPr txBox="1"/>
          <p:nvPr>
            <p:ph idx="1" type="body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5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5" name="Google Shape;95;p5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55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" type="body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/>
          <p:nvPr>
            <p:ph type="title"/>
          </p:nvPr>
        </p:nvSpPr>
        <p:spPr>
          <a:xfrm rot="5400000">
            <a:off x="7285037" y="182881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" type="body"/>
          </p:nvPr>
        </p:nvSpPr>
        <p:spPr>
          <a:xfrm rot="5400000">
            <a:off x="1697037" y="-812791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57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p5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57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" name="Google Shape;40;p48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>
            <a:off x="4241634" y="6459795"/>
            <a:ext cx="5183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4437" y="645161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72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Char char="?"/>
              <a:defRPr sz="2800"/>
            </a:lvl1pPr>
            <a:lvl2pPr indent="-344424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4"/>
              <a:buChar char="?"/>
              <a:defRPr sz="2400"/>
            </a:lvl2pPr>
            <a:lvl3pPr indent="-3251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29972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Char char="◻"/>
              <a:defRPr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" type="body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2" type="sldNum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51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51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2"/>
          <p:cNvSpPr txBox="1"/>
          <p:nvPr>
            <p:ph idx="1" type="body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2" type="body"/>
          </p:nvPr>
        </p:nvSpPr>
        <p:spPr>
          <a:xfrm>
            <a:off x="6176265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2" type="body"/>
          </p:nvPr>
        </p:nvSpPr>
        <p:spPr>
          <a:xfrm>
            <a:off x="6197604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53"/>
          <p:cNvSpPr txBox="1"/>
          <p:nvPr>
            <p:ph idx="3" type="body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4" type="body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8432800" y="1219203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5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" name="Google Shape;84;p54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" name="Google Shape;85;p54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54"/>
          <p:cNvSpPr txBox="1"/>
          <p:nvPr>
            <p:ph idx="2" type="body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" type="body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2" type="sldNum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" name="Google Shape;17;p45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" name="Google Shape;18;p4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0" y="0"/>
            <a:ext cx="12192000" cy="1909187"/>
          </a:xfrm>
          <a:prstGeom prst="rect">
            <a:avLst/>
          </a:prstGeom>
          <a:solidFill>
            <a:srgbClr val="E1E7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8"/>
          <p:cNvSpPr txBox="1"/>
          <p:nvPr>
            <p:ph type="ctrTitle"/>
          </p:nvPr>
        </p:nvSpPr>
        <p:spPr>
          <a:xfrm>
            <a:off x="2351586" y="3614880"/>
            <a:ext cx="7644849" cy="1296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4000"/>
              <a:buFont typeface="Cambria"/>
              <a:buNone/>
            </a:pPr>
            <a:r>
              <a:rPr lang="en-US" sz="4000">
                <a:solidFill>
                  <a:srgbClr val="464653"/>
                </a:solidFill>
                <a:latin typeface="Cambria"/>
                <a:ea typeface="Cambria"/>
                <a:cs typeface="Cambria"/>
                <a:sym typeface="Cambria"/>
              </a:rPr>
              <a:t>Ingeniería de Software I - 2023 </a:t>
            </a:r>
            <a:endParaRPr sz="4000">
              <a:solidFill>
                <a:srgbClr val="4646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8"/>
          <p:cNvSpPr txBox="1"/>
          <p:nvPr>
            <p:ph idx="1" type="subTitle"/>
          </p:nvPr>
        </p:nvSpPr>
        <p:spPr>
          <a:xfrm>
            <a:off x="2429596" y="5055039"/>
            <a:ext cx="7566841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rPr>
              <a:t>Redes De Petri</a:t>
            </a:r>
            <a:endParaRPr sz="3200">
              <a:solidFill>
                <a:srgbClr val="4646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3759" y="338757"/>
            <a:ext cx="1220036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205" y="338757"/>
            <a:ext cx="2539238" cy="122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idx="4294967295" type="title"/>
          </p:nvPr>
        </p:nvSpPr>
        <p:spPr>
          <a:xfrm>
            <a:off x="2587625" y="3175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2126153">
            <a:off x="1042653" y="492682"/>
            <a:ext cx="4403423" cy="2989633"/>
            <a:chOff x="5920602" y="118786"/>
            <a:chExt cx="4403423" cy="2990912"/>
          </a:xfrm>
        </p:grpSpPr>
        <p:pic>
          <p:nvPicPr>
            <p:cNvPr descr="C:\Users\Vero\Dropbox\Con Nico\hojita.png" id="332" name="Google Shape;33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50202" y="1032846"/>
              <a:ext cx="4344222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9"/>
            <p:cNvSpPr txBox="1"/>
            <p:nvPr/>
          </p:nvSpPr>
          <p:spPr>
            <a:xfrm rot="1572087">
              <a:off x="6226426" y="1063270"/>
              <a:ext cx="3720738" cy="956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una cola con un sitio y una transición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(por el momento)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1847527" y="2983798"/>
            <a:ext cx="918600" cy="1152527"/>
            <a:chOff x="323527" y="2983797"/>
            <a:chExt cx="918600" cy="1152525"/>
          </a:xfrm>
        </p:grpSpPr>
        <p:sp>
          <p:nvSpPr>
            <p:cNvPr id="335" name="Google Shape;335;p9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9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38" name="Google Shape;338;p9"/>
          <p:cNvGrpSpPr/>
          <p:nvPr/>
        </p:nvGrpSpPr>
        <p:grpSpPr>
          <a:xfrm>
            <a:off x="2377206" y="2965698"/>
            <a:ext cx="1901065" cy="1602424"/>
            <a:chOff x="853205" y="2965698"/>
            <a:chExt cx="1901065" cy="1602424"/>
          </a:xfrm>
        </p:grpSpPr>
        <p:sp>
          <p:nvSpPr>
            <p:cNvPr id="339" name="Google Shape;339;p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9"/>
            <p:cNvGrpSpPr/>
            <p:nvPr/>
          </p:nvGrpSpPr>
          <p:grpSpPr>
            <a:xfrm>
              <a:off x="853205" y="3344160"/>
              <a:ext cx="1439903" cy="1223962"/>
              <a:chOff x="853205" y="3344160"/>
              <a:chExt cx="1439903" cy="1223962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1242126" y="3560059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Google Shape;342;p9"/>
              <p:cNvCxnSpPr/>
              <p:nvPr/>
            </p:nvCxnSpPr>
            <p:spPr>
              <a:xfrm rot="5400000">
                <a:off x="1896925" y="3740241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9"/>
              <p:cNvCxnSpPr>
                <a:stCxn id="341" idx="6"/>
              </p:cNvCxnSpPr>
              <p:nvPr/>
            </p:nvCxnSpPr>
            <p:spPr>
              <a:xfrm>
                <a:off x="1673908" y="3775959"/>
                <a:ext cx="6192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344" name="Google Shape;344;p9"/>
              <p:cNvSpPr/>
              <p:nvPr/>
            </p:nvSpPr>
            <p:spPr>
              <a:xfrm>
                <a:off x="853205" y="3991859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>
            <p:ph idx="4294967295" type="title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0"/>
          <p:cNvGrpSpPr/>
          <p:nvPr/>
        </p:nvGrpSpPr>
        <p:grpSpPr>
          <a:xfrm rot="-2126153">
            <a:off x="1193210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352" name="Google Shape;35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10"/>
            <p:cNvSpPr txBox="1"/>
            <p:nvPr/>
          </p:nvSpPr>
          <p:spPr>
            <a:xfrm rot="1572087">
              <a:off x="6320758" y="1030366"/>
              <a:ext cx="3271463" cy="865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el jugador sale de la fila se lo inscribe y se le cobra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54" name="Google Shape;354;p10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55" name="Google Shape;355;p10"/>
            <p:cNvCxnSpPr>
              <a:endCxn id="35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56" name="Google Shape;356;p10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59" name="Google Shape;359;p10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60" name="Google Shape;360;p10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" name="Google Shape;361;p10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62" name="Google Shape;362;p10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64" name="Google Shape;364;p10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" name="Google Shape;365;p10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6" name="Google Shape;366;p10"/>
                <p:cNvCxnSpPr>
                  <a:stCxn id="36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67" name="Google Shape;367;p10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8" name="Google Shape;368;p10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/>
          <p:nvPr>
            <p:ph idx="4294967295" type="title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 SOLO COBRADOR QUE PUEDE ATENDER DE A UNA PERSONA POR VEZ.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1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376" name="Google Shape;37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1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impone una restricción: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No puede haber 2 jugadores “Abonando Inscripción”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78" name="Google Shape;378;p11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79" name="Google Shape;379;p11"/>
            <p:cNvCxnSpPr>
              <a:endCxn id="3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80" name="Google Shape;380;p11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83" name="Google Shape;383;p11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84" name="Google Shape;384;p11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5" name="Google Shape;385;p11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86" name="Google Shape;386;p11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11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88" name="Google Shape;388;p11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" name="Google Shape;389;p11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0" name="Google Shape;390;p11"/>
                <p:cNvCxnSpPr>
                  <a:stCxn id="3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391" name="Google Shape;391;p11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92" name="Google Shape;392;p11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1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394" name="Google Shape;394;p11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1"/>
          <p:cNvSpPr/>
          <p:nvPr/>
        </p:nvSpPr>
        <p:spPr>
          <a:xfrm>
            <a:off x="623393" y="4509120"/>
            <a:ext cx="11017214" cy="34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 transición “Comienza Inscripción” esté habilitada para más de un jugador.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623393" y="4869160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Modelamos con un sitio y un token el “Cobrador libre” y lo asociamos a la transición “Comienza Inscripción”.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623393" y="5435152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manera si hay más de un jugador en “Jugador esperando para pagar” solo podrá pasar 1, ya que solo hay un “Cobrador libre”.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1"/>
          <p:cNvGrpSpPr/>
          <p:nvPr/>
        </p:nvGrpSpPr>
        <p:grpSpPr>
          <a:xfrm>
            <a:off x="6031768" y="1256597"/>
            <a:ext cx="6019313" cy="1692713"/>
            <a:chOff x="3551948" y="2115406"/>
            <a:chExt cx="6019313" cy="1692713"/>
          </a:xfrm>
        </p:grpSpPr>
        <p:pic>
          <p:nvPicPr>
            <p:cNvPr descr="C:\Users\Vero\Dropbox\Con Nico\hojita.png" id="402" name="Google Shape;40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66698">
              <a:off x="3566680" y="2173360"/>
              <a:ext cx="5989850" cy="1576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1"/>
            <p:cNvSpPr txBox="1"/>
            <p:nvPr/>
          </p:nvSpPr>
          <p:spPr>
            <a:xfrm rot="-96781">
              <a:off x="4241815" y="2315126"/>
              <a:ext cx="4702539" cy="1237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Lo modelado puede interpretarse como: para comenzar la inscripción del jugador se requiere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un jugador en la fila y el cobrador libre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/>
          <p:nvPr>
            <p:ph idx="4294967295" type="title"/>
          </p:nvPr>
        </p:nvSpPr>
        <p:spPr>
          <a:xfrm>
            <a:off x="1174750" y="203200"/>
            <a:ext cx="11017250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ABONADO EL TORNEO, </a:t>
            </a: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PERSONA (JUGADOR) ESPERA POR ALGÚN OTRO JUGADOR PARA DISPUTAR SU PARTIDO. LUEGO, AMBOS JUGADORES PASAN A JUGAR SU PARTIDO A CUALQUIERA DE LAS DOS CANCHAS QUE POSEE EL CLUB (EN UNA CANCHA SÓLO SE PUEDE JUGAR  UN PARTIDO POR VEZ).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2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11" name="Google Shape;41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12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la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inscripción debe modelarse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que el cobrador queda libre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14" name="Google Shape;414;p12"/>
            <p:cNvCxnSpPr>
              <a:endCxn id="41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15" name="Google Shape;415;p12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2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18" name="Google Shape;418;p12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19" name="Google Shape;419;p12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0" name="Google Shape;420;p12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21" name="Google Shape;421;p12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2" name="Google Shape;422;p12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23" name="Google Shape;423;p12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4" name="Google Shape;424;p12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5" name="Google Shape;425;p12"/>
                <p:cNvCxnSpPr>
                  <a:stCxn id="42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26" name="Google Shape;426;p12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27" name="Google Shape;427;p12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2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29" name="Google Shape;429;p12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12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12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35" name="Google Shape;435;p12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36" name="Google Shape;436;p12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7" name="Google Shape;437;p12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3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44" name="Google Shape;44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3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otra cola para esperar un oponente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(transición y sitio)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46" name="Google Shape;446;p13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47" name="Google Shape;447;p13"/>
            <p:cNvCxnSpPr>
              <a:endCxn id="448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48" name="Google Shape;448;p13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13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51" name="Google Shape;451;p13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3" name="Google Shape;453;p13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54" name="Google Shape;454;p13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5" name="Google Shape;455;p13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56" name="Google Shape;456;p13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7" name="Google Shape;457;p13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8" name="Google Shape;458;p13"/>
                <p:cNvCxnSpPr>
                  <a:stCxn id="456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59" name="Google Shape;459;p13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0" name="Google Shape;460;p13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13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62" name="Google Shape;462;p13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13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3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468" name="Google Shape;468;p13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69" name="Google Shape;469;p13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13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13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472" name="Google Shape;472;p13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13"/>
            <p:cNvCxnSpPr>
              <a:endCxn id="472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75" name="Google Shape;475;p13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PERSONA (JUGADOR) ESPERA POR ALGÚN OTRO JUGADOR PARA DISPUTAR SU PARTIDO.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LUEGO, AMBOS JUGADORES PASAN A JUGAR SU PARTIDO A CUALQUIERA DE LAS DOS CANCHAS QUE POSEE EL CLUB (EN UNA CANCHA SÓLO SE PUEDE JUGAR  UN PARTIDO POR VEZ).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4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482" name="Google Shape;48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14"/>
            <p:cNvSpPr txBox="1"/>
            <p:nvPr/>
          </p:nvSpPr>
          <p:spPr>
            <a:xfrm rot="1572087">
              <a:off x="6167332" y="1034761"/>
              <a:ext cx="3596167" cy="865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Debemos modelar el uso de 2 canchas y la sincronización de 2 jugadores para jugar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84" name="Google Shape;484;p14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85" name="Google Shape;485;p14"/>
            <p:cNvCxnSpPr>
              <a:endCxn id="48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6" name="Google Shape;486;p14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4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89" name="Google Shape;489;p14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90" name="Google Shape;490;p14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1" name="Google Shape;491;p14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92" name="Google Shape;492;p14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3" name="Google Shape;493;p14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94" name="Google Shape;494;p14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5" name="Google Shape;495;p14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6" name="Google Shape;496;p14"/>
                <p:cNvCxnSpPr>
                  <a:stCxn id="49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497" name="Google Shape;497;p14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8" name="Google Shape;498;p14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4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00" name="Google Shape;500;p14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14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14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06" name="Google Shape;506;p14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07" name="Google Shape;507;p14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8" name="Google Shape;508;p14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4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10" name="Google Shape;510;p14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14"/>
            <p:cNvCxnSpPr>
              <a:endCxn id="510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13" name="Google Shape;513;p14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14" name="Google Shape;514;p14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5" name="Google Shape;515;p14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14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7" name="Google Shape;517;p14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4"/>
          <p:cNvSpPr/>
          <p:nvPr/>
        </p:nvSpPr>
        <p:spPr>
          <a:xfrm>
            <a:off x="1127453" y="5546603"/>
            <a:ext cx="10369144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hay 2 jugadores “Esperando Oponente” en la cola, deben dirigirse JUNTOS (sincronizados) a una de las canchas. Luego pasan juntos a jugar.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4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20" name="Google Shape;520;p14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14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3" name="Google Shape;523;p14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25" name="Google Shape;525;p14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6" name="Google Shape;526;p14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14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29" name="Google Shape;529;p14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30" name="Google Shape;530;p14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p14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534" name="Google Shape;534;p14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AMBOS JUGADORES PASAN A JUGAR SU PARTIDO A CUALQUIERA DE LAS DOS CANCHAS QUE POSEE EL CLUB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(EN UNA CANCHA SÓLO SE PUEDE JUGAR  UN PARTIDO POR VEZ).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5"/>
          <p:cNvGrpSpPr/>
          <p:nvPr/>
        </p:nvGrpSpPr>
        <p:grpSpPr>
          <a:xfrm rot="-2126153">
            <a:off x="885623" y="559937"/>
            <a:ext cx="4022522" cy="2798121"/>
            <a:chOff x="5920602" y="118745"/>
            <a:chExt cx="4022522" cy="2799315"/>
          </a:xfrm>
        </p:grpSpPr>
        <p:pic>
          <p:nvPicPr>
            <p:cNvPr descr="C:\Users\Vero\Dropbox\Con Nico\hojita.png" id="541" name="Google Shape;54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15"/>
            <p:cNvSpPr txBox="1"/>
            <p:nvPr/>
          </p:nvSpPr>
          <p:spPr>
            <a:xfrm rot="1572087">
              <a:off x="6167332" y="1020456"/>
              <a:ext cx="3596167" cy="894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Surge una restricción: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Solo 2 jugadores pueden usar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cancha al mismo tiempo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543" name="Google Shape;543;p15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544" name="Google Shape;544;p15"/>
            <p:cNvCxnSpPr>
              <a:endCxn id="54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45" name="Google Shape;545;p15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15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548" name="Google Shape;548;p15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549" name="Google Shape;549;p15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0" name="Google Shape;550;p15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551" name="Google Shape;551;p15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15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553" name="Google Shape;553;p15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4" name="Google Shape;554;p15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5" name="Google Shape;555;p15"/>
                <p:cNvCxnSpPr>
                  <a:stCxn id="55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556" name="Google Shape;556;p15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57" name="Google Shape;557;p15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15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59" name="Google Shape;559;p15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15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15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65" name="Google Shape;565;p15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66" name="Google Shape;566;p15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7" name="Google Shape;567;p15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15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69" name="Google Shape;569;p15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15"/>
            <p:cNvCxnSpPr>
              <a:endCxn id="569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72" name="Google Shape;572;p15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73" name="Google Shape;573;p15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74" name="Google Shape;574;p15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76" name="Google Shape;576;p15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5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78" name="Google Shape;578;p15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1" name="Google Shape;581;p15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5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83" name="Google Shape;583;p15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84" name="Google Shape;584;p15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Google Shape;586;p15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87" name="Google Shape;587;p15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88" name="Google Shape;588;p15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15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592" name="Google Shape;592;p15"/>
          <p:cNvSpPr/>
          <p:nvPr/>
        </p:nvSpPr>
        <p:spPr>
          <a:xfrm>
            <a:off x="487913" y="5036970"/>
            <a:ext cx="5692798" cy="8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las transiciones “Comienza partido” estén habilitadas si hay jugadores en la cancha.  Modelamos igual que el cobrador libre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5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595" name="Google Shape;595;p15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15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599" name="Google Shape;599;p15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5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LUEGO, AMBOS JUGADORES PASAN A JUGAR SU PARTIDO A CUALQUIERA DE LAS DOS CANCHAS QUE POSEE EL CLUB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 UNA CANCHA SÓLO SE PUEDE JUGAR  UN PARTIDO POR VEZ).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"/>
          <p:cNvSpPr txBox="1"/>
          <p:nvPr>
            <p:ph idx="4294967295" type="title"/>
          </p:nvPr>
        </p:nvSpPr>
        <p:spPr>
          <a:xfrm>
            <a:off x="1390650" y="161925"/>
            <a:ext cx="1080135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UNA VEZ FINALIZADO EL PARTIDO 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16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11" name="Google Shape;611;p16"/>
            <p:cNvCxnSpPr>
              <a:endCxn id="612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2" name="Google Shape;612;p16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6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15" name="Google Shape;615;p16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7" name="Google Shape;617;p16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18" name="Google Shape;618;p16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9" name="Google Shape;619;p16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20" name="Google Shape;620;p16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1" name="Google Shape;621;p16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2" name="Google Shape;622;p16"/>
                <p:cNvCxnSpPr>
                  <a:stCxn id="620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23" name="Google Shape;623;p16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24" name="Google Shape;624;p16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16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26" name="Google Shape;626;p16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16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16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32" name="Google Shape;632;p16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633" name="Google Shape;633;p16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4" name="Google Shape;634;p16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16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636" name="Google Shape;636;p16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16"/>
            <p:cNvCxnSpPr>
              <a:endCxn id="636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39" name="Google Shape;639;p16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640" name="Google Shape;640;p16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41" name="Google Shape;641;p16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16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3" name="Google Shape;643;p16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6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645" name="Google Shape;645;p16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48" name="Google Shape;648;p16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16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650" name="Google Shape;650;p16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51" name="Google Shape;651;p16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16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654" name="Google Shape;654;p16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655" name="Google Shape;655;p16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7" name="Google Shape;657;p16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659" name="Google Shape;659;p16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16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661" name="Google Shape;661;p16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665" name="Google Shape;665;p16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16"/>
          <p:cNvGrpSpPr/>
          <p:nvPr/>
        </p:nvGrpSpPr>
        <p:grpSpPr>
          <a:xfrm rot="-2126153">
            <a:off x="99621" y="186491"/>
            <a:ext cx="5008328" cy="3423763"/>
            <a:chOff x="5920268" y="11776"/>
            <a:chExt cx="4533223" cy="3137163"/>
          </a:xfrm>
        </p:grpSpPr>
        <p:pic>
          <p:nvPicPr>
            <p:cNvPr descr="C:\Users\Vero\Dropbox\Con Nico\hojita.png" id="670" name="Google Shape;67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972634" y="938301"/>
              <a:ext cx="4428492" cy="1284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16"/>
            <p:cNvSpPr txBox="1"/>
            <p:nvPr/>
          </p:nvSpPr>
          <p:spPr>
            <a:xfrm rot="1572087">
              <a:off x="6227827" y="1043389"/>
              <a:ext cx="3841012" cy="1028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es redundante, pero hay que notar que puede haber jugadores en “Esperando Oponente” porque las canchas están ocupadas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"/>
          <p:cNvSpPr txBox="1"/>
          <p:nvPr>
            <p:ph idx="4294967295" type="title"/>
          </p:nvPr>
        </p:nvSpPr>
        <p:spPr>
          <a:xfrm>
            <a:off x="1463675" y="152400"/>
            <a:ext cx="10728325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FINALIZADO EL PARTIDO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17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79" name="Google Shape;679;p17"/>
            <p:cNvCxnSpPr>
              <a:endCxn id="6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80" name="Google Shape;680;p17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17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83" name="Google Shape;683;p17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84" name="Google Shape;684;p17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17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86" name="Google Shape;686;p17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7" name="Google Shape;687;p17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88" name="Google Shape;688;p17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9" name="Google Shape;689;p17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0" name="Google Shape;690;p17"/>
                <p:cNvCxnSpPr>
                  <a:stCxn id="6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691" name="Google Shape;691;p17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92" name="Google Shape;692;p17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7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94" name="Google Shape;694;p17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17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17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00" name="Google Shape;700;p17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01" name="Google Shape;701;p17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2" name="Google Shape;702;p17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7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04" name="Google Shape;704;p17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7"/>
            <p:cNvCxnSpPr>
              <a:endCxn id="704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07" name="Google Shape;707;p17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08" name="Google Shape;708;p17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9" name="Google Shape;709;p17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17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1" name="Google Shape;711;p17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13" name="Google Shape;713;p17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6" name="Google Shape;716;p17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18" name="Google Shape;718;p17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19" name="Google Shape;719;p17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" name="Google Shape;721;p17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22" name="Google Shape;722;p17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723" name="Google Shape;723;p17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17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27" name="Google Shape;727;p17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729" name="Google Shape;729;p17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17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733" name="Google Shape;733;p17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17"/>
          <p:cNvGrpSpPr/>
          <p:nvPr/>
        </p:nvGrpSpPr>
        <p:grpSpPr>
          <a:xfrm>
            <a:off x="502115" y="1102115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738" name="Google Shape;7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17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el partido, los jugadores se van juntos y la cancha queda disponible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740" name="Google Shape;740;p17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741" name="Google Shape;741;p17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2" name="Google Shape;742;p17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17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44" name="Google Shape;744;p17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17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746" name="Google Shape;746;p17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7" name="Google Shape;747;p17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8" name="Google Shape;748;p17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49" name="Google Shape;749;p17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50" name="Google Shape;750;p17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7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8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758" name="Google Shape;758;p18"/>
            <p:cNvCxnSpPr>
              <a:endCxn id="759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59" name="Google Shape;759;p18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8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762" name="Google Shape;762;p18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763" name="Google Shape;763;p18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4" name="Google Shape;764;p18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765" name="Google Shape;765;p18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6" name="Google Shape;766;p18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767" name="Google Shape;767;p18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8" name="Google Shape;768;p18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9" name="Google Shape;769;p18"/>
                <p:cNvCxnSpPr>
                  <a:stCxn id="767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770" name="Google Shape;770;p18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1" name="Google Shape;771;p18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18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773" name="Google Shape;773;p18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8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18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79" name="Google Shape;779;p18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80" name="Google Shape;780;p18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1" name="Google Shape;781;p18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18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83" name="Google Shape;783;p18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18"/>
            <p:cNvCxnSpPr>
              <a:endCxn id="783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786" name="Google Shape;786;p18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87" name="Google Shape;787;p18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8" name="Google Shape;788;p18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9" name="Google Shape;789;p18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0" name="Google Shape;790;p18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18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92" name="Google Shape;792;p18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18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4" name="Google Shape;794;p18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5" name="Google Shape;795;p18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18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97" name="Google Shape;797;p18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8" name="Google Shape;798;p18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18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01" name="Google Shape;801;p18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02" name="Google Shape;802;p18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18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05" name="Google Shape;805;p18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06" name="Google Shape;806;p18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18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08" name="Google Shape;808;p18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18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812" name="Google Shape;812;p18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18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817" name="Google Shape;81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18"/>
            <p:cNvSpPr txBox="1"/>
            <p:nvPr/>
          </p:nvSpPr>
          <p:spPr>
            <a:xfrm rot="-554066">
              <a:off x="-119749" y="1393043"/>
              <a:ext cx="3596167" cy="951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zona de vestuarios es única y compartida con todos los jugadores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819" name="Google Shape;819;p18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820" name="Google Shape;820;p18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1" name="Google Shape;821;p18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18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23" name="Google Shape;823;p18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8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825" name="Google Shape;825;p18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6" name="Google Shape;826;p18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7" name="Google Shape;827;p18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8" name="Google Shape;828;p18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29" name="Google Shape;829;p18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8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8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832" name="Google Shape;832;p18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833" name="Google Shape;833;p18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834" name="Google Shape;834;p18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835" name="Google Shape;835;p18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7" name="Google Shape;837;p18"/>
              <p:cNvCxnSpPr/>
              <p:nvPr/>
            </p:nvCxnSpPr>
            <p:spPr>
              <a:xfrm flipH="1" rot="10800000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838" name="Google Shape;838;p18"/>
              <p:cNvCxnSpPr/>
              <p:nvPr/>
            </p:nvCxnSpPr>
            <p:spPr>
              <a:xfrm flipH="1" rot="10800000">
                <a:off x="6973755" y="3921538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839" name="Google Shape;839;p18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SI LAS DOS CANCHAS SE ENCUENTRAN OCUPADAS DEBEN ESPERAR A QUE SE LIBERE ALGUNA DE ELLAS PARA PODER JUGAR SU PARTIDO. UNA VEZ FINALIZADO EL PARTIDO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RETIRAN A LA ZONA DE VESTUARIOS PARA FINALMENTE RETIRARSE DEL CLUB.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884254" y="425454"/>
            <a:ext cx="10698145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39"/>
          <p:cNvSpPr txBox="1"/>
          <p:nvPr/>
        </p:nvSpPr>
        <p:spPr>
          <a:xfrm>
            <a:off x="1185706" y="1408343"/>
            <a:ext cx="9495692" cy="2264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175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Una Red de Petri permite modelar sistemas dinámicos y concurrentes mediante una representación gráfica de eventos discretos.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La red es un grafo dirigido con 4 componentes principales: sitios,  transiciones, arcos y tokens.</a:t>
            </a:r>
            <a:endParaRPr b="1" i="0" sz="23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3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625" y="3757459"/>
            <a:ext cx="8042147" cy="2456260"/>
          </a:xfrm>
          <a:prstGeom prst="roundRect">
            <a:avLst>
              <a:gd fmla="val 26076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9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846" name="Google Shape;846;p19"/>
            <p:cNvCxnSpPr>
              <a:endCxn id="847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47" name="Google Shape;847;p19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19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850" name="Google Shape;850;p19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851" name="Google Shape;851;p19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p19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853" name="Google Shape;853;p19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4" name="Google Shape;854;p19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855" name="Google Shape;855;p19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6" name="Google Shape;856;p19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7" name="Google Shape;857;p19"/>
                <p:cNvCxnSpPr>
                  <a:stCxn id="855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A5A5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858" name="Google Shape;858;p19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b="0" i="0" sz="10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59" name="Google Shape;859;p1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9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861" name="Google Shape;861;p19"/>
            <p:cNvSpPr/>
            <p:nvPr/>
          </p:nvSpPr>
          <p:spPr>
            <a:xfrm flipH="1" rot="-5400000">
              <a:off x="2480195" y="2066876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9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rgbClr val="A5A5A5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19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cap="flat" cmpd="sng" w="28575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867" name="Google Shape;867;p19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868" name="Google Shape;868;p19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9" name="Google Shape;869;p19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19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871" name="Google Shape;871;p19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19"/>
            <p:cNvCxnSpPr>
              <a:endCxn id="871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74" name="Google Shape;874;p19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875" name="Google Shape;875;p19"/>
            <p:cNvCxnSpPr/>
            <p:nvPr/>
          </p:nvCxnSpPr>
          <p:spPr>
            <a:xfrm flipH="1" rot="10800000">
              <a:off x="4809936" y="284141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76" name="Google Shape;876;p19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19"/>
            <p:cNvCxnSpPr/>
            <p:nvPr/>
          </p:nvCxnSpPr>
          <p:spPr>
            <a:xfrm flipH="1" rot="10800000">
              <a:off x="4657278" y="255338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78" name="Google Shape;878;p19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880" name="Google Shape;880;p19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19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82" name="Google Shape;882;p19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3" name="Google Shape;883;p19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19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885" name="Google Shape;885;p19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86" name="Google Shape;886;p19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8" name="Google Shape;888;p19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89" name="Google Shape;889;p19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90" name="Google Shape;890;p19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2" name="Google Shape;892;p19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93" name="Google Shape;893;p19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894" name="Google Shape;894;p19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19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96" name="Google Shape;896;p19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900" name="Google Shape;900;p19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19"/>
          <p:cNvGrpSpPr/>
          <p:nvPr/>
        </p:nvGrpSpPr>
        <p:grpSpPr>
          <a:xfrm>
            <a:off x="-255176" y="762539"/>
            <a:ext cx="4775004" cy="3038430"/>
            <a:chOff x="-336139" y="1128136"/>
            <a:chExt cx="4020891" cy="1561345"/>
          </a:xfrm>
        </p:grpSpPr>
        <p:pic>
          <p:nvPicPr>
            <p:cNvPr descr="C:\Users\Vero\Dropbox\Con Nico\hojita.png" id="905" name="Google Shape;9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84617" y="1419893"/>
              <a:ext cx="3917848" cy="977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19"/>
            <p:cNvSpPr txBox="1"/>
            <p:nvPr/>
          </p:nvSpPr>
          <p:spPr>
            <a:xfrm rot="-554066">
              <a:off x="-436" y="1469971"/>
              <a:ext cx="3418211" cy="782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transición, para consumir los tokens acumulados en el sitio 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907" name="Google Shape;907;p19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908" name="Google Shape;908;p19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09" name="Google Shape;909;p19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19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11" name="Google Shape;911;p19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19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913" name="Google Shape;913;p19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4" name="Google Shape;914;p19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5" name="Google Shape;915;p19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16" name="Google Shape;916;p19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917" name="Google Shape;917;p19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9"/>
          <p:cNvSpPr/>
          <p:nvPr/>
        </p:nvSpPr>
        <p:spPr>
          <a:xfrm flipH="1" rot="5400000">
            <a:off x="7397113" y="4413400"/>
            <a:ext cx="943240" cy="2122140"/>
          </a:xfrm>
          <a:prstGeom prst="arc">
            <a:avLst>
              <a:gd fmla="val 11297711" name="adj1"/>
              <a:gd fmla="val 18119412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19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920" name="Google Shape;920;p19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921" name="Google Shape;921;p19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922" name="Google Shape;922;p19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923" name="Google Shape;923;p19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19"/>
              <p:cNvCxnSpPr/>
              <p:nvPr/>
            </p:nvCxnSpPr>
            <p:spPr>
              <a:xfrm flipH="1" rot="10800000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926" name="Google Shape;926;p19"/>
              <p:cNvCxnSpPr/>
              <p:nvPr/>
            </p:nvCxnSpPr>
            <p:spPr>
              <a:xfrm flipH="1" rot="10800000">
                <a:off x="6973755" y="3921538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927" name="Google Shape;927;p19"/>
          <p:cNvGrpSpPr/>
          <p:nvPr/>
        </p:nvGrpSpPr>
        <p:grpSpPr>
          <a:xfrm>
            <a:off x="9408460" y="3347038"/>
            <a:ext cx="1080029" cy="1197172"/>
            <a:chOff x="7884459" y="3347038"/>
            <a:chExt cx="1080029" cy="1197172"/>
          </a:xfrm>
        </p:grpSpPr>
        <p:grpSp>
          <p:nvGrpSpPr>
            <p:cNvPr id="928" name="Google Shape;928;p19"/>
            <p:cNvGrpSpPr/>
            <p:nvPr/>
          </p:nvGrpSpPr>
          <p:grpSpPr>
            <a:xfrm>
              <a:off x="7884459" y="3347038"/>
              <a:ext cx="576558" cy="792163"/>
              <a:chOff x="7884459" y="3347038"/>
              <a:chExt cx="576558" cy="792163"/>
            </a:xfrm>
          </p:grpSpPr>
          <p:cxnSp>
            <p:nvCxnSpPr>
              <p:cNvPr id="929" name="Google Shape;929;p19"/>
              <p:cNvCxnSpPr/>
              <p:nvPr/>
            </p:nvCxnSpPr>
            <p:spPr>
              <a:xfrm rot="5400000">
                <a:off x="8064760" y="374311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19"/>
              <p:cNvCxnSpPr/>
              <p:nvPr/>
            </p:nvCxnSpPr>
            <p:spPr>
              <a:xfrm>
                <a:off x="7884459" y="3777522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931" name="Google Shape;931;p19"/>
            <p:cNvSpPr/>
            <p:nvPr/>
          </p:nvSpPr>
          <p:spPr>
            <a:xfrm>
              <a:off x="7956467" y="4184170"/>
              <a:ext cx="1008021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retira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 club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9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UNA VEZ FINALIZADO EL PARTIDO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"/>
          <p:cNvSpPr txBox="1"/>
          <p:nvPr>
            <p:ph type="title"/>
          </p:nvPr>
        </p:nvSpPr>
        <p:spPr>
          <a:xfrm>
            <a:off x="609600" y="562708"/>
            <a:ext cx="10972800" cy="58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VARIANTE</a:t>
            </a:r>
            <a:endParaRPr/>
          </a:p>
        </p:txBody>
      </p:sp>
      <p:sp>
        <p:nvSpPr>
          <p:cNvPr id="939" name="Google Shape;939;p20"/>
          <p:cNvSpPr txBox="1"/>
          <p:nvPr>
            <p:ph idx="4294967295" type="body"/>
          </p:nvPr>
        </p:nvSpPr>
        <p:spPr>
          <a:xfrm>
            <a:off x="874207" y="1392238"/>
            <a:ext cx="10611059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Podría haber una variante respecto del modelado de los tenistas jugando en las canchas.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vez de modelar dos tenistas jugando podría modelarse una pareja jugando.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ser así, el bloque de modelado de la cancha tendría un arco en vez de dos.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remarcar que si se usa esta aproximación, cuando se retiran los jugadores del vestuario no lo hacen en pareja. Deben modelarse con dos arcos.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del problema, esta forma de modelar puede ser alternativa (este caso) u obligatoria (ej: embasar 6 botellas en un pack).</a:t>
            </a:r>
            <a:endParaRPr/>
          </a:p>
          <a:p>
            <a:pPr indent="-88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1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21"/>
          <p:cNvGrpSpPr/>
          <p:nvPr/>
        </p:nvGrpSpPr>
        <p:grpSpPr>
          <a:xfrm>
            <a:off x="986680" y="928885"/>
            <a:ext cx="3435575" cy="5317074"/>
            <a:chOff x="4441387" y="1124744"/>
            <a:chExt cx="3435575" cy="5317074"/>
          </a:xfrm>
        </p:grpSpPr>
        <p:sp>
          <p:nvSpPr>
            <p:cNvPr id="947" name="Google Shape;947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9" name="Google Shape;949;p21"/>
            <p:cNvCxnSpPr>
              <a:stCxn id="947" idx="7"/>
            </p:cNvCxnSpPr>
            <p:nvPr/>
          </p:nvCxnSpPr>
          <p:spPr>
            <a:xfrm flipH="1" rot="10800000">
              <a:off x="4809936" y="2841382"/>
              <a:ext cx="531000" cy="783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0" name="Google Shape;950;p21"/>
            <p:cNvCxnSpPr>
              <a:stCxn id="947" idx="0"/>
            </p:cNvCxnSpPr>
            <p:nvPr/>
          </p:nvCxnSpPr>
          <p:spPr>
            <a:xfrm flipH="1" rot="10800000">
              <a:off x="4657278" y="2553446"/>
              <a:ext cx="692400" cy="1008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1" name="Google Shape;951;p21"/>
            <p:cNvCxnSpPr>
              <a:stCxn id="947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2" name="Google Shape;952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 flipH="1" rot="5400000">
              <a:off x="5873113" y="4413400"/>
              <a:ext cx="943240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4" name="Google Shape;954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6" name="Google Shape;956;p21"/>
            <p:cNvCxnSpPr>
              <a:endCxn id="957" idx="2"/>
            </p:cNvCxnSpPr>
            <p:nvPr/>
          </p:nvCxnSpPr>
          <p:spPr>
            <a:xfrm>
              <a:off x="5389518" y="4796834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7" name="Google Shape;957;p21"/>
            <p:cNvSpPr/>
            <p:nvPr/>
          </p:nvSpPr>
          <p:spPr>
            <a:xfrm>
              <a:off x="5965818" y="4582434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21"/>
            <p:cNvCxnSpPr>
              <a:stCxn id="957" idx="6"/>
            </p:cNvCxnSpPr>
            <p:nvPr/>
          </p:nvCxnSpPr>
          <p:spPr>
            <a:xfrm>
              <a:off x="6397600" y="4798334"/>
              <a:ext cx="576600" cy="33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9" name="Google Shape;959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0" name="Google Shape;960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21"/>
            <p:cNvCxnSpPr>
              <a:endCxn id="966" idx="2"/>
            </p:cNvCxnSpPr>
            <p:nvPr/>
          </p:nvCxnSpPr>
          <p:spPr>
            <a:xfrm>
              <a:off x="5389609" y="2695902"/>
              <a:ext cx="576300" cy="15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66" name="Google Shape;966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665230" y="2108638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8" name="Google Shape;968;p21"/>
            <p:cNvCxnSpPr>
              <a:stCxn id="966" idx="6"/>
            </p:cNvCxnSpPr>
            <p:nvPr/>
          </p:nvCxnSpPr>
          <p:spPr>
            <a:xfrm>
              <a:off x="6397691" y="2697402"/>
              <a:ext cx="576600" cy="3300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69" name="Google Shape;969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0" name="Google Shape;970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639511" y="5060966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5" name="Google Shape;97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7" name="Google Shape;977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79" name="Google Shape;979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3" name="Google Shape;983;p21"/>
            <p:cNvCxnSpPr/>
            <p:nvPr/>
          </p:nvCxnSpPr>
          <p:spPr>
            <a:xfrm flipH="1" rot="10800000">
              <a:off x="6973755" y="392153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84" name="Google Shape;984;p21"/>
            <p:cNvCxnSpPr/>
            <p:nvPr/>
          </p:nvCxnSpPr>
          <p:spPr>
            <a:xfrm flipH="1" rot="10800000">
              <a:off x="6973755" y="399354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85" name="Google Shape;985;p21"/>
          <p:cNvGrpSpPr/>
          <p:nvPr/>
        </p:nvGrpSpPr>
        <p:grpSpPr>
          <a:xfrm>
            <a:off x="7693890" y="901136"/>
            <a:ext cx="3435575" cy="5317074"/>
            <a:chOff x="4441387" y="1124744"/>
            <a:chExt cx="3435575" cy="5317074"/>
          </a:xfrm>
        </p:grpSpPr>
        <p:sp>
          <p:nvSpPr>
            <p:cNvPr id="986" name="Google Shape;986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 flipH="1" rot="5400000">
              <a:off x="5873113" y="4413400"/>
              <a:ext cx="943240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1"/>
            <p:cNvCxnSpPr>
              <a:stCxn id="989" idx="7"/>
            </p:cNvCxnSpPr>
            <p:nvPr/>
          </p:nvCxnSpPr>
          <p:spPr>
            <a:xfrm flipH="1" rot="10800000">
              <a:off x="4809936" y="2841382"/>
              <a:ext cx="531000" cy="783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2" name="Google Shape;992;p21"/>
            <p:cNvCxnSpPr>
              <a:stCxn id="989" idx="0"/>
            </p:cNvCxnSpPr>
            <p:nvPr/>
          </p:nvCxnSpPr>
          <p:spPr>
            <a:xfrm flipH="1" rot="10800000">
              <a:off x="4657278" y="2553446"/>
              <a:ext cx="692400" cy="100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3" name="Google Shape;993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>
              <a:stCxn id="989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5" name="Google Shape;995;p21"/>
            <p:cNvCxnSpPr>
              <a:stCxn id="989" idx="4"/>
            </p:cNvCxnSpPr>
            <p:nvPr/>
          </p:nvCxnSpPr>
          <p:spPr>
            <a:xfrm>
              <a:off x="4657278" y="3993546"/>
              <a:ext cx="689700" cy="101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97" name="Google Shape;997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1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02" name="Google Shape;1002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 flipH="1" rot="-5400000">
              <a:off x="5589239" y="998274"/>
              <a:ext cx="934922" cy="2172938"/>
            </a:xfrm>
            <a:prstGeom prst="arc">
              <a:avLst>
                <a:gd fmla="val 11297711" name="adj1"/>
                <a:gd fmla="val 17881394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fmla="val 11297711" name="adj1"/>
                <a:gd fmla="val 18119412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 flipH="1" rot="10800000">
              <a:off x="6973755" y="3921538"/>
              <a:ext cx="530858" cy="7835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 flipH="1" rot="10800000">
              <a:off x="6973755" y="3993546"/>
              <a:ext cx="692448" cy="10083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13" name="Google Shape;1013;p21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21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rgbClr val="00B05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 flipH="1" rot="10800000">
              <a:off x="5965643" y="5715582"/>
              <a:ext cx="433370" cy="435642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 flipH="1" rot="10800000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4172459" y="943844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1029" name="Google Shape;102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 </a:t>
              </a:r>
              <a:endParaRPr b="1" i="0" sz="18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22"/>
          <p:cNvGrpSpPr/>
          <p:nvPr/>
        </p:nvGrpSpPr>
        <p:grpSpPr>
          <a:xfrm>
            <a:off x="1775519" y="908720"/>
            <a:ext cx="8640961" cy="5317074"/>
            <a:chOff x="-134012" y="1136262"/>
            <a:chExt cx="8640961" cy="5317074"/>
          </a:xfrm>
        </p:grpSpPr>
        <p:grpSp>
          <p:nvGrpSpPr>
            <p:cNvPr id="1037" name="Google Shape;1037;p22"/>
            <p:cNvGrpSpPr/>
            <p:nvPr/>
          </p:nvGrpSpPr>
          <p:grpSpPr>
            <a:xfrm flipH="1" rot="10800000">
              <a:off x="4499992" y="5013176"/>
              <a:ext cx="2448272" cy="1440160"/>
              <a:chOff x="4605908" y="4665836"/>
              <a:chExt cx="2448272" cy="1427460"/>
            </a:xfrm>
          </p:grpSpPr>
          <p:sp>
            <p:nvSpPr>
              <p:cNvPr id="1038" name="Google Shape;1038;p22"/>
              <p:cNvSpPr/>
              <p:nvPr/>
            </p:nvSpPr>
            <p:spPr>
              <a:xfrm flipH="1" rot="-5400000">
                <a:off x="5224916" y="4539366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9" name="Google Shape;1039;p22"/>
              <p:cNvGrpSpPr/>
              <p:nvPr/>
            </p:nvGrpSpPr>
            <p:grpSpPr>
              <a:xfrm>
                <a:off x="5253980" y="4665836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40" name="Google Shape;1040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 rot="10800000"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2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3" name="Google Shape;1043;p22"/>
              <p:cNvSpPr/>
              <p:nvPr/>
            </p:nvSpPr>
            <p:spPr>
              <a:xfrm rot="5400000">
                <a:off x="5525649" y="4563583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4" name="Google Shape;1044;p22"/>
            <p:cNvGrpSpPr/>
            <p:nvPr/>
          </p:nvGrpSpPr>
          <p:grpSpPr>
            <a:xfrm>
              <a:off x="-134012" y="1136262"/>
              <a:ext cx="8640961" cy="4259725"/>
              <a:chOff x="-134012" y="1136262"/>
              <a:chExt cx="8640961" cy="4259725"/>
            </a:xfrm>
          </p:grpSpPr>
          <p:sp>
            <p:nvSpPr>
              <p:cNvPr id="1045" name="Google Shape;1045;p22"/>
              <p:cNvSpPr/>
              <p:nvPr/>
            </p:nvSpPr>
            <p:spPr>
              <a:xfrm>
                <a:off x="784587" y="3571577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6" name="Google Shape;1046;p22"/>
              <p:cNvCxnSpPr/>
              <p:nvPr/>
            </p:nvCxnSpPr>
            <p:spPr>
              <a:xfrm rot="5400000">
                <a:off x="-216306" y="375175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7" name="Google Shape;1047;p22"/>
              <p:cNvCxnSpPr/>
              <p:nvPr/>
            </p:nvCxnSpPr>
            <p:spPr>
              <a:xfrm rot="5400000">
                <a:off x="1439386" y="3751759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8" name="Google Shape;1048;p22"/>
              <p:cNvCxnSpPr/>
              <p:nvPr/>
            </p:nvCxnSpPr>
            <p:spPr>
              <a:xfrm rot="5400000">
                <a:off x="3023790" y="375307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9" name="Google Shape;1049;p22"/>
              <p:cNvCxnSpPr>
                <a:endCxn id="1045" idx="2"/>
              </p:cNvCxnSpPr>
              <p:nvPr/>
            </p:nvCxnSpPr>
            <p:spPr>
              <a:xfrm>
                <a:off x="179787" y="3785977"/>
                <a:ext cx="6048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50" name="Google Shape;1050;p22"/>
              <p:cNvCxnSpPr>
                <a:stCxn id="1045" idx="6"/>
              </p:cNvCxnSpPr>
              <p:nvPr/>
            </p:nvCxnSpPr>
            <p:spPr>
              <a:xfrm>
                <a:off x="1216369" y="3787477"/>
                <a:ext cx="6192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51" name="Google Shape;1051;p22"/>
              <p:cNvCxnSpPr>
                <a:endCxn id="1052" idx="2"/>
              </p:cNvCxnSpPr>
              <p:nvPr/>
            </p:nvCxnSpPr>
            <p:spPr>
              <a:xfrm>
                <a:off x="1835407" y="3785977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53" name="Google Shape;1053;p22"/>
              <p:cNvSpPr/>
              <p:nvPr/>
            </p:nvSpPr>
            <p:spPr>
              <a:xfrm flipH="1" rot="-5400000">
                <a:off x="2022656" y="2078394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-134012" y="2995315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395666" y="4003377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6" name="Google Shape;1056;p22"/>
              <p:cNvGrpSpPr/>
              <p:nvPr/>
            </p:nvGrpSpPr>
            <p:grpSpPr>
              <a:xfrm>
                <a:off x="2051720" y="2204864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57" name="Google Shape;1057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Cobrador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2" name="Google Shape;1052;p22"/>
              <p:cNvSpPr/>
              <p:nvPr/>
            </p:nvSpPr>
            <p:spPr>
              <a:xfrm>
                <a:off x="2411707" y="3571577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0" name="Google Shape;1060;p22"/>
              <p:cNvCxnSpPr>
                <a:stCxn id="1052" idx="6"/>
              </p:cNvCxnSpPr>
              <p:nvPr/>
            </p:nvCxnSpPr>
            <p:spPr>
              <a:xfrm>
                <a:off x="2843489" y="3787477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61" name="Google Shape;1061;p22"/>
              <p:cNvSpPr/>
              <p:nvPr/>
            </p:nvSpPr>
            <p:spPr>
              <a:xfrm rot="5400000">
                <a:off x="2323389" y="2102611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2" name="Google Shape;1062;p22"/>
              <p:cNvGrpSpPr/>
              <p:nvPr/>
            </p:nvGrpSpPr>
            <p:grpSpPr>
              <a:xfrm>
                <a:off x="3983848" y="3573264"/>
                <a:ext cx="1477648" cy="431800"/>
                <a:chOff x="2411707" y="3571577"/>
                <a:chExt cx="1477648" cy="431800"/>
              </a:xfrm>
            </p:grpSpPr>
            <p:sp>
              <p:nvSpPr>
                <p:cNvPr id="1063" name="Google Shape;106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22"/>
                <p:cNvSpPr/>
                <p:nvPr/>
              </p:nvSpPr>
              <p:spPr>
                <a:xfrm>
                  <a:off x="2809900" y="3590850"/>
                  <a:ext cx="1079455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Esperando oponente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5" name="Google Shape;1065;p22"/>
              <p:cNvCxnSpPr>
                <a:endCxn id="1063" idx="2"/>
              </p:cNvCxnSpPr>
              <p:nvPr/>
            </p:nvCxnSpPr>
            <p:spPr>
              <a:xfrm>
                <a:off x="3419848" y="3789164"/>
                <a:ext cx="564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6" name="Google Shape;1066;p22"/>
              <p:cNvCxnSpPr>
                <a:stCxn id="1063" idx="7"/>
              </p:cNvCxnSpPr>
              <p:nvPr/>
            </p:nvCxnSpPr>
            <p:spPr>
              <a:xfrm flipH="1" rot="10800000">
                <a:off x="4352397" y="2852900"/>
                <a:ext cx="531000" cy="78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7" name="Google Shape;1067;p22"/>
              <p:cNvCxnSpPr/>
              <p:nvPr/>
            </p:nvCxnSpPr>
            <p:spPr>
              <a:xfrm rot="5400000">
                <a:off x="4535958" y="2719486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8" name="Google Shape;1068;p22"/>
              <p:cNvCxnSpPr>
                <a:stCxn id="1063" idx="0"/>
              </p:cNvCxnSpPr>
              <p:nvPr/>
            </p:nvCxnSpPr>
            <p:spPr>
              <a:xfrm flipH="1" rot="10800000">
                <a:off x="4199739" y="2564964"/>
                <a:ext cx="692400" cy="1008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69" name="Google Shape;1069;p22"/>
              <p:cNvCxnSpPr/>
              <p:nvPr/>
            </p:nvCxnSpPr>
            <p:spPr>
              <a:xfrm rot="5400000">
                <a:off x="4535958" y="483319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0" name="Google Shape;1070;p22"/>
              <p:cNvCxnSpPr>
                <a:stCxn id="1063" idx="5"/>
              </p:cNvCxnSpPr>
              <p:nvPr/>
            </p:nvCxnSpPr>
            <p:spPr>
              <a:xfrm>
                <a:off x="4352397" y="3941828"/>
                <a:ext cx="530700" cy="78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1" name="Google Shape;1071;p22"/>
              <p:cNvCxnSpPr>
                <a:stCxn id="1063" idx="4"/>
              </p:cNvCxnSpPr>
              <p:nvPr/>
            </p:nvCxnSpPr>
            <p:spPr>
              <a:xfrm>
                <a:off x="4199739" y="4005064"/>
                <a:ext cx="689700" cy="101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2" name="Google Shape;1072;p22"/>
              <p:cNvCxnSpPr>
                <a:endCxn id="1073" idx="2"/>
              </p:cNvCxnSpPr>
              <p:nvPr/>
            </p:nvCxnSpPr>
            <p:spPr>
              <a:xfrm>
                <a:off x="4932070" y="2707420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74" name="Google Shape;1074;p22"/>
              <p:cNvGrpSpPr/>
              <p:nvPr/>
            </p:nvGrpSpPr>
            <p:grpSpPr>
              <a:xfrm>
                <a:off x="5207691" y="2120156"/>
                <a:ext cx="1079455" cy="804664"/>
                <a:chOff x="2111028" y="3198713"/>
                <a:chExt cx="1079455" cy="804664"/>
              </a:xfrm>
            </p:grpSpPr>
            <p:sp>
              <p:nvSpPr>
                <p:cNvPr id="1073" name="Google Shape;107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22"/>
                <p:cNvSpPr/>
                <p:nvPr/>
              </p:nvSpPr>
              <p:spPr>
                <a:xfrm>
                  <a:off x="2111028" y="3198713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1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6" name="Google Shape;1076;p22"/>
              <p:cNvCxnSpPr>
                <a:stCxn id="1073" idx="6"/>
              </p:cNvCxnSpPr>
              <p:nvPr/>
            </p:nvCxnSpPr>
            <p:spPr>
              <a:xfrm>
                <a:off x="5940152" y="2708920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7" name="Google Shape;1077;p22"/>
              <p:cNvCxnSpPr/>
              <p:nvPr/>
            </p:nvCxnSpPr>
            <p:spPr>
              <a:xfrm rot="5400000">
                <a:off x="6120135" y="2744962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8" name="Google Shape;1078;p22"/>
              <p:cNvCxnSpPr/>
              <p:nvPr/>
            </p:nvCxnSpPr>
            <p:spPr>
              <a:xfrm>
                <a:off x="6516216" y="2861708"/>
                <a:ext cx="530844" cy="7833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79" name="Google Shape;1079;p22"/>
              <p:cNvCxnSpPr/>
              <p:nvPr/>
            </p:nvCxnSpPr>
            <p:spPr>
              <a:xfrm>
                <a:off x="6507574" y="2564904"/>
                <a:ext cx="689761" cy="10114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80" name="Google Shape;1080;p22"/>
              <p:cNvGrpSpPr/>
              <p:nvPr/>
            </p:nvGrpSpPr>
            <p:grpSpPr>
              <a:xfrm>
                <a:off x="6206976" y="3573016"/>
                <a:ext cx="1212447" cy="431800"/>
                <a:chOff x="1631042" y="3571577"/>
                <a:chExt cx="1212447" cy="431800"/>
              </a:xfrm>
            </p:grpSpPr>
            <p:sp>
              <p:nvSpPr>
                <p:cNvPr id="1081" name="Google Shape;1081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22"/>
                <p:cNvSpPr/>
                <p:nvPr/>
              </p:nvSpPr>
              <p:spPr>
                <a:xfrm>
                  <a:off x="1631042" y="3580085"/>
                  <a:ext cx="791423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Utilizando vestuario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3" name="Google Shape;1083;p22"/>
              <p:cNvSpPr/>
              <p:nvPr/>
            </p:nvSpPr>
            <p:spPr>
              <a:xfrm flipH="1" rot="-5400000">
                <a:off x="5131700" y="1009792"/>
                <a:ext cx="934922" cy="2172938"/>
              </a:xfrm>
              <a:prstGeom prst="arc">
                <a:avLst>
                  <a:gd fmla="val 11297711" name="adj1"/>
                  <a:gd fmla="val 17881394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p22"/>
              <p:cNvGrpSpPr/>
              <p:nvPr/>
            </p:nvGrpSpPr>
            <p:grpSpPr>
              <a:xfrm>
                <a:off x="5160764" y="1136262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85" name="Google Shape;1085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1 libre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8" name="Google Shape;1088;p22"/>
              <p:cNvSpPr/>
              <p:nvPr/>
            </p:nvSpPr>
            <p:spPr>
              <a:xfrm rot="5400000">
                <a:off x="5432433" y="1034009"/>
                <a:ext cx="934922" cy="2122140"/>
              </a:xfrm>
              <a:prstGeom prst="arc">
                <a:avLst>
                  <a:gd fmla="val 11297711" name="adj1"/>
                  <a:gd fmla="val 18119412" name="adj2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9" name="Google Shape;1089;p22"/>
              <p:cNvCxnSpPr>
                <a:endCxn id="1090" idx="2"/>
              </p:cNvCxnSpPr>
              <p:nvPr/>
            </p:nvCxnSpPr>
            <p:spPr>
              <a:xfrm>
                <a:off x="4931979" y="4808352"/>
                <a:ext cx="576300" cy="1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1091" name="Google Shape;1091;p22"/>
              <p:cNvGrpSpPr/>
              <p:nvPr/>
            </p:nvGrpSpPr>
            <p:grpSpPr>
              <a:xfrm>
                <a:off x="5181972" y="4593952"/>
                <a:ext cx="1079455" cy="802035"/>
                <a:chOff x="2085400" y="3571577"/>
                <a:chExt cx="1079455" cy="802035"/>
              </a:xfrm>
            </p:grpSpPr>
            <p:sp>
              <p:nvSpPr>
                <p:cNvPr id="1090" name="Google Shape;1090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>
                  <a:off x="2085400" y="4050109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2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3" name="Google Shape;1093;p22"/>
              <p:cNvCxnSpPr>
                <a:stCxn id="1090" idx="6"/>
              </p:cNvCxnSpPr>
              <p:nvPr/>
            </p:nvCxnSpPr>
            <p:spPr>
              <a:xfrm>
                <a:off x="5940061" y="4809852"/>
                <a:ext cx="576600" cy="3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4" name="Google Shape;1094;p22"/>
              <p:cNvCxnSpPr/>
              <p:nvPr/>
            </p:nvCxnSpPr>
            <p:spPr>
              <a:xfrm rot="5400000">
                <a:off x="6120135" y="4833194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5" name="Google Shape;1095;p22"/>
              <p:cNvCxnSpPr/>
              <p:nvPr/>
            </p:nvCxnSpPr>
            <p:spPr>
              <a:xfrm flipH="1" rot="10800000">
                <a:off x="6516216" y="3933056"/>
                <a:ext cx="530858" cy="7835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6" name="Google Shape;1096;p22"/>
              <p:cNvCxnSpPr/>
              <p:nvPr/>
            </p:nvCxnSpPr>
            <p:spPr>
              <a:xfrm flipH="1" rot="10800000">
                <a:off x="6516216" y="4005064"/>
                <a:ext cx="692448" cy="1008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097" name="Google Shape;1097;p22"/>
              <p:cNvCxnSpPr/>
              <p:nvPr/>
            </p:nvCxnSpPr>
            <p:spPr>
              <a:xfrm rot="5400000">
                <a:off x="7607221" y="3754637"/>
                <a:ext cx="79216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8" name="Google Shape;1098;p22"/>
              <p:cNvCxnSpPr/>
              <p:nvPr/>
            </p:nvCxnSpPr>
            <p:spPr>
              <a:xfrm>
                <a:off x="7426920" y="3789040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099" name="Google Shape;1099;p22"/>
              <p:cNvSpPr/>
              <p:nvPr/>
            </p:nvSpPr>
            <p:spPr>
              <a:xfrm>
                <a:off x="7498928" y="4195688"/>
                <a:ext cx="1008021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 retira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 club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529584" y="3115568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1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572000" y="4077072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2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6084168" y="3115568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1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6071468" y="4077072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2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4" name="Google Shape;1104;p22"/>
          <p:cNvSpPr/>
          <p:nvPr/>
        </p:nvSpPr>
        <p:spPr>
          <a:xfrm>
            <a:off x="3363463" y="2749674"/>
            <a:ext cx="842798" cy="35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Comienza 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2"/>
          <p:cNvSpPr/>
          <p:nvPr/>
        </p:nvSpPr>
        <p:spPr>
          <a:xfrm>
            <a:off x="4007768" y="2965888"/>
            <a:ext cx="1079455" cy="391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Abonando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>
            <a:off x="4583831" y="3921538"/>
            <a:ext cx="1440160" cy="443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"/>
          <p:cNvSpPr txBox="1"/>
          <p:nvPr>
            <p:ph idx="4294967295" type="title"/>
          </p:nvPr>
        </p:nvSpPr>
        <p:spPr>
          <a:xfrm>
            <a:off x="813916" y="92075"/>
            <a:ext cx="1046033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111111"/>
              <a:buFont typeface="Gill Sans"/>
              <a:buNone/>
            </a:pPr>
            <a:r>
              <a:rPr lang="en-US" sz="4000">
                <a:solidFill>
                  <a:srgbClr val="424456"/>
                </a:solidFill>
              </a:rPr>
              <a:t>EJEMPLO DESARROLLADO - SOLUCIÓN</a:t>
            </a:r>
            <a:endParaRPr/>
          </a:p>
        </p:txBody>
      </p:sp>
      <p:grpSp>
        <p:nvGrpSpPr>
          <p:cNvPr id="1114" name="Google Shape;1114;p23"/>
          <p:cNvGrpSpPr/>
          <p:nvPr/>
        </p:nvGrpSpPr>
        <p:grpSpPr>
          <a:xfrm>
            <a:off x="2186305" y="908720"/>
            <a:ext cx="8640961" cy="5317074"/>
            <a:chOff x="323527" y="1124744"/>
            <a:chExt cx="8640961" cy="5317074"/>
          </a:xfrm>
        </p:grpSpPr>
        <p:grpSp>
          <p:nvGrpSpPr>
            <p:cNvPr id="1115" name="Google Shape;1115;p23"/>
            <p:cNvGrpSpPr/>
            <p:nvPr/>
          </p:nvGrpSpPr>
          <p:grpSpPr>
            <a:xfrm>
              <a:off x="323527" y="1124744"/>
              <a:ext cx="8640961" cy="5317074"/>
              <a:chOff x="323527" y="1124744"/>
              <a:chExt cx="8640961" cy="5317074"/>
            </a:xfrm>
          </p:grpSpPr>
          <p:grpSp>
            <p:nvGrpSpPr>
              <p:cNvPr id="1116" name="Google Shape;1116;p23"/>
              <p:cNvGrpSpPr/>
              <p:nvPr/>
            </p:nvGrpSpPr>
            <p:grpSpPr>
              <a:xfrm>
                <a:off x="323527" y="1124744"/>
                <a:ext cx="8640961" cy="5317074"/>
                <a:chOff x="-134012" y="1136262"/>
                <a:chExt cx="8640961" cy="5317074"/>
              </a:xfrm>
            </p:grpSpPr>
            <p:grpSp>
              <p:nvGrpSpPr>
                <p:cNvPr id="1117" name="Google Shape;1117;p23"/>
                <p:cNvGrpSpPr/>
                <p:nvPr/>
              </p:nvGrpSpPr>
              <p:grpSpPr>
                <a:xfrm flipH="1" rot="10800000">
                  <a:off x="4499992" y="5013176"/>
                  <a:ext cx="2448272" cy="1440160"/>
                  <a:chOff x="4605908" y="4665836"/>
                  <a:chExt cx="2448272" cy="1427460"/>
                </a:xfrm>
              </p:grpSpPr>
              <p:sp>
                <p:nvSpPr>
                  <p:cNvPr id="1118" name="Google Shape;1118;p23"/>
                  <p:cNvSpPr/>
                  <p:nvPr/>
                </p:nvSpPr>
                <p:spPr>
                  <a:xfrm flipH="1" rot="-5400000">
                    <a:off x="5224916" y="4539366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19" name="Google Shape;1119;p23"/>
                  <p:cNvGrpSpPr/>
                  <p:nvPr/>
                </p:nvGrpSpPr>
                <p:grpSpPr>
                  <a:xfrm>
                    <a:off x="5253980" y="4665836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20" name="Google Shape;1120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Google Shape;1121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2" name="Google Shape;1122;p23"/>
                    <p:cNvSpPr/>
                    <p:nvPr/>
                  </p:nvSpPr>
                  <p:spPr>
                    <a:xfrm rot="10800000"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2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23" name="Google Shape;1123;p23"/>
                  <p:cNvSpPr/>
                  <p:nvPr/>
                </p:nvSpPr>
                <p:spPr>
                  <a:xfrm rot="5400000">
                    <a:off x="5525649" y="4563583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24" name="Google Shape;1124;p23"/>
                <p:cNvGrpSpPr/>
                <p:nvPr/>
              </p:nvGrpSpPr>
              <p:grpSpPr>
                <a:xfrm>
                  <a:off x="-134012" y="1136262"/>
                  <a:ext cx="8640961" cy="4248472"/>
                  <a:chOff x="-134012" y="1136262"/>
                  <a:chExt cx="8640961" cy="4248472"/>
                </a:xfrm>
              </p:grpSpPr>
              <p:sp>
                <p:nvSpPr>
                  <p:cNvPr id="1125" name="Google Shape;1125;p23"/>
                  <p:cNvSpPr/>
                  <p:nvPr/>
                </p:nvSpPr>
                <p:spPr>
                  <a:xfrm>
                    <a:off x="784587" y="3571577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26" name="Google Shape;1126;p23"/>
                  <p:cNvCxnSpPr/>
                  <p:nvPr/>
                </p:nvCxnSpPr>
                <p:spPr>
                  <a:xfrm rot="5400000">
                    <a:off x="-216306" y="3751759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7" name="Google Shape;1127;p23"/>
                  <p:cNvCxnSpPr/>
                  <p:nvPr/>
                </p:nvCxnSpPr>
                <p:spPr>
                  <a:xfrm rot="5400000">
                    <a:off x="1439386" y="3751759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8" name="Google Shape;1128;p23"/>
                  <p:cNvCxnSpPr/>
                  <p:nvPr/>
                </p:nvCxnSpPr>
                <p:spPr>
                  <a:xfrm rot="5400000">
                    <a:off x="3023790" y="375307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9" name="Google Shape;1129;p23"/>
                  <p:cNvCxnSpPr>
                    <a:endCxn id="1125" idx="2"/>
                  </p:cNvCxnSpPr>
                  <p:nvPr/>
                </p:nvCxnSpPr>
                <p:spPr>
                  <a:xfrm>
                    <a:off x="179787" y="3785977"/>
                    <a:ext cx="6048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30" name="Google Shape;1130;p23"/>
                  <p:cNvCxnSpPr>
                    <a:stCxn id="1125" idx="6"/>
                  </p:cNvCxnSpPr>
                  <p:nvPr/>
                </p:nvCxnSpPr>
                <p:spPr>
                  <a:xfrm>
                    <a:off x="1216369" y="3787477"/>
                    <a:ext cx="6192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31" name="Google Shape;1131;p23"/>
                  <p:cNvCxnSpPr>
                    <a:endCxn id="1132" idx="2"/>
                  </p:cNvCxnSpPr>
                  <p:nvPr/>
                </p:nvCxnSpPr>
                <p:spPr>
                  <a:xfrm>
                    <a:off x="1835407" y="3785977"/>
                    <a:ext cx="576300" cy="1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33" name="Google Shape;1133;p23"/>
                  <p:cNvSpPr/>
                  <p:nvPr/>
                </p:nvSpPr>
                <p:spPr>
                  <a:xfrm flipH="1" rot="-5400000">
                    <a:off x="2022656" y="2078394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4" name="Google Shape;1134;p23"/>
                  <p:cNvSpPr/>
                  <p:nvPr/>
                </p:nvSpPr>
                <p:spPr>
                  <a:xfrm>
                    <a:off x="-134012" y="2995315"/>
                    <a:ext cx="720081" cy="3616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Llega un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5" name="Google Shape;1135;p23"/>
                  <p:cNvSpPr/>
                  <p:nvPr/>
                </p:nvSpPr>
                <p:spPr>
                  <a:xfrm>
                    <a:off x="395666" y="4003377"/>
                    <a:ext cx="1296013" cy="5762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 esperando para pagar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6" name="Google Shape;1136;p23"/>
                  <p:cNvSpPr/>
                  <p:nvPr/>
                </p:nvSpPr>
                <p:spPr>
                  <a:xfrm>
                    <a:off x="2674301" y="4149080"/>
                    <a:ext cx="1440160" cy="4435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Inscripción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7" name="Google Shape;1137;p23"/>
                  <p:cNvSpPr/>
                  <p:nvPr/>
                </p:nvSpPr>
                <p:spPr>
                  <a:xfrm>
                    <a:off x="1453933" y="2977216"/>
                    <a:ext cx="842798" cy="3503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Inscripción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38" name="Google Shape;1138;p23"/>
                  <p:cNvGrpSpPr/>
                  <p:nvPr/>
                </p:nvGrpSpPr>
                <p:grpSpPr>
                  <a:xfrm>
                    <a:off x="2051720" y="2204864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39" name="Google Shape;113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0" name="Google Shape;114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1" name="Google Shape;114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Cobrador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42" name="Google Shape;1142;p23"/>
                  <p:cNvGrpSpPr/>
                  <p:nvPr/>
                </p:nvGrpSpPr>
                <p:grpSpPr>
                  <a:xfrm>
                    <a:off x="2098237" y="3193430"/>
                    <a:ext cx="1079455" cy="809947"/>
                    <a:chOff x="2098237" y="3193430"/>
                    <a:chExt cx="1079455" cy="809947"/>
                  </a:xfrm>
                </p:grpSpPr>
                <p:sp>
                  <p:nvSpPr>
                    <p:cNvPr id="1132" name="Google Shape;1132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3" name="Google Shape;1143;p23"/>
                    <p:cNvSpPr/>
                    <p:nvPr/>
                  </p:nvSpPr>
                  <p:spPr>
                    <a:xfrm>
                      <a:off x="2098237" y="3193430"/>
                      <a:ext cx="1079455" cy="391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Abonando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Inscripción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4" name="Google Shape;1144;p23"/>
                  <p:cNvCxnSpPr>
                    <a:stCxn id="1132" idx="6"/>
                  </p:cNvCxnSpPr>
                  <p:nvPr/>
                </p:nvCxnSpPr>
                <p:spPr>
                  <a:xfrm>
                    <a:off x="2843489" y="3787477"/>
                    <a:ext cx="576600" cy="3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45" name="Google Shape;1145;p23"/>
                  <p:cNvSpPr/>
                  <p:nvPr/>
                </p:nvSpPr>
                <p:spPr>
                  <a:xfrm rot="5400000">
                    <a:off x="2323389" y="2102611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46" name="Google Shape;1146;p23"/>
                  <p:cNvGrpSpPr/>
                  <p:nvPr/>
                </p:nvGrpSpPr>
                <p:grpSpPr>
                  <a:xfrm>
                    <a:off x="3983848" y="3573264"/>
                    <a:ext cx="1477648" cy="431800"/>
                    <a:chOff x="2411707" y="3571577"/>
                    <a:chExt cx="1477648" cy="431800"/>
                  </a:xfrm>
                </p:grpSpPr>
                <p:sp>
                  <p:nvSpPr>
                    <p:cNvPr id="1147" name="Google Shape;1147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8" name="Google Shape;1148;p23"/>
                    <p:cNvSpPr/>
                    <p:nvPr/>
                  </p:nvSpPr>
                  <p:spPr>
                    <a:xfrm>
                      <a:off x="2809900" y="3590850"/>
                      <a:ext cx="1079455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Esperando oponente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9" name="Google Shape;1149;p23"/>
                  <p:cNvCxnSpPr>
                    <a:endCxn id="1147" idx="2"/>
                  </p:cNvCxnSpPr>
                  <p:nvPr/>
                </p:nvCxnSpPr>
                <p:spPr>
                  <a:xfrm>
                    <a:off x="3419848" y="3789164"/>
                    <a:ext cx="5640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0" name="Google Shape;1150;p23"/>
                  <p:cNvCxnSpPr>
                    <a:stCxn id="1147" idx="7"/>
                  </p:cNvCxnSpPr>
                  <p:nvPr/>
                </p:nvCxnSpPr>
                <p:spPr>
                  <a:xfrm flipH="1" rot="10800000">
                    <a:off x="4352397" y="2852900"/>
                    <a:ext cx="531000" cy="7836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 rot="5400000">
                    <a:off x="4535958" y="2719486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52" name="Google Shape;1152;p23"/>
                  <p:cNvCxnSpPr>
                    <a:stCxn id="1147" idx="0"/>
                  </p:cNvCxnSpPr>
                  <p:nvPr/>
                </p:nvCxnSpPr>
                <p:spPr>
                  <a:xfrm flipH="1" rot="10800000">
                    <a:off x="4199739" y="2564964"/>
                    <a:ext cx="692400" cy="1008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3" name="Google Shape;1153;p23"/>
                  <p:cNvCxnSpPr/>
                  <p:nvPr/>
                </p:nvCxnSpPr>
                <p:spPr>
                  <a:xfrm rot="5400000">
                    <a:off x="4535958" y="483319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54" name="Google Shape;1154;p23"/>
                  <p:cNvCxnSpPr>
                    <a:stCxn id="1147" idx="5"/>
                  </p:cNvCxnSpPr>
                  <p:nvPr/>
                </p:nvCxnSpPr>
                <p:spPr>
                  <a:xfrm>
                    <a:off x="4352397" y="3941828"/>
                    <a:ext cx="530700" cy="783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5" name="Google Shape;1155;p23"/>
                  <p:cNvCxnSpPr>
                    <a:stCxn id="1147" idx="4"/>
                  </p:cNvCxnSpPr>
                  <p:nvPr/>
                </p:nvCxnSpPr>
                <p:spPr>
                  <a:xfrm>
                    <a:off x="4199739" y="4005064"/>
                    <a:ext cx="689700" cy="101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4951086" y="2590070"/>
                    <a:ext cx="576239" cy="1588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grpSp>
                <p:nvGrpSpPr>
                  <p:cNvPr id="1157" name="Google Shape;1157;p23"/>
                  <p:cNvGrpSpPr/>
                  <p:nvPr/>
                </p:nvGrpSpPr>
                <p:grpSpPr>
                  <a:xfrm>
                    <a:off x="5122573" y="2120157"/>
                    <a:ext cx="1224136" cy="804663"/>
                    <a:chOff x="2025910" y="3198714"/>
                    <a:chExt cx="1224136" cy="804663"/>
                  </a:xfrm>
                </p:grpSpPr>
                <p:sp>
                  <p:nvSpPr>
                    <p:cNvPr id="1158" name="Google Shape;1158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9" name="Google Shape;1159;p23"/>
                    <p:cNvSpPr/>
                    <p:nvPr/>
                  </p:nvSpPr>
                  <p:spPr>
                    <a:xfrm>
                      <a:off x="2025910" y="3198714"/>
                      <a:ext cx="1224136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5914167" y="2590070"/>
                    <a:ext cx="576558" cy="315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 rot="5400000">
                    <a:off x="6120135" y="2744962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2" name="Google Shape;1162;p23"/>
                  <p:cNvCxnSpPr/>
                  <p:nvPr/>
                </p:nvCxnSpPr>
                <p:spPr>
                  <a:xfrm>
                    <a:off x="6516216" y="2861708"/>
                    <a:ext cx="530844" cy="783316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6507574" y="2564904"/>
                    <a:ext cx="689761" cy="1011436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grpSp>
                <p:nvGrpSpPr>
                  <p:cNvPr id="1164" name="Google Shape;1164;p23"/>
                  <p:cNvGrpSpPr/>
                  <p:nvPr/>
                </p:nvGrpSpPr>
                <p:grpSpPr>
                  <a:xfrm>
                    <a:off x="6206976" y="3573016"/>
                    <a:ext cx="1212447" cy="431800"/>
                    <a:chOff x="1631042" y="3571577"/>
                    <a:chExt cx="1212447" cy="431800"/>
                  </a:xfrm>
                </p:grpSpPr>
                <p:sp>
                  <p:nvSpPr>
                    <p:cNvPr id="1165" name="Google Shape;1165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6" name="Google Shape;1166;p23"/>
                    <p:cNvSpPr/>
                    <p:nvPr/>
                  </p:nvSpPr>
                  <p:spPr>
                    <a:xfrm>
                      <a:off x="1631042" y="3580085"/>
                      <a:ext cx="791423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Utilizando vestuario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67" name="Google Shape;1167;p23"/>
                  <p:cNvSpPr/>
                  <p:nvPr/>
                </p:nvSpPr>
                <p:spPr>
                  <a:xfrm flipH="1" rot="-5400000">
                    <a:off x="5131700" y="1009792"/>
                    <a:ext cx="934922" cy="2172938"/>
                  </a:xfrm>
                  <a:prstGeom prst="arc">
                    <a:avLst>
                      <a:gd fmla="val 11297711" name="adj1"/>
                      <a:gd fmla="val 17881394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68" name="Google Shape;1168;p23"/>
                  <p:cNvGrpSpPr/>
                  <p:nvPr/>
                </p:nvGrpSpPr>
                <p:grpSpPr>
                  <a:xfrm>
                    <a:off x="5160764" y="1136262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69" name="Google Shape;116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0" name="Google Shape;117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1" name="Google Shape;117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1 libre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72" name="Google Shape;1172;p23"/>
                  <p:cNvSpPr/>
                  <p:nvPr/>
                </p:nvSpPr>
                <p:spPr>
                  <a:xfrm rot="5400000">
                    <a:off x="5432433" y="1034009"/>
                    <a:ext cx="934922" cy="2122140"/>
                  </a:xfrm>
                  <a:prstGeom prst="arc">
                    <a:avLst>
                      <a:gd fmla="val 11297711" name="adj1"/>
                      <a:gd fmla="val 18119412" name="adj2"/>
                    </a:avLst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stealth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73" name="Google Shape;1173;p23"/>
                  <p:cNvGrpSpPr/>
                  <p:nvPr/>
                </p:nvGrpSpPr>
                <p:grpSpPr>
                  <a:xfrm>
                    <a:off x="5050565" y="4634896"/>
                    <a:ext cx="1296143" cy="749838"/>
                    <a:chOff x="1953993" y="3612521"/>
                    <a:chExt cx="1296143" cy="749838"/>
                  </a:xfrm>
                </p:grpSpPr>
                <p:sp>
                  <p:nvSpPr>
                    <p:cNvPr id="1174" name="Google Shape;1174;p23"/>
                    <p:cNvSpPr/>
                    <p:nvPr/>
                  </p:nvSpPr>
                  <p:spPr>
                    <a:xfrm>
                      <a:off x="2411707" y="3612521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5" name="Google Shape;1175;p23"/>
                    <p:cNvSpPr/>
                    <p:nvPr/>
                  </p:nvSpPr>
                  <p:spPr>
                    <a:xfrm>
                      <a:off x="1953993" y="4050110"/>
                      <a:ext cx="1296143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76" name="Google Shape;1176;p23"/>
                  <p:cNvCxnSpPr/>
                  <p:nvPr/>
                </p:nvCxnSpPr>
                <p:spPr>
                  <a:xfrm rot="5400000">
                    <a:off x="6120135" y="4833194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77" name="Google Shape;1177;p23"/>
                  <p:cNvCxnSpPr/>
                  <p:nvPr/>
                </p:nvCxnSpPr>
                <p:spPr>
                  <a:xfrm flipH="1" rot="10800000">
                    <a:off x="6516216" y="3933056"/>
                    <a:ext cx="530858" cy="78356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78" name="Google Shape;1178;p23"/>
                  <p:cNvCxnSpPr/>
                  <p:nvPr/>
                </p:nvCxnSpPr>
                <p:spPr>
                  <a:xfrm flipH="1" rot="10800000">
                    <a:off x="6516216" y="4005064"/>
                    <a:ext cx="692448" cy="100836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1179" name="Google Shape;1179;p23"/>
                  <p:cNvCxnSpPr/>
                  <p:nvPr/>
                </p:nvCxnSpPr>
                <p:spPr>
                  <a:xfrm rot="5400000">
                    <a:off x="7607221" y="3754637"/>
                    <a:ext cx="792163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80" name="Google Shape;1180;p23"/>
                  <p:cNvCxnSpPr/>
                  <p:nvPr/>
                </p:nvCxnSpPr>
                <p:spPr>
                  <a:xfrm>
                    <a:off x="7426920" y="3789040"/>
                    <a:ext cx="576558" cy="315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1181" name="Google Shape;1181;p23"/>
                  <p:cNvSpPr/>
                  <p:nvPr/>
                </p:nvSpPr>
                <p:spPr>
                  <a:xfrm>
                    <a:off x="7498928" y="4195688"/>
                    <a:ext cx="1008021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Se retira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del club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2" name="Google Shape;1182;p23"/>
                  <p:cNvSpPr/>
                  <p:nvPr/>
                </p:nvSpPr>
                <p:spPr>
                  <a:xfrm>
                    <a:off x="4529584" y="3115568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1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3" name="Google Shape;1183;p23"/>
                  <p:cNvSpPr/>
                  <p:nvPr/>
                </p:nvSpPr>
                <p:spPr>
                  <a:xfrm>
                    <a:off x="4572000" y="4077072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2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4" name="Google Shape;1184;p23"/>
                  <p:cNvSpPr/>
                  <p:nvPr/>
                </p:nvSpPr>
                <p:spPr>
                  <a:xfrm>
                    <a:off x="6084168" y="3115568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1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5" name="Google Shape;1185;p23"/>
                  <p:cNvSpPr/>
                  <p:nvPr/>
                </p:nvSpPr>
                <p:spPr>
                  <a:xfrm>
                    <a:off x="6071468" y="4077072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2</a:t>
                    </a:r>
                    <a:endParaRPr b="0" i="0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186" name="Google Shape;1186;p23"/>
              <p:cNvCxnSpPr/>
              <p:nvPr/>
            </p:nvCxnSpPr>
            <p:spPr>
              <a:xfrm>
                <a:off x="5405032" y="2794576"/>
                <a:ext cx="576239" cy="15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6371706" y="2791425"/>
                <a:ext cx="576558" cy="315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1188" name="Google Shape;1188;p23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192" name="Google Shape;1192;p23"/>
          <p:cNvGrpSpPr/>
          <p:nvPr/>
        </p:nvGrpSpPr>
        <p:grpSpPr>
          <a:xfrm>
            <a:off x="105766" y="1093414"/>
            <a:ext cx="4048899" cy="1743671"/>
            <a:chOff x="-343977" y="1057598"/>
            <a:chExt cx="4048899" cy="1743671"/>
          </a:xfrm>
        </p:grpSpPr>
        <p:pic>
          <p:nvPicPr>
            <p:cNvPr descr="C:\Users\Vero\Dropbox\Con Nico\hojita.png" id="1193" name="Google Shape;119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4" name="Google Shape;1194;p23"/>
            <p:cNvSpPr txBox="1"/>
            <p:nvPr/>
          </p:nvSpPr>
          <p:spPr>
            <a:xfrm rot="-554066">
              <a:off x="-119749" y="1676582"/>
              <a:ext cx="3596167" cy="383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Solución Final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componentes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08958" y="1143000"/>
            <a:ext cx="2507014" cy="545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Sitio (Place):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Transiciones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Arco: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Marca (Token):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100675" y="1497008"/>
            <a:ext cx="432048" cy="432048"/>
          </a:xfrm>
          <a:prstGeom prst="ellipse">
            <a:avLst/>
          </a:prstGeom>
          <a:noFill/>
          <a:ln cap="sq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3314456" y="2650331"/>
            <a:ext cx="0" cy="50412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>
            <a:off x="3004907" y="4276175"/>
            <a:ext cx="619099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2"/>
          <p:cNvSpPr/>
          <p:nvPr/>
        </p:nvSpPr>
        <p:spPr>
          <a:xfrm>
            <a:off x="3264689" y="5256537"/>
            <a:ext cx="99537" cy="92075"/>
          </a:xfrm>
          <a:prstGeom prst="ellipse">
            <a:avLst/>
          </a:prstGeom>
          <a:solidFill>
            <a:srgbClr val="000000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4459573" y="1056665"/>
            <a:ext cx="6977669" cy="5542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 un estado o condición (dos puntos de vistas de la interpretación)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un evento o una acción (dos puntos de vistas de la interpretación)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Relaciona un sitio con una transición o una transición con un sitio. Es unidireccional. La dirección se indica con una flecha.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NUNCA sitio con sitio ni transición con transición</a:t>
            </a:r>
            <a:endParaRPr b="1" i="0" sz="1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 función es habilitar/deshabilitar transiciones para controlar la ejecución de la red. Se colocan en los sitios. Pueden haber más de uno en un sitio.</a:t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Google Shape;147;p40"/>
          <p:cNvSpPr txBox="1"/>
          <p:nvPr/>
        </p:nvSpPr>
        <p:spPr>
          <a:xfrm>
            <a:off x="1011858" y="1032470"/>
            <a:ext cx="9508765" cy="161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Transición habilitada: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 transición se encuentra habilitada cuando al menos hay un token por cada arco que llega a la transición.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48" name="Google Shape;148;p40"/>
          <p:cNvGrpSpPr/>
          <p:nvPr/>
        </p:nvGrpSpPr>
        <p:grpSpPr>
          <a:xfrm>
            <a:off x="2173982" y="2961797"/>
            <a:ext cx="3132588" cy="3240112"/>
            <a:chOff x="649982" y="3068960"/>
            <a:chExt cx="3132588" cy="3240112"/>
          </a:xfrm>
        </p:grpSpPr>
        <p:grpSp>
          <p:nvGrpSpPr>
            <p:cNvPr id="149" name="Google Shape;149;p40"/>
            <p:cNvGrpSpPr/>
            <p:nvPr/>
          </p:nvGrpSpPr>
          <p:grpSpPr>
            <a:xfrm>
              <a:off x="1691680" y="3789042"/>
              <a:ext cx="1008112" cy="720153"/>
              <a:chOff x="1115616" y="3789042"/>
              <a:chExt cx="1008112" cy="720153"/>
            </a:xfrm>
          </p:grpSpPr>
          <p:grpSp>
            <p:nvGrpSpPr>
              <p:cNvPr id="150" name="Google Shape;150;p40"/>
              <p:cNvGrpSpPr/>
              <p:nvPr/>
            </p:nvGrpSpPr>
            <p:grpSpPr>
              <a:xfrm>
                <a:off x="1115616" y="3789042"/>
                <a:ext cx="1008112" cy="720153"/>
                <a:chOff x="1360879" y="3789042"/>
                <a:chExt cx="1008112" cy="720153"/>
              </a:xfrm>
            </p:grpSpPr>
            <p:sp>
              <p:nvSpPr>
                <p:cNvPr id="151" name="Google Shape;151;p40"/>
                <p:cNvSpPr/>
                <p:nvPr/>
              </p:nvSpPr>
              <p:spPr>
                <a:xfrm>
                  <a:off x="1360879" y="3932932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2" name="Google Shape;152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0"/>
                <p:cNvCxnSpPr>
                  <a:stCxn id="151" idx="6"/>
                </p:cNvCxnSpPr>
                <p:nvPr/>
              </p:nvCxnSpPr>
              <p:spPr>
                <a:xfrm>
                  <a:off x="1792661" y="4148832"/>
                  <a:ext cx="576300" cy="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54" name="Google Shape;154;p40"/>
              <p:cNvSpPr/>
              <p:nvPr/>
            </p:nvSpPr>
            <p:spPr>
              <a:xfrm>
                <a:off x="1304082" y="4117330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40"/>
            <p:cNvSpPr/>
            <p:nvPr/>
          </p:nvSpPr>
          <p:spPr>
            <a:xfrm>
              <a:off x="649982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habilitadas</a:t>
              </a:r>
              <a:endParaRPr b="0" i="0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40"/>
            <p:cNvGrpSpPr/>
            <p:nvPr/>
          </p:nvGrpSpPr>
          <p:grpSpPr>
            <a:xfrm>
              <a:off x="169168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57" name="Google Shape;157;p40"/>
              <p:cNvGrpSpPr/>
              <p:nvPr/>
            </p:nvGrpSpPr>
            <p:grpSpPr>
              <a:xfrm>
                <a:off x="1115616" y="5517232"/>
                <a:ext cx="1008112" cy="864169"/>
                <a:chOff x="1115616" y="3645026"/>
                <a:chExt cx="1008112" cy="864169"/>
              </a:xfrm>
            </p:grpSpPr>
            <p:grpSp>
              <p:nvGrpSpPr>
                <p:cNvPr id="158" name="Google Shape;158;p40"/>
                <p:cNvGrpSpPr/>
                <p:nvPr/>
              </p:nvGrpSpPr>
              <p:grpSpPr>
                <a:xfrm>
                  <a:off x="1115616" y="3645026"/>
                  <a:ext cx="1008112" cy="864169"/>
                  <a:chOff x="1360879" y="3645026"/>
                  <a:chExt cx="1008112" cy="864169"/>
                </a:xfrm>
              </p:grpSpPr>
              <p:sp>
                <p:nvSpPr>
                  <p:cNvPr id="159" name="Google Shape;159;p40"/>
                  <p:cNvSpPr/>
                  <p:nvPr/>
                </p:nvSpPr>
                <p:spPr>
                  <a:xfrm>
                    <a:off x="1360879" y="3645026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0" name="Google Shape;160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1" name="Google Shape;161;p40"/>
                  <p:cNvCxnSpPr>
                    <a:stCxn id="159" idx="6"/>
                  </p:cNvCxnSpPr>
                  <p:nvPr/>
                </p:nvCxnSpPr>
                <p:spPr>
                  <a:xfrm>
                    <a:off x="1792661" y="3860926"/>
                    <a:ext cx="576300" cy="216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162" name="Google Shape;162;p40"/>
                <p:cNvSpPr/>
                <p:nvPr/>
              </p:nvSpPr>
              <p:spPr>
                <a:xfrm>
                  <a:off x="1304082" y="3831458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" name="Google Shape;163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" name="Google Shape;164;p40"/>
              <p:cNvCxnSpPr>
                <a:stCxn id="163" idx="6"/>
              </p:cNvCxnSpPr>
              <p:nvPr/>
            </p:nvCxnSpPr>
            <p:spPr>
              <a:xfrm flipH="1" rot="10800000">
                <a:off x="1547398" y="6165188"/>
                <a:ext cx="576300" cy="7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65" name="Google Shape;165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40"/>
            <p:cNvGrpSpPr/>
            <p:nvPr/>
          </p:nvGrpSpPr>
          <p:grpSpPr>
            <a:xfrm>
              <a:off x="1691680" y="4653136"/>
              <a:ext cx="1008378" cy="720153"/>
              <a:chOff x="1115616" y="4725144"/>
              <a:chExt cx="1008378" cy="720153"/>
            </a:xfrm>
          </p:grpSpPr>
          <p:grpSp>
            <p:nvGrpSpPr>
              <p:cNvPr id="167" name="Google Shape;167;p40"/>
              <p:cNvGrpSpPr/>
              <p:nvPr/>
            </p:nvGrpSpPr>
            <p:grpSpPr>
              <a:xfrm>
                <a:off x="1115616" y="4725144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68" name="Google Shape;168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" name="Google Shape;169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170" name="Google Shape;170;p40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171" name="Google Shape;171;p40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2" name="Google Shape;172;p40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173" name="Google Shape;173;p40"/>
                    <p:cNvCxnSpPr/>
                    <p:nvPr/>
                  </p:nvCxnSpPr>
                  <p:spPr>
                    <a:xfrm>
                      <a:off x="1792661" y="4077074"/>
                      <a:ext cx="576330" cy="25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174" name="Google Shape;174;p40"/>
                  <p:cNvSpPr/>
                  <p:nvPr/>
                </p:nvSpPr>
                <p:spPr>
                  <a:xfrm>
                    <a:off x="1332654" y="418912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5" name="Google Shape;175;p40"/>
              <p:cNvCxnSpPr/>
              <p:nvPr/>
            </p:nvCxnSpPr>
            <p:spPr>
              <a:xfrm>
                <a:off x="1547664" y="5157192"/>
                <a:ext cx="576330" cy="2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176" name="Google Shape;176;p40"/>
          <p:cNvGrpSpPr/>
          <p:nvPr/>
        </p:nvGrpSpPr>
        <p:grpSpPr>
          <a:xfrm>
            <a:off x="6782494" y="2961797"/>
            <a:ext cx="3132588" cy="3240112"/>
            <a:chOff x="5258494" y="3068960"/>
            <a:chExt cx="3132588" cy="3240112"/>
          </a:xfrm>
        </p:grpSpPr>
        <p:grpSp>
          <p:nvGrpSpPr>
            <p:cNvPr id="177" name="Google Shape;177;p40"/>
            <p:cNvGrpSpPr/>
            <p:nvPr/>
          </p:nvGrpSpPr>
          <p:grpSpPr>
            <a:xfrm>
              <a:off x="6155910" y="3789040"/>
              <a:ext cx="1008112" cy="720153"/>
              <a:chOff x="1360879" y="3789042"/>
              <a:chExt cx="1008112" cy="720153"/>
            </a:xfrm>
          </p:grpSpPr>
          <p:sp>
            <p:nvSpPr>
              <p:cNvPr id="178" name="Google Shape;178;p40"/>
              <p:cNvSpPr/>
              <p:nvPr/>
            </p:nvSpPr>
            <p:spPr>
              <a:xfrm>
                <a:off x="1360879" y="3932932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" name="Google Shape;179;p40"/>
              <p:cNvCxnSpPr/>
              <p:nvPr/>
            </p:nvCxnSpPr>
            <p:spPr>
              <a:xfrm>
                <a:off x="2368991" y="3789042"/>
                <a:ext cx="0" cy="72015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40"/>
              <p:cNvCxnSpPr>
                <a:stCxn id="178" idx="6"/>
              </p:cNvCxnSpPr>
              <p:nvPr/>
            </p:nvCxnSpPr>
            <p:spPr>
              <a:xfrm>
                <a:off x="1792661" y="4148832"/>
                <a:ext cx="576300" cy="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181" name="Google Shape;181;p40"/>
            <p:cNvGrpSpPr/>
            <p:nvPr/>
          </p:nvGrpSpPr>
          <p:grpSpPr>
            <a:xfrm>
              <a:off x="615591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82" name="Google Shape;182;p40"/>
              <p:cNvGrpSpPr/>
              <p:nvPr/>
            </p:nvGrpSpPr>
            <p:grpSpPr>
              <a:xfrm>
                <a:off x="1115616" y="5517232"/>
                <a:ext cx="1008112" cy="864169"/>
                <a:chOff x="1360879" y="3645026"/>
                <a:chExt cx="1008112" cy="864169"/>
              </a:xfrm>
            </p:grpSpPr>
            <p:sp>
              <p:nvSpPr>
                <p:cNvPr id="183" name="Google Shape;183;p40"/>
                <p:cNvSpPr/>
                <p:nvPr/>
              </p:nvSpPr>
              <p:spPr>
                <a:xfrm>
                  <a:off x="1360879" y="364502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4" name="Google Shape;184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" name="Google Shape;185;p40"/>
                <p:cNvCxnSpPr>
                  <a:stCxn id="183" idx="6"/>
                </p:cNvCxnSpPr>
                <p:nvPr/>
              </p:nvCxnSpPr>
              <p:spPr>
                <a:xfrm>
                  <a:off x="1792661" y="3860926"/>
                  <a:ext cx="576300" cy="216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186" name="Google Shape;186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" name="Google Shape;187;p40"/>
              <p:cNvCxnSpPr>
                <a:stCxn id="186" idx="6"/>
              </p:cNvCxnSpPr>
              <p:nvPr/>
            </p:nvCxnSpPr>
            <p:spPr>
              <a:xfrm flipH="1" rot="10800000">
                <a:off x="1547398" y="6165188"/>
                <a:ext cx="576300" cy="7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88" name="Google Shape;188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0"/>
            <p:cNvGrpSpPr/>
            <p:nvPr/>
          </p:nvGrpSpPr>
          <p:grpSpPr>
            <a:xfrm>
              <a:off x="6155910" y="4653136"/>
              <a:ext cx="1008378" cy="720153"/>
              <a:chOff x="6084168" y="4725142"/>
              <a:chExt cx="1008378" cy="720153"/>
            </a:xfrm>
          </p:grpSpPr>
          <p:grpSp>
            <p:nvGrpSpPr>
              <p:cNvPr id="190" name="Google Shape;190;p40"/>
              <p:cNvGrpSpPr/>
              <p:nvPr/>
            </p:nvGrpSpPr>
            <p:grpSpPr>
              <a:xfrm>
                <a:off x="6084168" y="4725142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91" name="Google Shape;191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2" name="Google Shape;192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360879" y="3789042"/>
                  <a:chExt cx="1008112" cy="720153"/>
                </a:xfrm>
              </p:grpSpPr>
              <p:sp>
                <p:nvSpPr>
                  <p:cNvPr id="193" name="Google Shape;193;p40"/>
                  <p:cNvSpPr/>
                  <p:nvPr/>
                </p:nvSpPr>
                <p:spPr>
                  <a:xfrm>
                    <a:off x="1360879" y="3932932"/>
                    <a:ext cx="431782" cy="4318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94" name="Google Shape;194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5" name="Google Shape;195;p40"/>
                  <p:cNvCxnSpPr/>
                  <p:nvPr/>
                </p:nvCxnSpPr>
                <p:spPr>
                  <a:xfrm>
                    <a:off x="1792661" y="4077076"/>
                    <a:ext cx="576330" cy="25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</p:grpSp>
          <p:cxnSp>
            <p:nvCxnSpPr>
              <p:cNvPr id="196" name="Google Shape;196;p40"/>
              <p:cNvCxnSpPr/>
              <p:nvPr/>
            </p:nvCxnSpPr>
            <p:spPr>
              <a:xfrm>
                <a:off x="6516216" y="5165576"/>
                <a:ext cx="576330" cy="2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97" name="Google Shape;197;p40"/>
            <p:cNvSpPr/>
            <p:nvPr/>
          </p:nvSpPr>
          <p:spPr>
            <a:xfrm>
              <a:off x="5258494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deshabilitadas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011858" y="1032469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5" name="Google Shape;205;p41"/>
          <p:cNvGrpSpPr/>
          <p:nvPr/>
        </p:nvGrpSpPr>
        <p:grpSpPr>
          <a:xfrm>
            <a:off x="2038417" y="3097435"/>
            <a:ext cx="7787789" cy="3096094"/>
            <a:chOff x="755576" y="3140968"/>
            <a:chExt cx="7787789" cy="3096094"/>
          </a:xfrm>
        </p:grpSpPr>
        <p:grpSp>
          <p:nvGrpSpPr>
            <p:cNvPr id="206" name="Google Shape;206;p41"/>
            <p:cNvGrpSpPr/>
            <p:nvPr/>
          </p:nvGrpSpPr>
          <p:grpSpPr>
            <a:xfrm>
              <a:off x="755576" y="3140968"/>
              <a:ext cx="2027149" cy="3096094"/>
              <a:chOff x="1104691" y="3140968"/>
              <a:chExt cx="2027149" cy="3096094"/>
            </a:xfrm>
          </p:grpSpPr>
          <p:sp>
            <p:nvSpPr>
              <p:cNvPr id="207" name="Google Shape;207;p41"/>
              <p:cNvSpPr/>
              <p:nvPr/>
            </p:nvSpPr>
            <p:spPr>
              <a:xfrm>
                <a:off x="1562093" y="3140968"/>
                <a:ext cx="130837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</a:t>
                </a:r>
                <a:endParaRPr b="0" i="0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" name="Google Shape;208;p41"/>
              <p:cNvGrpSpPr/>
              <p:nvPr/>
            </p:nvGrpSpPr>
            <p:grpSpPr>
              <a:xfrm>
                <a:off x="1104691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09" name="Google Shape;209;p41"/>
                <p:cNvGrpSpPr/>
                <p:nvPr/>
              </p:nvGrpSpPr>
              <p:grpSpPr>
                <a:xfrm>
                  <a:off x="1691680" y="3789042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210" name="Google Shape;210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11" name="Google Shape;211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12" name="Google Shape;212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13" name="Google Shape;213;p41"/>
                    <p:cNvCxnSpPr>
                      <a:stCxn id="211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214" name="Google Shape;214;p41"/>
                  <p:cNvSpPr/>
                  <p:nvPr/>
                </p:nvSpPr>
                <p:spPr>
                  <a:xfrm>
                    <a:off x="1304082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15" name="Google Shape;215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16" name="Google Shape;216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217;p41"/>
              <p:cNvGrpSpPr/>
              <p:nvPr/>
            </p:nvGrpSpPr>
            <p:grpSpPr>
              <a:xfrm>
                <a:off x="1104691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18" name="Google Shape;218;p41"/>
                <p:cNvGrpSpPr/>
                <p:nvPr/>
              </p:nvGrpSpPr>
              <p:grpSpPr>
                <a:xfrm>
                  <a:off x="1691680" y="5373216"/>
                  <a:ext cx="1595633" cy="935856"/>
                  <a:chOff x="1691680" y="5373216"/>
                  <a:chExt cx="1595633" cy="935856"/>
                </a:xfrm>
              </p:grpSpPr>
              <p:grpSp>
                <p:nvGrpSpPr>
                  <p:cNvPr id="219" name="Google Shape;219;p41"/>
                  <p:cNvGrpSpPr/>
                  <p:nvPr/>
                </p:nvGrpSpPr>
                <p:grpSpPr>
                  <a:xfrm>
                    <a:off x="1691680" y="5373216"/>
                    <a:ext cx="1008112" cy="935856"/>
                    <a:chOff x="1115616" y="5517232"/>
                    <a:chExt cx="1008112" cy="935856"/>
                  </a:xfrm>
                </p:grpSpPr>
                <p:grpSp>
                  <p:nvGrpSpPr>
                    <p:cNvPr id="220" name="Google Shape;220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115616" y="3645026"/>
                      <a:chExt cx="1008112" cy="864169"/>
                    </a:xfrm>
                  </p:grpSpPr>
                  <p:grpSp>
                    <p:nvGrpSpPr>
                      <p:cNvPr id="221" name="Google Shape;221;p41"/>
                      <p:cNvGrpSpPr/>
                      <p:nvPr/>
                    </p:nvGrpSpPr>
                    <p:grpSpPr>
                      <a:xfrm>
                        <a:off x="1115616" y="3645026"/>
                        <a:ext cx="1008112" cy="864169"/>
                        <a:chOff x="1360879" y="3645026"/>
                        <a:chExt cx="1008112" cy="864169"/>
                      </a:xfrm>
                    </p:grpSpPr>
                    <p:sp>
                      <p:nvSpPr>
                        <p:cNvPr id="222" name="Google Shape;222;p41"/>
                        <p:cNvSpPr/>
                        <p:nvPr/>
                      </p:nvSpPr>
                      <p:spPr>
                        <a:xfrm>
                          <a:off x="1360879" y="3645026"/>
                          <a:ext cx="431782" cy="431800"/>
                        </a:xfrm>
                        <a:prstGeom prst="ellipse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93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223" name="Google Shape;223;p41"/>
                        <p:cNvCxnSpPr/>
                        <p:nvPr/>
                      </p:nvCxnSpPr>
                      <p:spPr>
                        <a:xfrm>
                          <a:off x="2368991" y="3789042"/>
                          <a:ext cx="0" cy="720153"/>
                        </a:xfrm>
                        <a:prstGeom prst="straightConnector1">
                          <a:avLst/>
                        </a:prstGeom>
                        <a:noFill/>
                        <a:ln cap="flat" cmpd="sng" w="254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cxnSp>
                    <p:cxnSp>
                      <p:nvCxnSpPr>
                        <p:cNvPr id="224" name="Google Shape;224;p41"/>
                        <p:cNvCxnSpPr>
                          <a:stCxn id="222" idx="6"/>
                        </p:cNvCxnSpPr>
                        <p:nvPr/>
                      </p:nvCxnSpPr>
                      <p:spPr>
                        <a:xfrm>
                          <a:off x="1792661" y="3860926"/>
                          <a:ext cx="576300" cy="216000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med" w="med" type="stealth"/>
                        </a:ln>
                      </p:spPr>
                    </p:cxnSp>
                  </p:grpSp>
                  <p:sp>
                    <p:nvSpPr>
                      <p:cNvPr id="225" name="Google Shape;225;p41"/>
                      <p:cNvSpPr/>
                      <p:nvPr/>
                    </p:nvSpPr>
                    <p:spPr>
                      <a:xfrm>
                        <a:off x="1304082" y="3831458"/>
                        <a:ext cx="73022" cy="73025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26" name="Google Shape;226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27" name="Google Shape;227;p41"/>
                    <p:cNvCxnSpPr>
                      <a:stCxn id="226" idx="6"/>
                    </p:cNvCxnSpPr>
                    <p:nvPr/>
                  </p:nvCxnSpPr>
                  <p:spPr>
                    <a:xfrm flipH="1" rot="10800000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28" name="Google Shape;228;p41"/>
                    <p:cNvSpPr/>
                    <p:nvPr/>
                  </p:nvSpPr>
                  <p:spPr>
                    <a:xfrm>
                      <a:off x="1303065" y="621724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29" name="Google Shape;229;p41"/>
                  <p:cNvCxnSpPr/>
                  <p:nvPr/>
                </p:nvCxnSpPr>
                <p:spPr>
                  <a:xfrm flipH="1" rot="10800000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30" name="Google Shape;230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41"/>
              <p:cNvGrpSpPr/>
              <p:nvPr/>
            </p:nvGrpSpPr>
            <p:grpSpPr>
              <a:xfrm>
                <a:off x="1104691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32" name="Google Shape;232;p41"/>
                <p:cNvGrpSpPr/>
                <p:nvPr/>
              </p:nvGrpSpPr>
              <p:grpSpPr>
                <a:xfrm>
                  <a:off x="1691680" y="4653136"/>
                  <a:ext cx="1584176" cy="720153"/>
                  <a:chOff x="1115616" y="4725144"/>
                  <a:chExt cx="1584176" cy="720153"/>
                </a:xfrm>
              </p:grpSpPr>
              <p:grpSp>
                <p:nvGrpSpPr>
                  <p:cNvPr id="233" name="Google Shape;233;p41"/>
                  <p:cNvGrpSpPr/>
                  <p:nvPr/>
                </p:nvGrpSpPr>
                <p:grpSpPr>
                  <a:xfrm>
                    <a:off x="1115616" y="4725144"/>
                    <a:ext cx="1008378" cy="720153"/>
                    <a:chOff x="1115616" y="4725144"/>
                    <a:chExt cx="1008378" cy="720153"/>
                  </a:xfrm>
                </p:grpSpPr>
                <p:sp>
                  <p:nvSpPr>
                    <p:cNvPr id="234" name="Google Shape;234;p41"/>
                    <p:cNvSpPr/>
                    <p:nvPr/>
                  </p:nvSpPr>
                  <p:spPr>
                    <a:xfrm>
                      <a:off x="1314224" y="50531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35" name="Google Shape;235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36" name="Google Shape;236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37" name="Google Shape;237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38" name="Google Shape;238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</p:grpSp>
              <p:cxnSp>
                <p:nvCxnSpPr>
                  <p:cNvPr id="239" name="Google Shape;239;p41"/>
                  <p:cNvCxnSpPr>
                    <a:endCxn id="240" idx="2"/>
                  </p:cNvCxnSpPr>
                  <p:nvPr/>
                </p:nvCxnSpPr>
                <p:spPr>
                  <a:xfrm flipH="1" rot="10800000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40" name="Google Shape;240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" name="Google Shape;242;p41"/>
                <p:cNvCxnSpPr>
                  <a:endCxn id="241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grpSp>
          <p:nvGrpSpPr>
            <p:cNvPr id="243" name="Google Shape;243;p41"/>
            <p:cNvGrpSpPr/>
            <p:nvPr/>
          </p:nvGrpSpPr>
          <p:grpSpPr>
            <a:xfrm>
              <a:off x="6516216" y="3140968"/>
              <a:ext cx="2027149" cy="3096094"/>
              <a:chOff x="6516216" y="3140968"/>
              <a:chExt cx="2027149" cy="3096094"/>
            </a:xfrm>
          </p:grpSpPr>
          <p:sp>
            <p:nvSpPr>
              <p:cNvPr id="244" name="Google Shape;244;p41"/>
              <p:cNvSpPr/>
              <p:nvPr/>
            </p:nvSpPr>
            <p:spPr>
              <a:xfrm>
                <a:off x="6716084" y="3140968"/>
                <a:ext cx="164981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i+Δ</a:t>
                </a:r>
                <a:endParaRPr b="0" i="0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Google Shape;245;p41"/>
              <p:cNvGrpSpPr/>
              <p:nvPr/>
            </p:nvGrpSpPr>
            <p:grpSpPr>
              <a:xfrm>
                <a:off x="6516216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46" name="Google Shape;246;p41"/>
                <p:cNvGrpSpPr/>
                <p:nvPr/>
              </p:nvGrpSpPr>
              <p:grpSpPr>
                <a:xfrm>
                  <a:off x="1691680" y="3789042"/>
                  <a:ext cx="1831264" cy="720153"/>
                  <a:chOff x="1115616" y="3789042"/>
                  <a:chExt cx="1831264" cy="720153"/>
                </a:xfrm>
              </p:grpSpPr>
              <p:grpSp>
                <p:nvGrpSpPr>
                  <p:cNvPr id="247" name="Google Shape;247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48" name="Google Shape;248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49" name="Google Shape;249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50" name="Google Shape;250;p41"/>
                    <p:cNvCxnSpPr>
                      <a:stCxn id="248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251" name="Google Shape;251;p41"/>
                  <p:cNvSpPr/>
                  <p:nvPr/>
                </p:nvSpPr>
                <p:spPr>
                  <a:xfrm>
                    <a:off x="2873858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52" name="Google Shape;252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53" name="Google Shape;253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254;p41"/>
              <p:cNvGrpSpPr/>
              <p:nvPr/>
            </p:nvGrpSpPr>
            <p:grpSpPr>
              <a:xfrm>
                <a:off x="6516216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55" name="Google Shape;255;p41"/>
                <p:cNvGrpSpPr/>
                <p:nvPr/>
              </p:nvGrpSpPr>
              <p:grpSpPr>
                <a:xfrm>
                  <a:off x="1691680" y="5373216"/>
                  <a:ext cx="1843639" cy="935856"/>
                  <a:chOff x="1691680" y="5373216"/>
                  <a:chExt cx="1843639" cy="935856"/>
                </a:xfrm>
              </p:grpSpPr>
              <p:grpSp>
                <p:nvGrpSpPr>
                  <p:cNvPr id="256" name="Google Shape;256;p41"/>
                  <p:cNvGrpSpPr/>
                  <p:nvPr/>
                </p:nvGrpSpPr>
                <p:grpSpPr>
                  <a:xfrm>
                    <a:off x="1691680" y="5373216"/>
                    <a:ext cx="1843639" cy="935856"/>
                    <a:chOff x="1115616" y="5517232"/>
                    <a:chExt cx="1843639" cy="935856"/>
                  </a:xfrm>
                </p:grpSpPr>
                <p:grpSp>
                  <p:nvGrpSpPr>
                    <p:cNvPr id="257" name="Google Shape;257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360879" y="3645026"/>
                      <a:chExt cx="1008112" cy="864169"/>
                    </a:xfrm>
                  </p:grpSpPr>
                  <p:sp>
                    <p:nvSpPr>
                      <p:cNvPr id="258" name="Google Shape;258;p41"/>
                      <p:cNvSpPr/>
                      <p:nvPr/>
                    </p:nvSpPr>
                    <p:spPr>
                      <a:xfrm>
                        <a:off x="1360879" y="3645026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59" name="Google Shape;259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60" name="Google Shape;260;p41"/>
                      <p:cNvCxnSpPr>
                        <a:stCxn id="258" idx="6"/>
                      </p:cNvCxnSpPr>
                      <p:nvPr/>
                    </p:nvCxnSpPr>
                    <p:spPr>
                      <a:xfrm>
                        <a:off x="1792661" y="3860926"/>
                        <a:ext cx="576300" cy="21600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  <p:sp>
                  <p:nvSpPr>
                    <p:cNvPr id="261" name="Google Shape;261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62" name="Google Shape;262;p41"/>
                    <p:cNvCxnSpPr>
                      <a:stCxn id="261" idx="6"/>
                    </p:cNvCxnSpPr>
                    <p:nvPr/>
                  </p:nvCxnSpPr>
                  <p:spPr>
                    <a:xfrm flipH="1" rot="10800000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med" w="med" type="stealth"/>
                    </a:ln>
                  </p:spPr>
                </p:cxnSp>
                <p:sp>
                  <p:nvSpPr>
                    <p:cNvPr id="263" name="Google Shape;263;p41"/>
                    <p:cNvSpPr/>
                    <p:nvPr/>
                  </p:nvSpPr>
                  <p:spPr>
                    <a:xfrm>
                      <a:off x="2886233" y="5985229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64" name="Google Shape;264;p41"/>
                  <p:cNvCxnSpPr/>
                  <p:nvPr/>
                </p:nvCxnSpPr>
                <p:spPr>
                  <a:xfrm flipH="1" rot="10800000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65" name="Google Shape;265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266;p41"/>
              <p:cNvGrpSpPr/>
              <p:nvPr/>
            </p:nvGrpSpPr>
            <p:grpSpPr>
              <a:xfrm>
                <a:off x="6516216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67" name="Google Shape;267;p41"/>
                <p:cNvGrpSpPr/>
                <p:nvPr/>
              </p:nvGrpSpPr>
              <p:grpSpPr>
                <a:xfrm>
                  <a:off x="1691680" y="4653136"/>
                  <a:ext cx="1841150" cy="720153"/>
                  <a:chOff x="1115616" y="4725144"/>
                  <a:chExt cx="1841150" cy="720153"/>
                </a:xfrm>
              </p:grpSpPr>
              <p:grpSp>
                <p:nvGrpSpPr>
                  <p:cNvPr id="268" name="Google Shape;268;p41"/>
                  <p:cNvGrpSpPr/>
                  <p:nvPr/>
                </p:nvGrpSpPr>
                <p:grpSpPr>
                  <a:xfrm>
                    <a:off x="1115616" y="4725144"/>
                    <a:ext cx="1841150" cy="720153"/>
                    <a:chOff x="1115616" y="4725144"/>
                    <a:chExt cx="1841150" cy="720153"/>
                  </a:xfrm>
                </p:grpSpPr>
                <p:sp>
                  <p:nvSpPr>
                    <p:cNvPr id="269" name="Google Shape;269;p41"/>
                    <p:cNvSpPr/>
                    <p:nvPr/>
                  </p:nvSpPr>
                  <p:spPr>
                    <a:xfrm>
                      <a:off x="2883744" y="476649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70" name="Google Shape;270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71" name="Google Shape;271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72" name="Google Shape;272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cap="flat" cmpd="sng" w="254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273" name="Google Shape;273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med" w="med" type="stealth"/>
                      </a:ln>
                    </p:spPr>
                  </p:cxnSp>
                </p:grpSp>
              </p:grpSp>
              <p:cxnSp>
                <p:nvCxnSpPr>
                  <p:cNvPr id="274" name="Google Shape;274;p41"/>
                  <p:cNvCxnSpPr>
                    <a:endCxn id="275" idx="2"/>
                  </p:cNvCxnSpPr>
                  <p:nvPr/>
                </p:nvCxnSpPr>
                <p:spPr>
                  <a:xfrm flipH="1" rot="10800000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sp>
              <p:nvSpPr>
                <p:cNvPr id="275" name="Google Shape;275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41"/>
                <p:cNvCxnSpPr>
                  <a:endCxn id="276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sp>
          <p:nvSpPr>
            <p:cNvPr id="278" name="Google Shape;278;p41"/>
            <p:cNvSpPr/>
            <p:nvPr/>
          </p:nvSpPr>
          <p:spPr>
            <a:xfrm>
              <a:off x="2975757" y="3901992"/>
              <a:ext cx="3344185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843808" y="4735216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salen 2 tokens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857456" y="5602888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llegan 2 tokens, </a:t>
              </a:r>
              <a:r>
                <a:rPr b="1" i="0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921098" y="1061598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412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b="1" i="1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b="1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d de Petri - Wikipedia, la enciclopedia libre" id="290" name="Google Shape;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931" y="4158460"/>
            <a:ext cx="3166780" cy="1764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tri net - Wikidata" id="291" name="Google Shape;2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1515" y="2973295"/>
            <a:ext cx="3538348" cy="308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Convenciones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693339" y="1403242"/>
            <a:ext cx="9676552" cy="4635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2438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indicar que se pueden generar una cantidad ilimitada de tokens se utiliza una transición sin entradas (transición fuente). Puede haber más de una en la Red de Petri.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 bloquear la 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2438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transición debe tener oportunidad de ser habilitada alguna vez.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Nombres obligatorios y expresados en el diagrama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2438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estados y transiciones deben tener nombres distintos. Además las transiciones pueden llamarse según la etapa anterior (porque termina) o siguiente (porque empieza).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fin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2438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transición sin lugares de salida elimina tokens de la Red de Petri (transición final o de salida). Puede haber más de una.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0005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99" name="Google Shape;299;p43"/>
          <p:cNvGrpSpPr/>
          <p:nvPr/>
        </p:nvGrpSpPr>
        <p:grpSpPr>
          <a:xfrm>
            <a:off x="10722463" y="1860384"/>
            <a:ext cx="604812" cy="792163"/>
            <a:chOff x="7939460" y="836637"/>
            <a:chExt cx="604812" cy="792163"/>
          </a:xfrm>
        </p:grpSpPr>
        <p:cxnSp>
          <p:nvCxnSpPr>
            <p:cNvPr id="300" name="Google Shape;300;p43"/>
            <p:cNvCxnSpPr/>
            <p:nvPr/>
          </p:nvCxnSpPr>
          <p:spPr>
            <a:xfrm rot="5400000">
              <a:off x="7543379" y="1232718"/>
              <a:ext cx="79216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7939460" y="1268436"/>
              <a:ext cx="604812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02" name="Google Shape;302;p43"/>
          <p:cNvGrpSpPr/>
          <p:nvPr/>
        </p:nvGrpSpPr>
        <p:grpSpPr>
          <a:xfrm>
            <a:off x="10676759" y="5013177"/>
            <a:ext cx="676821" cy="792163"/>
            <a:chOff x="7435404" y="5877520"/>
            <a:chExt cx="676821" cy="792163"/>
          </a:xfrm>
        </p:grpSpPr>
        <p:cxnSp>
          <p:nvCxnSpPr>
            <p:cNvPr id="303" name="Google Shape;303;p43"/>
            <p:cNvCxnSpPr/>
            <p:nvPr/>
          </p:nvCxnSpPr>
          <p:spPr>
            <a:xfrm rot="5400000">
              <a:off x="7716143" y="6273602"/>
              <a:ext cx="79216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43"/>
            <p:cNvCxnSpPr/>
            <p:nvPr/>
          </p:nvCxnSpPr>
          <p:spPr>
            <a:xfrm>
              <a:off x="7435404" y="6309320"/>
              <a:ext cx="604812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Ejemplo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22031" y="1328703"/>
            <a:ext cx="1078865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Modelar un campeonato de tenis amateur en un club de la ciudad.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y forman una única fila esperando para abonar la inscripción al campeonato. Hay un solo cobrador que puede atender de a una persona por vez. Una vez abonado el torneo, la persona (jugador) espera por algún otro jugador para disputar su partido. Luego, ambos jugadores pasan a jugar su partido a cualquiera de las dos canchas que posee el club (en una cancha sólo se puede jugar un partido por vez). Si las dos canchas se encuentran ocupadas deben esperar a que se libere alguna de ellas para poder jugar su partido. Una vez finalizado el partido se retiran a la zona de vestuarios para finalmente retirarse del club.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1847527" y="2983798"/>
            <a:ext cx="918600" cy="1152527"/>
            <a:chOff x="323527" y="2983797"/>
            <a:chExt cx="918600" cy="1152525"/>
          </a:xfrm>
        </p:grpSpPr>
        <p:cxnSp>
          <p:nvCxnSpPr>
            <p:cNvPr id="318" name="Google Shape;318;p8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0" name="Google Shape;320;p8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8"/>
          <p:cNvSpPr txBox="1"/>
          <p:nvPr>
            <p:ph idx="4294967295" type="title"/>
          </p:nvPr>
        </p:nvSpPr>
        <p:spPr>
          <a:xfrm>
            <a:off x="2587625" y="2667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8"/>
          <p:cNvGrpSpPr/>
          <p:nvPr/>
        </p:nvGrpSpPr>
        <p:grpSpPr>
          <a:xfrm rot="-2126153">
            <a:off x="836277" y="473974"/>
            <a:ext cx="4361424" cy="2968519"/>
            <a:chOff x="5581700" y="-51762"/>
            <a:chExt cx="4361424" cy="2969786"/>
          </a:xfrm>
        </p:grpSpPr>
        <p:pic>
          <p:nvPicPr>
            <p:cNvPr descr="C:\Users\Vero\Dropbox\Con Nico\hojita.png" id="323" name="Google Shape;32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602170">
              <a:off x="5613807" y="851735"/>
              <a:ext cx="4297209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8"/>
            <p:cNvSpPr txBox="1"/>
            <p:nvPr/>
          </p:nvSpPr>
          <p:spPr>
            <a:xfrm rot="1572087">
              <a:off x="5963306" y="963439"/>
              <a:ext cx="3798964" cy="951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la llegada de una cantidad arbitraria de jugadores con una transición</a:t>
              </a:r>
              <a:endParaRPr b="1" i="0" sz="2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rige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César</dc:creator>
</cp:coreProperties>
</file>