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8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Lst>
  <p:sldSz cy="6858000" cx="12192000"/>
  <p:notesSz cx="9144000" cy="6858000"/>
  <p:embeddedFontLst>
    <p:embeddedFont>
      <p:font typeface="Gill Sans"/>
      <p:regular r:id="rId58"/>
      <p:bold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60" roundtripDataSignature="AMtx7migAZ0Qc2yctGotOOsAma6TMId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customschemas.google.com/relationships/presentationmetadata" Target="meta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GillSans-bold.fntdata"/><Relationship Id="rId14" Type="http://schemas.openxmlformats.org/officeDocument/2006/relationships/slide" Target="slides/slide8.xml"/><Relationship Id="rId58" Type="http://schemas.openxmlformats.org/officeDocument/2006/relationships/font" Target="fonts/GillSans-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79484" y="0"/>
            <a:ext cx="3962400" cy="3429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910"/>
            <a:ext cx="3962400" cy="3429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25:notes"/>
          <p:cNvSpPr/>
          <p:nvPr>
            <p:ph idx="2" type="sldImg"/>
          </p:nvPr>
        </p:nvSpPr>
        <p:spPr>
          <a:xfrm>
            <a:off x="107950" y="741363"/>
            <a:ext cx="6581775" cy="37020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p125:notes"/>
          <p:cNvSpPr txBox="1"/>
          <p:nvPr>
            <p:ph idx="1" type="body"/>
          </p:nvPr>
        </p:nvSpPr>
        <p:spPr>
          <a:xfrm>
            <a:off x="679450" y="4691063"/>
            <a:ext cx="5438775" cy="444341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396" name="Google Shape;396;p125:notes"/>
          <p:cNvSpPr txBox="1"/>
          <p:nvPr>
            <p:ph idx="12" type="sldNum"/>
          </p:nvPr>
        </p:nvSpPr>
        <p:spPr>
          <a:xfrm>
            <a:off x="3849688" y="9378950"/>
            <a:ext cx="2946400" cy="4937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sp>
        <p:nvSpPr>
          <p:cNvPr id="397" name="Google Shape;397;p125:notes"/>
          <p:cNvSpPr txBox="1"/>
          <p:nvPr>
            <p:ph idx="10" type="dt"/>
          </p:nvPr>
        </p:nvSpPr>
        <p:spPr>
          <a:xfrm>
            <a:off x="3849688" y="0"/>
            <a:ext cx="2946400" cy="493713"/>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400"/>
              <a:buNone/>
            </a:pPr>
            <a:r>
              <a:t/>
            </a:r>
            <a:endParaRPr>
              <a:solidFill>
                <a:srgbClr val="000000"/>
              </a:solidFill>
            </a:endParaRPr>
          </a:p>
        </p:txBody>
      </p:sp>
      <p:sp>
        <p:nvSpPr>
          <p:cNvPr id="398" name="Google Shape;398;p125:notes"/>
          <p:cNvSpPr txBox="1"/>
          <p:nvPr>
            <p:ph idx="3" type="hdr"/>
          </p:nvPr>
        </p:nvSpPr>
        <p:spPr>
          <a:xfrm>
            <a:off x="0" y="0"/>
            <a:ext cx="2946400" cy="493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s-ES">
                <a:solidFill>
                  <a:srgbClr val="000000"/>
                </a:solidFill>
              </a:rPr>
              <a:t>Ingeniera de Software I </a:t>
            </a:r>
            <a:endParaRPr>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16: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7" name="Google Shape;507;p16: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17: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5" name="Google Shape;515;p17: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18: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3" name="Google Shape;523;p18: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126: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3" name="Google Shape;533;p126: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19: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3" name="Google Shape;543;p19: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20: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2" name="Google Shape;552;p20: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21: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1" name="Google Shape;561;p21: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22: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0" name="Google Shape;570;p22: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23: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9" name="Google Shape;579;p23: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24: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8" name="Google Shape;588;p24: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 name="Google Shape;406;p1: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407" name="Google Shape;407;p1: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
        <p:nvSpPr>
          <p:cNvPr id="408" name="Google Shape;408;p1:notes"/>
          <p:cNvSpPr txBox="1"/>
          <p:nvPr>
            <p:ph idx="10" type="dt"/>
          </p:nvPr>
        </p:nvSpPr>
        <p:spPr>
          <a:xfrm>
            <a:off x="5179484"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s-ES"/>
              <a:t>2018</a:t>
            </a:r>
            <a:endParaRPr/>
          </a:p>
        </p:txBody>
      </p:sp>
      <p:sp>
        <p:nvSpPr>
          <p:cNvPr id="409" name="Google Shape;409;p1:notes"/>
          <p:cNvSpPr txBox="1"/>
          <p:nvPr>
            <p:ph idx="11" type="ftr"/>
          </p:nvPr>
        </p:nvSpPr>
        <p:spPr>
          <a:xfrm>
            <a:off x="0" y="6513910"/>
            <a:ext cx="3962400" cy="342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s-ES"/>
              <a:t>Facultad de Informática UNLP</a:t>
            </a:r>
            <a:endParaRPr/>
          </a:p>
        </p:txBody>
      </p:sp>
      <p:sp>
        <p:nvSpPr>
          <p:cNvPr id="410" name="Google Shape;410;p1:notes"/>
          <p:cNvSpPr txBox="1"/>
          <p:nvPr>
            <p:ph idx="3"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Ingeniería de Software I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25: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6" name="Google Shape;596;p25: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26: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5" name="Google Shape;605;p26: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27: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3" name="Google Shape;613;p27: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28: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1" name="Google Shape;621;p28: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29: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0" name="Google Shape;630;p29: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30: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0" name="Google Shape;640;p30: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31: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8" name="Google Shape;648;p31: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32: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8" name="Google Shape;658;p32: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33: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6" name="Google Shape;666;p33: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34: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4" name="Google Shape;674;p34: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7" name="Google Shape;417;p2: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35: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2" name="Google Shape;682;p35: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36: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0" name="Google Shape;690;p36: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37: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8" name="Google Shape;698;p37: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38: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6" name="Google Shape;706;p38: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39: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4" name="Google Shape;714;p39: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40: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5" name="Google Shape;725;p40: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41: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6" name="Google Shape;736;p41: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42: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6" name="Google Shape;746;p42: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43: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4" name="Google Shape;754;p43: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44: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2" name="Google Shape;762;p44: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8: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9" name="Google Shape;429;p8: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45: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0" name="Google Shape;770;p45: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46: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8" name="Google Shape;778;p46: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127: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6" name="Google Shape;786;p127: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1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7" name="Google Shape;797;p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1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7" name="Google Shape;807;p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p48: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9" name="Google Shape;819;p48: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49: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8" name="Google Shape;828;p49: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50: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7" name="Google Shape;837;p50: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1e5c0fd32e2_0_8:notes"/>
          <p:cNvSpPr/>
          <p:nvPr>
            <p:ph idx="2" type="sldImg"/>
          </p:nvPr>
        </p:nvSpPr>
        <p:spPr>
          <a:xfrm>
            <a:off x="2286000" y="514350"/>
            <a:ext cx="4572000" cy="25719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1e5c0fd32e2_0_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8" name="Google Shape;848;g1e5c0fd32e2_0_8:notes"/>
          <p:cNvSpPr txBox="1"/>
          <p:nvPr>
            <p:ph idx="12" type="sldNum"/>
          </p:nvPr>
        </p:nvSpPr>
        <p:spPr>
          <a:xfrm>
            <a:off x="5179484" y="6513910"/>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1e5c0fd32e2_0_18:notes"/>
          <p:cNvSpPr/>
          <p:nvPr>
            <p:ph idx="2" type="sldImg"/>
          </p:nvPr>
        </p:nvSpPr>
        <p:spPr>
          <a:xfrm>
            <a:off x="2286000" y="514350"/>
            <a:ext cx="4572000" cy="25719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1e5c0fd32e2_0_1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8" name="Google Shape;858;g1e5c0fd32e2_0_18:notes"/>
          <p:cNvSpPr txBox="1"/>
          <p:nvPr>
            <p:ph idx="12" type="sldNum"/>
          </p:nvPr>
        </p:nvSpPr>
        <p:spPr>
          <a:xfrm>
            <a:off x="5179484" y="6513910"/>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9: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8" name="Google Shape;438;p9: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1e5c0fd32e2_0_0:notes"/>
          <p:cNvSpPr/>
          <p:nvPr>
            <p:ph idx="2" type="sldImg"/>
          </p:nvPr>
        </p:nvSpPr>
        <p:spPr>
          <a:xfrm>
            <a:off x="2286000" y="514350"/>
            <a:ext cx="4572000" cy="25719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1e5c0fd32e2_0_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8" name="Google Shape;868;g1e5c0fd32e2_0_0:notes"/>
          <p:cNvSpPr txBox="1"/>
          <p:nvPr>
            <p:ph idx="12" type="sldNum"/>
          </p:nvPr>
        </p:nvSpPr>
        <p:spPr>
          <a:xfrm>
            <a:off x="5179484" y="6513910"/>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p51: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6" name="Google Shape;876;p51: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10: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7" name="Google Shape;447;p10: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11: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6" name="Google Shape;456;p11: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12: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4" name="Google Shape;464;p12: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15: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6" name="Google Shape;476;p15: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n con título">
  <p:cSld name="1_Imagen con título">
    <p:spTree>
      <p:nvGrpSpPr>
        <p:cNvPr id="18" name="Shape 18"/>
        <p:cNvGrpSpPr/>
        <p:nvPr/>
      </p:nvGrpSpPr>
      <p:grpSpPr>
        <a:xfrm>
          <a:off x="0" y="0"/>
          <a:ext cx="0" cy="0"/>
          <a:chOff x="0" y="0"/>
          <a:chExt cx="0" cy="0"/>
        </a:xfrm>
      </p:grpSpPr>
      <p:sp>
        <p:nvSpPr>
          <p:cNvPr id="19" name="Google Shape;19;p131"/>
          <p:cNvSpPr txBox="1"/>
          <p:nvPr>
            <p:ph type="title"/>
          </p:nvPr>
        </p:nvSpPr>
        <p:spPr>
          <a:xfrm>
            <a:off x="653977" y="4737548"/>
            <a:ext cx="10780776" cy="613283"/>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C00000"/>
              </a:buClr>
              <a:buSzPts val="3300"/>
              <a:buFont typeface="Calibri"/>
              <a:buNone/>
              <a:defRPr b="0" sz="3287">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1"/>
          <p:cNvSpPr txBox="1"/>
          <p:nvPr>
            <p:ph idx="1" type="body"/>
          </p:nvPr>
        </p:nvSpPr>
        <p:spPr>
          <a:xfrm>
            <a:off x="653976" y="5487888"/>
            <a:ext cx="9229344" cy="53340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195"/>
              </a:spcBef>
              <a:spcAft>
                <a:spcPts val="0"/>
              </a:spcAft>
              <a:buSzPts val="1800"/>
              <a:buNone/>
              <a:defRPr sz="1793">
                <a:solidFill>
                  <a:srgbClr val="C00000"/>
                </a:solidFill>
              </a:defRPr>
            </a:lvl1pPr>
            <a:lvl2pPr indent="-228600" lvl="1" marL="914400" algn="l">
              <a:lnSpc>
                <a:spcPct val="90000"/>
              </a:lnSpc>
              <a:spcBef>
                <a:spcPts val="199"/>
              </a:spcBef>
              <a:spcAft>
                <a:spcPts val="0"/>
              </a:spcAft>
              <a:buSzPts val="900"/>
              <a:buNone/>
              <a:defRPr sz="896"/>
            </a:lvl2pPr>
            <a:lvl3pPr indent="-228600" lvl="2" marL="1371600" algn="l">
              <a:lnSpc>
                <a:spcPct val="90000"/>
              </a:lnSpc>
              <a:spcBef>
                <a:spcPts val="398"/>
              </a:spcBef>
              <a:spcAft>
                <a:spcPts val="0"/>
              </a:spcAft>
              <a:buSzPts val="750"/>
              <a:buNone/>
              <a:defRPr sz="747"/>
            </a:lvl3pPr>
            <a:lvl4pPr indent="-228600" lvl="3" marL="1828800" algn="l">
              <a:lnSpc>
                <a:spcPct val="90000"/>
              </a:lnSpc>
              <a:spcBef>
                <a:spcPts val="398"/>
              </a:spcBef>
              <a:spcAft>
                <a:spcPts val="0"/>
              </a:spcAft>
              <a:buSzPts val="675"/>
              <a:buNone/>
              <a:defRPr sz="672"/>
            </a:lvl4pPr>
            <a:lvl5pPr indent="-228600" lvl="4" marL="2286000" algn="l">
              <a:lnSpc>
                <a:spcPct val="90000"/>
              </a:lnSpc>
              <a:spcBef>
                <a:spcPts val="398"/>
              </a:spcBef>
              <a:spcAft>
                <a:spcPts val="0"/>
              </a:spcAft>
              <a:buSzPts val="675"/>
              <a:buNone/>
              <a:defRPr sz="672"/>
            </a:lvl5pPr>
            <a:lvl6pPr indent="-228600" lvl="5" marL="2743200" algn="l">
              <a:lnSpc>
                <a:spcPct val="90000"/>
              </a:lnSpc>
              <a:spcBef>
                <a:spcPts val="398"/>
              </a:spcBef>
              <a:spcAft>
                <a:spcPts val="0"/>
              </a:spcAft>
              <a:buSzPts val="675"/>
              <a:buNone/>
              <a:defRPr sz="672"/>
            </a:lvl6pPr>
            <a:lvl7pPr indent="-228600" lvl="6" marL="3200400" algn="l">
              <a:lnSpc>
                <a:spcPct val="90000"/>
              </a:lnSpc>
              <a:spcBef>
                <a:spcPts val="398"/>
              </a:spcBef>
              <a:spcAft>
                <a:spcPts val="0"/>
              </a:spcAft>
              <a:buSzPts val="675"/>
              <a:buNone/>
              <a:defRPr sz="672"/>
            </a:lvl7pPr>
            <a:lvl8pPr indent="-228600" lvl="7" marL="3657600" algn="l">
              <a:lnSpc>
                <a:spcPct val="90000"/>
              </a:lnSpc>
              <a:spcBef>
                <a:spcPts val="398"/>
              </a:spcBef>
              <a:spcAft>
                <a:spcPts val="0"/>
              </a:spcAft>
              <a:buSzPts val="675"/>
              <a:buNone/>
              <a:defRPr sz="672"/>
            </a:lvl8pPr>
            <a:lvl9pPr indent="-228600" lvl="8" marL="4114800" algn="l">
              <a:lnSpc>
                <a:spcPct val="90000"/>
              </a:lnSpc>
              <a:spcBef>
                <a:spcPts val="398"/>
              </a:spcBef>
              <a:spcAft>
                <a:spcPts val="398"/>
              </a:spcAft>
              <a:buSzPts val="675"/>
              <a:buNone/>
              <a:defRPr sz="672"/>
            </a:lvl9pPr>
          </a:lstStyle>
          <a:p/>
        </p:txBody>
      </p:sp>
      <p:sp>
        <p:nvSpPr>
          <p:cNvPr id="21" name="Google Shape;21;p131"/>
          <p:cNvSpPr txBox="1"/>
          <p:nvPr>
            <p:ph idx="10" type="dt"/>
          </p:nvPr>
        </p:nvSpPr>
        <p:spPr>
          <a:xfrm>
            <a:off x="3211248" y="6481096"/>
            <a:ext cx="4114800" cy="228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31"/>
          <p:cNvSpPr txBox="1"/>
          <p:nvPr>
            <p:ph idx="11" type="ftr"/>
          </p:nvPr>
        </p:nvSpPr>
        <p:spPr>
          <a:xfrm>
            <a:off x="685800" y="6481102"/>
            <a:ext cx="2241848" cy="30220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1"/>
          <p:cNvSpPr txBox="1"/>
          <p:nvPr>
            <p:ph idx="12" type="sldNum"/>
          </p:nvPr>
        </p:nvSpPr>
        <p:spPr>
          <a:xfrm>
            <a:off x="9900459" y="6459787"/>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46" u="none" cap="none" strike="noStrike">
                <a:solidFill>
                  <a:srgbClr val="758085"/>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46" u="none" cap="none" strike="noStrike">
                <a:solidFill>
                  <a:srgbClr val="758085"/>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46" u="none" cap="none" strike="noStrike">
                <a:solidFill>
                  <a:srgbClr val="758085"/>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46" u="none" cap="none" strike="noStrike">
                <a:solidFill>
                  <a:srgbClr val="758085"/>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46" u="none" cap="none" strike="noStrike">
                <a:solidFill>
                  <a:srgbClr val="758085"/>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46" u="none" cap="none" strike="noStrike">
                <a:solidFill>
                  <a:srgbClr val="758085"/>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46" u="none" cap="none" strike="noStrike">
                <a:solidFill>
                  <a:srgbClr val="758085"/>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46" u="none" cap="none" strike="noStrike">
                <a:solidFill>
                  <a:srgbClr val="758085"/>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46" u="none" cap="none" strike="noStrike">
                <a:solidFill>
                  <a:srgbClr val="758085"/>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pic>
        <p:nvPicPr>
          <p:cNvPr descr="2" id="24" name="Google Shape;24;p131"/>
          <p:cNvPicPr preferRelativeResize="0"/>
          <p:nvPr/>
        </p:nvPicPr>
        <p:blipFill rotWithShape="1">
          <a:blip r:embed="rId2">
            <a:alphaModFix/>
          </a:blip>
          <a:srcRect b="0" l="8462" r="0" t="0"/>
          <a:stretch/>
        </p:blipFill>
        <p:spPr>
          <a:xfrm>
            <a:off x="23664" y="0"/>
            <a:ext cx="12144672" cy="427773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91" name="Shape 91"/>
        <p:cNvGrpSpPr/>
        <p:nvPr/>
      </p:nvGrpSpPr>
      <p:grpSpPr>
        <a:xfrm>
          <a:off x="0" y="0"/>
          <a:ext cx="0" cy="0"/>
          <a:chOff x="0" y="0"/>
          <a:chExt cx="0" cy="0"/>
        </a:xfrm>
      </p:grpSpPr>
      <p:sp>
        <p:nvSpPr>
          <p:cNvPr id="92" name="Google Shape;92;p156"/>
          <p:cNvSpPr txBox="1"/>
          <p:nvPr>
            <p:ph type="title"/>
          </p:nvPr>
        </p:nvSpPr>
        <p:spPr>
          <a:xfrm>
            <a:off x="623396" y="499539"/>
            <a:ext cx="10806607" cy="1273283"/>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accent1"/>
              </a:buClr>
              <a:buSzPts val="3000"/>
              <a:buFont typeface="Calibri"/>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56"/>
          <p:cNvSpPr txBox="1"/>
          <p:nvPr>
            <p:ph idx="1" type="body"/>
          </p:nvPr>
        </p:nvSpPr>
        <p:spPr>
          <a:xfrm>
            <a:off x="676656" y="1998134"/>
            <a:ext cx="4663440" cy="3767328"/>
          </a:xfrm>
          <a:prstGeom prst="rect">
            <a:avLst/>
          </a:prstGeom>
          <a:noFill/>
          <a:ln>
            <a:noFill/>
          </a:ln>
        </p:spPr>
        <p:txBody>
          <a:bodyPr anchorCtr="0" anchor="t" bIns="45700" lIns="91425" spcFirstLastPara="1" rIns="91425" wrap="square" tIns="45700">
            <a:normAutofit/>
          </a:bodyPr>
          <a:lstStyle>
            <a:lvl1pPr indent="-342900" lvl="0" marL="457200" algn="l">
              <a:lnSpc>
                <a:spcPct val="85000"/>
              </a:lnSpc>
              <a:spcBef>
                <a:spcPts val="971"/>
              </a:spcBef>
              <a:spcAft>
                <a:spcPts val="0"/>
              </a:spcAft>
              <a:buClr>
                <a:srgbClr val="C00000"/>
              </a:buClr>
              <a:buSzPts val="1800"/>
              <a:buFont typeface="Arial"/>
              <a:buChar char="»"/>
              <a:defRPr sz="1793"/>
            </a:lvl1pPr>
            <a:lvl2pPr indent="-323850" lvl="1" marL="914400" algn="l">
              <a:lnSpc>
                <a:spcPct val="85000"/>
              </a:lnSpc>
              <a:spcBef>
                <a:spcPts val="448"/>
              </a:spcBef>
              <a:spcAft>
                <a:spcPts val="0"/>
              </a:spcAft>
              <a:buClr>
                <a:srgbClr val="C00000"/>
              </a:buClr>
              <a:buSzPts val="1500"/>
              <a:buFont typeface="Arial"/>
              <a:buChar char=" "/>
              <a:defRPr sz="1494"/>
            </a:lvl2pPr>
            <a:lvl3pPr indent="-314325" lvl="2" marL="1371600" algn="l">
              <a:lnSpc>
                <a:spcPct val="85000"/>
              </a:lnSpc>
              <a:spcBef>
                <a:spcPts val="448"/>
              </a:spcBef>
              <a:spcAft>
                <a:spcPts val="0"/>
              </a:spcAft>
              <a:buClr>
                <a:srgbClr val="C00000"/>
              </a:buClr>
              <a:buSzPts val="1350"/>
              <a:buFont typeface="Arial"/>
              <a:buChar char=" "/>
              <a:defRPr sz="1345"/>
            </a:lvl3pPr>
            <a:lvl4pPr indent="-304800" lvl="3" marL="1828800" algn="l">
              <a:lnSpc>
                <a:spcPct val="85000"/>
              </a:lnSpc>
              <a:spcBef>
                <a:spcPts val="448"/>
              </a:spcBef>
              <a:spcAft>
                <a:spcPts val="0"/>
              </a:spcAft>
              <a:buClr>
                <a:srgbClr val="C00000"/>
              </a:buClr>
              <a:buSzPts val="1200"/>
              <a:buFont typeface="Arial"/>
              <a:buChar char=" "/>
              <a:defRPr sz="1195"/>
            </a:lvl4pPr>
            <a:lvl5pPr indent="-304800" lvl="4" marL="2286000" algn="l">
              <a:lnSpc>
                <a:spcPct val="85000"/>
              </a:lnSpc>
              <a:spcBef>
                <a:spcPts val="448"/>
              </a:spcBef>
              <a:spcAft>
                <a:spcPts val="0"/>
              </a:spcAft>
              <a:buClr>
                <a:srgbClr val="C00000"/>
              </a:buClr>
              <a:buSzPts val="1200"/>
              <a:buFont typeface="Arial"/>
              <a:buChar char=" "/>
              <a:defRPr sz="1195"/>
            </a:lvl5pPr>
            <a:lvl6pPr indent="-304800" lvl="5" marL="2743200" algn="l">
              <a:lnSpc>
                <a:spcPct val="85000"/>
              </a:lnSpc>
              <a:spcBef>
                <a:spcPts val="448"/>
              </a:spcBef>
              <a:spcAft>
                <a:spcPts val="0"/>
              </a:spcAft>
              <a:buClr>
                <a:srgbClr val="262626"/>
              </a:buClr>
              <a:buSzPts val="1200"/>
              <a:buChar char=" "/>
              <a:defRPr sz="1195"/>
            </a:lvl6pPr>
            <a:lvl7pPr indent="-304800" lvl="6" marL="3200400" algn="l">
              <a:lnSpc>
                <a:spcPct val="85000"/>
              </a:lnSpc>
              <a:spcBef>
                <a:spcPts val="448"/>
              </a:spcBef>
              <a:spcAft>
                <a:spcPts val="0"/>
              </a:spcAft>
              <a:buClr>
                <a:srgbClr val="262626"/>
              </a:buClr>
              <a:buSzPts val="1200"/>
              <a:buChar char=" "/>
              <a:defRPr sz="1195"/>
            </a:lvl7pPr>
            <a:lvl8pPr indent="-304800" lvl="7" marL="3657600" algn="l">
              <a:lnSpc>
                <a:spcPct val="85000"/>
              </a:lnSpc>
              <a:spcBef>
                <a:spcPts val="448"/>
              </a:spcBef>
              <a:spcAft>
                <a:spcPts val="0"/>
              </a:spcAft>
              <a:buClr>
                <a:srgbClr val="262626"/>
              </a:buClr>
              <a:buSzPts val="1200"/>
              <a:buChar char=" "/>
              <a:defRPr sz="1195"/>
            </a:lvl8pPr>
            <a:lvl9pPr indent="-304800" lvl="8" marL="4114800" algn="l">
              <a:lnSpc>
                <a:spcPct val="85000"/>
              </a:lnSpc>
              <a:spcBef>
                <a:spcPts val="448"/>
              </a:spcBef>
              <a:spcAft>
                <a:spcPts val="0"/>
              </a:spcAft>
              <a:buClr>
                <a:srgbClr val="262626"/>
              </a:buClr>
              <a:buSzPts val="1200"/>
              <a:buChar char=" "/>
              <a:defRPr sz="1195"/>
            </a:lvl9pPr>
          </a:lstStyle>
          <a:p/>
        </p:txBody>
      </p:sp>
      <p:sp>
        <p:nvSpPr>
          <p:cNvPr id="94" name="Google Shape;94;p156"/>
          <p:cNvSpPr txBox="1"/>
          <p:nvPr>
            <p:ph idx="2" type="body"/>
          </p:nvPr>
        </p:nvSpPr>
        <p:spPr>
          <a:xfrm>
            <a:off x="6011331" y="1998134"/>
            <a:ext cx="4663440" cy="3767328"/>
          </a:xfrm>
          <a:prstGeom prst="rect">
            <a:avLst/>
          </a:prstGeom>
          <a:noFill/>
          <a:ln>
            <a:noFill/>
          </a:ln>
        </p:spPr>
        <p:txBody>
          <a:bodyPr anchorCtr="0" anchor="t" bIns="45700" lIns="91425" spcFirstLastPara="1" rIns="91425" wrap="square" tIns="45700">
            <a:normAutofit/>
          </a:bodyPr>
          <a:lstStyle>
            <a:lvl1pPr indent="-342900" lvl="0" marL="457200" algn="l">
              <a:lnSpc>
                <a:spcPct val="85000"/>
              </a:lnSpc>
              <a:spcBef>
                <a:spcPts val="971"/>
              </a:spcBef>
              <a:spcAft>
                <a:spcPts val="0"/>
              </a:spcAft>
              <a:buClr>
                <a:srgbClr val="C00000"/>
              </a:buClr>
              <a:buSzPts val="1800"/>
              <a:buFont typeface="Arial"/>
              <a:buChar char="»"/>
              <a:defRPr sz="1793"/>
            </a:lvl1pPr>
            <a:lvl2pPr indent="-323850" lvl="1" marL="914400" algn="l">
              <a:lnSpc>
                <a:spcPct val="85000"/>
              </a:lnSpc>
              <a:spcBef>
                <a:spcPts val="448"/>
              </a:spcBef>
              <a:spcAft>
                <a:spcPts val="0"/>
              </a:spcAft>
              <a:buClr>
                <a:srgbClr val="C00000"/>
              </a:buClr>
              <a:buSzPts val="1500"/>
              <a:buFont typeface="Arial"/>
              <a:buChar char=" "/>
              <a:defRPr sz="1494"/>
            </a:lvl2pPr>
            <a:lvl3pPr indent="-314325" lvl="2" marL="1371600" algn="l">
              <a:lnSpc>
                <a:spcPct val="85000"/>
              </a:lnSpc>
              <a:spcBef>
                <a:spcPts val="448"/>
              </a:spcBef>
              <a:spcAft>
                <a:spcPts val="0"/>
              </a:spcAft>
              <a:buClr>
                <a:srgbClr val="C00000"/>
              </a:buClr>
              <a:buSzPts val="1350"/>
              <a:buFont typeface="Arial"/>
              <a:buChar char=" "/>
              <a:defRPr sz="1345"/>
            </a:lvl3pPr>
            <a:lvl4pPr indent="-304800" lvl="3" marL="1828800" algn="l">
              <a:lnSpc>
                <a:spcPct val="85000"/>
              </a:lnSpc>
              <a:spcBef>
                <a:spcPts val="448"/>
              </a:spcBef>
              <a:spcAft>
                <a:spcPts val="0"/>
              </a:spcAft>
              <a:buClr>
                <a:srgbClr val="C00000"/>
              </a:buClr>
              <a:buSzPts val="1200"/>
              <a:buFont typeface="Arial"/>
              <a:buChar char=" "/>
              <a:defRPr sz="1195"/>
            </a:lvl4pPr>
            <a:lvl5pPr indent="-304800" lvl="4" marL="2286000" algn="l">
              <a:lnSpc>
                <a:spcPct val="85000"/>
              </a:lnSpc>
              <a:spcBef>
                <a:spcPts val="448"/>
              </a:spcBef>
              <a:spcAft>
                <a:spcPts val="0"/>
              </a:spcAft>
              <a:buClr>
                <a:srgbClr val="C00000"/>
              </a:buClr>
              <a:buSzPts val="1200"/>
              <a:buFont typeface="Arial"/>
              <a:buChar char=" "/>
              <a:defRPr sz="1195"/>
            </a:lvl5pPr>
            <a:lvl6pPr indent="-304800" lvl="5" marL="2743200" algn="l">
              <a:lnSpc>
                <a:spcPct val="85000"/>
              </a:lnSpc>
              <a:spcBef>
                <a:spcPts val="448"/>
              </a:spcBef>
              <a:spcAft>
                <a:spcPts val="0"/>
              </a:spcAft>
              <a:buClr>
                <a:srgbClr val="262626"/>
              </a:buClr>
              <a:buSzPts val="1200"/>
              <a:buChar char=" "/>
              <a:defRPr sz="1195"/>
            </a:lvl6pPr>
            <a:lvl7pPr indent="-304800" lvl="6" marL="3200400" algn="l">
              <a:lnSpc>
                <a:spcPct val="85000"/>
              </a:lnSpc>
              <a:spcBef>
                <a:spcPts val="448"/>
              </a:spcBef>
              <a:spcAft>
                <a:spcPts val="0"/>
              </a:spcAft>
              <a:buClr>
                <a:srgbClr val="262626"/>
              </a:buClr>
              <a:buSzPts val="1200"/>
              <a:buChar char=" "/>
              <a:defRPr sz="1195"/>
            </a:lvl7pPr>
            <a:lvl8pPr indent="-304800" lvl="7" marL="3657600" algn="l">
              <a:lnSpc>
                <a:spcPct val="85000"/>
              </a:lnSpc>
              <a:spcBef>
                <a:spcPts val="448"/>
              </a:spcBef>
              <a:spcAft>
                <a:spcPts val="0"/>
              </a:spcAft>
              <a:buClr>
                <a:srgbClr val="262626"/>
              </a:buClr>
              <a:buSzPts val="1200"/>
              <a:buChar char=" "/>
              <a:defRPr sz="1195"/>
            </a:lvl8pPr>
            <a:lvl9pPr indent="-304800" lvl="8" marL="4114800" algn="l">
              <a:lnSpc>
                <a:spcPct val="85000"/>
              </a:lnSpc>
              <a:spcBef>
                <a:spcPts val="448"/>
              </a:spcBef>
              <a:spcAft>
                <a:spcPts val="0"/>
              </a:spcAft>
              <a:buClr>
                <a:srgbClr val="262626"/>
              </a:buClr>
              <a:buSzPts val="1200"/>
              <a:buChar char=" "/>
              <a:defRPr sz="1195"/>
            </a:lvl9pPr>
          </a:lstStyle>
          <a:p/>
        </p:txBody>
      </p:sp>
      <p:sp>
        <p:nvSpPr>
          <p:cNvPr id="95" name="Google Shape;95;p156"/>
          <p:cNvSpPr txBox="1"/>
          <p:nvPr>
            <p:ph idx="12" type="sldNum"/>
          </p:nvPr>
        </p:nvSpPr>
        <p:spPr>
          <a:xfrm>
            <a:off x="9249399" y="2852616"/>
            <a:ext cx="2926080" cy="1048573"/>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7725"/>
              <a:buFont typeface="Arial"/>
              <a:buNone/>
              <a:defRPr b="0" i="0" sz="7694" u="none" cap="none" strike="noStrike">
                <a:solidFill>
                  <a:srgbClr val="54747B"/>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7725"/>
              <a:buFont typeface="Arial"/>
              <a:buNone/>
              <a:defRPr b="0" i="0" sz="7694" u="none" cap="none" strike="noStrike">
                <a:solidFill>
                  <a:srgbClr val="54747B"/>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7725"/>
              <a:buFont typeface="Arial"/>
              <a:buNone/>
              <a:defRPr b="0" i="0" sz="7694" u="none" cap="none" strike="noStrike">
                <a:solidFill>
                  <a:srgbClr val="54747B"/>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7725"/>
              <a:buFont typeface="Arial"/>
              <a:buNone/>
              <a:defRPr b="0" i="0" sz="7694" u="none" cap="none" strike="noStrike">
                <a:solidFill>
                  <a:srgbClr val="54747B"/>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7725"/>
              <a:buFont typeface="Arial"/>
              <a:buNone/>
              <a:defRPr b="0" i="0" sz="7694" u="none" cap="none" strike="noStrike">
                <a:solidFill>
                  <a:srgbClr val="54747B"/>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7725"/>
              <a:buFont typeface="Arial"/>
              <a:buNone/>
              <a:defRPr b="0" i="0" sz="7694" u="none" cap="none" strike="noStrike">
                <a:solidFill>
                  <a:srgbClr val="54747B"/>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7725"/>
              <a:buFont typeface="Arial"/>
              <a:buNone/>
              <a:defRPr b="0" i="0" sz="7694" u="none" cap="none" strike="noStrike">
                <a:solidFill>
                  <a:srgbClr val="54747B"/>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7725"/>
              <a:buFont typeface="Arial"/>
              <a:buNone/>
              <a:defRPr b="0" i="0" sz="7694" u="none" cap="none" strike="noStrike">
                <a:solidFill>
                  <a:srgbClr val="54747B"/>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7725"/>
              <a:buFont typeface="Arial"/>
              <a:buNone/>
              <a:defRPr b="0" i="0" sz="7694" u="none" cap="none" strike="noStrike">
                <a:solidFill>
                  <a:srgbClr val="54747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96" name="Google Shape;96;p156"/>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None/>
            </a:pPr>
            <a:r>
              <a:rPr b="0" i="0" lang="es-ES" sz="822" u="none" cap="none" strike="noStrike">
                <a:solidFill>
                  <a:srgbClr val="888888"/>
                </a:solidFill>
                <a:latin typeface="Arial"/>
                <a:ea typeface="Arial"/>
                <a:cs typeface="Arial"/>
                <a:sym typeface="Arial"/>
              </a:rPr>
              <a:t>Fuente:</a:t>
            </a:r>
            <a:endParaRPr b="0" i="0" sz="822" u="none" cap="none" strike="noStrike">
              <a:solidFill>
                <a:srgbClr val="E4E9EF"/>
              </a:solidFill>
              <a:latin typeface="Calibri"/>
              <a:ea typeface="Calibri"/>
              <a:cs typeface="Calibri"/>
              <a:sym typeface="Calibri"/>
            </a:endParaRPr>
          </a:p>
        </p:txBody>
      </p:sp>
      <p:sp>
        <p:nvSpPr>
          <p:cNvPr id="97" name="Google Shape;97;p156"/>
          <p:cNvSpPr txBox="1"/>
          <p:nvPr>
            <p:ph idx="3" type="body"/>
          </p:nvPr>
        </p:nvSpPr>
        <p:spPr>
          <a:xfrm>
            <a:off x="5951986" y="6509540"/>
            <a:ext cx="2162515" cy="305415"/>
          </a:xfrm>
          <a:prstGeom prst="rect">
            <a:avLst/>
          </a:prstGeom>
          <a:noFill/>
          <a:ln>
            <a:noFill/>
          </a:ln>
        </p:spPr>
        <p:txBody>
          <a:bodyPr anchorCtr="0" anchor="t" bIns="45700" lIns="91425" spcFirstLastPara="1" rIns="91425" wrap="square" tIns="45700">
            <a:noAutofit/>
          </a:bodyPr>
          <a:lstStyle>
            <a:lvl1pPr indent="-228600" lvl="0" marL="457200" algn="l">
              <a:lnSpc>
                <a:spcPct val="85000"/>
              </a:lnSpc>
              <a:spcBef>
                <a:spcPts val="0"/>
              </a:spcBef>
              <a:spcAft>
                <a:spcPts val="0"/>
              </a:spcAft>
              <a:buSzPts val="825"/>
              <a:buNone/>
              <a:defRPr b="0" i="0" sz="822">
                <a:solidFill>
                  <a:srgbClr val="888888"/>
                </a:solidFill>
                <a:latin typeface="Arial"/>
                <a:ea typeface="Arial"/>
                <a:cs typeface="Arial"/>
                <a:sym typeface="Arial"/>
              </a:defRPr>
            </a:lvl1pPr>
            <a:lvl2pPr indent="-228600" lvl="1" marL="914400" algn="l">
              <a:lnSpc>
                <a:spcPct val="85000"/>
              </a:lnSpc>
              <a:spcBef>
                <a:spcPts val="448"/>
              </a:spcBef>
              <a:spcAft>
                <a:spcPts val="0"/>
              </a:spcAft>
              <a:buClr>
                <a:srgbClr val="262626"/>
              </a:buClr>
              <a:buSzPts val="1050"/>
              <a:buNone/>
              <a:defRPr sz="1046"/>
            </a:lvl2pPr>
            <a:lvl3pPr indent="-228600" lvl="2" marL="1371600" algn="l">
              <a:lnSpc>
                <a:spcPct val="85000"/>
              </a:lnSpc>
              <a:spcBef>
                <a:spcPts val="448"/>
              </a:spcBef>
              <a:spcAft>
                <a:spcPts val="0"/>
              </a:spcAft>
              <a:buClr>
                <a:srgbClr val="262626"/>
              </a:buClr>
              <a:buSzPts val="1050"/>
              <a:buNone/>
              <a:defRPr sz="1046"/>
            </a:lvl3pPr>
            <a:lvl4pPr indent="-228600" lvl="3" marL="1828800" algn="l">
              <a:lnSpc>
                <a:spcPct val="85000"/>
              </a:lnSpc>
              <a:spcBef>
                <a:spcPts val="448"/>
              </a:spcBef>
              <a:spcAft>
                <a:spcPts val="0"/>
              </a:spcAft>
              <a:buClr>
                <a:srgbClr val="262626"/>
              </a:buClr>
              <a:buSzPts val="1050"/>
              <a:buNone/>
              <a:defRPr sz="1046"/>
            </a:lvl4pPr>
            <a:lvl5pPr indent="-228600" lvl="4" marL="2286000" algn="l">
              <a:lnSpc>
                <a:spcPct val="85000"/>
              </a:lnSpc>
              <a:spcBef>
                <a:spcPts val="448"/>
              </a:spcBef>
              <a:spcAft>
                <a:spcPts val="0"/>
              </a:spcAft>
              <a:buClr>
                <a:srgbClr val="262626"/>
              </a:buClr>
              <a:buSzPts val="1050"/>
              <a:buNone/>
              <a:defRPr sz="1046"/>
            </a:lvl5pPr>
            <a:lvl6pPr indent="-342900" lvl="5" marL="2743200" algn="l">
              <a:lnSpc>
                <a:spcPct val="85000"/>
              </a:lnSpc>
              <a:spcBef>
                <a:spcPts val="448"/>
              </a:spcBef>
              <a:spcAft>
                <a:spcPts val="0"/>
              </a:spcAft>
              <a:buClr>
                <a:srgbClr val="262626"/>
              </a:buClr>
              <a:buSzPts val="1800"/>
              <a:buChar char=" "/>
              <a:defRPr/>
            </a:lvl6pPr>
            <a:lvl7pPr indent="-342900" lvl="6" marL="3200400" algn="l">
              <a:lnSpc>
                <a:spcPct val="85000"/>
              </a:lnSpc>
              <a:spcBef>
                <a:spcPts val="448"/>
              </a:spcBef>
              <a:spcAft>
                <a:spcPts val="0"/>
              </a:spcAft>
              <a:buClr>
                <a:srgbClr val="262626"/>
              </a:buClr>
              <a:buSzPts val="1800"/>
              <a:buChar char=" "/>
              <a:defRPr/>
            </a:lvl7pPr>
            <a:lvl8pPr indent="-342900" lvl="7" marL="3657600" algn="l">
              <a:lnSpc>
                <a:spcPct val="85000"/>
              </a:lnSpc>
              <a:spcBef>
                <a:spcPts val="448"/>
              </a:spcBef>
              <a:spcAft>
                <a:spcPts val="0"/>
              </a:spcAft>
              <a:buClr>
                <a:srgbClr val="262626"/>
              </a:buClr>
              <a:buSzPts val="1800"/>
              <a:buChar char=" "/>
              <a:defRPr/>
            </a:lvl8pPr>
            <a:lvl9pPr indent="-342900" lvl="8" marL="4114800" algn="l">
              <a:lnSpc>
                <a:spcPct val="85000"/>
              </a:lnSpc>
              <a:spcBef>
                <a:spcPts val="448"/>
              </a:spcBef>
              <a:spcAft>
                <a:spcPts val="0"/>
              </a:spcAft>
              <a:buClr>
                <a:srgbClr val="262626"/>
              </a:buClr>
              <a:buSzPts val="1800"/>
              <a:buChar char=" "/>
              <a:defRPr/>
            </a:lvl9pPr>
          </a:lstStyle>
          <a:p/>
        </p:txBody>
      </p:sp>
      <p:sp>
        <p:nvSpPr>
          <p:cNvPr id="98" name="Google Shape;98;p156"/>
          <p:cNvSpPr txBox="1"/>
          <p:nvPr>
            <p:ph idx="10" type="dt"/>
          </p:nvPr>
        </p:nvSpPr>
        <p:spPr>
          <a:xfrm>
            <a:off x="2898949" y="6511630"/>
            <a:ext cx="825989" cy="25608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56"/>
          <p:cNvSpPr txBox="1"/>
          <p:nvPr>
            <p:ph idx="11" type="ftr"/>
          </p:nvPr>
        </p:nvSpPr>
        <p:spPr>
          <a:xfrm>
            <a:off x="168982" y="6554697"/>
            <a:ext cx="2154900" cy="21301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100" name="Shape 100"/>
        <p:cNvGrpSpPr/>
        <p:nvPr/>
      </p:nvGrpSpPr>
      <p:grpSpPr>
        <a:xfrm>
          <a:off x="0" y="0"/>
          <a:ext cx="0" cy="0"/>
          <a:chOff x="0" y="0"/>
          <a:chExt cx="0" cy="0"/>
        </a:xfrm>
      </p:grpSpPr>
      <p:sp>
        <p:nvSpPr>
          <p:cNvPr id="101" name="Google Shape;101;p157"/>
          <p:cNvSpPr txBox="1"/>
          <p:nvPr>
            <p:ph type="title"/>
          </p:nvPr>
        </p:nvSpPr>
        <p:spPr>
          <a:xfrm>
            <a:off x="623396" y="499539"/>
            <a:ext cx="10806607" cy="1273283"/>
          </a:xfrm>
          <a:prstGeom prst="rect">
            <a:avLst/>
          </a:prstGeom>
          <a:noFill/>
          <a:ln>
            <a:noFill/>
          </a:ln>
        </p:spPr>
        <p:txBody>
          <a:bodyPr anchorCtr="0" anchor="ctr" bIns="45700" lIns="91425" spcFirstLastPara="1" rIns="91425" wrap="square" tIns="45700">
            <a:noAutofit/>
          </a:bodyPr>
          <a:lstStyle>
            <a:lvl1pPr lvl="0" algn="l">
              <a:lnSpc>
                <a:spcPct val="85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57"/>
          <p:cNvSpPr txBox="1"/>
          <p:nvPr>
            <p:ph idx="1" type="body"/>
          </p:nvPr>
        </p:nvSpPr>
        <p:spPr>
          <a:xfrm>
            <a:off x="527382" y="260648"/>
            <a:ext cx="10858576" cy="5976664"/>
          </a:xfrm>
          <a:prstGeom prst="rect">
            <a:avLst/>
          </a:prstGeom>
          <a:noFill/>
          <a:ln>
            <a:noFill/>
          </a:ln>
        </p:spPr>
        <p:txBody>
          <a:bodyPr anchorCtr="0" anchor="t" bIns="45700" lIns="91425" spcFirstLastPara="1" rIns="91425" wrap="square" tIns="45700">
            <a:normAutofit/>
          </a:bodyPr>
          <a:lstStyle>
            <a:lvl1pPr indent="-342900" lvl="0" marL="457200" algn="l">
              <a:lnSpc>
                <a:spcPct val="85000"/>
              </a:lnSpc>
              <a:spcBef>
                <a:spcPts val="971"/>
              </a:spcBef>
              <a:spcAft>
                <a:spcPts val="0"/>
              </a:spcAft>
              <a:buSzPts val="1800"/>
              <a:buChar char="»"/>
              <a:defRPr/>
            </a:lvl1pPr>
            <a:lvl2pPr indent="-342900" lvl="1" marL="914400" algn="l">
              <a:lnSpc>
                <a:spcPct val="85000"/>
              </a:lnSpc>
              <a:spcBef>
                <a:spcPts val="448"/>
              </a:spcBef>
              <a:spcAft>
                <a:spcPts val="0"/>
              </a:spcAft>
              <a:buClr>
                <a:srgbClr val="262626"/>
              </a:buClr>
              <a:buSzPts val="1800"/>
              <a:buChar char=" "/>
              <a:defRPr/>
            </a:lvl2pPr>
            <a:lvl3pPr indent="-342900" lvl="2" marL="1371600" algn="l">
              <a:lnSpc>
                <a:spcPct val="85000"/>
              </a:lnSpc>
              <a:spcBef>
                <a:spcPts val="448"/>
              </a:spcBef>
              <a:spcAft>
                <a:spcPts val="0"/>
              </a:spcAft>
              <a:buClr>
                <a:srgbClr val="262626"/>
              </a:buClr>
              <a:buSzPts val="1800"/>
              <a:buChar char=" "/>
              <a:defRPr/>
            </a:lvl3pPr>
            <a:lvl4pPr indent="-342900" lvl="3" marL="1828800" algn="l">
              <a:lnSpc>
                <a:spcPct val="85000"/>
              </a:lnSpc>
              <a:spcBef>
                <a:spcPts val="448"/>
              </a:spcBef>
              <a:spcAft>
                <a:spcPts val="0"/>
              </a:spcAft>
              <a:buClr>
                <a:srgbClr val="262626"/>
              </a:buClr>
              <a:buSzPts val="1800"/>
              <a:buChar char=" "/>
              <a:defRPr/>
            </a:lvl4pPr>
            <a:lvl5pPr indent="-342900" lvl="4" marL="2286000" algn="l">
              <a:lnSpc>
                <a:spcPct val="85000"/>
              </a:lnSpc>
              <a:spcBef>
                <a:spcPts val="448"/>
              </a:spcBef>
              <a:spcAft>
                <a:spcPts val="0"/>
              </a:spcAft>
              <a:buClr>
                <a:srgbClr val="262626"/>
              </a:buClr>
              <a:buSzPts val="1800"/>
              <a:buChar char=" "/>
              <a:defRPr/>
            </a:lvl5pPr>
            <a:lvl6pPr indent="-342900" lvl="5" marL="2743200" algn="l">
              <a:lnSpc>
                <a:spcPct val="85000"/>
              </a:lnSpc>
              <a:spcBef>
                <a:spcPts val="448"/>
              </a:spcBef>
              <a:spcAft>
                <a:spcPts val="0"/>
              </a:spcAft>
              <a:buClr>
                <a:srgbClr val="262626"/>
              </a:buClr>
              <a:buSzPts val="1800"/>
              <a:buChar char=" "/>
              <a:defRPr/>
            </a:lvl6pPr>
            <a:lvl7pPr indent="-342900" lvl="6" marL="3200400" algn="l">
              <a:lnSpc>
                <a:spcPct val="85000"/>
              </a:lnSpc>
              <a:spcBef>
                <a:spcPts val="448"/>
              </a:spcBef>
              <a:spcAft>
                <a:spcPts val="0"/>
              </a:spcAft>
              <a:buClr>
                <a:srgbClr val="262626"/>
              </a:buClr>
              <a:buSzPts val="1800"/>
              <a:buChar char=" "/>
              <a:defRPr/>
            </a:lvl7pPr>
            <a:lvl8pPr indent="-342900" lvl="7" marL="3657600" algn="l">
              <a:lnSpc>
                <a:spcPct val="85000"/>
              </a:lnSpc>
              <a:spcBef>
                <a:spcPts val="448"/>
              </a:spcBef>
              <a:spcAft>
                <a:spcPts val="0"/>
              </a:spcAft>
              <a:buClr>
                <a:srgbClr val="262626"/>
              </a:buClr>
              <a:buSzPts val="1800"/>
              <a:buChar char=" "/>
              <a:defRPr/>
            </a:lvl8pPr>
            <a:lvl9pPr indent="-342900" lvl="8" marL="4114800" algn="l">
              <a:lnSpc>
                <a:spcPct val="85000"/>
              </a:lnSpc>
              <a:spcBef>
                <a:spcPts val="448"/>
              </a:spcBef>
              <a:spcAft>
                <a:spcPts val="0"/>
              </a:spcAft>
              <a:buClr>
                <a:srgbClr val="262626"/>
              </a:buClr>
              <a:buSzPts val="1800"/>
              <a:buChar char=" "/>
              <a:defRPr/>
            </a:lvl9pPr>
          </a:lstStyle>
          <a:p/>
        </p:txBody>
      </p:sp>
      <p:sp>
        <p:nvSpPr>
          <p:cNvPr id="103" name="Google Shape;103;p157"/>
          <p:cNvSpPr txBox="1"/>
          <p:nvPr>
            <p:ph idx="2" type="body"/>
          </p:nvPr>
        </p:nvSpPr>
        <p:spPr>
          <a:xfrm>
            <a:off x="527384" y="6309320"/>
            <a:ext cx="4190993" cy="357190"/>
          </a:xfrm>
          <a:prstGeom prst="rect">
            <a:avLst/>
          </a:prstGeom>
          <a:noFill/>
          <a:ln>
            <a:noFill/>
          </a:ln>
        </p:spPr>
        <p:txBody>
          <a:bodyPr anchorCtr="0" anchor="t" bIns="45700" lIns="91425" spcFirstLastPara="1" rIns="91425" wrap="square" tIns="45700">
            <a:noAutofit/>
          </a:bodyPr>
          <a:lstStyle>
            <a:lvl1pPr indent="-228600" lvl="0" marL="457200" algn="l">
              <a:lnSpc>
                <a:spcPct val="85000"/>
              </a:lnSpc>
              <a:spcBef>
                <a:spcPts val="971"/>
              </a:spcBef>
              <a:spcAft>
                <a:spcPts val="0"/>
              </a:spcAft>
              <a:buSzPts val="1400"/>
              <a:buNone/>
              <a:defRPr sz="1394">
                <a:solidFill>
                  <a:schemeClr val="dk2"/>
                </a:solidFill>
              </a:defRPr>
            </a:lvl1pPr>
            <a:lvl2pPr indent="-228600" lvl="1" marL="914400" algn="l">
              <a:lnSpc>
                <a:spcPct val="85000"/>
              </a:lnSpc>
              <a:spcBef>
                <a:spcPts val="448"/>
              </a:spcBef>
              <a:spcAft>
                <a:spcPts val="0"/>
              </a:spcAft>
              <a:buClr>
                <a:srgbClr val="262626"/>
              </a:buClr>
              <a:buSzPts val="1400"/>
              <a:buNone/>
              <a:defRPr sz="1394"/>
            </a:lvl2pPr>
            <a:lvl3pPr indent="-228600" lvl="2" marL="1371600" algn="l">
              <a:lnSpc>
                <a:spcPct val="85000"/>
              </a:lnSpc>
              <a:spcBef>
                <a:spcPts val="448"/>
              </a:spcBef>
              <a:spcAft>
                <a:spcPts val="0"/>
              </a:spcAft>
              <a:buClr>
                <a:srgbClr val="262626"/>
              </a:buClr>
              <a:buSzPts val="1400"/>
              <a:buNone/>
              <a:defRPr sz="1394"/>
            </a:lvl3pPr>
            <a:lvl4pPr indent="-228600" lvl="3" marL="1828800" algn="l">
              <a:lnSpc>
                <a:spcPct val="85000"/>
              </a:lnSpc>
              <a:spcBef>
                <a:spcPts val="448"/>
              </a:spcBef>
              <a:spcAft>
                <a:spcPts val="0"/>
              </a:spcAft>
              <a:buClr>
                <a:srgbClr val="262626"/>
              </a:buClr>
              <a:buSzPts val="1400"/>
              <a:buNone/>
              <a:defRPr sz="1394"/>
            </a:lvl4pPr>
            <a:lvl5pPr indent="-228600" lvl="4" marL="2286000" algn="l">
              <a:lnSpc>
                <a:spcPct val="85000"/>
              </a:lnSpc>
              <a:spcBef>
                <a:spcPts val="448"/>
              </a:spcBef>
              <a:spcAft>
                <a:spcPts val="0"/>
              </a:spcAft>
              <a:buClr>
                <a:srgbClr val="262626"/>
              </a:buClr>
              <a:buSzPts val="1400"/>
              <a:buNone/>
              <a:defRPr sz="1394"/>
            </a:lvl5pPr>
            <a:lvl6pPr indent="-342900" lvl="5" marL="2743200" algn="l">
              <a:lnSpc>
                <a:spcPct val="85000"/>
              </a:lnSpc>
              <a:spcBef>
                <a:spcPts val="448"/>
              </a:spcBef>
              <a:spcAft>
                <a:spcPts val="0"/>
              </a:spcAft>
              <a:buClr>
                <a:srgbClr val="262626"/>
              </a:buClr>
              <a:buSzPts val="1800"/>
              <a:buChar char=" "/>
              <a:defRPr/>
            </a:lvl6pPr>
            <a:lvl7pPr indent="-342900" lvl="6" marL="3200400" algn="l">
              <a:lnSpc>
                <a:spcPct val="85000"/>
              </a:lnSpc>
              <a:spcBef>
                <a:spcPts val="448"/>
              </a:spcBef>
              <a:spcAft>
                <a:spcPts val="0"/>
              </a:spcAft>
              <a:buClr>
                <a:srgbClr val="262626"/>
              </a:buClr>
              <a:buSzPts val="1800"/>
              <a:buChar char=" "/>
              <a:defRPr/>
            </a:lvl7pPr>
            <a:lvl8pPr indent="-342900" lvl="7" marL="3657600" algn="l">
              <a:lnSpc>
                <a:spcPct val="85000"/>
              </a:lnSpc>
              <a:spcBef>
                <a:spcPts val="448"/>
              </a:spcBef>
              <a:spcAft>
                <a:spcPts val="0"/>
              </a:spcAft>
              <a:buClr>
                <a:srgbClr val="262626"/>
              </a:buClr>
              <a:buSzPts val="1800"/>
              <a:buChar char=" "/>
              <a:defRPr/>
            </a:lvl8pPr>
            <a:lvl9pPr indent="-342900" lvl="8" marL="4114800" algn="l">
              <a:lnSpc>
                <a:spcPct val="85000"/>
              </a:lnSpc>
              <a:spcBef>
                <a:spcPts val="448"/>
              </a:spcBef>
              <a:spcAft>
                <a:spcPts val="0"/>
              </a:spcAft>
              <a:buClr>
                <a:srgbClr val="262626"/>
              </a:buClr>
              <a:buSzPts val="1800"/>
              <a:buChar char=" "/>
              <a:defRPr/>
            </a:lvl9pPr>
          </a:lstStyle>
          <a:p/>
        </p:txBody>
      </p:sp>
      <p:sp>
        <p:nvSpPr>
          <p:cNvPr id="104" name="Google Shape;104;p157"/>
          <p:cNvSpPr txBox="1"/>
          <p:nvPr>
            <p:ph idx="11" type="ftr"/>
          </p:nvPr>
        </p:nvSpPr>
        <p:spPr>
          <a:xfrm>
            <a:off x="6671735" y="6308730"/>
            <a:ext cx="4705351"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57"/>
          <p:cNvSpPr txBox="1"/>
          <p:nvPr>
            <p:ph idx="12" type="sldNum"/>
          </p:nvPr>
        </p:nvSpPr>
        <p:spPr>
          <a:xfrm>
            <a:off x="9265921" y="2780930"/>
            <a:ext cx="2926080" cy="1397039"/>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7725"/>
              <a:buFont typeface="Arial"/>
              <a:buNone/>
              <a:defRPr b="0" i="0" sz="7694"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7725"/>
              <a:buFont typeface="Arial"/>
              <a:buNone/>
              <a:defRPr b="0" i="0" sz="7694"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7725"/>
              <a:buFont typeface="Arial"/>
              <a:buNone/>
              <a:defRPr b="0" i="0" sz="7694"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7725"/>
              <a:buFont typeface="Arial"/>
              <a:buNone/>
              <a:defRPr b="0" i="0" sz="7694"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7725"/>
              <a:buFont typeface="Arial"/>
              <a:buNone/>
              <a:defRPr b="0" i="0" sz="7694"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7725"/>
              <a:buFont typeface="Arial"/>
              <a:buNone/>
              <a:defRPr b="0" i="0" sz="7694"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7725"/>
              <a:buFont typeface="Arial"/>
              <a:buNone/>
              <a:defRPr b="0" i="0" sz="7694"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7725"/>
              <a:buFont typeface="Arial"/>
              <a:buNone/>
              <a:defRPr b="0" i="0" sz="7694"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7725"/>
              <a:buFont typeface="Arial"/>
              <a:buNone/>
              <a:defRPr b="0" i="0" sz="7694"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Diseño personalizado">
  <p:cSld name="4_Diseño personalizado">
    <p:spTree>
      <p:nvGrpSpPr>
        <p:cNvPr id="106" name="Shape 106"/>
        <p:cNvGrpSpPr/>
        <p:nvPr/>
      </p:nvGrpSpPr>
      <p:grpSpPr>
        <a:xfrm>
          <a:off x="0" y="0"/>
          <a:ext cx="0" cy="0"/>
          <a:chOff x="0" y="0"/>
          <a:chExt cx="0" cy="0"/>
        </a:xfrm>
      </p:grpSpPr>
      <p:sp>
        <p:nvSpPr>
          <p:cNvPr id="107" name="Google Shape;107;p158"/>
          <p:cNvSpPr txBox="1"/>
          <p:nvPr>
            <p:ph type="title"/>
          </p:nvPr>
        </p:nvSpPr>
        <p:spPr>
          <a:xfrm>
            <a:off x="623396" y="499539"/>
            <a:ext cx="10806607" cy="1273283"/>
          </a:xfrm>
          <a:prstGeom prst="rect">
            <a:avLst/>
          </a:prstGeom>
          <a:noFill/>
          <a:ln>
            <a:noFill/>
          </a:ln>
        </p:spPr>
        <p:txBody>
          <a:bodyPr anchorCtr="0" anchor="ctr" bIns="45700" lIns="91425" spcFirstLastPara="1" rIns="91425" wrap="square" tIns="45700">
            <a:noAutofit/>
          </a:bodyPr>
          <a:lstStyle>
            <a:lvl1pPr lvl="0" algn="l">
              <a:lnSpc>
                <a:spcPct val="85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58"/>
          <p:cNvSpPr txBox="1"/>
          <p:nvPr>
            <p:ph idx="12" type="sldNum"/>
          </p:nvPr>
        </p:nvSpPr>
        <p:spPr>
          <a:xfrm>
            <a:off x="9265921" y="2780930"/>
            <a:ext cx="2926080" cy="1397039"/>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6000"/>
              <a:buFont typeface="Arial"/>
              <a:buNone/>
              <a:defRPr b="0" i="0" sz="5976" u="none" cap="none" strike="noStrike">
                <a:solidFill>
                  <a:srgbClr val="54747B"/>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6000"/>
              <a:buFont typeface="Arial"/>
              <a:buNone/>
              <a:defRPr b="0" i="0" sz="5976" u="none" cap="none" strike="noStrike">
                <a:solidFill>
                  <a:srgbClr val="54747B"/>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6000"/>
              <a:buFont typeface="Arial"/>
              <a:buNone/>
              <a:defRPr b="0" i="0" sz="5976" u="none" cap="none" strike="noStrike">
                <a:solidFill>
                  <a:srgbClr val="54747B"/>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6000"/>
              <a:buFont typeface="Arial"/>
              <a:buNone/>
              <a:defRPr b="0" i="0" sz="5976" u="none" cap="none" strike="noStrike">
                <a:solidFill>
                  <a:srgbClr val="54747B"/>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6000"/>
              <a:buFont typeface="Arial"/>
              <a:buNone/>
              <a:defRPr b="0" i="0" sz="5976" u="none" cap="none" strike="noStrike">
                <a:solidFill>
                  <a:srgbClr val="54747B"/>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6000"/>
              <a:buFont typeface="Arial"/>
              <a:buNone/>
              <a:defRPr b="0" i="0" sz="5976" u="none" cap="none" strike="noStrike">
                <a:solidFill>
                  <a:srgbClr val="54747B"/>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6000"/>
              <a:buFont typeface="Arial"/>
              <a:buNone/>
              <a:defRPr b="0" i="0" sz="5976" u="none" cap="none" strike="noStrike">
                <a:solidFill>
                  <a:srgbClr val="54747B"/>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6000"/>
              <a:buFont typeface="Arial"/>
              <a:buNone/>
              <a:defRPr b="0" i="0" sz="5976" u="none" cap="none" strike="noStrike">
                <a:solidFill>
                  <a:srgbClr val="54747B"/>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6000"/>
              <a:buFont typeface="Arial"/>
              <a:buNone/>
              <a:defRPr b="0" i="0" sz="5976" u="none" cap="none" strike="noStrike">
                <a:solidFill>
                  <a:srgbClr val="54747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109" name="Google Shape;109;p158"/>
          <p:cNvSpPr txBox="1"/>
          <p:nvPr>
            <p:ph idx="10" type="dt"/>
          </p:nvPr>
        </p:nvSpPr>
        <p:spPr>
          <a:xfrm>
            <a:off x="2567609" y="6543225"/>
            <a:ext cx="825989" cy="25608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58"/>
          <p:cNvSpPr txBox="1"/>
          <p:nvPr>
            <p:ph idx="11" type="ftr"/>
          </p:nvPr>
        </p:nvSpPr>
        <p:spPr>
          <a:xfrm>
            <a:off x="168981" y="6554699"/>
            <a:ext cx="3334731" cy="303303"/>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11" name="Shape 111"/>
        <p:cNvGrpSpPr/>
        <p:nvPr/>
      </p:nvGrpSpPr>
      <p:grpSpPr>
        <a:xfrm>
          <a:off x="0" y="0"/>
          <a:ext cx="0" cy="0"/>
          <a:chOff x="0" y="0"/>
          <a:chExt cx="0" cy="0"/>
        </a:xfrm>
      </p:grpSpPr>
      <p:sp>
        <p:nvSpPr>
          <p:cNvPr id="112" name="Google Shape;112;p159"/>
          <p:cNvSpPr txBox="1"/>
          <p:nvPr>
            <p:ph type="title"/>
          </p:nvPr>
        </p:nvSpPr>
        <p:spPr>
          <a:xfrm>
            <a:off x="1097280" y="286605"/>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59"/>
          <p:cNvSpPr txBox="1"/>
          <p:nvPr>
            <p:ph idx="1" type="body"/>
          </p:nvPr>
        </p:nvSpPr>
        <p:spPr>
          <a:xfrm>
            <a:off x="1097278"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195"/>
              </a:spcBef>
              <a:spcAft>
                <a:spcPts val="0"/>
              </a:spcAft>
              <a:buSzPts val="1800"/>
              <a:buChar char=" "/>
              <a:defRPr/>
            </a:lvl1pPr>
            <a:lvl2pPr indent="-342900" lvl="1" marL="914400" algn="l">
              <a:lnSpc>
                <a:spcPct val="90000"/>
              </a:lnSpc>
              <a:spcBef>
                <a:spcPts val="199"/>
              </a:spcBef>
              <a:spcAft>
                <a:spcPts val="0"/>
              </a:spcAft>
              <a:buSzPts val="1800"/>
              <a:buChar char="◦"/>
              <a:defRPr/>
            </a:lvl2pPr>
            <a:lvl3pPr indent="-342900" lvl="2" marL="1371600" algn="l">
              <a:lnSpc>
                <a:spcPct val="90000"/>
              </a:lnSpc>
              <a:spcBef>
                <a:spcPts val="398"/>
              </a:spcBef>
              <a:spcAft>
                <a:spcPts val="0"/>
              </a:spcAft>
              <a:buSzPts val="1800"/>
              <a:buChar char="◦"/>
              <a:defRPr/>
            </a:lvl3pPr>
            <a:lvl4pPr indent="-342900" lvl="3" marL="1828800" algn="l">
              <a:lnSpc>
                <a:spcPct val="90000"/>
              </a:lnSpc>
              <a:spcBef>
                <a:spcPts val="398"/>
              </a:spcBef>
              <a:spcAft>
                <a:spcPts val="0"/>
              </a:spcAft>
              <a:buSzPts val="1800"/>
              <a:buChar char="◦"/>
              <a:defRPr/>
            </a:lvl4pPr>
            <a:lvl5pPr indent="-342900" lvl="4" marL="2286000" algn="l">
              <a:lnSpc>
                <a:spcPct val="90000"/>
              </a:lnSpc>
              <a:spcBef>
                <a:spcPts val="398"/>
              </a:spcBef>
              <a:spcAft>
                <a:spcPts val="0"/>
              </a:spcAft>
              <a:buSzPts val="1800"/>
              <a:buChar char="◦"/>
              <a:defRPr/>
            </a:lvl5pPr>
            <a:lvl6pPr indent="-342900" lvl="5" marL="2743200" algn="l">
              <a:lnSpc>
                <a:spcPct val="90000"/>
              </a:lnSpc>
              <a:spcBef>
                <a:spcPts val="398"/>
              </a:spcBef>
              <a:spcAft>
                <a:spcPts val="0"/>
              </a:spcAft>
              <a:buSzPts val="1800"/>
              <a:buChar char="◦"/>
              <a:defRPr/>
            </a:lvl6pPr>
            <a:lvl7pPr indent="-342900" lvl="6" marL="3200400" algn="l">
              <a:lnSpc>
                <a:spcPct val="90000"/>
              </a:lnSpc>
              <a:spcBef>
                <a:spcPts val="398"/>
              </a:spcBef>
              <a:spcAft>
                <a:spcPts val="0"/>
              </a:spcAft>
              <a:buSzPts val="1800"/>
              <a:buChar char="◦"/>
              <a:defRPr/>
            </a:lvl7pPr>
            <a:lvl8pPr indent="-342900" lvl="7" marL="3657600" algn="l">
              <a:lnSpc>
                <a:spcPct val="90000"/>
              </a:lnSpc>
              <a:spcBef>
                <a:spcPts val="398"/>
              </a:spcBef>
              <a:spcAft>
                <a:spcPts val="0"/>
              </a:spcAft>
              <a:buSzPts val="1800"/>
              <a:buChar char="◦"/>
              <a:defRPr/>
            </a:lvl8pPr>
            <a:lvl9pPr indent="-342900" lvl="8" marL="4114800" algn="l">
              <a:lnSpc>
                <a:spcPct val="90000"/>
              </a:lnSpc>
              <a:spcBef>
                <a:spcPts val="398"/>
              </a:spcBef>
              <a:spcAft>
                <a:spcPts val="398"/>
              </a:spcAft>
              <a:buSzPts val="1800"/>
              <a:buChar char="◦"/>
              <a:defRPr/>
            </a:lvl9pPr>
          </a:lstStyle>
          <a:p/>
        </p:txBody>
      </p:sp>
      <p:sp>
        <p:nvSpPr>
          <p:cNvPr id="114" name="Google Shape;114;p159"/>
          <p:cNvSpPr txBox="1"/>
          <p:nvPr>
            <p:ph idx="2" type="body"/>
          </p:nvPr>
        </p:nvSpPr>
        <p:spPr>
          <a:xfrm>
            <a:off x="6217921"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195"/>
              </a:spcBef>
              <a:spcAft>
                <a:spcPts val="0"/>
              </a:spcAft>
              <a:buSzPts val="1800"/>
              <a:buChar char=" "/>
              <a:defRPr/>
            </a:lvl1pPr>
            <a:lvl2pPr indent="-342900" lvl="1" marL="914400" algn="l">
              <a:lnSpc>
                <a:spcPct val="90000"/>
              </a:lnSpc>
              <a:spcBef>
                <a:spcPts val="199"/>
              </a:spcBef>
              <a:spcAft>
                <a:spcPts val="0"/>
              </a:spcAft>
              <a:buSzPts val="1800"/>
              <a:buChar char="◦"/>
              <a:defRPr/>
            </a:lvl2pPr>
            <a:lvl3pPr indent="-342900" lvl="2" marL="1371600" algn="l">
              <a:lnSpc>
                <a:spcPct val="90000"/>
              </a:lnSpc>
              <a:spcBef>
                <a:spcPts val="398"/>
              </a:spcBef>
              <a:spcAft>
                <a:spcPts val="0"/>
              </a:spcAft>
              <a:buSzPts val="1800"/>
              <a:buChar char="◦"/>
              <a:defRPr/>
            </a:lvl3pPr>
            <a:lvl4pPr indent="-342900" lvl="3" marL="1828800" algn="l">
              <a:lnSpc>
                <a:spcPct val="90000"/>
              </a:lnSpc>
              <a:spcBef>
                <a:spcPts val="398"/>
              </a:spcBef>
              <a:spcAft>
                <a:spcPts val="0"/>
              </a:spcAft>
              <a:buSzPts val="1800"/>
              <a:buChar char="◦"/>
              <a:defRPr/>
            </a:lvl4pPr>
            <a:lvl5pPr indent="-342900" lvl="4" marL="2286000" algn="l">
              <a:lnSpc>
                <a:spcPct val="90000"/>
              </a:lnSpc>
              <a:spcBef>
                <a:spcPts val="398"/>
              </a:spcBef>
              <a:spcAft>
                <a:spcPts val="0"/>
              </a:spcAft>
              <a:buSzPts val="1800"/>
              <a:buChar char="◦"/>
              <a:defRPr/>
            </a:lvl5pPr>
            <a:lvl6pPr indent="-342900" lvl="5" marL="2743200" algn="l">
              <a:lnSpc>
                <a:spcPct val="90000"/>
              </a:lnSpc>
              <a:spcBef>
                <a:spcPts val="398"/>
              </a:spcBef>
              <a:spcAft>
                <a:spcPts val="0"/>
              </a:spcAft>
              <a:buSzPts val="1800"/>
              <a:buChar char="◦"/>
              <a:defRPr/>
            </a:lvl6pPr>
            <a:lvl7pPr indent="-342900" lvl="6" marL="3200400" algn="l">
              <a:lnSpc>
                <a:spcPct val="90000"/>
              </a:lnSpc>
              <a:spcBef>
                <a:spcPts val="398"/>
              </a:spcBef>
              <a:spcAft>
                <a:spcPts val="0"/>
              </a:spcAft>
              <a:buSzPts val="1800"/>
              <a:buChar char="◦"/>
              <a:defRPr/>
            </a:lvl7pPr>
            <a:lvl8pPr indent="-342900" lvl="7" marL="3657600" algn="l">
              <a:lnSpc>
                <a:spcPct val="90000"/>
              </a:lnSpc>
              <a:spcBef>
                <a:spcPts val="398"/>
              </a:spcBef>
              <a:spcAft>
                <a:spcPts val="0"/>
              </a:spcAft>
              <a:buSzPts val="1800"/>
              <a:buChar char="◦"/>
              <a:defRPr/>
            </a:lvl8pPr>
            <a:lvl9pPr indent="-342900" lvl="8" marL="4114800" algn="l">
              <a:lnSpc>
                <a:spcPct val="90000"/>
              </a:lnSpc>
              <a:spcBef>
                <a:spcPts val="398"/>
              </a:spcBef>
              <a:spcAft>
                <a:spcPts val="398"/>
              </a:spcAft>
              <a:buSzPts val="1800"/>
              <a:buChar char="◦"/>
              <a:defRPr/>
            </a:lvl9pPr>
          </a:lstStyle>
          <a:p/>
        </p:txBody>
      </p:sp>
      <p:sp>
        <p:nvSpPr>
          <p:cNvPr id="115" name="Google Shape;115;p159"/>
          <p:cNvSpPr txBox="1"/>
          <p:nvPr>
            <p:ph idx="10" type="dt"/>
          </p:nvPr>
        </p:nvSpPr>
        <p:spPr>
          <a:xfrm>
            <a:off x="1097281" y="6459787"/>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59"/>
          <p:cNvSpPr txBox="1"/>
          <p:nvPr>
            <p:ph idx="11" type="ftr"/>
          </p:nvPr>
        </p:nvSpPr>
        <p:spPr>
          <a:xfrm>
            <a:off x="3686185" y="6459787"/>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59"/>
          <p:cNvSpPr txBox="1"/>
          <p:nvPr>
            <p:ph idx="12" type="sldNum"/>
          </p:nvPr>
        </p:nvSpPr>
        <p:spPr>
          <a:xfrm>
            <a:off x="9900459" y="6459787"/>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18" name="Shape 118"/>
        <p:cNvGrpSpPr/>
        <p:nvPr/>
      </p:nvGrpSpPr>
      <p:grpSpPr>
        <a:xfrm>
          <a:off x="0" y="0"/>
          <a:ext cx="0" cy="0"/>
          <a:chOff x="0" y="0"/>
          <a:chExt cx="0" cy="0"/>
        </a:xfrm>
      </p:grpSpPr>
      <p:sp>
        <p:nvSpPr>
          <p:cNvPr id="119" name="Google Shape;119;p160"/>
          <p:cNvSpPr txBox="1"/>
          <p:nvPr>
            <p:ph type="title"/>
          </p:nvPr>
        </p:nvSpPr>
        <p:spPr>
          <a:xfrm>
            <a:off x="1097280" y="286605"/>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60"/>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195"/>
              </a:spcBef>
              <a:spcAft>
                <a:spcPts val="0"/>
              </a:spcAft>
              <a:buSzPts val="2000"/>
              <a:buNone/>
              <a:defRPr b="0" sz="1992" cap="none">
                <a:solidFill>
                  <a:schemeClr val="dk2"/>
                </a:solidFill>
              </a:defRPr>
            </a:lvl1pPr>
            <a:lvl2pPr indent="-228600" lvl="1" marL="914400" algn="l">
              <a:lnSpc>
                <a:spcPct val="90000"/>
              </a:lnSpc>
              <a:spcBef>
                <a:spcPts val="199"/>
              </a:spcBef>
              <a:spcAft>
                <a:spcPts val="0"/>
              </a:spcAft>
              <a:buSzPts val="2000"/>
              <a:buNone/>
              <a:defRPr b="1" sz="1992"/>
            </a:lvl2pPr>
            <a:lvl3pPr indent="-228600" lvl="2" marL="1371600" algn="l">
              <a:lnSpc>
                <a:spcPct val="90000"/>
              </a:lnSpc>
              <a:spcBef>
                <a:spcPts val="398"/>
              </a:spcBef>
              <a:spcAft>
                <a:spcPts val="0"/>
              </a:spcAft>
              <a:buSzPts val="1800"/>
              <a:buNone/>
              <a:defRPr b="1" sz="1793"/>
            </a:lvl3pPr>
            <a:lvl4pPr indent="-228600" lvl="3" marL="1828800" algn="l">
              <a:lnSpc>
                <a:spcPct val="90000"/>
              </a:lnSpc>
              <a:spcBef>
                <a:spcPts val="398"/>
              </a:spcBef>
              <a:spcAft>
                <a:spcPts val="0"/>
              </a:spcAft>
              <a:buSzPts val="1600"/>
              <a:buNone/>
              <a:defRPr b="1" sz="1594"/>
            </a:lvl4pPr>
            <a:lvl5pPr indent="-228600" lvl="4" marL="2286000" algn="l">
              <a:lnSpc>
                <a:spcPct val="90000"/>
              </a:lnSpc>
              <a:spcBef>
                <a:spcPts val="398"/>
              </a:spcBef>
              <a:spcAft>
                <a:spcPts val="0"/>
              </a:spcAft>
              <a:buSzPts val="1600"/>
              <a:buNone/>
              <a:defRPr b="1" sz="1594"/>
            </a:lvl5pPr>
            <a:lvl6pPr indent="-228600" lvl="5" marL="2743200" algn="l">
              <a:lnSpc>
                <a:spcPct val="90000"/>
              </a:lnSpc>
              <a:spcBef>
                <a:spcPts val="398"/>
              </a:spcBef>
              <a:spcAft>
                <a:spcPts val="0"/>
              </a:spcAft>
              <a:buSzPts val="1600"/>
              <a:buNone/>
              <a:defRPr b="1" sz="1594"/>
            </a:lvl6pPr>
            <a:lvl7pPr indent="-228600" lvl="6" marL="3200400" algn="l">
              <a:lnSpc>
                <a:spcPct val="90000"/>
              </a:lnSpc>
              <a:spcBef>
                <a:spcPts val="398"/>
              </a:spcBef>
              <a:spcAft>
                <a:spcPts val="0"/>
              </a:spcAft>
              <a:buSzPts val="1600"/>
              <a:buNone/>
              <a:defRPr b="1" sz="1594"/>
            </a:lvl7pPr>
            <a:lvl8pPr indent="-228600" lvl="7" marL="3657600" algn="l">
              <a:lnSpc>
                <a:spcPct val="90000"/>
              </a:lnSpc>
              <a:spcBef>
                <a:spcPts val="398"/>
              </a:spcBef>
              <a:spcAft>
                <a:spcPts val="0"/>
              </a:spcAft>
              <a:buSzPts val="1600"/>
              <a:buNone/>
              <a:defRPr b="1" sz="1594"/>
            </a:lvl8pPr>
            <a:lvl9pPr indent="-228600" lvl="8" marL="4114800" algn="l">
              <a:lnSpc>
                <a:spcPct val="90000"/>
              </a:lnSpc>
              <a:spcBef>
                <a:spcPts val="398"/>
              </a:spcBef>
              <a:spcAft>
                <a:spcPts val="398"/>
              </a:spcAft>
              <a:buSzPts val="1600"/>
              <a:buNone/>
              <a:defRPr b="1" sz="1594"/>
            </a:lvl9pPr>
          </a:lstStyle>
          <a:p/>
        </p:txBody>
      </p:sp>
      <p:sp>
        <p:nvSpPr>
          <p:cNvPr id="121" name="Google Shape;121;p160"/>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195"/>
              </a:spcBef>
              <a:spcAft>
                <a:spcPts val="0"/>
              </a:spcAft>
              <a:buSzPts val="1800"/>
              <a:buChar char=" "/>
              <a:defRPr/>
            </a:lvl1pPr>
            <a:lvl2pPr indent="-342900" lvl="1" marL="914400" algn="l">
              <a:lnSpc>
                <a:spcPct val="90000"/>
              </a:lnSpc>
              <a:spcBef>
                <a:spcPts val="199"/>
              </a:spcBef>
              <a:spcAft>
                <a:spcPts val="0"/>
              </a:spcAft>
              <a:buSzPts val="1800"/>
              <a:buChar char="◦"/>
              <a:defRPr/>
            </a:lvl2pPr>
            <a:lvl3pPr indent="-342900" lvl="2" marL="1371600" algn="l">
              <a:lnSpc>
                <a:spcPct val="90000"/>
              </a:lnSpc>
              <a:spcBef>
                <a:spcPts val="398"/>
              </a:spcBef>
              <a:spcAft>
                <a:spcPts val="0"/>
              </a:spcAft>
              <a:buSzPts val="1800"/>
              <a:buChar char="◦"/>
              <a:defRPr/>
            </a:lvl3pPr>
            <a:lvl4pPr indent="-342900" lvl="3" marL="1828800" algn="l">
              <a:lnSpc>
                <a:spcPct val="90000"/>
              </a:lnSpc>
              <a:spcBef>
                <a:spcPts val="398"/>
              </a:spcBef>
              <a:spcAft>
                <a:spcPts val="0"/>
              </a:spcAft>
              <a:buSzPts val="1800"/>
              <a:buChar char="◦"/>
              <a:defRPr/>
            </a:lvl4pPr>
            <a:lvl5pPr indent="-342900" lvl="4" marL="2286000" algn="l">
              <a:lnSpc>
                <a:spcPct val="90000"/>
              </a:lnSpc>
              <a:spcBef>
                <a:spcPts val="398"/>
              </a:spcBef>
              <a:spcAft>
                <a:spcPts val="0"/>
              </a:spcAft>
              <a:buSzPts val="1800"/>
              <a:buChar char="◦"/>
              <a:defRPr/>
            </a:lvl5pPr>
            <a:lvl6pPr indent="-342900" lvl="5" marL="2743200" algn="l">
              <a:lnSpc>
                <a:spcPct val="90000"/>
              </a:lnSpc>
              <a:spcBef>
                <a:spcPts val="398"/>
              </a:spcBef>
              <a:spcAft>
                <a:spcPts val="0"/>
              </a:spcAft>
              <a:buSzPts val="1800"/>
              <a:buChar char="◦"/>
              <a:defRPr/>
            </a:lvl6pPr>
            <a:lvl7pPr indent="-342900" lvl="6" marL="3200400" algn="l">
              <a:lnSpc>
                <a:spcPct val="90000"/>
              </a:lnSpc>
              <a:spcBef>
                <a:spcPts val="398"/>
              </a:spcBef>
              <a:spcAft>
                <a:spcPts val="0"/>
              </a:spcAft>
              <a:buSzPts val="1800"/>
              <a:buChar char="◦"/>
              <a:defRPr/>
            </a:lvl7pPr>
            <a:lvl8pPr indent="-342900" lvl="7" marL="3657600" algn="l">
              <a:lnSpc>
                <a:spcPct val="90000"/>
              </a:lnSpc>
              <a:spcBef>
                <a:spcPts val="398"/>
              </a:spcBef>
              <a:spcAft>
                <a:spcPts val="0"/>
              </a:spcAft>
              <a:buSzPts val="1800"/>
              <a:buChar char="◦"/>
              <a:defRPr/>
            </a:lvl8pPr>
            <a:lvl9pPr indent="-342900" lvl="8" marL="4114800" algn="l">
              <a:lnSpc>
                <a:spcPct val="90000"/>
              </a:lnSpc>
              <a:spcBef>
                <a:spcPts val="398"/>
              </a:spcBef>
              <a:spcAft>
                <a:spcPts val="398"/>
              </a:spcAft>
              <a:buSzPts val="1800"/>
              <a:buChar char="◦"/>
              <a:defRPr/>
            </a:lvl9pPr>
          </a:lstStyle>
          <a:p/>
        </p:txBody>
      </p:sp>
      <p:sp>
        <p:nvSpPr>
          <p:cNvPr id="122" name="Google Shape;122;p160"/>
          <p:cNvSpPr txBox="1"/>
          <p:nvPr>
            <p:ph idx="3" type="body"/>
          </p:nvPr>
        </p:nvSpPr>
        <p:spPr>
          <a:xfrm>
            <a:off x="6217921"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195"/>
              </a:spcBef>
              <a:spcAft>
                <a:spcPts val="0"/>
              </a:spcAft>
              <a:buSzPts val="2000"/>
              <a:buNone/>
              <a:defRPr b="0" sz="1992" cap="none">
                <a:solidFill>
                  <a:schemeClr val="dk2"/>
                </a:solidFill>
              </a:defRPr>
            </a:lvl1pPr>
            <a:lvl2pPr indent="-228600" lvl="1" marL="914400" algn="l">
              <a:lnSpc>
                <a:spcPct val="90000"/>
              </a:lnSpc>
              <a:spcBef>
                <a:spcPts val="199"/>
              </a:spcBef>
              <a:spcAft>
                <a:spcPts val="0"/>
              </a:spcAft>
              <a:buSzPts val="2000"/>
              <a:buNone/>
              <a:defRPr b="1" sz="1992"/>
            </a:lvl2pPr>
            <a:lvl3pPr indent="-228600" lvl="2" marL="1371600" algn="l">
              <a:lnSpc>
                <a:spcPct val="90000"/>
              </a:lnSpc>
              <a:spcBef>
                <a:spcPts val="398"/>
              </a:spcBef>
              <a:spcAft>
                <a:spcPts val="0"/>
              </a:spcAft>
              <a:buSzPts val="1800"/>
              <a:buNone/>
              <a:defRPr b="1" sz="1793"/>
            </a:lvl3pPr>
            <a:lvl4pPr indent="-228600" lvl="3" marL="1828800" algn="l">
              <a:lnSpc>
                <a:spcPct val="90000"/>
              </a:lnSpc>
              <a:spcBef>
                <a:spcPts val="398"/>
              </a:spcBef>
              <a:spcAft>
                <a:spcPts val="0"/>
              </a:spcAft>
              <a:buSzPts val="1600"/>
              <a:buNone/>
              <a:defRPr b="1" sz="1594"/>
            </a:lvl4pPr>
            <a:lvl5pPr indent="-228600" lvl="4" marL="2286000" algn="l">
              <a:lnSpc>
                <a:spcPct val="90000"/>
              </a:lnSpc>
              <a:spcBef>
                <a:spcPts val="398"/>
              </a:spcBef>
              <a:spcAft>
                <a:spcPts val="0"/>
              </a:spcAft>
              <a:buSzPts val="1600"/>
              <a:buNone/>
              <a:defRPr b="1" sz="1594"/>
            </a:lvl5pPr>
            <a:lvl6pPr indent="-228600" lvl="5" marL="2743200" algn="l">
              <a:lnSpc>
                <a:spcPct val="90000"/>
              </a:lnSpc>
              <a:spcBef>
                <a:spcPts val="398"/>
              </a:spcBef>
              <a:spcAft>
                <a:spcPts val="0"/>
              </a:spcAft>
              <a:buSzPts val="1600"/>
              <a:buNone/>
              <a:defRPr b="1" sz="1594"/>
            </a:lvl6pPr>
            <a:lvl7pPr indent="-228600" lvl="6" marL="3200400" algn="l">
              <a:lnSpc>
                <a:spcPct val="90000"/>
              </a:lnSpc>
              <a:spcBef>
                <a:spcPts val="398"/>
              </a:spcBef>
              <a:spcAft>
                <a:spcPts val="0"/>
              </a:spcAft>
              <a:buSzPts val="1600"/>
              <a:buNone/>
              <a:defRPr b="1" sz="1594"/>
            </a:lvl7pPr>
            <a:lvl8pPr indent="-228600" lvl="7" marL="3657600" algn="l">
              <a:lnSpc>
                <a:spcPct val="90000"/>
              </a:lnSpc>
              <a:spcBef>
                <a:spcPts val="398"/>
              </a:spcBef>
              <a:spcAft>
                <a:spcPts val="0"/>
              </a:spcAft>
              <a:buSzPts val="1600"/>
              <a:buNone/>
              <a:defRPr b="1" sz="1594"/>
            </a:lvl8pPr>
            <a:lvl9pPr indent="-228600" lvl="8" marL="4114800" algn="l">
              <a:lnSpc>
                <a:spcPct val="90000"/>
              </a:lnSpc>
              <a:spcBef>
                <a:spcPts val="398"/>
              </a:spcBef>
              <a:spcAft>
                <a:spcPts val="398"/>
              </a:spcAft>
              <a:buSzPts val="1600"/>
              <a:buNone/>
              <a:defRPr b="1" sz="1594"/>
            </a:lvl9pPr>
          </a:lstStyle>
          <a:p/>
        </p:txBody>
      </p:sp>
      <p:sp>
        <p:nvSpPr>
          <p:cNvPr id="123" name="Google Shape;123;p160"/>
          <p:cNvSpPr txBox="1"/>
          <p:nvPr>
            <p:ph idx="4" type="body"/>
          </p:nvPr>
        </p:nvSpPr>
        <p:spPr>
          <a:xfrm>
            <a:off x="6217921"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195"/>
              </a:spcBef>
              <a:spcAft>
                <a:spcPts val="0"/>
              </a:spcAft>
              <a:buSzPts val="1800"/>
              <a:buChar char=" "/>
              <a:defRPr/>
            </a:lvl1pPr>
            <a:lvl2pPr indent="-342900" lvl="1" marL="914400" algn="l">
              <a:lnSpc>
                <a:spcPct val="90000"/>
              </a:lnSpc>
              <a:spcBef>
                <a:spcPts val="199"/>
              </a:spcBef>
              <a:spcAft>
                <a:spcPts val="0"/>
              </a:spcAft>
              <a:buSzPts val="1800"/>
              <a:buChar char="◦"/>
              <a:defRPr/>
            </a:lvl2pPr>
            <a:lvl3pPr indent="-342900" lvl="2" marL="1371600" algn="l">
              <a:lnSpc>
                <a:spcPct val="90000"/>
              </a:lnSpc>
              <a:spcBef>
                <a:spcPts val="398"/>
              </a:spcBef>
              <a:spcAft>
                <a:spcPts val="0"/>
              </a:spcAft>
              <a:buSzPts val="1800"/>
              <a:buChar char="◦"/>
              <a:defRPr/>
            </a:lvl3pPr>
            <a:lvl4pPr indent="-342900" lvl="3" marL="1828800" algn="l">
              <a:lnSpc>
                <a:spcPct val="90000"/>
              </a:lnSpc>
              <a:spcBef>
                <a:spcPts val="398"/>
              </a:spcBef>
              <a:spcAft>
                <a:spcPts val="0"/>
              </a:spcAft>
              <a:buSzPts val="1800"/>
              <a:buChar char="◦"/>
              <a:defRPr/>
            </a:lvl4pPr>
            <a:lvl5pPr indent="-342900" lvl="4" marL="2286000" algn="l">
              <a:lnSpc>
                <a:spcPct val="90000"/>
              </a:lnSpc>
              <a:spcBef>
                <a:spcPts val="398"/>
              </a:spcBef>
              <a:spcAft>
                <a:spcPts val="0"/>
              </a:spcAft>
              <a:buSzPts val="1800"/>
              <a:buChar char="◦"/>
              <a:defRPr/>
            </a:lvl5pPr>
            <a:lvl6pPr indent="-342900" lvl="5" marL="2743200" algn="l">
              <a:lnSpc>
                <a:spcPct val="90000"/>
              </a:lnSpc>
              <a:spcBef>
                <a:spcPts val="398"/>
              </a:spcBef>
              <a:spcAft>
                <a:spcPts val="0"/>
              </a:spcAft>
              <a:buSzPts val="1800"/>
              <a:buChar char="◦"/>
              <a:defRPr/>
            </a:lvl6pPr>
            <a:lvl7pPr indent="-342900" lvl="6" marL="3200400" algn="l">
              <a:lnSpc>
                <a:spcPct val="90000"/>
              </a:lnSpc>
              <a:spcBef>
                <a:spcPts val="398"/>
              </a:spcBef>
              <a:spcAft>
                <a:spcPts val="0"/>
              </a:spcAft>
              <a:buSzPts val="1800"/>
              <a:buChar char="◦"/>
              <a:defRPr/>
            </a:lvl7pPr>
            <a:lvl8pPr indent="-342900" lvl="7" marL="3657600" algn="l">
              <a:lnSpc>
                <a:spcPct val="90000"/>
              </a:lnSpc>
              <a:spcBef>
                <a:spcPts val="398"/>
              </a:spcBef>
              <a:spcAft>
                <a:spcPts val="0"/>
              </a:spcAft>
              <a:buSzPts val="1800"/>
              <a:buChar char="◦"/>
              <a:defRPr/>
            </a:lvl8pPr>
            <a:lvl9pPr indent="-342900" lvl="8" marL="4114800" algn="l">
              <a:lnSpc>
                <a:spcPct val="90000"/>
              </a:lnSpc>
              <a:spcBef>
                <a:spcPts val="398"/>
              </a:spcBef>
              <a:spcAft>
                <a:spcPts val="398"/>
              </a:spcAft>
              <a:buSzPts val="1800"/>
              <a:buChar char="◦"/>
              <a:defRPr/>
            </a:lvl9pPr>
          </a:lstStyle>
          <a:p/>
        </p:txBody>
      </p:sp>
      <p:sp>
        <p:nvSpPr>
          <p:cNvPr id="124" name="Google Shape;124;p160"/>
          <p:cNvSpPr txBox="1"/>
          <p:nvPr>
            <p:ph idx="10" type="dt"/>
          </p:nvPr>
        </p:nvSpPr>
        <p:spPr>
          <a:xfrm>
            <a:off x="1097281" y="6459787"/>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60"/>
          <p:cNvSpPr txBox="1"/>
          <p:nvPr>
            <p:ph idx="11" type="ftr"/>
          </p:nvPr>
        </p:nvSpPr>
        <p:spPr>
          <a:xfrm>
            <a:off x="3686185" y="6459787"/>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0"/>
          <p:cNvSpPr txBox="1"/>
          <p:nvPr>
            <p:ph idx="12" type="sldNum"/>
          </p:nvPr>
        </p:nvSpPr>
        <p:spPr>
          <a:xfrm>
            <a:off x="9900459" y="6459787"/>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showMasterSp="0" type="blank">
  <p:cSld name="BLANK">
    <p:spTree>
      <p:nvGrpSpPr>
        <p:cNvPr id="127" name="Shape 127"/>
        <p:cNvGrpSpPr/>
        <p:nvPr/>
      </p:nvGrpSpPr>
      <p:grpSpPr>
        <a:xfrm>
          <a:off x="0" y="0"/>
          <a:ext cx="0" cy="0"/>
          <a:chOff x="0" y="0"/>
          <a:chExt cx="0" cy="0"/>
        </a:xfrm>
      </p:grpSpPr>
      <p:sp>
        <p:nvSpPr>
          <p:cNvPr id="128" name="Google Shape;128;p161"/>
          <p:cNvSpPr/>
          <p:nvPr/>
        </p:nvSpPr>
        <p:spPr>
          <a:xfrm>
            <a:off x="3176" y="6400800"/>
            <a:ext cx="12188825" cy="457200"/>
          </a:xfrm>
          <a:prstGeom prst="rect">
            <a:avLst/>
          </a:prstGeom>
          <a:solidFill>
            <a:schemeClr val="accent2"/>
          </a:solidFill>
          <a:ln>
            <a:noFill/>
          </a:ln>
        </p:spPr>
        <p:txBody>
          <a:bodyPr anchorCtr="0" anchor="ctr" bIns="91050" lIns="91050" spcFirstLastPara="1" rIns="91050" wrap="square" tIns="91050">
            <a:noAutofit/>
          </a:bodyPr>
          <a:lstStyle/>
          <a:p>
            <a:pPr indent="0" lvl="0" marL="0" marR="0" rtl="0" algn="l">
              <a:lnSpc>
                <a:spcPct val="100000"/>
              </a:lnSpc>
              <a:spcBef>
                <a:spcPts val="0"/>
              </a:spcBef>
              <a:spcAft>
                <a:spcPts val="0"/>
              </a:spcAft>
              <a:buNone/>
            </a:pPr>
            <a:r>
              <a:t/>
            </a:r>
            <a:endParaRPr b="0" i="0" sz="1394" u="none" cap="none" strike="noStrike">
              <a:solidFill>
                <a:srgbClr val="000000"/>
              </a:solidFill>
              <a:latin typeface="Arial"/>
              <a:ea typeface="Arial"/>
              <a:cs typeface="Arial"/>
              <a:sym typeface="Arial"/>
            </a:endParaRPr>
          </a:p>
        </p:txBody>
      </p:sp>
      <p:sp>
        <p:nvSpPr>
          <p:cNvPr id="129" name="Google Shape;129;p161"/>
          <p:cNvSpPr/>
          <p:nvPr/>
        </p:nvSpPr>
        <p:spPr>
          <a:xfrm>
            <a:off x="16" y="6334316"/>
            <a:ext cx="12188825" cy="64008"/>
          </a:xfrm>
          <a:prstGeom prst="rect">
            <a:avLst/>
          </a:prstGeom>
          <a:solidFill>
            <a:schemeClr val="accent1"/>
          </a:solidFill>
          <a:ln>
            <a:noFill/>
          </a:ln>
        </p:spPr>
        <p:txBody>
          <a:bodyPr anchorCtr="0" anchor="ctr" bIns="91050" lIns="91050" spcFirstLastPara="1" rIns="91050" wrap="square" tIns="91050">
            <a:noAutofit/>
          </a:bodyPr>
          <a:lstStyle/>
          <a:p>
            <a:pPr indent="0" lvl="0" marL="0" marR="0" rtl="0" algn="l">
              <a:lnSpc>
                <a:spcPct val="100000"/>
              </a:lnSpc>
              <a:spcBef>
                <a:spcPts val="0"/>
              </a:spcBef>
              <a:spcAft>
                <a:spcPts val="0"/>
              </a:spcAft>
              <a:buNone/>
            </a:pPr>
            <a:r>
              <a:t/>
            </a:r>
            <a:endParaRPr b="0" i="0" sz="1394" u="none" cap="none" strike="noStrike">
              <a:solidFill>
                <a:srgbClr val="000000"/>
              </a:solidFill>
              <a:latin typeface="Arial"/>
              <a:ea typeface="Arial"/>
              <a:cs typeface="Arial"/>
              <a:sym typeface="Arial"/>
            </a:endParaRPr>
          </a:p>
        </p:txBody>
      </p:sp>
      <p:sp>
        <p:nvSpPr>
          <p:cNvPr id="130" name="Google Shape;130;p161"/>
          <p:cNvSpPr txBox="1"/>
          <p:nvPr>
            <p:ph idx="10" type="dt"/>
          </p:nvPr>
        </p:nvSpPr>
        <p:spPr>
          <a:xfrm>
            <a:off x="1097281" y="6459787"/>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61"/>
          <p:cNvSpPr txBox="1"/>
          <p:nvPr>
            <p:ph idx="11" type="ftr"/>
          </p:nvPr>
        </p:nvSpPr>
        <p:spPr>
          <a:xfrm>
            <a:off x="3686185" y="6459787"/>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61"/>
          <p:cNvSpPr txBox="1"/>
          <p:nvPr>
            <p:ph idx="12" type="sldNum"/>
          </p:nvPr>
        </p:nvSpPr>
        <p:spPr>
          <a:xfrm>
            <a:off x="9900459" y="6459787"/>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showMasterSp="0" type="objTx">
  <p:cSld name="OBJECT_WITH_CAPTION_TEXT">
    <p:spTree>
      <p:nvGrpSpPr>
        <p:cNvPr id="133" name="Shape 133"/>
        <p:cNvGrpSpPr/>
        <p:nvPr/>
      </p:nvGrpSpPr>
      <p:grpSpPr>
        <a:xfrm>
          <a:off x="0" y="0"/>
          <a:ext cx="0" cy="0"/>
          <a:chOff x="0" y="0"/>
          <a:chExt cx="0" cy="0"/>
        </a:xfrm>
      </p:grpSpPr>
      <p:sp>
        <p:nvSpPr>
          <p:cNvPr id="134" name="Google Shape;134;p162"/>
          <p:cNvSpPr/>
          <p:nvPr/>
        </p:nvSpPr>
        <p:spPr>
          <a:xfrm>
            <a:off x="17" y="0"/>
            <a:ext cx="4050791" cy="6858000"/>
          </a:xfrm>
          <a:prstGeom prst="rect">
            <a:avLst/>
          </a:prstGeom>
          <a:solidFill>
            <a:schemeClr val="accent2"/>
          </a:solidFill>
          <a:ln>
            <a:noFill/>
          </a:ln>
        </p:spPr>
        <p:txBody>
          <a:bodyPr anchorCtr="0" anchor="ctr" bIns="91050" lIns="91050" spcFirstLastPara="1" rIns="91050" wrap="square" tIns="91050">
            <a:noAutofit/>
          </a:bodyPr>
          <a:lstStyle/>
          <a:p>
            <a:pPr indent="0" lvl="0" marL="0" marR="0" rtl="0" algn="l">
              <a:lnSpc>
                <a:spcPct val="100000"/>
              </a:lnSpc>
              <a:spcBef>
                <a:spcPts val="0"/>
              </a:spcBef>
              <a:spcAft>
                <a:spcPts val="0"/>
              </a:spcAft>
              <a:buNone/>
            </a:pPr>
            <a:r>
              <a:t/>
            </a:r>
            <a:endParaRPr b="0" i="0" sz="1394" u="none" cap="none" strike="noStrike">
              <a:solidFill>
                <a:srgbClr val="000000"/>
              </a:solidFill>
              <a:latin typeface="Arial"/>
              <a:ea typeface="Arial"/>
              <a:cs typeface="Arial"/>
              <a:sym typeface="Arial"/>
            </a:endParaRPr>
          </a:p>
        </p:txBody>
      </p:sp>
      <p:sp>
        <p:nvSpPr>
          <p:cNvPr id="135" name="Google Shape;135;p162"/>
          <p:cNvSpPr/>
          <p:nvPr/>
        </p:nvSpPr>
        <p:spPr>
          <a:xfrm>
            <a:off x="4040071" y="0"/>
            <a:ext cx="64008" cy="6858000"/>
          </a:xfrm>
          <a:prstGeom prst="rect">
            <a:avLst/>
          </a:prstGeom>
          <a:solidFill>
            <a:schemeClr val="accent1"/>
          </a:solidFill>
          <a:ln>
            <a:noFill/>
          </a:ln>
        </p:spPr>
        <p:txBody>
          <a:bodyPr anchorCtr="0" anchor="ctr" bIns="91050" lIns="91050" spcFirstLastPara="1" rIns="91050" wrap="square" tIns="91050">
            <a:noAutofit/>
          </a:bodyPr>
          <a:lstStyle/>
          <a:p>
            <a:pPr indent="0" lvl="0" marL="0" marR="0" rtl="0" algn="l">
              <a:lnSpc>
                <a:spcPct val="100000"/>
              </a:lnSpc>
              <a:spcBef>
                <a:spcPts val="0"/>
              </a:spcBef>
              <a:spcAft>
                <a:spcPts val="0"/>
              </a:spcAft>
              <a:buNone/>
            </a:pPr>
            <a:r>
              <a:t/>
            </a:r>
            <a:endParaRPr b="0" i="0" sz="1394" u="none" cap="none" strike="noStrike">
              <a:solidFill>
                <a:srgbClr val="000000"/>
              </a:solidFill>
              <a:latin typeface="Arial"/>
              <a:ea typeface="Arial"/>
              <a:cs typeface="Arial"/>
              <a:sym typeface="Arial"/>
            </a:endParaRPr>
          </a:p>
        </p:txBody>
      </p:sp>
      <p:sp>
        <p:nvSpPr>
          <p:cNvPr id="136" name="Google Shape;136;p162"/>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586">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62"/>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195"/>
              </a:spcBef>
              <a:spcAft>
                <a:spcPts val="0"/>
              </a:spcAft>
              <a:buSzPts val="1800"/>
              <a:buChar char=" "/>
              <a:defRPr/>
            </a:lvl1pPr>
            <a:lvl2pPr indent="-342900" lvl="1" marL="914400" algn="l">
              <a:lnSpc>
                <a:spcPct val="90000"/>
              </a:lnSpc>
              <a:spcBef>
                <a:spcPts val="199"/>
              </a:spcBef>
              <a:spcAft>
                <a:spcPts val="0"/>
              </a:spcAft>
              <a:buSzPts val="1800"/>
              <a:buChar char="◦"/>
              <a:defRPr/>
            </a:lvl2pPr>
            <a:lvl3pPr indent="-342900" lvl="2" marL="1371600" algn="l">
              <a:lnSpc>
                <a:spcPct val="90000"/>
              </a:lnSpc>
              <a:spcBef>
                <a:spcPts val="398"/>
              </a:spcBef>
              <a:spcAft>
                <a:spcPts val="0"/>
              </a:spcAft>
              <a:buSzPts val="1800"/>
              <a:buChar char="◦"/>
              <a:defRPr/>
            </a:lvl3pPr>
            <a:lvl4pPr indent="-342900" lvl="3" marL="1828800" algn="l">
              <a:lnSpc>
                <a:spcPct val="90000"/>
              </a:lnSpc>
              <a:spcBef>
                <a:spcPts val="398"/>
              </a:spcBef>
              <a:spcAft>
                <a:spcPts val="0"/>
              </a:spcAft>
              <a:buSzPts val="1800"/>
              <a:buChar char="◦"/>
              <a:defRPr/>
            </a:lvl4pPr>
            <a:lvl5pPr indent="-342900" lvl="4" marL="2286000" algn="l">
              <a:lnSpc>
                <a:spcPct val="90000"/>
              </a:lnSpc>
              <a:spcBef>
                <a:spcPts val="398"/>
              </a:spcBef>
              <a:spcAft>
                <a:spcPts val="0"/>
              </a:spcAft>
              <a:buSzPts val="1800"/>
              <a:buChar char="◦"/>
              <a:defRPr/>
            </a:lvl5pPr>
            <a:lvl6pPr indent="-342900" lvl="5" marL="2743200" algn="l">
              <a:lnSpc>
                <a:spcPct val="90000"/>
              </a:lnSpc>
              <a:spcBef>
                <a:spcPts val="398"/>
              </a:spcBef>
              <a:spcAft>
                <a:spcPts val="0"/>
              </a:spcAft>
              <a:buSzPts val="1800"/>
              <a:buChar char="◦"/>
              <a:defRPr/>
            </a:lvl6pPr>
            <a:lvl7pPr indent="-342900" lvl="6" marL="3200400" algn="l">
              <a:lnSpc>
                <a:spcPct val="90000"/>
              </a:lnSpc>
              <a:spcBef>
                <a:spcPts val="398"/>
              </a:spcBef>
              <a:spcAft>
                <a:spcPts val="0"/>
              </a:spcAft>
              <a:buSzPts val="1800"/>
              <a:buChar char="◦"/>
              <a:defRPr/>
            </a:lvl7pPr>
            <a:lvl8pPr indent="-342900" lvl="7" marL="3657600" algn="l">
              <a:lnSpc>
                <a:spcPct val="90000"/>
              </a:lnSpc>
              <a:spcBef>
                <a:spcPts val="398"/>
              </a:spcBef>
              <a:spcAft>
                <a:spcPts val="0"/>
              </a:spcAft>
              <a:buSzPts val="1800"/>
              <a:buChar char="◦"/>
              <a:defRPr/>
            </a:lvl8pPr>
            <a:lvl9pPr indent="-342900" lvl="8" marL="4114800" algn="l">
              <a:lnSpc>
                <a:spcPct val="90000"/>
              </a:lnSpc>
              <a:spcBef>
                <a:spcPts val="398"/>
              </a:spcBef>
              <a:spcAft>
                <a:spcPts val="398"/>
              </a:spcAft>
              <a:buSzPts val="1800"/>
              <a:buChar char="◦"/>
              <a:defRPr/>
            </a:lvl9pPr>
          </a:lstStyle>
          <a:p/>
        </p:txBody>
      </p:sp>
      <p:sp>
        <p:nvSpPr>
          <p:cNvPr id="138" name="Google Shape;138;p162"/>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195"/>
              </a:spcBef>
              <a:spcAft>
                <a:spcPts val="0"/>
              </a:spcAft>
              <a:buSzPts val="1500"/>
              <a:buNone/>
              <a:defRPr sz="1494">
                <a:solidFill>
                  <a:srgbClr val="FFFFFF"/>
                </a:solidFill>
              </a:defRPr>
            </a:lvl1pPr>
            <a:lvl2pPr indent="-228600" lvl="1" marL="914400" algn="l">
              <a:lnSpc>
                <a:spcPct val="90000"/>
              </a:lnSpc>
              <a:spcBef>
                <a:spcPts val="199"/>
              </a:spcBef>
              <a:spcAft>
                <a:spcPts val="0"/>
              </a:spcAft>
              <a:buSzPts val="1200"/>
              <a:buNone/>
              <a:defRPr sz="1195"/>
            </a:lvl2pPr>
            <a:lvl3pPr indent="-228600" lvl="2" marL="1371600" algn="l">
              <a:lnSpc>
                <a:spcPct val="90000"/>
              </a:lnSpc>
              <a:spcBef>
                <a:spcPts val="398"/>
              </a:spcBef>
              <a:spcAft>
                <a:spcPts val="0"/>
              </a:spcAft>
              <a:buSzPts val="1000"/>
              <a:buNone/>
              <a:defRPr sz="996"/>
            </a:lvl3pPr>
            <a:lvl4pPr indent="-228600" lvl="3" marL="1828800" algn="l">
              <a:lnSpc>
                <a:spcPct val="90000"/>
              </a:lnSpc>
              <a:spcBef>
                <a:spcPts val="398"/>
              </a:spcBef>
              <a:spcAft>
                <a:spcPts val="0"/>
              </a:spcAft>
              <a:buSzPts val="900"/>
              <a:buNone/>
              <a:defRPr sz="896"/>
            </a:lvl4pPr>
            <a:lvl5pPr indent="-228600" lvl="4" marL="2286000" algn="l">
              <a:lnSpc>
                <a:spcPct val="90000"/>
              </a:lnSpc>
              <a:spcBef>
                <a:spcPts val="398"/>
              </a:spcBef>
              <a:spcAft>
                <a:spcPts val="0"/>
              </a:spcAft>
              <a:buSzPts val="900"/>
              <a:buNone/>
              <a:defRPr sz="896"/>
            </a:lvl5pPr>
            <a:lvl6pPr indent="-228600" lvl="5" marL="2743200" algn="l">
              <a:lnSpc>
                <a:spcPct val="90000"/>
              </a:lnSpc>
              <a:spcBef>
                <a:spcPts val="398"/>
              </a:spcBef>
              <a:spcAft>
                <a:spcPts val="0"/>
              </a:spcAft>
              <a:buSzPts val="900"/>
              <a:buNone/>
              <a:defRPr sz="896"/>
            </a:lvl6pPr>
            <a:lvl7pPr indent="-228600" lvl="6" marL="3200400" algn="l">
              <a:lnSpc>
                <a:spcPct val="90000"/>
              </a:lnSpc>
              <a:spcBef>
                <a:spcPts val="398"/>
              </a:spcBef>
              <a:spcAft>
                <a:spcPts val="0"/>
              </a:spcAft>
              <a:buSzPts val="900"/>
              <a:buNone/>
              <a:defRPr sz="896"/>
            </a:lvl7pPr>
            <a:lvl8pPr indent="-228600" lvl="7" marL="3657600" algn="l">
              <a:lnSpc>
                <a:spcPct val="90000"/>
              </a:lnSpc>
              <a:spcBef>
                <a:spcPts val="398"/>
              </a:spcBef>
              <a:spcAft>
                <a:spcPts val="0"/>
              </a:spcAft>
              <a:buSzPts val="900"/>
              <a:buNone/>
              <a:defRPr sz="896"/>
            </a:lvl8pPr>
            <a:lvl9pPr indent="-228600" lvl="8" marL="4114800" algn="l">
              <a:lnSpc>
                <a:spcPct val="90000"/>
              </a:lnSpc>
              <a:spcBef>
                <a:spcPts val="398"/>
              </a:spcBef>
              <a:spcAft>
                <a:spcPts val="398"/>
              </a:spcAft>
              <a:buSzPts val="900"/>
              <a:buNone/>
              <a:defRPr sz="896"/>
            </a:lvl9pPr>
          </a:lstStyle>
          <a:p/>
        </p:txBody>
      </p:sp>
      <p:sp>
        <p:nvSpPr>
          <p:cNvPr id="139" name="Google Shape;139;p162"/>
          <p:cNvSpPr txBox="1"/>
          <p:nvPr>
            <p:ph idx="10" type="dt"/>
          </p:nvPr>
        </p:nvSpPr>
        <p:spPr>
          <a:xfrm>
            <a:off x="465512" y="6459787"/>
            <a:ext cx="26185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162"/>
          <p:cNvSpPr txBox="1"/>
          <p:nvPr>
            <p:ph idx="11" type="ftr"/>
          </p:nvPr>
        </p:nvSpPr>
        <p:spPr>
          <a:xfrm>
            <a:off x="4800600" y="6459787"/>
            <a:ext cx="4648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162"/>
          <p:cNvSpPr txBox="1"/>
          <p:nvPr>
            <p:ph idx="12" type="sldNum"/>
          </p:nvPr>
        </p:nvSpPr>
        <p:spPr>
          <a:xfrm>
            <a:off x="9900459" y="6459787"/>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46" u="none" cap="none" strike="noStrike">
                <a:solidFill>
                  <a:srgbClr val="3F3F3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46" u="none" cap="none" strike="noStrike">
                <a:solidFill>
                  <a:srgbClr val="3F3F3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46" u="none" cap="none" strike="noStrike">
                <a:solidFill>
                  <a:srgbClr val="3F3F3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46" u="none" cap="none" strike="noStrike">
                <a:solidFill>
                  <a:srgbClr val="3F3F3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46" u="none" cap="none" strike="noStrike">
                <a:solidFill>
                  <a:srgbClr val="3F3F3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46" u="none" cap="none" strike="noStrike">
                <a:solidFill>
                  <a:srgbClr val="3F3F3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46" u="none" cap="none" strike="noStrike">
                <a:solidFill>
                  <a:srgbClr val="3F3F3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46" u="none" cap="none" strike="noStrike">
                <a:solidFill>
                  <a:srgbClr val="3F3F3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46" u="none" cap="none" strike="noStrike">
                <a:solidFill>
                  <a:srgbClr val="3F3F3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spTree>
      <p:nvGrpSpPr>
        <p:cNvPr id="142" name="Shape 142"/>
        <p:cNvGrpSpPr/>
        <p:nvPr/>
      </p:nvGrpSpPr>
      <p:grpSpPr>
        <a:xfrm>
          <a:off x="0" y="0"/>
          <a:ext cx="0" cy="0"/>
          <a:chOff x="0" y="0"/>
          <a:chExt cx="0" cy="0"/>
        </a:xfrm>
      </p:grpSpPr>
      <p:sp>
        <p:nvSpPr>
          <p:cNvPr id="143" name="Google Shape;143;p163"/>
          <p:cNvSpPr/>
          <p:nvPr/>
        </p:nvSpPr>
        <p:spPr>
          <a:xfrm>
            <a:off x="1" y="4953000"/>
            <a:ext cx="12188825" cy="1905000"/>
          </a:xfrm>
          <a:prstGeom prst="rect">
            <a:avLst/>
          </a:prstGeom>
          <a:solidFill>
            <a:schemeClr val="accent2"/>
          </a:solidFill>
          <a:ln>
            <a:noFill/>
          </a:ln>
        </p:spPr>
        <p:txBody>
          <a:bodyPr anchorCtr="0" anchor="ctr" bIns="91050" lIns="91050" spcFirstLastPara="1" rIns="91050" wrap="square" tIns="91050">
            <a:noAutofit/>
          </a:bodyPr>
          <a:lstStyle/>
          <a:p>
            <a:pPr indent="0" lvl="0" marL="0" marR="0" rtl="0" algn="l">
              <a:lnSpc>
                <a:spcPct val="100000"/>
              </a:lnSpc>
              <a:spcBef>
                <a:spcPts val="0"/>
              </a:spcBef>
              <a:spcAft>
                <a:spcPts val="0"/>
              </a:spcAft>
              <a:buNone/>
            </a:pPr>
            <a:r>
              <a:t/>
            </a:r>
            <a:endParaRPr b="0" i="0" sz="1394" u="none" cap="none" strike="noStrike">
              <a:solidFill>
                <a:srgbClr val="000000"/>
              </a:solidFill>
              <a:latin typeface="Arial"/>
              <a:ea typeface="Arial"/>
              <a:cs typeface="Arial"/>
              <a:sym typeface="Arial"/>
            </a:endParaRPr>
          </a:p>
        </p:txBody>
      </p:sp>
      <p:sp>
        <p:nvSpPr>
          <p:cNvPr id="144" name="Google Shape;144;p163"/>
          <p:cNvSpPr/>
          <p:nvPr/>
        </p:nvSpPr>
        <p:spPr>
          <a:xfrm>
            <a:off x="16" y="4915076"/>
            <a:ext cx="12188825" cy="64008"/>
          </a:xfrm>
          <a:prstGeom prst="rect">
            <a:avLst/>
          </a:prstGeom>
          <a:solidFill>
            <a:schemeClr val="accent1"/>
          </a:solidFill>
          <a:ln>
            <a:noFill/>
          </a:ln>
        </p:spPr>
        <p:txBody>
          <a:bodyPr anchorCtr="0" anchor="ctr" bIns="91050" lIns="91050" spcFirstLastPara="1" rIns="91050" wrap="square" tIns="91050">
            <a:noAutofit/>
          </a:bodyPr>
          <a:lstStyle/>
          <a:p>
            <a:pPr indent="0" lvl="0" marL="0" marR="0" rtl="0" algn="l">
              <a:lnSpc>
                <a:spcPct val="100000"/>
              </a:lnSpc>
              <a:spcBef>
                <a:spcPts val="0"/>
              </a:spcBef>
              <a:spcAft>
                <a:spcPts val="0"/>
              </a:spcAft>
              <a:buNone/>
            </a:pPr>
            <a:r>
              <a:t/>
            </a:r>
            <a:endParaRPr b="0" i="0" sz="1394" u="none" cap="none" strike="noStrike">
              <a:solidFill>
                <a:srgbClr val="000000"/>
              </a:solidFill>
              <a:latin typeface="Arial"/>
              <a:ea typeface="Arial"/>
              <a:cs typeface="Arial"/>
              <a:sym typeface="Arial"/>
            </a:endParaRPr>
          </a:p>
        </p:txBody>
      </p:sp>
      <p:sp>
        <p:nvSpPr>
          <p:cNvPr id="145" name="Google Shape;145;p163"/>
          <p:cNvSpPr txBox="1"/>
          <p:nvPr>
            <p:ph type="title"/>
          </p:nvPr>
        </p:nvSpPr>
        <p:spPr>
          <a:xfrm>
            <a:off x="1097281"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586">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163"/>
          <p:cNvSpPr/>
          <p:nvPr>
            <p:ph idx="2" type="pic"/>
          </p:nvPr>
        </p:nvSpPr>
        <p:spPr>
          <a:xfrm>
            <a:off x="16" y="0"/>
            <a:ext cx="12191985" cy="4915076"/>
          </a:xfrm>
          <a:prstGeom prst="rect">
            <a:avLst/>
          </a:prstGeom>
          <a:solidFill>
            <a:srgbClr val="C6D1DD"/>
          </a:solidFill>
          <a:ln>
            <a:noFill/>
          </a:ln>
        </p:spPr>
      </p:sp>
      <p:sp>
        <p:nvSpPr>
          <p:cNvPr id="147" name="Google Shape;147;p163"/>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494">
                <a:solidFill>
                  <a:srgbClr val="FFFFFF"/>
                </a:solidFill>
              </a:defRPr>
            </a:lvl1pPr>
            <a:lvl2pPr indent="-228600" lvl="1" marL="914400" algn="l">
              <a:lnSpc>
                <a:spcPct val="90000"/>
              </a:lnSpc>
              <a:spcBef>
                <a:spcPts val="598"/>
              </a:spcBef>
              <a:spcAft>
                <a:spcPts val="0"/>
              </a:spcAft>
              <a:buSzPts val="1200"/>
              <a:buNone/>
              <a:defRPr sz="1195"/>
            </a:lvl2pPr>
            <a:lvl3pPr indent="-228600" lvl="2" marL="1371600" algn="l">
              <a:lnSpc>
                <a:spcPct val="90000"/>
              </a:lnSpc>
              <a:spcBef>
                <a:spcPts val="398"/>
              </a:spcBef>
              <a:spcAft>
                <a:spcPts val="0"/>
              </a:spcAft>
              <a:buSzPts val="1000"/>
              <a:buNone/>
              <a:defRPr sz="996"/>
            </a:lvl3pPr>
            <a:lvl4pPr indent="-228600" lvl="3" marL="1828800" algn="l">
              <a:lnSpc>
                <a:spcPct val="90000"/>
              </a:lnSpc>
              <a:spcBef>
                <a:spcPts val="398"/>
              </a:spcBef>
              <a:spcAft>
                <a:spcPts val="0"/>
              </a:spcAft>
              <a:buSzPts val="900"/>
              <a:buNone/>
              <a:defRPr sz="896"/>
            </a:lvl4pPr>
            <a:lvl5pPr indent="-228600" lvl="4" marL="2286000" algn="l">
              <a:lnSpc>
                <a:spcPct val="90000"/>
              </a:lnSpc>
              <a:spcBef>
                <a:spcPts val="398"/>
              </a:spcBef>
              <a:spcAft>
                <a:spcPts val="0"/>
              </a:spcAft>
              <a:buSzPts val="900"/>
              <a:buNone/>
              <a:defRPr sz="896"/>
            </a:lvl5pPr>
            <a:lvl6pPr indent="-228600" lvl="5" marL="2743200" algn="l">
              <a:lnSpc>
                <a:spcPct val="90000"/>
              </a:lnSpc>
              <a:spcBef>
                <a:spcPts val="398"/>
              </a:spcBef>
              <a:spcAft>
                <a:spcPts val="0"/>
              </a:spcAft>
              <a:buSzPts val="900"/>
              <a:buNone/>
              <a:defRPr sz="896"/>
            </a:lvl6pPr>
            <a:lvl7pPr indent="-228600" lvl="6" marL="3200400" algn="l">
              <a:lnSpc>
                <a:spcPct val="90000"/>
              </a:lnSpc>
              <a:spcBef>
                <a:spcPts val="398"/>
              </a:spcBef>
              <a:spcAft>
                <a:spcPts val="0"/>
              </a:spcAft>
              <a:buSzPts val="900"/>
              <a:buNone/>
              <a:defRPr sz="896"/>
            </a:lvl7pPr>
            <a:lvl8pPr indent="-228600" lvl="7" marL="3657600" algn="l">
              <a:lnSpc>
                <a:spcPct val="90000"/>
              </a:lnSpc>
              <a:spcBef>
                <a:spcPts val="398"/>
              </a:spcBef>
              <a:spcAft>
                <a:spcPts val="0"/>
              </a:spcAft>
              <a:buSzPts val="900"/>
              <a:buNone/>
              <a:defRPr sz="896"/>
            </a:lvl8pPr>
            <a:lvl9pPr indent="-228600" lvl="8" marL="4114800" algn="l">
              <a:lnSpc>
                <a:spcPct val="90000"/>
              </a:lnSpc>
              <a:spcBef>
                <a:spcPts val="398"/>
              </a:spcBef>
              <a:spcAft>
                <a:spcPts val="398"/>
              </a:spcAft>
              <a:buSzPts val="900"/>
              <a:buNone/>
              <a:defRPr sz="896"/>
            </a:lvl9pPr>
          </a:lstStyle>
          <a:p/>
        </p:txBody>
      </p:sp>
      <p:sp>
        <p:nvSpPr>
          <p:cNvPr id="148" name="Google Shape;148;p163"/>
          <p:cNvSpPr txBox="1"/>
          <p:nvPr>
            <p:ph idx="10" type="dt"/>
          </p:nvPr>
        </p:nvSpPr>
        <p:spPr>
          <a:xfrm>
            <a:off x="1097281" y="6459787"/>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163"/>
          <p:cNvSpPr txBox="1"/>
          <p:nvPr>
            <p:ph idx="11" type="ftr"/>
          </p:nvPr>
        </p:nvSpPr>
        <p:spPr>
          <a:xfrm>
            <a:off x="3686185" y="6459787"/>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163"/>
          <p:cNvSpPr txBox="1"/>
          <p:nvPr>
            <p:ph idx="12" type="sldNum"/>
          </p:nvPr>
        </p:nvSpPr>
        <p:spPr>
          <a:xfrm>
            <a:off x="9900459" y="6459787"/>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51" name="Shape 151"/>
        <p:cNvGrpSpPr/>
        <p:nvPr/>
      </p:nvGrpSpPr>
      <p:grpSpPr>
        <a:xfrm>
          <a:off x="0" y="0"/>
          <a:ext cx="0" cy="0"/>
          <a:chOff x="0" y="0"/>
          <a:chExt cx="0" cy="0"/>
        </a:xfrm>
      </p:grpSpPr>
      <p:sp>
        <p:nvSpPr>
          <p:cNvPr id="152" name="Google Shape;152;p164"/>
          <p:cNvSpPr txBox="1"/>
          <p:nvPr>
            <p:ph type="title"/>
          </p:nvPr>
        </p:nvSpPr>
        <p:spPr>
          <a:xfrm>
            <a:off x="1097280" y="286605"/>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164"/>
          <p:cNvSpPr txBox="1"/>
          <p:nvPr>
            <p:ph idx="1" type="body"/>
          </p:nvPr>
        </p:nvSpPr>
        <p:spPr>
          <a:xfrm rot="5400000">
            <a:off x="4114799" y="-1171785"/>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195"/>
              </a:spcBef>
              <a:spcAft>
                <a:spcPts val="0"/>
              </a:spcAft>
              <a:buSzPts val="1800"/>
              <a:buChar char=" "/>
              <a:defRPr/>
            </a:lvl1pPr>
            <a:lvl2pPr indent="-342900" lvl="1" marL="914400" algn="l">
              <a:lnSpc>
                <a:spcPct val="90000"/>
              </a:lnSpc>
              <a:spcBef>
                <a:spcPts val="199"/>
              </a:spcBef>
              <a:spcAft>
                <a:spcPts val="0"/>
              </a:spcAft>
              <a:buSzPts val="1800"/>
              <a:buChar char="◦"/>
              <a:defRPr/>
            </a:lvl2pPr>
            <a:lvl3pPr indent="-342900" lvl="2" marL="1371600" algn="l">
              <a:lnSpc>
                <a:spcPct val="90000"/>
              </a:lnSpc>
              <a:spcBef>
                <a:spcPts val="398"/>
              </a:spcBef>
              <a:spcAft>
                <a:spcPts val="0"/>
              </a:spcAft>
              <a:buSzPts val="1800"/>
              <a:buChar char="◦"/>
              <a:defRPr/>
            </a:lvl3pPr>
            <a:lvl4pPr indent="-342900" lvl="3" marL="1828800" algn="l">
              <a:lnSpc>
                <a:spcPct val="90000"/>
              </a:lnSpc>
              <a:spcBef>
                <a:spcPts val="398"/>
              </a:spcBef>
              <a:spcAft>
                <a:spcPts val="0"/>
              </a:spcAft>
              <a:buSzPts val="1800"/>
              <a:buChar char="◦"/>
              <a:defRPr/>
            </a:lvl4pPr>
            <a:lvl5pPr indent="-342900" lvl="4" marL="2286000" algn="l">
              <a:lnSpc>
                <a:spcPct val="90000"/>
              </a:lnSpc>
              <a:spcBef>
                <a:spcPts val="398"/>
              </a:spcBef>
              <a:spcAft>
                <a:spcPts val="0"/>
              </a:spcAft>
              <a:buSzPts val="1800"/>
              <a:buChar char="◦"/>
              <a:defRPr/>
            </a:lvl5pPr>
            <a:lvl6pPr indent="-342900" lvl="5" marL="2743200" algn="l">
              <a:lnSpc>
                <a:spcPct val="90000"/>
              </a:lnSpc>
              <a:spcBef>
                <a:spcPts val="398"/>
              </a:spcBef>
              <a:spcAft>
                <a:spcPts val="0"/>
              </a:spcAft>
              <a:buSzPts val="1800"/>
              <a:buChar char="◦"/>
              <a:defRPr/>
            </a:lvl6pPr>
            <a:lvl7pPr indent="-342900" lvl="6" marL="3200400" algn="l">
              <a:lnSpc>
                <a:spcPct val="90000"/>
              </a:lnSpc>
              <a:spcBef>
                <a:spcPts val="398"/>
              </a:spcBef>
              <a:spcAft>
                <a:spcPts val="0"/>
              </a:spcAft>
              <a:buSzPts val="1800"/>
              <a:buChar char="◦"/>
              <a:defRPr/>
            </a:lvl7pPr>
            <a:lvl8pPr indent="-342900" lvl="7" marL="3657600" algn="l">
              <a:lnSpc>
                <a:spcPct val="90000"/>
              </a:lnSpc>
              <a:spcBef>
                <a:spcPts val="398"/>
              </a:spcBef>
              <a:spcAft>
                <a:spcPts val="0"/>
              </a:spcAft>
              <a:buSzPts val="1800"/>
              <a:buChar char="◦"/>
              <a:defRPr/>
            </a:lvl8pPr>
            <a:lvl9pPr indent="-342900" lvl="8" marL="4114800" algn="l">
              <a:lnSpc>
                <a:spcPct val="90000"/>
              </a:lnSpc>
              <a:spcBef>
                <a:spcPts val="398"/>
              </a:spcBef>
              <a:spcAft>
                <a:spcPts val="398"/>
              </a:spcAft>
              <a:buSzPts val="1800"/>
              <a:buChar char="◦"/>
              <a:defRPr/>
            </a:lvl9pPr>
          </a:lstStyle>
          <a:p/>
        </p:txBody>
      </p:sp>
      <p:sp>
        <p:nvSpPr>
          <p:cNvPr id="154" name="Google Shape;154;p164"/>
          <p:cNvSpPr txBox="1"/>
          <p:nvPr>
            <p:ph idx="10" type="dt"/>
          </p:nvPr>
        </p:nvSpPr>
        <p:spPr>
          <a:xfrm>
            <a:off x="1097281" y="6459787"/>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164"/>
          <p:cNvSpPr txBox="1"/>
          <p:nvPr>
            <p:ph idx="11" type="ftr"/>
          </p:nvPr>
        </p:nvSpPr>
        <p:spPr>
          <a:xfrm>
            <a:off x="3686185" y="6459787"/>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164"/>
          <p:cNvSpPr txBox="1"/>
          <p:nvPr>
            <p:ph idx="12" type="sldNum"/>
          </p:nvPr>
        </p:nvSpPr>
        <p:spPr>
          <a:xfrm>
            <a:off x="9900459" y="6459787"/>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showMasterSp="0" type="vertTitleAndTx">
  <p:cSld name="VERTICAL_TITLE_AND_VERTICAL_TEXT">
    <p:spTree>
      <p:nvGrpSpPr>
        <p:cNvPr id="157" name="Shape 157"/>
        <p:cNvGrpSpPr/>
        <p:nvPr/>
      </p:nvGrpSpPr>
      <p:grpSpPr>
        <a:xfrm>
          <a:off x="0" y="0"/>
          <a:ext cx="0" cy="0"/>
          <a:chOff x="0" y="0"/>
          <a:chExt cx="0" cy="0"/>
        </a:xfrm>
      </p:grpSpPr>
      <p:sp>
        <p:nvSpPr>
          <p:cNvPr id="158" name="Google Shape;158;p165"/>
          <p:cNvSpPr/>
          <p:nvPr/>
        </p:nvSpPr>
        <p:spPr>
          <a:xfrm>
            <a:off x="3176" y="6400800"/>
            <a:ext cx="12188825" cy="457200"/>
          </a:xfrm>
          <a:prstGeom prst="rect">
            <a:avLst/>
          </a:prstGeom>
          <a:solidFill>
            <a:schemeClr val="accent2"/>
          </a:solidFill>
          <a:ln>
            <a:noFill/>
          </a:ln>
        </p:spPr>
        <p:txBody>
          <a:bodyPr anchorCtr="0" anchor="ctr" bIns="91050" lIns="91050" spcFirstLastPara="1" rIns="91050" wrap="square" tIns="91050">
            <a:noAutofit/>
          </a:bodyPr>
          <a:lstStyle/>
          <a:p>
            <a:pPr indent="0" lvl="0" marL="0" marR="0" rtl="0" algn="l">
              <a:lnSpc>
                <a:spcPct val="100000"/>
              </a:lnSpc>
              <a:spcBef>
                <a:spcPts val="0"/>
              </a:spcBef>
              <a:spcAft>
                <a:spcPts val="0"/>
              </a:spcAft>
              <a:buNone/>
            </a:pPr>
            <a:r>
              <a:t/>
            </a:r>
            <a:endParaRPr b="0" i="0" sz="1394" u="none" cap="none" strike="noStrike">
              <a:solidFill>
                <a:srgbClr val="000000"/>
              </a:solidFill>
              <a:latin typeface="Arial"/>
              <a:ea typeface="Arial"/>
              <a:cs typeface="Arial"/>
              <a:sym typeface="Arial"/>
            </a:endParaRPr>
          </a:p>
        </p:txBody>
      </p:sp>
      <p:sp>
        <p:nvSpPr>
          <p:cNvPr id="159" name="Google Shape;159;p165"/>
          <p:cNvSpPr/>
          <p:nvPr/>
        </p:nvSpPr>
        <p:spPr>
          <a:xfrm>
            <a:off x="16" y="6334316"/>
            <a:ext cx="12188825" cy="64008"/>
          </a:xfrm>
          <a:prstGeom prst="rect">
            <a:avLst/>
          </a:prstGeom>
          <a:solidFill>
            <a:schemeClr val="accent1"/>
          </a:solidFill>
          <a:ln>
            <a:noFill/>
          </a:ln>
        </p:spPr>
        <p:txBody>
          <a:bodyPr anchorCtr="0" anchor="ctr" bIns="91050" lIns="91050" spcFirstLastPara="1" rIns="91050" wrap="square" tIns="91050">
            <a:noAutofit/>
          </a:bodyPr>
          <a:lstStyle/>
          <a:p>
            <a:pPr indent="0" lvl="0" marL="0" marR="0" rtl="0" algn="l">
              <a:lnSpc>
                <a:spcPct val="100000"/>
              </a:lnSpc>
              <a:spcBef>
                <a:spcPts val="0"/>
              </a:spcBef>
              <a:spcAft>
                <a:spcPts val="0"/>
              </a:spcAft>
              <a:buNone/>
            </a:pPr>
            <a:r>
              <a:t/>
            </a:r>
            <a:endParaRPr b="0" i="0" sz="1394" u="none" cap="none" strike="noStrike">
              <a:solidFill>
                <a:srgbClr val="000000"/>
              </a:solidFill>
              <a:latin typeface="Arial"/>
              <a:ea typeface="Arial"/>
              <a:cs typeface="Arial"/>
              <a:sym typeface="Arial"/>
            </a:endParaRPr>
          </a:p>
        </p:txBody>
      </p:sp>
      <p:sp>
        <p:nvSpPr>
          <p:cNvPr id="160" name="Google Shape;160;p165"/>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165"/>
          <p:cNvSpPr txBox="1"/>
          <p:nvPr>
            <p:ph idx="1" type="body"/>
          </p:nvPr>
        </p:nvSpPr>
        <p:spPr>
          <a:xfrm rot="5400000">
            <a:off x="1825402" y="-574898"/>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195"/>
              </a:spcBef>
              <a:spcAft>
                <a:spcPts val="0"/>
              </a:spcAft>
              <a:buSzPts val="1800"/>
              <a:buChar char=" "/>
              <a:defRPr/>
            </a:lvl1pPr>
            <a:lvl2pPr indent="-342900" lvl="1" marL="914400" algn="l">
              <a:lnSpc>
                <a:spcPct val="90000"/>
              </a:lnSpc>
              <a:spcBef>
                <a:spcPts val="199"/>
              </a:spcBef>
              <a:spcAft>
                <a:spcPts val="0"/>
              </a:spcAft>
              <a:buSzPts val="1800"/>
              <a:buChar char="◦"/>
              <a:defRPr/>
            </a:lvl2pPr>
            <a:lvl3pPr indent="-342900" lvl="2" marL="1371600" algn="l">
              <a:lnSpc>
                <a:spcPct val="90000"/>
              </a:lnSpc>
              <a:spcBef>
                <a:spcPts val="398"/>
              </a:spcBef>
              <a:spcAft>
                <a:spcPts val="0"/>
              </a:spcAft>
              <a:buSzPts val="1800"/>
              <a:buChar char="◦"/>
              <a:defRPr/>
            </a:lvl3pPr>
            <a:lvl4pPr indent="-342900" lvl="3" marL="1828800" algn="l">
              <a:lnSpc>
                <a:spcPct val="90000"/>
              </a:lnSpc>
              <a:spcBef>
                <a:spcPts val="398"/>
              </a:spcBef>
              <a:spcAft>
                <a:spcPts val="0"/>
              </a:spcAft>
              <a:buSzPts val="1800"/>
              <a:buChar char="◦"/>
              <a:defRPr/>
            </a:lvl4pPr>
            <a:lvl5pPr indent="-342900" lvl="4" marL="2286000" algn="l">
              <a:lnSpc>
                <a:spcPct val="90000"/>
              </a:lnSpc>
              <a:spcBef>
                <a:spcPts val="398"/>
              </a:spcBef>
              <a:spcAft>
                <a:spcPts val="0"/>
              </a:spcAft>
              <a:buSzPts val="1800"/>
              <a:buChar char="◦"/>
              <a:defRPr/>
            </a:lvl5pPr>
            <a:lvl6pPr indent="-342900" lvl="5" marL="2743200" algn="l">
              <a:lnSpc>
                <a:spcPct val="90000"/>
              </a:lnSpc>
              <a:spcBef>
                <a:spcPts val="398"/>
              </a:spcBef>
              <a:spcAft>
                <a:spcPts val="0"/>
              </a:spcAft>
              <a:buSzPts val="1800"/>
              <a:buChar char="◦"/>
              <a:defRPr/>
            </a:lvl6pPr>
            <a:lvl7pPr indent="-342900" lvl="6" marL="3200400" algn="l">
              <a:lnSpc>
                <a:spcPct val="90000"/>
              </a:lnSpc>
              <a:spcBef>
                <a:spcPts val="398"/>
              </a:spcBef>
              <a:spcAft>
                <a:spcPts val="0"/>
              </a:spcAft>
              <a:buSzPts val="1800"/>
              <a:buChar char="◦"/>
              <a:defRPr/>
            </a:lvl7pPr>
            <a:lvl8pPr indent="-342900" lvl="7" marL="3657600" algn="l">
              <a:lnSpc>
                <a:spcPct val="90000"/>
              </a:lnSpc>
              <a:spcBef>
                <a:spcPts val="398"/>
              </a:spcBef>
              <a:spcAft>
                <a:spcPts val="0"/>
              </a:spcAft>
              <a:buSzPts val="1800"/>
              <a:buChar char="◦"/>
              <a:defRPr/>
            </a:lvl8pPr>
            <a:lvl9pPr indent="-342900" lvl="8" marL="4114800" algn="l">
              <a:lnSpc>
                <a:spcPct val="90000"/>
              </a:lnSpc>
              <a:spcBef>
                <a:spcPts val="398"/>
              </a:spcBef>
              <a:spcAft>
                <a:spcPts val="398"/>
              </a:spcAft>
              <a:buSzPts val="1800"/>
              <a:buChar char="◦"/>
              <a:defRPr/>
            </a:lvl9pPr>
          </a:lstStyle>
          <a:p/>
        </p:txBody>
      </p:sp>
      <p:sp>
        <p:nvSpPr>
          <p:cNvPr id="162" name="Google Shape;162;p165"/>
          <p:cNvSpPr txBox="1"/>
          <p:nvPr>
            <p:ph idx="10" type="dt"/>
          </p:nvPr>
        </p:nvSpPr>
        <p:spPr>
          <a:xfrm>
            <a:off x="1097281" y="6459787"/>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165"/>
          <p:cNvSpPr txBox="1"/>
          <p:nvPr>
            <p:ph idx="11" type="ftr"/>
          </p:nvPr>
        </p:nvSpPr>
        <p:spPr>
          <a:xfrm>
            <a:off x="3686185" y="6459787"/>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165"/>
          <p:cNvSpPr txBox="1"/>
          <p:nvPr>
            <p:ph idx="12" type="sldNum"/>
          </p:nvPr>
        </p:nvSpPr>
        <p:spPr>
          <a:xfrm>
            <a:off x="9900459" y="6459787"/>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5" name="Shape 25"/>
        <p:cNvGrpSpPr/>
        <p:nvPr/>
      </p:nvGrpSpPr>
      <p:grpSpPr>
        <a:xfrm>
          <a:off x="0" y="0"/>
          <a:ext cx="0" cy="0"/>
          <a:chOff x="0" y="0"/>
          <a:chExt cx="0" cy="0"/>
        </a:xfrm>
      </p:grpSpPr>
      <p:sp>
        <p:nvSpPr>
          <p:cNvPr id="26" name="Google Shape;26;p148"/>
          <p:cNvSpPr txBox="1"/>
          <p:nvPr>
            <p:ph type="title"/>
          </p:nvPr>
        </p:nvSpPr>
        <p:spPr>
          <a:xfrm>
            <a:off x="1097280" y="286605"/>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195"/>
              </a:spcBef>
              <a:spcAft>
                <a:spcPts val="0"/>
              </a:spcAft>
              <a:buSzPts val="1800"/>
              <a:buChar char=" "/>
              <a:defRPr/>
            </a:lvl1pPr>
            <a:lvl2pPr indent="-342900" lvl="1" marL="914400" algn="l">
              <a:lnSpc>
                <a:spcPct val="90000"/>
              </a:lnSpc>
              <a:spcBef>
                <a:spcPts val="199"/>
              </a:spcBef>
              <a:spcAft>
                <a:spcPts val="0"/>
              </a:spcAft>
              <a:buSzPts val="1800"/>
              <a:buChar char="◦"/>
              <a:defRPr/>
            </a:lvl2pPr>
            <a:lvl3pPr indent="-342900" lvl="2" marL="1371600" algn="l">
              <a:lnSpc>
                <a:spcPct val="90000"/>
              </a:lnSpc>
              <a:spcBef>
                <a:spcPts val="398"/>
              </a:spcBef>
              <a:spcAft>
                <a:spcPts val="0"/>
              </a:spcAft>
              <a:buSzPts val="1800"/>
              <a:buChar char="◦"/>
              <a:defRPr/>
            </a:lvl3pPr>
            <a:lvl4pPr indent="-342900" lvl="3" marL="1828800" algn="l">
              <a:lnSpc>
                <a:spcPct val="90000"/>
              </a:lnSpc>
              <a:spcBef>
                <a:spcPts val="398"/>
              </a:spcBef>
              <a:spcAft>
                <a:spcPts val="0"/>
              </a:spcAft>
              <a:buSzPts val="1800"/>
              <a:buChar char="◦"/>
              <a:defRPr/>
            </a:lvl4pPr>
            <a:lvl5pPr indent="-342900" lvl="4" marL="2286000" algn="l">
              <a:lnSpc>
                <a:spcPct val="90000"/>
              </a:lnSpc>
              <a:spcBef>
                <a:spcPts val="398"/>
              </a:spcBef>
              <a:spcAft>
                <a:spcPts val="0"/>
              </a:spcAft>
              <a:buSzPts val="1800"/>
              <a:buChar char="◦"/>
              <a:defRPr/>
            </a:lvl5pPr>
            <a:lvl6pPr indent="-342900" lvl="5" marL="2743200" algn="l">
              <a:lnSpc>
                <a:spcPct val="90000"/>
              </a:lnSpc>
              <a:spcBef>
                <a:spcPts val="398"/>
              </a:spcBef>
              <a:spcAft>
                <a:spcPts val="0"/>
              </a:spcAft>
              <a:buSzPts val="1800"/>
              <a:buChar char="◦"/>
              <a:defRPr/>
            </a:lvl6pPr>
            <a:lvl7pPr indent="-342900" lvl="6" marL="3200400" algn="l">
              <a:lnSpc>
                <a:spcPct val="90000"/>
              </a:lnSpc>
              <a:spcBef>
                <a:spcPts val="398"/>
              </a:spcBef>
              <a:spcAft>
                <a:spcPts val="0"/>
              </a:spcAft>
              <a:buSzPts val="1800"/>
              <a:buChar char="◦"/>
              <a:defRPr/>
            </a:lvl7pPr>
            <a:lvl8pPr indent="-342900" lvl="7" marL="3657600" algn="l">
              <a:lnSpc>
                <a:spcPct val="90000"/>
              </a:lnSpc>
              <a:spcBef>
                <a:spcPts val="398"/>
              </a:spcBef>
              <a:spcAft>
                <a:spcPts val="0"/>
              </a:spcAft>
              <a:buSzPts val="1800"/>
              <a:buChar char="◦"/>
              <a:defRPr/>
            </a:lvl8pPr>
            <a:lvl9pPr indent="-342900" lvl="8" marL="4114800" algn="l">
              <a:lnSpc>
                <a:spcPct val="90000"/>
              </a:lnSpc>
              <a:spcBef>
                <a:spcPts val="398"/>
              </a:spcBef>
              <a:spcAft>
                <a:spcPts val="398"/>
              </a:spcAft>
              <a:buSzPts val="1800"/>
              <a:buChar char="◦"/>
              <a:defRPr/>
            </a:lvl9pPr>
          </a:lstStyle>
          <a:p/>
        </p:txBody>
      </p:sp>
      <p:sp>
        <p:nvSpPr>
          <p:cNvPr id="28" name="Google Shape;28;p148"/>
          <p:cNvSpPr txBox="1"/>
          <p:nvPr>
            <p:ph idx="10" type="dt"/>
          </p:nvPr>
        </p:nvSpPr>
        <p:spPr>
          <a:xfrm>
            <a:off x="1097281" y="6459787"/>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48"/>
          <p:cNvSpPr txBox="1"/>
          <p:nvPr>
            <p:ph idx="11" type="ftr"/>
          </p:nvPr>
        </p:nvSpPr>
        <p:spPr>
          <a:xfrm>
            <a:off x="3686185" y="6459787"/>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48"/>
          <p:cNvSpPr txBox="1"/>
          <p:nvPr>
            <p:ph idx="12" type="sldNum"/>
          </p:nvPr>
        </p:nvSpPr>
        <p:spPr>
          <a:xfrm>
            <a:off x="9900459" y="6459787"/>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on ">
  <p:cSld name="Encabezado de Seccion ">
    <p:spTree>
      <p:nvGrpSpPr>
        <p:cNvPr id="165" name="Shape 165"/>
        <p:cNvGrpSpPr/>
        <p:nvPr/>
      </p:nvGrpSpPr>
      <p:grpSpPr>
        <a:xfrm>
          <a:off x="0" y="0"/>
          <a:ext cx="0" cy="0"/>
          <a:chOff x="0" y="0"/>
          <a:chExt cx="0" cy="0"/>
        </a:xfrm>
      </p:grpSpPr>
      <p:sp>
        <p:nvSpPr>
          <p:cNvPr id="166" name="Google Shape;166;p166"/>
          <p:cNvSpPr txBox="1"/>
          <p:nvPr>
            <p:ph type="title"/>
          </p:nvPr>
        </p:nvSpPr>
        <p:spPr>
          <a:xfrm>
            <a:off x="551384" y="2051019"/>
            <a:ext cx="10780776" cy="613283"/>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C00000"/>
              </a:buClr>
              <a:buSzPts val="5400"/>
              <a:buFont typeface="Calibri"/>
              <a:buNone/>
              <a:defRPr b="0" sz="5378">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166"/>
          <p:cNvSpPr txBox="1"/>
          <p:nvPr>
            <p:ph idx="1" type="body"/>
          </p:nvPr>
        </p:nvSpPr>
        <p:spPr>
          <a:xfrm>
            <a:off x="551384" y="4359587"/>
            <a:ext cx="9229344" cy="53340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195"/>
              </a:spcBef>
              <a:spcAft>
                <a:spcPts val="0"/>
              </a:spcAft>
              <a:buSzPts val="1800"/>
              <a:buNone/>
              <a:defRPr sz="1793">
                <a:solidFill>
                  <a:srgbClr val="C00000"/>
                </a:solidFill>
              </a:defRPr>
            </a:lvl1pPr>
            <a:lvl2pPr indent="-228600" lvl="1" marL="914400" algn="l">
              <a:lnSpc>
                <a:spcPct val="90000"/>
              </a:lnSpc>
              <a:spcBef>
                <a:spcPts val="199"/>
              </a:spcBef>
              <a:spcAft>
                <a:spcPts val="0"/>
              </a:spcAft>
              <a:buSzPts val="900"/>
              <a:buNone/>
              <a:defRPr sz="896"/>
            </a:lvl2pPr>
            <a:lvl3pPr indent="-228600" lvl="2" marL="1371600" algn="l">
              <a:lnSpc>
                <a:spcPct val="90000"/>
              </a:lnSpc>
              <a:spcBef>
                <a:spcPts val="398"/>
              </a:spcBef>
              <a:spcAft>
                <a:spcPts val="0"/>
              </a:spcAft>
              <a:buSzPts val="750"/>
              <a:buNone/>
              <a:defRPr sz="747"/>
            </a:lvl3pPr>
            <a:lvl4pPr indent="-228600" lvl="3" marL="1828800" algn="l">
              <a:lnSpc>
                <a:spcPct val="90000"/>
              </a:lnSpc>
              <a:spcBef>
                <a:spcPts val="398"/>
              </a:spcBef>
              <a:spcAft>
                <a:spcPts val="0"/>
              </a:spcAft>
              <a:buSzPts val="675"/>
              <a:buNone/>
              <a:defRPr sz="672"/>
            </a:lvl4pPr>
            <a:lvl5pPr indent="-228600" lvl="4" marL="2286000" algn="l">
              <a:lnSpc>
                <a:spcPct val="90000"/>
              </a:lnSpc>
              <a:spcBef>
                <a:spcPts val="398"/>
              </a:spcBef>
              <a:spcAft>
                <a:spcPts val="0"/>
              </a:spcAft>
              <a:buSzPts val="675"/>
              <a:buNone/>
              <a:defRPr sz="672"/>
            </a:lvl5pPr>
            <a:lvl6pPr indent="-228600" lvl="5" marL="2743200" algn="l">
              <a:lnSpc>
                <a:spcPct val="90000"/>
              </a:lnSpc>
              <a:spcBef>
                <a:spcPts val="398"/>
              </a:spcBef>
              <a:spcAft>
                <a:spcPts val="0"/>
              </a:spcAft>
              <a:buSzPts val="675"/>
              <a:buNone/>
              <a:defRPr sz="672"/>
            </a:lvl6pPr>
            <a:lvl7pPr indent="-228600" lvl="6" marL="3200400" algn="l">
              <a:lnSpc>
                <a:spcPct val="90000"/>
              </a:lnSpc>
              <a:spcBef>
                <a:spcPts val="398"/>
              </a:spcBef>
              <a:spcAft>
                <a:spcPts val="0"/>
              </a:spcAft>
              <a:buSzPts val="675"/>
              <a:buNone/>
              <a:defRPr sz="672"/>
            </a:lvl7pPr>
            <a:lvl8pPr indent="-228600" lvl="7" marL="3657600" algn="l">
              <a:lnSpc>
                <a:spcPct val="90000"/>
              </a:lnSpc>
              <a:spcBef>
                <a:spcPts val="398"/>
              </a:spcBef>
              <a:spcAft>
                <a:spcPts val="0"/>
              </a:spcAft>
              <a:buSzPts val="675"/>
              <a:buNone/>
              <a:defRPr sz="672"/>
            </a:lvl8pPr>
            <a:lvl9pPr indent="-228600" lvl="8" marL="4114800" algn="l">
              <a:lnSpc>
                <a:spcPct val="90000"/>
              </a:lnSpc>
              <a:spcBef>
                <a:spcPts val="398"/>
              </a:spcBef>
              <a:spcAft>
                <a:spcPts val="398"/>
              </a:spcAft>
              <a:buSzPts val="675"/>
              <a:buNone/>
              <a:defRPr sz="672"/>
            </a:lvl9pPr>
          </a:lstStyle>
          <a:p/>
        </p:txBody>
      </p:sp>
      <p:sp>
        <p:nvSpPr>
          <p:cNvPr id="168" name="Google Shape;168;p166"/>
          <p:cNvSpPr txBox="1"/>
          <p:nvPr>
            <p:ph idx="10" type="dt"/>
          </p:nvPr>
        </p:nvSpPr>
        <p:spPr>
          <a:xfrm>
            <a:off x="3211248" y="6481096"/>
            <a:ext cx="4114800" cy="228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166"/>
          <p:cNvSpPr txBox="1"/>
          <p:nvPr>
            <p:ph idx="11" type="ftr"/>
          </p:nvPr>
        </p:nvSpPr>
        <p:spPr>
          <a:xfrm>
            <a:off x="685800" y="6481102"/>
            <a:ext cx="2817912" cy="37690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166"/>
          <p:cNvSpPr txBox="1"/>
          <p:nvPr>
            <p:ph idx="12" type="sldNum"/>
          </p:nvPr>
        </p:nvSpPr>
        <p:spPr>
          <a:xfrm>
            <a:off x="9900459" y="6459787"/>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46" u="none" cap="none" strike="noStrike">
                <a:solidFill>
                  <a:srgbClr val="758085"/>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46" u="none" cap="none" strike="noStrike">
                <a:solidFill>
                  <a:srgbClr val="758085"/>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46" u="none" cap="none" strike="noStrike">
                <a:solidFill>
                  <a:srgbClr val="758085"/>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46" u="none" cap="none" strike="noStrike">
                <a:solidFill>
                  <a:srgbClr val="758085"/>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46" u="none" cap="none" strike="noStrike">
                <a:solidFill>
                  <a:srgbClr val="758085"/>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46" u="none" cap="none" strike="noStrike">
                <a:solidFill>
                  <a:srgbClr val="758085"/>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46" u="none" cap="none" strike="noStrike">
                <a:solidFill>
                  <a:srgbClr val="758085"/>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46" u="none" cap="none" strike="noStrike">
                <a:solidFill>
                  <a:srgbClr val="758085"/>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46" u="none" cap="none" strike="noStrike">
                <a:solidFill>
                  <a:srgbClr val="758085"/>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os objetos">
  <p:cSld name="1_Dos objetos">
    <p:spTree>
      <p:nvGrpSpPr>
        <p:cNvPr id="171" name="Shape 171"/>
        <p:cNvGrpSpPr/>
        <p:nvPr/>
      </p:nvGrpSpPr>
      <p:grpSpPr>
        <a:xfrm>
          <a:off x="0" y="0"/>
          <a:ext cx="0" cy="0"/>
          <a:chOff x="0" y="0"/>
          <a:chExt cx="0" cy="0"/>
        </a:xfrm>
      </p:grpSpPr>
      <p:sp>
        <p:nvSpPr>
          <p:cNvPr id="172" name="Google Shape;172;p167"/>
          <p:cNvSpPr txBox="1"/>
          <p:nvPr>
            <p:ph type="title"/>
          </p:nvPr>
        </p:nvSpPr>
        <p:spPr>
          <a:xfrm>
            <a:off x="1097280" y="286605"/>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3000"/>
              <a:buFont typeface="Calibri"/>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167"/>
          <p:cNvSpPr txBox="1"/>
          <p:nvPr>
            <p:ph idx="1" type="body"/>
          </p:nvPr>
        </p:nvSpPr>
        <p:spPr>
          <a:xfrm>
            <a:off x="676656" y="1998134"/>
            <a:ext cx="4663440" cy="3767328"/>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195"/>
              </a:spcBef>
              <a:spcAft>
                <a:spcPts val="0"/>
              </a:spcAft>
              <a:buClr>
                <a:srgbClr val="C00000"/>
              </a:buClr>
              <a:buSzPts val="1800"/>
              <a:buFont typeface="Arial"/>
              <a:buChar char="»"/>
              <a:defRPr sz="1793"/>
            </a:lvl1pPr>
            <a:lvl2pPr indent="-323850" lvl="1" marL="914400" algn="l">
              <a:lnSpc>
                <a:spcPct val="90000"/>
              </a:lnSpc>
              <a:spcBef>
                <a:spcPts val="199"/>
              </a:spcBef>
              <a:spcAft>
                <a:spcPts val="0"/>
              </a:spcAft>
              <a:buClr>
                <a:srgbClr val="C00000"/>
              </a:buClr>
              <a:buSzPts val="1500"/>
              <a:buFont typeface="Arial"/>
              <a:buChar char=" "/>
              <a:defRPr sz="1494"/>
            </a:lvl2pPr>
            <a:lvl3pPr indent="-314325" lvl="2" marL="1371600" algn="l">
              <a:lnSpc>
                <a:spcPct val="90000"/>
              </a:lnSpc>
              <a:spcBef>
                <a:spcPts val="398"/>
              </a:spcBef>
              <a:spcAft>
                <a:spcPts val="0"/>
              </a:spcAft>
              <a:buClr>
                <a:srgbClr val="C00000"/>
              </a:buClr>
              <a:buSzPts val="1350"/>
              <a:buFont typeface="Arial"/>
              <a:buChar char=" "/>
              <a:defRPr sz="1345"/>
            </a:lvl3pPr>
            <a:lvl4pPr indent="-304800" lvl="3" marL="1828800" algn="l">
              <a:lnSpc>
                <a:spcPct val="90000"/>
              </a:lnSpc>
              <a:spcBef>
                <a:spcPts val="398"/>
              </a:spcBef>
              <a:spcAft>
                <a:spcPts val="0"/>
              </a:spcAft>
              <a:buClr>
                <a:srgbClr val="C00000"/>
              </a:buClr>
              <a:buSzPts val="1200"/>
              <a:buFont typeface="Arial"/>
              <a:buChar char=" "/>
              <a:defRPr sz="1195"/>
            </a:lvl4pPr>
            <a:lvl5pPr indent="-304800" lvl="4" marL="2286000" algn="l">
              <a:lnSpc>
                <a:spcPct val="90000"/>
              </a:lnSpc>
              <a:spcBef>
                <a:spcPts val="398"/>
              </a:spcBef>
              <a:spcAft>
                <a:spcPts val="0"/>
              </a:spcAft>
              <a:buClr>
                <a:srgbClr val="C00000"/>
              </a:buClr>
              <a:buSzPts val="1200"/>
              <a:buFont typeface="Arial"/>
              <a:buChar char=" "/>
              <a:defRPr sz="1195"/>
            </a:lvl5pPr>
            <a:lvl6pPr indent="-304800" lvl="5" marL="2743200" algn="l">
              <a:lnSpc>
                <a:spcPct val="90000"/>
              </a:lnSpc>
              <a:spcBef>
                <a:spcPts val="398"/>
              </a:spcBef>
              <a:spcAft>
                <a:spcPts val="0"/>
              </a:spcAft>
              <a:buSzPts val="1200"/>
              <a:buChar char="◦"/>
              <a:defRPr sz="1195"/>
            </a:lvl6pPr>
            <a:lvl7pPr indent="-304800" lvl="6" marL="3200400" algn="l">
              <a:lnSpc>
                <a:spcPct val="90000"/>
              </a:lnSpc>
              <a:spcBef>
                <a:spcPts val="398"/>
              </a:spcBef>
              <a:spcAft>
                <a:spcPts val="0"/>
              </a:spcAft>
              <a:buSzPts val="1200"/>
              <a:buChar char="◦"/>
              <a:defRPr sz="1195"/>
            </a:lvl7pPr>
            <a:lvl8pPr indent="-304800" lvl="7" marL="3657600" algn="l">
              <a:lnSpc>
                <a:spcPct val="90000"/>
              </a:lnSpc>
              <a:spcBef>
                <a:spcPts val="398"/>
              </a:spcBef>
              <a:spcAft>
                <a:spcPts val="0"/>
              </a:spcAft>
              <a:buSzPts val="1200"/>
              <a:buChar char="◦"/>
              <a:defRPr sz="1195"/>
            </a:lvl8pPr>
            <a:lvl9pPr indent="-304800" lvl="8" marL="4114800" algn="l">
              <a:lnSpc>
                <a:spcPct val="90000"/>
              </a:lnSpc>
              <a:spcBef>
                <a:spcPts val="398"/>
              </a:spcBef>
              <a:spcAft>
                <a:spcPts val="398"/>
              </a:spcAft>
              <a:buSzPts val="1200"/>
              <a:buChar char="◦"/>
              <a:defRPr sz="1195"/>
            </a:lvl9pPr>
          </a:lstStyle>
          <a:p/>
        </p:txBody>
      </p:sp>
      <p:sp>
        <p:nvSpPr>
          <p:cNvPr id="174" name="Google Shape;174;p167"/>
          <p:cNvSpPr txBox="1"/>
          <p:nvPr>
            <p:ph idx="2" type="body"/>
          </p:nvPr>
        </p:nvSpPr>
        <p:spPr>
          <a:xfrm>
            <a:off x="6011331" y="1998134"/>
            <a:ext cx="4663440" cy="3767328"/>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195"/>
              </a:spcBef>
              <a:spcAft>
                <a:spcPts val="0"/>
              </a:spcAft>
              <a:buClr>
                <a:srgbClr val="C00000"/>
              </a:buClr>
              <a:buSzPts val="1800"/>
              <a:buFont typeface="Arial"/>
              <a:buChar char="»"/>
              <a:defRPr sz="1793"/>
            </a:lvl1pPr>
            <a:lvl2pPr indent="-323850" lvl="1" marL="914400" algn="l">
              <a:lnSpc>
                <a:spcPct val="90000"/>
              </a:lnSpc>
              <a:spcBef>
                <a:spcPts val="199"/>
              </a:spcBef>
              <a:spcAft>
                <a:spcPts val="0"/>
              </a:spcAft>
              <a:buClr>
                <a:srgbClr val="C00000"/>
              </a:buClr>
              <a:buSzPts val="1500"/>
              <a:buFont typeface="Arial"/>
              <a:buChar char=" "/>
              <a:defRPr sz="1494"/>
            </a:lvl2pPr>
            <a:lvl3pPr indent="-314325" lvl="2" marL="1371600" algn="l">
              <a:lnSpc>
                <a:spcPct val="90000"/>
              </a:lnSpc>
              <a:spcBef>
                <a:spcPts val="398"/>
              </a:spcBef>
              <a:spcAft>
                <a:spcPts val="0"/>
              </a:spcAft>
              <a:buClr>
                <a:srgbClr val="C00000"/>
              </a:buClr>
              <a:buSzPts val="1350"/>
              <a:buFont typeface="Arial"/>
              <a:buChar char=" "/>
              <a:defRPr sz="1345"/>
            </a:lvl3pPr>
            <a:lvl4pPr indent="-304800" lvl="3" marL="1828800" algn="l">
              <a:lnSpc>
                <a:spcPct val="90000"/>
              </a:lnSpc>
              <a:spcBef>
                <a:spcPts val="398"/>
              </a:spcBef>
              <a:spcAft>
                <a:spcPts val="0"/>
              </a:spcAft>
              <a:buClr>
                <a:srgbClr val="C00000"/>
              </a:buClr>
              <a:buSzPts val="1200"/>
              <a:buFont typeface="Arial"/>
              <a:buChar char=" "/>
              <a:defRPr sz="1195"/>
            </a:lvl4pPr>
            <a:lvl5pPr indent="-304800" lvl="4" marL="2286000" algn="l">
              <a:lnSpc>
                <a:spcPct val="90000"/>
              </a:lnSpc>
              <a:spcBef>
                <a:spcPts val="398"/>
              </a:spcBef>
              <a:spcAft>
                <a:spcPts val="0"/>
              </a:spcAft>
              <a:buClr>
                <a:srgbClr val="C00000"/>
              </a:buClr>
              <a:buSzPts val="1200"/>
              <a:buFont typeface="Arial"/>
              <a:buChar char=" "/>
              <a:defRPr sz="1195"/>
            </a:lvl5pPr>
            <a:lvl6pPr indent="-304800" lvl="5" marL="2743200" algn="l">
              <a:lnSpc>
                <a:spcPct val="90000"/>
              </a:lnSpc>
              <a:spcBef>
                <a:spcPts val="398"/>
              </a:spcBef>
              <a:spcAft>
                <a:spcPts val="0"/>
              </a:spcAft>
              <a:buSzPts val="1200"/>
              <a:buChar char="◦"/>
              <a:defRPr sz="1195"/>
            </a:lvl6pPr>
            <a:lvl7pPr indent="-304800" lvl="6" marL="3200400" algn="l">
              <a:lnSpc>
                <a:spcPct val="90000"/>
              </a:lnSpc>
              <a:spcBef>
                <a:spcPts val="398"/>
              </a:spcBef>
              <a:spcAft>
                <a:spcPts val="0"/>
              </a:spcAft>
              <a:buSzPts val="1200"/>
              <a:buChar char="◦"/>
              <a:defRPr sz="1195"/>
            </a:lvl7pPr>
            <a:lvl8pPr indent="-304800" lvl="7" marL="3657600" algn="l">
              <a:lnSpc>
                <a:spcPct val="90000"/>
              </a:lnSpc>
              <a:spcBef>
                <a:spcPts val="398"/>
              </a:spcBef>
              <a:spcAft>
                <a:spcPts val="0"/>
              </a:spcAft>
              <a:buSzPts val="1200"/>
              <a:buChar char="◦"/>
              <a:defRPr sz="1195"/>
            </a:lvl8pPr>
            <a:lvl9pPr indent="-304800" lvl="8" marL="4114800" algn="l">
              <a:lnSpc>
                <a:spcPct val="90000"/>
              </a:lnSpc>
              <a:spcBef>
                <a:spcPts val="398"/>
              </a:spcBef>
              <a:spcAft>
                <a:spcPts val="398"/>
              </a:spcAft>
              <a:buSzPts val="1200"/>
              <a:buChar char="◦"/>
              <a:defRPr sz="1195"/>
            </a:lvl9pPr>
          </a:lstStyle>
          <a:p/>
        </p:txBody>
      </p:sp>
      <p:sp>
        <p:nvSpPr>
          <p:cNvPr id="175" name="Google Shape;175;p167"/>
          <p:cNvSpPr txBox="1"/>
          <p:nvPr>
            <p:ph idx="12" type="sldNum"/>
          </p:nvPr>
        </p:nvSpPr>
        <p:spPr>
          <a:xfrm>
            <a:off x="9249399" y="2852616"/>
            <a:ext cx="2926080" cy="104857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176" name="Google Shape;176;p167"/>
          <p:cNvSpPr txBox="1"/>
          <p:nvPr>
            <p:ph idx="3" type="body"/>
          </p:nvPr>
        </p:nvSpPr>
        <p:spPr>
          <a:xfrm>
            <a:off x="5951986" y="6509540"/>
            <a:ext cx="2162515" cy="305415"/>
          </a:xfrm>
          <a:prstGeom prst="rect">
            <a:avLst/>
          </a:prstGeom>
          <a:noFill/>
          <a:ln>
            <a:noFill/>
          </a:ln>
        </p:spPr>
        <p:txBody>
          <a:bodyPr anchorCtr="0" anchor="t" bIns="45700" lIns="0" spcFirstLastPara="1" rIns="0" wrap="square" tIns="45700">
            <a:noAutofit/>
          </a:bodyPr>
          <a:lstStyle>
            <a:lvl1pPr indent="-228600" lvl="0" marL="457200" algn="l">
              <a:lnSpc>
                <a:spcPct val="90000"/>
              </a:lnSpc>
              <a:spcBef>
                <a:spcPts val="0"/>
              </a:spcBef>
              <a:spcAft>
                <a:spcPts val="0"/>
              </a:spcAft>
              <a:buSzPts val="825"/>
              <a:buNone/>
              <a:defRPr b="0" i="0" sz="822">
                <a:solidFill>
                  <a:srgbClr val="888888"/>
                </a:solidFill>
                <a:latin typeface="Arial"/>
                <a:ea typeface="Arial"/>
                <a:cs typeface="Arial"/>
                <a:sym typeface="Arial"/>
              </a:defRPr>
            </a:lvl1pPr>
            <a:lvl2pPr indent="-228600" lvl="1" marL="914400" algn="l">
              <a:lnSpc>
                <a:spcPct val="90000"/>
              </a:lnSpc>
              <a:spcBef>
                <a:spcPts val="199"/>
              </a:spcBef>
              <a:spcAft>
                <a:spcPts val="0"/>
              </a:spcAft>
              <a:buSzPts val="1050"/>
              <a:buNone/>
              <a:defRPr sz="1046"/>
            </a:lvl2pPr>
            <a:lvl3pPr indent="-228600" lvl="2" marL="1371600" algn="l">
              <a:lnSpc>
                <a:spcPct val="90000"/>
              </a:lnSpc>
              <a:spcBef>
                <a:spcPts val="398"/>
              </a:spcBef>
              <a:spcAft>
                <a:spcPts val="0"/>
              </a:spcAft>
              <a:buSzPts val="1050"/>
              <a:buNone/>
              <a:defRPr sz="1046"/>
            </a:lvl3pPr>
            <a:lvl4pPr indent="-228600" lvl="3" marL="1828800" algn="l">
              <a:lnSpc>
                <a:spcPct val="90000"/>
              </a:lnSpc>
              <a:spcBef>
                <a:spcPts val="398"/>
              </a:spcBef>
              <a:spcAft>
                <a:spcPts val="0"/>
              </a:spcAft>
              <a:buSzPts val="1050"/>
              <a:buNone/>
              <a:defRPr sz="1046"/>
            </a:lvl4pPr>
            <a:lvl5pPr indent="-228600" lvl="4" marL="2286000" algn="l">
              <a:lnSpc>
                <a:spcPct val="90000"/>
              </a:lnSpc>
              <a:spcBef>
                <a:spcPts val="398"/>
              </a:spcBef>
              <a:spcAft>
                <a:spcPts val="0"/>
              </a:spcAft>
              <a:buSzPts val="1050"/>
              <a:buNone/>
              <a:defRPr sz="1046"/>
            </a:lvl5pPr>
            <a:lvl6pPr indent="-342900" lvl="5" marL="2743200" algn="l">
              <a:lnSpc>
                <a:spcPct val="90000"/>
              </a:lnSpc>
              <a:spcBef>
                <a:spcPts val="398"/>
              </a:spcBef>
              <a:spcAft>
                <a:spcPts val="0"/>
              </a:spcAft>
              <a:buSzPts val="1800"/>
              <a:buChar char="◦"/>
              <a:defRPr/>
            </a:lvl6pPr>
            <a:lvl7pPr indent="-342900" lvl="6" marL="3200400" algn="l">
              <a:lnSpc>
                <a:spcPct val="90000"/>
              </a:lnSpc>
              <a:spcBef>
                <a:spcPts val="398"/>
              </a:spcBef>
              <a:spcAft>
                <a:spcPts val="0"/>
              </a:spcAft>
              <a:buSzPts val="1800"/>
              <a:buChar char="◦"/>
              <a:defRPr/>
            </a:lvl7pPr>
            <a:lvl8pPr indent="-342900" lvl="7" marL="3657600" algn="l">
              <a:lnSpc>
                <a:spcPct val="90000"/>
              </a:lnSpc>
              <a:spcBef>
                <a:spcPts val="398"/>
              </a:spcBef>
              <a:spcAft>
                <a:spcPts val="0"/>
              </a:spcAft>
              <a:buSzPts val="1800"/>
              <a:buChar char="◦"/>
              <a:defRPr/>
            </a:lvl8pPr>
            <a:lvl9pPr indent="-342900" lvl="8" marL="4114800" algn="l">
              <a:lnSpc>
                <a:spcPct val="90000"/>
              </a:lnSpc>
              <a:spcBef>
                <a:spcPts val="398"/>
              </a:spcBef>
              <a:spcAft>
                <a:spcPts val="398"/>
              </a:spcAft>
              <a:buSzPts val="1800"/>
              <a:buChar char="◦"/>
              <a:defRPr/>
            </a:lvl9pPr>
          </a:lstStyle>
          <a:p/>
        </p:txBody>
      </p:sp>
      <p:sp>
        <p:nvSpPr>
          <p:cNvPr id="177" name="Google Shape;177;p167"/>
          <p:cNvSpPr txBox="1"/>
          <p:nvPr>
            <p:ph idx="10" type="dt"/>
          </p:nvPr>
        </p:nvSpPr>
        <p:spPr>
          <a:xfrm>
            <a:off x="2898949" y="6511630"/>
            <a:ext cx="825989" cy="25608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167"/>
          <p:cNvSpPr txBox="1"/>
          <p:nvPr>
            <p:ph idx="11" type="ftr"/>
          </p:nvPr>
        </p:nvSpPr>
        <p:spPr>
          <a:xfrm>
            <a:off x="168982" y="6554697"/>
            <a:ext cx="2154900" cy="21301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Normal con fuente ">
  <p:cSld name="3_Normal con fuente ">
    <p:bg>
      <p:bgPr>
        <a:solidFill>
          <a:schemeClr val="lt1"/>
        </a:solidFill>
      </p:bgPr>
    </p:bg>
    <p:spTree>
      <p:nvGrpSpPr>
        <p:cNvPr id="179" name="Shape 179"/>
        <p:cNvGrpSpPr/>
        <p:nvPr/>
      </p:nvGrpSpPr>
      <p:grpSpPr>
        <a:xfrm>
          <a:off x="0" y="0"/>
          <a:ext cx="0" cy="0"/>
          <a:chOff x="0" y="0"/>
          <a:chExt cx="0" cy="0"/>
        </a:xfrm>
      </p:grpSpPr>
      <p:sp>
        <p:nvSpPr>
          <p:cNvPr id="180" name="Google Shape;180;p168"/>
          <p:cNvSpPr txBox="1"/>
          <p:nvPr>
            <p:ph type="title"/>
          </p:nvPr>
        </p:nvSpPr>
        <p:spPr>
          <a:xfrm>
            <a:off x="623395" y="643372"/>
            <a:ext cx="10772775" cy="1129444"/>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1" name="Google Shape;181;p168"/>
          <p:cNvSpPr txBox="1"/>
          <p:nvPr>
            <p:ph idx="12" type="sldNum"/>
          </p:nvPr>
        </p:nvSpPr>
        <p:spPr>
          <a:xfrm>
            <a:off x="9249399" y="2852616"/>
            <a:ext cx="2926080" cy="104857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182" name="Google Shape;182;p168"/>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None/>
            </a:pPr>
            <a:r>
              <a:rPr b="0" i="0" lang="es-ES" sz="822" u="none" cap="none" strike="noStrike">
                <a:solidFill>
                  <a:srgbClr val="888888"/>
                </a:solidFill>
                <a:latin typeface="Arial"/>
                <a:ea typeface="Arial"/>
                <a:cs typeface="Arial"/>
                <a:sym typeface="Arial"/>
              </a:rPr>
              <a:t>Fuente:</a:t>
            </a:r>
            <a:endParaRPr b="0" i="0" sz="822" u="none" cap="none" strike="noStrike">
              <a:solidFill>
                <a:srgbClr val="3F3F3F"/>
              </a:solidFill>
              <a:latin typeface="Arial"/>
              <a:ea typeface="Arial"/>
              <a:cs typeface="Arial"/>
              <a:sym typeface="Arial"/>
            </a:endParaRPr>
          </a:p>
        </p:txBody>
      </p:sp>
      <p:sp>
        <p:nvSpPr>
          <p:cNvPr id="183" name="Google Shape;183;p168"/>
          <p:cNvSpPr txBox="1"/>
          <p:nvPr>
            <p:ph idx="1" type="body"/>
          </p:nvPr>
        </p:nvSpPr>
        <p:spPr>
          <a:xfrm>
            <a:off x="623392" y="1902581"/>
            <a:ext cx="9793088" cy="4478753"/>
          </a:xfrm>
          <a:prstGeom prst="rect">
            <a:avLst/>
          </a:prstGeom>
          <a:noFill/>
          <a:ln>
            <a:noFill/>
          </a:ln>
        </p:spPr>
        <p:txBody>
          <a:bodyPr anchorCtr="0" anchor="t" bIns="45700" lIns="0" spcFirstLastPara="1" rIns="0" wrap="square" tIns="45700">
            <a:normAutofit/>
          </a:bodyPr>
          <a:lstStyle>
            <a:lvl1pPr indent="-355600" lvl="0" marL="457200" algn="l">
              <a:lnSpc>
                <a:spcPct val="90000"/>
              </a:lnSpc>
              <a:spcBef>
                <a:spcPts val="1195"/>
              </a:spcBef>
              <a:spcAft>
                <a:spcPts val="0"/>
              </a:spcAft>
              <a:buClr>
                <a:srgbClr val="C00000"/>
              </a:buClr>
              <a:buSzPts val="2000"/>
              <a:buFont typeface="Arial"/>
              <a:buChar char="»"/>
              <a:defRPr/>
            </a:lvl1pPr>
            <a:lvl2pPr indent="-342900" lvl="1" marL="914400" algn="l">
              <a:lnSpc>
                <a:spcPct val="90000"/>
              </a:lnSpc>
              <a:spcBef>
                <a:spcPts val="199"/>
              </a:spcBef>
              <a:spcAft>
                <a:spcPts val="0"/>
              </a:spcAft>
              <a:buSzPts val="1800"/>
              <a:buChar char="◦"/>
              <a:defRPr/>
            </a:lvl2pPr>
            <a:lvl3pPr indent="-317500" lvl="2" marL="1371600" algn="l">
              <a:lnSpc>
                <a:spcPct val="90000"/>
              </a:lnSpc>
              <a:spcBef>
                <a:spcPts val="398"/>
              </a:spcBef>
              <a:spcAft>
                <a:spcPts val="0"/>
              </a:spcAft>
              <a:buSzPts val="1400"/>
              <a:buChar char="◦"/>
              <a:defRPr/>
            </a:lvl3pPr>
            <a:lvl4pPr indent="-317500" lvl="3" marL="1828800" algn="l">
              <a:lnSpc>
                <a:spcPct val="90000"/>
              </a:lnSpc>
              <a:spcBef>
                <a:spcPts val="398"/>
              </a:spcBef>
              <a:spcAft>
                <a:spcPts val="0"/>
              </a:spcAft>
              <a:buSzPts val="1400"/>
              <a:buChar char="◦"/>
              <a:defRPr/>
            </a:lvl4pPr>
            <a:lvl5pPr indent="-317500" lvl="4" marL="2286000" algn="l">
              <a:lnSpc>
                <a:spcPct val="90000"/>
              </a:lnSpc>
              <a:spcBef>
                <a:spcPts val="398"/>
              </a:spcBef>
              <a:spcAft>
                <a:spcPts val="0"/>
              </a:spcAft>
              <a:buSzPts val="1400"/>
              <a:buChar char="◦"/>
              <a:defRPr/>
            </a:lvl5pPr>
            <a:lvl6pPr indent="-317500" lvl="5" marL="2743200" algn="l">
              <a:lnSpc>
                <a:spcPct val="90000"/>
              </a:lnSpc>
              <a:spcBef>
                <a:spcPts val="398"/>
              </a:spcBef>
              <a:spcAft>
                <a:spcPts val="0"/>
              </a:spcAft>
              <a:buSzPts val="1400"/>
              <a:buChar char="◦"/>
              <a:defRPr/>
            </a:lvl6pPr>
            <a:lvl7pPr indent="-317500" lvl="6" marL="3200400" algn="l">
              <a:lnSpc>
                <a:spcPct val="90000"/>
              </a:lnSpc>
              <a:spcBef>
                <a:spcPts val="398"/>
              </a:spcBef>
              <a:spcAft>
                <a:spcPts val="0"/>
              </a:spcAft>
              <a:buSzPts val="1400"/>
              <a:buChar char="◦"/>
              <a:defRPr/>
            </a:lvl7pPr>
            <a:lvl8pPr indent="-317500" lvl="7" marL="3657600" algn="l">
              <a:lnSpc>
                <a:spcPct val="90000"/>
              </a:lnSpc>
              <a:spcBef>
                <a:spcPts val="398"/>
              </a:spcBef>
              <a:spcAft>
                <a:spcPts val="0"/>
              </a:spcAft>
              <a:buSzPts val="1400"/>
              <a:buChar char="◦"/>
              <a:defRPr/>
            </a:lvl8pPr>
            <a:lvl9pPr indent="-317500" lvl="8" marL="4114800" algn="l">
              <a:lnSpc>
                <a:spcPct val="90000"/>
              </a:lnSpc>
              <a:spcBef>
                <a:spcPts val="398"/>
              </a:spcBef>
              <a:spcAft>
                <a:spcPts val="398"/>
              </a:spcAft>
              <a:buSzPts val="1400"/>
              <a:buChar char="◦"/>
              <a:defRPr/>
            </a:lvl9pPr>
          </a:lstStyle>
          <a:p/>
        </p:txBody>
      </p:sp>
      <p:cxnSp>
        <p:nvCxnSpPr>
          <p:cNvPr id="184" name="Google Shape;184;p168"/>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sp>
        <p:nvSpPr>
          <p:cNvPr id="185" name="Google Shape;185;p168"/>
          <p:cNvSpPr txBox="1"/>
          <p:nvPr>
            <p:ph idx="10" type="dt"/>
          </p:nvPr>
        </p:nvSpPr>
        <p:spPr>
          <a:xfrm>
            <a:off x="2567609" y="6543225"/>
            <a:ext cx="825989" cy="25608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6" name="Google Shape;186;p168"/>
          <p:cNvSpPr txBox="1"/>
          <p:nvPr>
            <p:ph idx="11" type="ftr"/>
          </p:nvPr>
        </p:nvSpPr>
        <p:spPr>
          <a:xfrm>
            <a:off x="168982" y="6554697"/>
            <a:ext cx="2154900" cy="21301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168"/>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None/>
            </a:pPr>
            <a:r>
              <a:rPr b="0" i="0" lang="es-ES" sz="822" u="none" cap="none" strike="noStrike">
                <a:solidFill>
                  <a:srgbClr val="888888"/>
                </a:solidFill>
                <a:latin typeface="Arial"/>
                <a:ea typeface="Arial"/>
                <a:cs typeface="Arial"/>
                <a:sym typeface="Arial"/>
              </a:rPr>
              <a:t>Fuente:</a:t>
            </a:r>
            <a:endParaRPr b="0" i="0" sz="822" u="none" cap="none" strike="noStrike">
              <a:solidFill>
                <a:srgbClr val="3F3F3F"/>
              </a:solidFill>
              <a:latin typeface="Arial"/>
              <a:ea typeface="Arial"/>
              <a:cs typeface="Arial"/>
              <a:sym typeface="Arial"/>
            </a:endParaRPr>
          </a:p>
        </p:txBody>
      </p:sp>
      <p:cxnSp>
        <p:nvCxnSpPr>
          <p:cNvPr id="188" name="Google Shape;188;p168"/>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Normal con fuente ">
  <p:cSld name="3_Normal con fuente  2">
    <p:bg>
      <p:bgPr>
        <a:solidFill>
          <a:schemeClr val="lt1"/>
        </a:solidFill>
      </p:bgPr>
    </p:bg>
    <p:spTree>
      <p:nvGrpSpPr>
        <p:cNvPr id="189" name="Shape 189"/>
        <p:cNvGrpSpPr/>
        <p:nvPr/>
      </p:nvGrpSpPr>
      <p:grpSpPr>
        <a:xfrm>
          <a:off x="0" y="0"/>
          <a:ext cx="0" cy="0"/>
          <a:chOff x="0" y="0"/>
          <a:chExt cx="0" cy="0"/>
        </a:xfrm>
      </p:grpSpPr>
      <p:sp>
        <p:nvSpPr>
          <p:cNvPr id="190" name="Google Shape;190;p169"/>
          <p:cNvSpPr txBox="1"/>
          <p:nvPr>
            <p:ph type="title"/>
          </p:nvPr>
        </p:nvSpPr>
        <p:spPr>
          <a:xfrm>
            <a:off x="623395" y="643372"/>
            <a:ext cx="10772775" cy="1129444"/>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169"/>
          <p:cNvSpPr txBox="1"/>
          <p:nvPr>
            <p:ph idx="12" type="sldNum"/>
          </p:nvPr>
        </p:nvSpPr>
        <p:spPr>
          <a:xfrm>
            <a:off x="9249399" y="2852616"/>
            <a:ext cx="2926080" cy="104857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192" name="Google Shape;192;p169"/>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None/>
            </a:pPr>
            <a:r>
              <a:rPr b="0" i="0" lang="es-ES" sz="822" u="none" cap="none" strike="noStrike">
                <a:solidFill>
                  <a:srgbClr val="888888"/>
                </a:solidFill>
                <a:latin typeface="Arial"/>
                <a:ea typeface="Arial"/>
                <a:cs typeface="Arial"/>
                <a:sym typeface="Arial"/>
              </a:rPr>
              <a:t>Fuente:</a:t>
            </a:r>
            <a:endParaRPr b="0" i="0" sz="822" u="none" cap="none" strike="noStrike">
              <a:solidFill>
                <a:srgbClr val="3F3F3F"/>
              </a:solidFill>
              <a:latin typeface="Arial"/>
              <a:ea typeface="Arial"/>
              <a:cs typeface="Arial"/>
              <a:sym typeface="Arial"/>
            </a:endParaRPr>
          </a:p>
        </p:txBody>
      </p:sp>
      <p:sp>
        <p:nvSpPr>
          <p:cNvPr id="193" name="Google Shape;193;p169"/>
          <p:cNvSpPr txBox="1"/>
          <p:nvPr>
            <p:ph idx="1" type="body"/>
          </p:nvPr>
        </p:nvSpPr>
        <p:spPr>
          <a:xfrm>
            <a:off x="623392" y="1902581"/>
            <a:ext cx="9793088" cy="4478753"/>
          </a:xfrm>
          <a:prstGeom prst="rect">
            <a:avLst/>
          </a:prstGeom>
          <a:noFill/>
          <a:ln>
            <a:noFill/>
          </a:ln>
        </p:spPr>
        <p:txBody>
          <a:bodyPr anchorCtr="0" anchor="t" bIns="45700" lIns="0" spcFirstLastPara="1" rIns="0" wrap="square" tIns="45700">
            <a:normAutofit/>
          </a:bodyPr>
          <a:lstStyle>
            <a:lvl1pPr indent="-355600" lvl="0" marL="457200" algn="l">
              <a:lnSpc>
                <a:spcPct val="90000"/>
              </a:lnSpc>
              <a:spcBef>
                <a:spcPts val="1195"/>
              </a:spcBef>
              <a:spcAft>
                <a:spcPts val="0"/>
              </a:spcAft>
              <a:buClr>
                <a:srgbClr val="C00000"/>
              </a:buClr>
              <a:buSzPts val="2000"/>
              <a:buFont typeface="Arial"/>
              <a:buChar char="»"/>
              <a:defRPr/>
            </a:lvl1pPr>
            <a:lvl2pPr indent="-342900" lvl="1" marL="914400" algn="l">
              <a:lnSpc>
                <a:spcPct val="90000"/>
              </a:lnSpc>
              <a:spcBef>
                <a:spcPts val="199"/>
              </a:spcBef>
              <a:spcAft>
                <a:spcPts val="0"/>
              </a:spcAft>
              <a:buSzPts val="1800"/>
              <a:buChar char="◦"/>
              <a:defRPr/>
            </a:lvl2pPr>
            <a:lvl3pPr indent="-317500" lvl="2" marL="1371600" algn="l">
              <a:lnSpc>
                <a:spcPct val="90000"/>
              </a:lnSpc>
              <a:spcBef>
                <a:spcPts val="398"/>
              </a:spcBef>
              <a:spcAft>
                <a:spcPts val="0"/>
              </a:spcAft>
              <a:buSzPts val="1400"/>
              <a:buChar char="◦"/>
              <a:defRPr/>
            </a:lvl3pPr>
            <a:lvl4pPr indent="-317500" lvl="3" marL="1828800" algn="l">
              <a:lnSpc>
                <a:spcPct val="90000"/>
              </a:lnSpc>
              <a:spcBef>
                <a:spcPts val="398"/>
              </a:spcBef>
              <a:spcAft>
                <a:spcPts val="0"/>
              </a:spcAft>
              <a:buSzPts val="1400"/>
              <a:buChar char="◦"/>
              <a:defRPr/>
            </a:lvl4pPr>
            <a:lvl5pPr indent="-317500" lvl="4" marL="2286000" algn="l">
              <a:lnSpc>
                <a:spcPct val="90000"/>
              </a:lnSpc>
              <a:spcBef>
                <a:spcPts val="398"/>
              </a:spcBef>
              <a:spcAft>
                <a:spcPts val="0"/>
              </a:spcAft>
              <a:buSzPts val="1400"/>
              <a:buChar char="◦"/>
              <a:defRPr/>
            </a:lvl5pPr>
            <a:lvl6pPr indent="-317500" lvl="5" marL="2743200" algn="l">
              <a:lnSpc>
                <a:spcPct val="90000"/>
              </a:lnSpc>
              <a:spcBef>
                <a:spcPts val="398"/>
              </a:spcBef>
              <a:spcAft>
                <a:spcPts val="0"/>
              </a:spcAft>
              <a:buSzPts val="1400"/>
              <a:buChar char="◦"/>
              <a:defRPr/>
            </a:lvl6pPr>
            <a:lvl7pPr indent="-317500" lvl="6" marL="3200400" algn="l">
              <a:lnSpc>
                <a:spcPct val="90000"/>
              </a:lnSpc>
              <a:spcBef>
                <a:spcPts val="398"/>
              </a:spcBef>
              <a:spcAft>
                <a:spcPts val="0"/>
              </a:spcAft>
              <a:buSzPts val="1400"/>
              <a:buChar char="◦"/>
              <a:defRPr/>
            </a:lvl7pPr>
            <a:lvl8pPr indent="-317500" lvl="7" marL="3657600" algn="l">
              <a:lnSpc>
                <a:spcPct val="90000"/>
              </a:lnSpc>
              <a:spcBef>
                <a:spcPts val="398"/>
              </a:spcBef>
              <a:spcAft>
                <a:spcPts val="0"/>
              </a:spcAft>
              <a:buSzPts val="1400"/>
              <a:buChar char="◦"/>
              <a:defRPr/>
            </a:lvl8pPr>
            <a:lvl9pPr indent="-317500" lvl="8" marL="4114800" algn="l">
              <a:lnSpc>
                <a:spcPct val="90000"/>
              </a:lnSpc>
              <a:spcBef>
                <a:spcPts val="398"/>
              </a:spcBef>
              <a:spcAft>
                <a:spcPts val="398"/>
              </a:spcAft>
              <a:buSzPts val="1400"/>
              <a:buChar char="◦"/>
              <a:defRPr/>
            </a:lvl9pPr>
          </a:lstStyle>
          <a:p/>
        </p:txBody>
      </p:sp>
      <p:cxnSp>
        <p:nvCxnSpPr>
          <p:cNvPr id="194" name="Google Shape;194;p169"/>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sp>
        <p:nvSpPr>
          <p:cNvPr id="195" name="Google Shape;195;p169"/>
          <p:cNvSpPr txBox="1"/>
          <p:nvPr>
            <p:ph idx="10" type="dt"/>
          </p:nvPr>
        </p:nvSpPr>
        <p:spPr>
          <a:xfrm>
            <a:off x="2567609" y="6543225"/>
            <a:ext cx="825989" cy="25608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169"/>
          <p:cNvSpPr txBox="1"/>
          <p:nvPr>
            <p:ph idx="11" type="ftr"/>
          </p:nvPr>
        </p:nvSpPr>
        <p:spPr>
          <a:xfrm>
            <a:off x="168982" y="6554697"/>
            <a:ext cx="2154900" cy="21301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7" name="Google Shape;197;p169"/>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None/>
            </a:pPr>
            <a:r>
              <a:rPr b="0" i="0" lang="es-ES" sz="822" u="none" cap="none" strike="noStrike">
                <a:solidFill>
                  <a:srgbClr val="888888"/>
                </a:solidFill>
                <a:latin typeface="Arial"/>
                <a:ea typeface="Arial"/>
                <a:cs typeface="Arial"/>
                <a:sym typeface="Arial"/>
              </a:rPr>
              <a:t>Fuente:</a:t>
            </a:r>
            <a:endParaRPr b="0" i="0" sz="822" u="none" cap="none" strike="noStrike">
              <a:solidFill>
                <a:srgbClr val="3F3F3F"/>
              </a:solidFill>
              <a:latin typeface="Arial"/>
              <a:ea typeface="Arial"/>
              <a:cs typeface="Arial"/>
              <a:sym typeface="Arial"/>
            </a:endParaRPr>
          </a:p>
        </p:txBody>
      </p:sp>
      <p:cxnSp>
        <p:nvCxnSpPr>
          <p:cNvPr id="198" name="Google Shape;198;p169"/>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Normal con fuente ">
  <p:cSld name="4_Normal con fuente ">
    <p:bg>
      <p:bgPr>
        <a:solidFill>
          <a:schemeClr val="lt1"/>
        </a:solidFill>
      </p:bgPr>
    </p:bg>
    <p:spTree>
      <p:nvGrpSpPr>
        <p:cNvPr id="199" name="Shape 199"/>
        <p:cNvGrpSpPr/>
        <p:nvPr/>
      </p:nvGrpSpPr>
      <p:grpSpPr>
        <a:xfrm>
          <a:off x="0" y="0"/>
          <a:ext cx="0" cy="0"/>
          <a:chOff x="0" y="0"/>
          <a:chExt cx="0" cy="0"/>
        </a:xfrm>
      </p:grpSpPr>
      <p:sp>
        <p:nvSpPr>
          <p:cNvPr id="200" name="Google Shape;200;p170"/>
          <p:cNvSpPr txBox="1"/>
          <p:nvPr>
            <p:ph type="title"/>
          </p:nvPr>
        </p:nvSpPr>
        <p:spPr>
          <a:xfrm>
            <a:off x="623395" y="643372"/>
            <a:ext cx="10772775" cy="1129444"/>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1" name="Google Shape;201;p170"/>
          <p:cNvSpPr txBox="1"/>
          <p:nvPr>
            <p:ph idx="12" type="sldNum"/>
          </p:nvPr>
        </p:nvSpPr>
        <p:spPr>
          <a:xfrm>
            <a:off x="9249399" y="2852616"/>
            <a:ext cx="2926080" cy="104857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202" name="Google Shape;202;p170"/>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None/>
            </a:pPr>
            <a:r>
              <a:rPr b="0" i="0" lang="es-ES" sz="822" u="none" cap="none" strike="noStrike">
                <a:solidFill>
                  <a:srgbClr val="888888"/>
                </a:solidFill>
                <a:latin typeface="Arial"/>
                <a:ea typeface="Arial"/>
                <a:cs typeface="Arial"/>
                <a:sym typeface="Arial"/>
              </a:rPr>
              <a:t>Fuente:</a:t>
            </a:r>
            <a:endParaRPr b="0" i="0" sz="822" u="none" cap="none" strike="noStrike">
              <a:solidFill>
                <a:srgbClr val="3F3F3F"/>
              </a:solidFill>
              <a:latin typeface="Arial"/>
              <a:ea typeface="Arial"/>
              <a:cs typeface="Arial"/>
              <a:sym typeface="Arial"/>
            </a:endParaRPr>
          </a:p>
        </p:txBody>
      </p:sp>
      <p:sp>
        <p:nvSpPr>
          <p:cNvPr id="203" name="Google Shape;203;p170"/>
          <p:cNvSpPr txBox="1"/>
          <p:nvPr>
            <p:ph idx="1" type="body"/>
          </p:nvPr>
        </p:nvSpPr>
        <p:spPr>
          <a:xfrm>
            <a:off x="623392" y="1902581"/>
            <a:ext cx="9793088" cy="4478753"/>
          </a:xfrm>
          <a:prstGeom prst="rect">
            <a:avLst/>
          </a:prstGeom>
          <a:noFill/>
          <a:ln>
            <a:noFill/>
          </a:ln>
        </p:spPr>
        <p:txBody>
          <a:bodyPr anchorCtr="0" anchor="t" bIns="45700" lIns="0" spcFirstLastPara="1" rIns="0" wrap="square" tIns="45700">
            <a:normAutofit/>
          </a:bodyPr>
          <a:lstStyle>
            <a:lvl1pPr indent="-355600" lvl="0" marL="457200" algn="l">
              <a:lnSpc>
                <a:spcPct val="90000"/>
              </a:lnSpc>
              <a:spcBef>
                <a:spcPts val="1195"/>
              </a:spcBef>
              <a:spcAft>
                <a:spcPts val="0"/>
              </a:spcAft>
              <a:buClr>
                <a:srgbClr val="C00000"/>
              </a:buClr>
              <a:buSzPts val="2000"/>
              <a:buFont typeface="Arial"/>
              <a:buChar char="»"/>
              <a:defRPr/>
            </a:lvl1pPr>
            <a:lvl2pPr indent="-342900" lvl="1" marL="914400" algn="l">
              <a:lnSpc>
                <a:spcPct val="90000"/>
              </a:lnSpc>
              <a:spcBef>
                <a:spcPts val="199"/>
              </a:spcBef>
              <a:spcAft>
                <a:spcPts val="0"/>
              </a:spcAft>
              <a:buSzPts val="1800"/>
              <a:buChar char="◦"/>
              <a:defRPr/>
            </a:lvl2pPr>
            <a:lvl3pPr indent="-317500" lvl="2" marL="1371600" algn="l">
              <a:lnSpc>
                <a:spcPct val="90000"/>
              </a:lnSpc>
              <a:spcBef>
                <a:spcPts val="398"/>
              </a:spcBef>
              <a:spcAft>
                <a:spcPts val="0"/>
              </a:spcAft>
              <a:buSzPts val="1400"/>
              <a:buChar char="◦"/>
              <a:defRPr/>
            </a:lvl3pPr>
            <a:lvl4pPr indent="-317500" lvl="3" marL="1828800" algn="l">
              <a:lnSpc>
                <a:spcPct val="90000"/>
              </a:lnSpc>
              <a:spcBef>
                <a:spcPts val="398"/>
              </a:spcBef>
              <a:spcAft>
                <a:spcPts val="0"/>
              </a:spcAft>
              <a:buSzPts val="1400"/>
              <a:buChar char="◦"/>
              <a:defRPr/>
            </a:lvl4pPr>
            <a:lvl5pPr indent="-317500" lvl="4" marL="2286000" algn="l">
              <a:lnSpc>
                <a:spcPct val="90000"/>
              </a:lnSpc>
              <a:spcBef>
                <a:spcPts val="398"/>
              </a:spcBef>
              <a:spcAft>
                <a:spcPts val="0"/>
              </a:spcAft>
              <a:buSzPts val="1400"/>
              <a:buChar char="◦"/>
              <a:defRPr/>
            </a:lvl5pPr>
            <a:lvl6pPr indent="-317500" lvl="5" marL="2743200" algn="l">
              <a:lnSpc>
                <a:spcPct val="90000"/>
              </a:lnSpc>
              <a:spcBef>
                <a:spcPts val="398"/>
              </a:spcBef>
              <a:spcAft>
                <a:spcPts val="0"/>
              </a:spcAft>
              <a:buSzPts val="1400"/>
              <a:buChar char="◦"/>
              <a:defRPr/>
            </a:lvl6pPr>
            <a:lvl7pPr indent="-317500" lvl="6" marL="3200400" algn="l">
              <a:lnSpc>
                <a:spcPct val="90000"/>
              </a:lnSpc>
              <a:spcBef>
                <a:spcPts val="398"/>
              </a:spcBef>
              <a:spcAft>
                <a:spcPts val="0"/>
              </a:spcAft>
              <a:buSzPts val="1400"/>
              <a:buChar char="◦"/>
              <a:defRPr/>
            </a:lvl7pPr>
            <a:lvl8pPr indent="-317500" lvl="7" marL="3657600" algn="l">
              <a:lnSpc>
                <a:spcPct val="90000"/>
              </a:lnSpc>
              <a:spcBef>
                <a:spcPts val="398"/>
              </a:spcBef>
              <a:spcAft>
                <a:spcPts val="0"/>
              </a:spcAft>
              <a:buSzPts val="1400"/>
              <a:buChar char="◦"/>
              <a:defRPr/>
            </a:lvl8pPr>
            <a:lvl9pPr indent="-317500" lvl="8" marL="4114800" algn="l">
              <a:lnSpc>
                <a:spcPct val="90000"/>
              </a:lnSpc>
              <a:spcBef>
                <a:spcPts val="398"/>
              </a:spcBef>
              <a:spcAft>
                <a:spcPts val="398"/>
              </a:spcAft>
              <a:buSzPts val="1400"/>
              <a:buChar char="◦"/>
              <a:defRPr/>
            </a:lvl9pPr>
          </a:lstStyle>
          <a:p/>
        </p:txBody>
      </p:sp>
      <p:cxnSp>
        <p:nvCxnSpPr>
          <p:cNvPr id="204" name="Google Shape;204;p170"/>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sp>
        <p:nvSpPr>
          <p:cNvPr id="205" name="Google Shape;205;p170"/>
          <p:cNvSpPr txBox="1"/>
          <p:nvPr>
            <p:ph idx="10" type="dt"/>
          </p:nvPr>
        </p:nvSpPr>
        <p:spPr>
          <a:xfrm>
            <a:off x="2567609" y="6543225"/>
            <a:ext cx="825989" cy="25608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6" name="Google Shape;206;p170"/>
          <p:cNvSpPr txBox="1"/>
          <p:nvPr>
            <p:ph idx="11" type="ftr"/>
          </p:nvPr>
        </p:nvSpPr>
        <p:spPr>
          <a:xfrm>
            <a:off x="168982" y="6554697"/>
            <a:ext cx="2154900" cy="21301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7" name="Google Shape;207;p170"/>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None/>
            </a:pPr>
            <a:r>
              <a:rPr b="0" i="0" lang="es-ES" sz="822" u="none" cap="none" strike="noStrike">
                <a:solidFill>
                  <a:srgbClr val="888888"/>
                </a:solidFill>
                <a:latin typeface="Arial"/>
                <a:ea typeface="Arial"/>
                <a:cs typeface="Arial"/>
                <a:sym typeface="Arial"/>
              </a:rPr>
              <a:t>Fuente:</a:t>
            </a:r>
            <a:endParaRPr b="0" i="0" sz="822" u="none" cap="none" strike="noStrike">
              <a:solidFill>
                <a:srgbClr val="3F3F3F"/>
              </a:solidFill>
              <a:latin typeface="Arial"/>
              <a:ea typeface="Arial"/>
              <a:cs typeface="Arial"/>
              <a:sym typeface="Arial"/>
            </a:endParaRPr>
          </a:p>
        </p:txBody>
      </p:sp>
      <p:cxnSp>
        <p:nvCxnSpPr>
          <p:cNvPr id="208" name="Google Shape;208;p170"/>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Normal con fuente ">
  <p:cSld name="5_Normal con fuente ">
    <p:bg>
      <p:bgPr>
        <a:solidFill>
          <a:schemeClr val="lt1"/>
        </a:solidFill>
      </p:bgPr>
    </p:bg>
    <p:spTree>
      <p:nvGrpSpPr>
        <p:cNvPr id="209" name="Shape 209"/>
        <p:cNvGrpSpPr/>
        <p:nvPr/>
      </p:nvGrpSpPr>
      <p:grpSpPr>
        <a:xfrm>
          <a:off x="0" y="0"/>
          <a:ext cx="0" cy="0"/>
          <a:chOff x="0" y="0"/>
          <a:chExt cx="0" cy="0"/>
        </a:xfrm>
      </p:grpSpPr>
      <p:sp>
        <p:nvSpPr>
          <p:cNvPr id="210" name="Google Shape;210;p171"/>
          <p:cNvSpPr txBox="1"/>
          <p:nvPr>
            <p:ph type="title"/>
          </p:nvPr>
        </p:nvSpPr>
        <p:spPr>
          <a:xfrm>
            <a:off x="623395" y="643372"/>
            <a:ext cx="10772775" cy="1129444"/>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1" name="Google Shape;211;p171"/>
          <p:cNvSpPr txBox="1"/>
          <p:nvPr>
            <p:ph idx="12" type="sldNum"/>
          </p:nvPr>
        </p:nvSpPr>
        <p:spPr>
          <a:xfrm>
            <a:off x="9249399" y="2852616"/>
            <a:ext cx="2926080" cy="104857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212" name="Google Shape;212;p171"/>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None/>
            </a:pPr>
            <a:r>
              <a:rPr b="0" i="0" lang="es-ES" sz="822" u="none" cap="none" strike="noStrike">
                <a:solidFill>
                  <a:srgbClr val="888888"/>
                </a:solidFill>
                <a:latin typeface="Arial"/>
                <a:ea typeface="Arial"/>
                <a:cs typeface="Arial"/>
                <a:sym typeface="Arial"/>
              </a:rPr>
              <a:t>Fuente:</a:t>
            </a:r>
            <a:endParaRPr b="0" i="0" sz="822" u="none" cap="none" strike="noStrike">
              <a:solidFill>
                <a:srgbClr val="3F3F3F"/>
              </a:solidFill>
              <a:latin typeface="Arial"/>
              <a:ea typeface="Arial"/>
              <a:cs typeface="Arial"/>
              <a:sym typeface="Arial"/>
            </a:endParaRPr>
          </a:p>
        </p:txBody>
      </p:sp>
      <p:sp>
        <p:nvSpPr>
          <p:cNvPr id="213" name="Google Shape;213;p171"/>
          <p:cNvSpPr txBox="1"/>
          <p:nvPr>
            <p:ph idx="1" type="body"/>
          </p:nvPr>
        </p:nvSpPr>
        <p:spPr>
          <a:xfrm>
            <a:off x="623392" y="1902581"/>
            <a:ext cx="9793088" cy="4478753"/>
          </a:xfrm>
          <a:prstGeom prst="rect">
            <a:avLst/>
          </a:prstGeom>
          <a:noFill/>
          <a:ln>
            <a:noFill/>
          </a:ln>
        </p:spPr>
        <p:txBody>
          <a:bodyPr anchorCtr="0" anchor="t" bIns="45700" lIns="0" spcFirstLastPara="1" rIns="0" wrap="square" tIns="45700">
            <a:normAutofit/>
          </a:bodyPr>
          <a:lstStyle>
            <a:lvl1pPr indent="-355600" lvl="0" marL="457200" algn="l">
              <a:lnSpc>
                <a:spcPct val="90000"/>
              </a:lnSpc>
              <a:spcBef>
                <a:spcPts val="1195"/>
              </a:spcBef>
              <a:spcAft>
                <a:spcPts val="0"/>
              </a:spcAft>
              <a:buClr>
                <a:srgbClr val="C00000"/>
              </a:buClr>
              <a:buSzPts val="2000"/>
              <a:buFont typeface="Arial"/>
              <a:buChar char="»"/>
              <a:defRPr/>
            </a:lvl1pPr>
            <a:lvl2pPr indent="-342900" lvl="1" marL="914400" algn="l">
              <a:lnSpc>
                <a:spcPct val="90000"/>
              </a:lnSpc>
              <a:spcBef>
                <a:spcPts val="199"/>
              </a:spcBef>
              <a:spcAft>
                <a:spcPts val="0"/>
              </a:spcAft>
              <a:buSzPts val="1800"/>
              <a:buChar char="◦"/>
              <a:defRPr/>
            </a:lvl2pPr>
            <a:lvl3pPr indent="-317500" lvl="2" marL="1371600" algn="l">
              <a:lnSpc>
                <a:spcPct val="90000"/>
              </a:lnSpc>
              <a:spcBef>
                <a:spcPts val="398"/>
              </a:spcBef>
              <a:spcAft>
                <a:spcPts val="0"/>
              </a:spcAft>
              <a:buSzPts val="1400"/>
              <a:buChar char="◦"/>
              <a:defRPr/>
            </a:lvl3pPr>
            <a:lvl4pPr indent="-317500" lvl="3" marL="1828800" algn="l">
              <a:lnSpc>
                <a:spcPct val="90000"/>
              </a:lnSpc>
              <a:spcBef>
                <a:spcPts val="398"/>
              </a:spcBef>
              <a:spcAft>
                <a:spcPts val="0"/>
              </a:spcAft>
              <a:buSzPts val="1400"/>
              <a:buChar char="◦"/>
              <a:defRPr/>
            </a:lvl4pPr>
            <a:lvl5pPr indent="-317500" lvl="4" marL="2286000" algn="l">
              <a:lnSpc>
                <a:spcPct val="90000"/>
              </a:lnSpc>
              <a:spcBef>
                <a:spcPts val="398"/>
              </a:spcBef>
              <a:spcAft>
                <a:spcPts val="0"/>
              </a:spcAft>
              <a:buSzPts val="1400"/>
              <a:buChar char="◦"/>
              <a:defRPr/>
            </a:lvl5pPr>
            <a:lvl6pPr indent="-317500" lvl="5" marL="2743200" algn="l">
              <a:lnSpc>
                <a:spcPct val="90000"/>
              </a:lnSpc>
              <a:spcBef>
                <a:spcPts val="398"/>
              </a:spcBef>
              <a:spcAft>
                <a:spcPts val="0"/>
              </a:spcAft>
              <a:buSzPts val="1400"/>
              <a:buChar char="◦"/>
              <a:defRPr/>
            </a:lvl6pPr>
            <a:lvl7pPr indent="-317500" lvl="6" marL="3200400" algn="l">
              <a:lnSpc>
                <a:spcPct val="90000"/>
              </a:lnSpc>
              <a:spcBef>
                <a:spcPts val="398"/>
              </a:spcBef>
              <a:spcAft>
                <a:spcPts val="0"/>
              </a:spcAft>
              <a:buSzPts val="1400"/>
              <a:buChar char="◦"/>
              <a:defRPr/>
            </a:lvl7pPr>
            <a:lvl8pPr indent="-317500" lvl="7" marL="3657600" algn="l">
              <a:lnSpc>
                <a:spcPct val="90000"/>
              </a:lnSpc>
              <a:spcBef>
                <a:spcPts val="398"/>
              </a:spcBef>
              <a:spcAft>
                <a:spcPts val="0"/>
              </a:spcAft>
              <a:buSzPts val="1400"/>
              <a:buChar char="◦"/>
              <a:defRPr/>
            </a:lvl8pPr>
            <a:lvl9pPr indent="-317500" lvl="8" marL="4114800" algn="l">
              <a:lnSpc>
                <a:spcPct val="90000"/>
              </a:lnSpc>
              <a:spcBef>
                <a:spcPts val="398"/>
              </a:spcBef>
              <a:spcAft>
                <a:spcPts val="398"/>
              </a:spcAft>
              <a:buSzPts val="1400"/>
              <a:buChar char="◦"/>
              <a:defRPr/>
            </a:lvl9pPr>
          </a:lstStyle>
          <a:p/>
        </p:txBody>
      </p:sp>
      <p:cxnSp>
        <p:nvCxnSpPr>
          <p:cNvPr id="214" name="Google Shape;214;p171"/>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sp>
        <p:nvSpPr>
          <p:cNvPr id="215" name="Google Shape;215;p171"/>
          <p:cNvSpPr txBox="1"/>
          <p:nvPr>
            <p:ph idx="10" type="dt"/>
          </p:nvPr>
        </p:nvSpPr>
        <p:spPr>
          <a:xfrm>
            <a:off x="2567609" y="6543225"/>
            <a:ext cx="825989" cy="25608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6" name="Google Shape;216;p171"/>
          <p:cNvSpPr txBox="1"/>
          <p:nvPr>
            <p:ph idx="11" type="ftr"/>
          </p:nvPr>
        </p:nvSpPr>
        <p:spPr>
          <a:xfrm>
            <a:off x="168982" y="6554697"/>
            <a:ext cx="2154900" cy="21301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7" name="Google Shape;217;p171"/>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None/>
            </a:pPr>
            <a:r>
              <a:rPr b="0" i="0" lang="es-ES" sz="822" u="none" cap="none" strike="noStrike">
                <a:solidFill>
                  <a:srgbClr val="888888"/>
                </a:solidFill>
                <a:latin typeface="Arial"/>
                <a:ea typeface="Arial"/>
                <a:cs typeface="Arial"/>
                <a:sym typeface="Arial"/>
              </a:rPr>
              <a:t>Fuente:</a:t>
            </a:r>
            <a:endParaRPr b="0" i="0" sz="822" u="none" cap="none" strike="noStrike">
              <a:solidFill>
                <a:srgbClr val="3F3F3F"/>
              </a:solidFill>
              <a:latin typeface="Arial"/>
              <a:ea typeface="Arial"/>
              <a:cs typeface="Arial"/>
              <a:sym typeface="Arial"/>
            </a:endParaRPr>
          </a:p>
        </p:txBody>
      </p:sp>
      <p:cxnSp>
        <p:nvCxnSpPr>
          <p:cNvPr id="218" name="Google Shape;218;p171"/>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Normal con fuente ">
  <p:cSld name="6_Normal con fuente ">
    <p:bg>
      <p:bgPr>
        <a:solidFill>
          <a:schemeClr val="lt1"/>
        </a:solidFill>
      </p:bgPr>
    </p:bg>
    <p:spTree>
      <p:nvGrpSpPr>
        <p:cNvPr id="219" name="Shape 219"/>
        <p:cNvGrpSpPr/>
        <p:nvPr/>
      </p:nvGrpSpPr>
      <p:grpSpPr>
        <a:xfrm>
          <a:off x="0" y="0"/>
          <a:ext cx="0" cy="0"/>
          <a:chOff x="0" y="0"/>
          <a:chExt cx="0" cy="0"/>
        </a:xfrm>
      </p:grpSpPr>
      <p:sp>
        <p:nvSpPr>
          <p:cNvPr id="220" name="Google Shape;220;p172"/>
          <p:cNvSpPr txBox="1"/>
          <p:nvPr>
            <p:ph type="title"/>
          </p:nvPr>
        </p:nvSpPr>
        <p:spPr>
          <a:xfrm>
            <a:off x="623395" y="643372"/>
            <a:ext cx="10772775" cy="1129444"/>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1" name="Google Shape;221;p172"/>
          <p:cNvSpPr txBox="1"/>
          <p:nvPr>
            <p:ph idx="12" type="sldNum"/>
          </p:nvPr>
        </p:nvSpPr>
        <p:spPr>
          <a:xfrm>
            <a:off x="9249399" y="2852616"/>
            <a:ext cx="2926080" cy="104857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222" name="Google Shape;222;p172"/>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None/>
            </a:pPr>
            <a:r>
              <a:rPr b="0" i="0" lang="es-ES" sz="822" u="none" cap="none" strike="noStrike">
                <a:solidFill>
                  <a:srgbClr val="888888"/>
                </a:solidFill>
                <a:latin typeface="Arial"/>
                <a:ea typeface="Arial"/>
                <a:cs typeface="Arial"/>
                <a:sym typeface="Arial"/>
              </a:rPr>
              <a:t>Fuente:</a:t>
            </a:r>
            <a:endParaRPr b="0" i="0" sz="822" u="none" cap="none" strike="noStrike">
              <a:solidFill>
                <a:srgbClr val="3F3F3F"/>
              </a:solidFill>
              <a:latin typeface="Arial"/>
              <a:ea typeface="Arial"/>
              <a:cs typeface="Arial"/>
              <a:sym typeface="Arial"/>
            </a:endParaRPr>
          </a:p>
        </p:txBody>
      </p:sp>
      <p:sp>
        <p:nvSpPr>
          <p:cNvPr id="223" name="Google Shape;223;p172"/>
          <p:cNvSpPr txBox="1"/>
          <p:nvPr>
            <p:ph idx="1" type="body"/>
          </p:nvPr>
        </p:nvSpPr>
        <p:spPr>
          <a:xfrm>
            <a:off x="623392" y="1902581"/>
            <a:ext cx="9793088" cy="4478753"/>
          </a:xfrm>
          <a:prstGeom prst="rect">
            <a:avLst/>
          </a:prstGeom>
          <a:noFill/>
          <a:ln>
            <a:noFill/>
          </a:ln>
        </p:spPr>
        <p:txBody>
          <a:bodyPr anchorCtr="0" anchor="t" bIns="45700" lIns="0" spcFirstLastPara="1" rIns="0" wrap="square" tIns="45700">
            <a:normAutofit/>
          </a:bodyPr>
          <a:lstStyle>
            <a:lvl1pPr indent="-355600" lvl="0" marL="457200" algn="l">
              <a:lnSpc>
                <a:spcPct val="90000"/>
              </a:lnSpc>
              <a:spcBef>
                <a:spcPts val="1195"/>
              </a:spcBef>
              <a:spcAft>
                <a:spcPts val="0"/>
              </a:spcAft>
              <a:buClr>
                <a:srgbClr val="C00000"/>
              </a:buClr>
              <a:buSzPts val="2000"/>
              <a:buFont typeface="Arial"/>
              <a:buChar char="»"/>
              <a:defRPr/>
            </a:lvl1pPr>
            <a:lvl2pPr indent="-342900" lvl="1" marL="914400" algn="l">
              <a:lnSpc>
                <a:spcPct val="90000"/>
              </a:lnSpc>
              <a:spcBef>
                <a:spcPts val="199"/>
              </a:spcBef>
              <a:spcAft>
                <a:spcPts val="0"/>
              </a:spcAft>
              <a:buSzPts val="1800"/>
              <a:buChar char="◦"/>
              <a:defRPr/>
            </a:lvl2pPr>
            <a:lvl3pPr indent="-317500" lvl="2" marL="1371600" algn="l">
              <a:lnSpc>
                <a:spcPct val="90000"/>
              </a:lnSpc>
              <a:spcBef>
                <a:spcPts val="398"/>
              </a:spcBef>
              <a:spcAft>
                <a:spcPts val="0"/>
              </a:spcAft>
              <a:buSzPts val="1400"/>
              <a:buChar char="◦"/>
              <a:defRPr/>
            </a:lvl3pPr>
            <a:lvl4pPr indent="-317500" lvl="3" marL="1828800" algn="l">
              <a:lnSpc>
                <a:spcPct val="90000"/>
              </a:lnSpc>
              <a:spcBef>
                <a:spcPts val="398"/>
              </a:spcBef>
              <a:spcAft>
                <a:spcPts val="0"/>
              </a:spcAft>
              <a:buSzPts val="1400"/>
              <a:buChar char="◦"/>
              <a:defRPr/>
            </a:lvl4pPr>
            <a:lvl5pPr indent="-317500" lvl="4" marL="2286000" algn="l">
              <a:lnSpc>
                <a:spcPct val="90000"/>
              </a:lnSpc>
              <a:spcBef>
                <a:spcPts val="398"/>
              </a:spcBef>
              <a:spcAft>
                <a:spcPts val="0"/>
              </a:spcAft>
              <a:buSzPts val="1400"/>
              <a:buChar char="◦"/>
              <a:defRPr/>
            </a:lvl5pPr>
            <a:lvl6pPr indent="-317500" lvl="5" marL="2743200" algn="l">
              <a:lnSpc>
                <a:spcPct val="90000"/>
              </a:lnSpc>
              <a:spcBef>
                <a:spcPts val="398"/>
              </a:spcBef>
              <a:spcAft>
                <a:spcPts val="0"/>
              </a:spcAft>
              <a:buSzPts val="1400"/>
              <a:buChar char="◦"/>
              <a:defRPr/>
            </a:lvl6pPr>
            <a:lvl7pPr indent="-317500" lvl="6" marL="3200400" algn="l">
              <a:lnSpc>
                <a:spcPct val="90000"/>
              </a:lnSpc>
              <a:spcBef>
                <a:spcPts val="398"/>
              </a:spcBef>
              <a:spcAft>
                <a:spcPts val="0"/>
              </a:spcAft>
              <a:buSzPts val="1400"/>
              <a:buChar char="◦"/>
              <a:defRPr/>
            </a:lvl7pPr>
            <a:lvl8pPr indent="-317500" lvl="7" marL="3657600" algn="l">
              <a:lnSpc>
                <a:spcPct val="90000"/>
              </a:lnSpc>
              <a:spcBef>
                <a:spcPts val="398"/>
              </a:spcBef>
              <a:spcAft>
                <a:spcPts val="0"/>
              </a:spcAft>
              <a:buSzPts val="1400"/>
              <a:buChar char="◦"/>
              <a:defRPr/>
            </a:lvl8pPr>
            <a:lvl9pPr indent="-317500" lvl="8" marL="4114800" algn="l">
              <a:lnSpc>
                <a:spcPct val="90000"/>
              </a:lnSpc>
              <a:spcBef>
                <a:spcPts val="398"/>
              </a:spcBef>
              <a:spcAft>
                <a:spcPts val="398"/>
              </a:spcAft>
              <a:buSzPts val="1400"/>
              <a:buChar char="◦"/>
              <a:defRPr/>
            </a:lvl9pPr>
          </a:lstStyle>
          <a:p/>
        </p:txBody>
      </p:sp>
      <p:cxnSp>
        <p:nvCxnSpPr>
          <p:cNvPr id="224" name="Google Shape;224;p172"/>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sp>
        <p:nvSpPr>
          <p:cNvPr id="225" name="Google Shape;225;p172"/>
          <p:cNvSpPr txBox="1"/>
          <p:nvPr>
            <p:ph idx="10" type="dt"/>
          </p:nvPr>
        </p:nvSpPr>
        <p:spPr>
          <a:xfrm>
            <a:off x="2567609" y="6543225"/>
            <a:ext cx="825989" cy="25608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6" name="Google Shape;226;p172"/>
          <p:cNvSpPr txBox="1"/>
          <p:nvPr>
            <p:ph idx="11" type="ftr"/>
          </p:nvPr>
        </p:nvSpPr>
        <p:spPr>
          <a:xfrm>
            <a:off x="168982" y="6554697"/>
            <a:ext cx="2154900" cy="21301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7" name="Google Shape;227;p172"/>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None/>
            </a:pPr>
            <a:r>
              <a:rPr b="0" i="0" lang="es-ES" sz="822" u="none" cap="none" strike="noStrike">
                <a:solidFill>
                  <a:srgbClr val="888888"/>
                </a:solidFill>
                <a:latin typeface="Arial"/>
                <a:ea typeface="Arial"/>
                <a:cs typeface="Arial"/>
                <a:sym typeface="Arial"/>
              </a:rPr>
              <a:t>Fuente:</a:t>
            </a:r>
            <a:endParaRPr b="0" i="0" sz="822" u="none" cap="none" strike="noStrike">
              <a:solidFill>
                <a:srgbClr val="3F3F3F"/>
              </a:solidFill>
              <a:latin typeface="Arial"/>
              <a:ea typeface="Arial"/>
              <a:cs typeface="Arial"/>
              <a:sym typeface="Arial"/>
            </a:endParaRPr>
          </a:p>
        </p:txBody>
      </p:sp>
      <p:cxnSp>
        <p:nvCxnSpPr>
          <p:cNvPr id="228" name="Google Shape;228;p172"/>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Normal con fuente ">
  <p:cSld name="7_Normal con fuente ">
    <p:bg>
      <p:bgPr>
        <a:solidFill>
          <a:schemeClr val="lt1"/>
        </a:solidFill>
      </p:bgPr>
    </p:bg>
    <p:spTree>
      <p:nvGrpSpPr>
        <p:cNvPr id="229" name="Shape 229"/>
        <p:cNvGrpSpPr/>
        <p:nvPr/>
      </p:nvGrpSpPr>
      <p:grpSpPr>
        <a:xfrm>
          <a:off x="0" y="0"/>
          <a:ext cx="0" cy="0"/>
          <a:chOff x="0" y="0"/>
          <a:chExt cx="0" cy="0"/>
        </a:xfrm>
      </p:grpSpPr>
      <p:sp>
        <p:nvSpPr>
          <p:cNvPr id="230" name="Google Shape;230;p173"/>
          <p:cNvSpPr txBox="1"/>
          <p:nvPr>
            <p:ph type="title"/>
          </p:nvPr>
        </p:nvSpPr>
        <p:spPr>
          <a:xfrm>
            <a:off x="623395" y="643372"/>
            <a:ext cx="10772775" cy="1129444"/>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1" name="Google Shape;231;p173"/>
          <p:cNvSpPr txBox="1"/>
          <p:nvPr>
            <p:ph idx="12" type="sldNum"/>
          </p:nvPr>
        </p:nvSpPr>
        <p:spPr>
          <a:xfrm>
            <a:off x="9249399" y="2852616"/>
            <a:ext cx="2926080" cy="104857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232" name="Google Shape;232;p173"/>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None/>
            </a:pPr>
            <a:r>
              <a:rPr b="0" i="0" lang="es-ES" sz="822" u="none" cap="none" strike="noStrike">
                <a:solidFill>
                  <a:srgbClr val="888888"/>
                </a:solidFill>
                <a:latin typeface="Arial"/>
                <a:ea typeface="Arial"/>
                <a:cs typeface="Arial"/>
                <a:sym typeface="Arial"/>
              </a:rPr>
              <a:t>Fuente:</a:t>
            </a:r>
            <a:endParaRPr b="0" i="0" sz="822" u="none" cap="none" strike="noStrike">
              <a:solidFill>
                <a:srgbClr val="3F3F3F"/>
              </a:solidFill>
              <a:latin typeface="Arial"/>
              <a:ea typeface="Arial"/>
              <a:cs typeface="Arial"/>
              <a:sym typeface="Arial"/>
            </a:endParaRPr>
          </a:p>
        </p:txBody>
      </p:sp>
      <p:sp>
        <p:nvSpPr>
          <p:cNvPr id="233" name="Google Shape;233;p173"/>
          <p:cNvSpPr txBox="1"/>
          <p:nvPr>
            <p:ph idx="1" type="body"/>
          </p:nvPr>
        </p:nvSpPr>
        <p:spPr>
          <a:xfrm>
            <a:off x="623392" y="1902581"/>
            <a:ext cx="9793088" cy="4478753"/>
          </a:xfrm>
          <a:prstGeom prst="rect">
            <a:avLst/>
          </a:prstGeom>
          <a:noFill/>
          <a:ln>
            <a:noFill/>
          </a:ln>
        </p:spPr>
        <p:txBody>
          <a:bodyPr anchorCtr="0" anchor="t" bIns="45700" lIns="0" spcFirstLastPara="1" rIns="0" wrap="square" tIns="45700">
            <a:normAutofit/>
          </a:bodyPr>
          <a:lstStyle>
            <a:lvl1pPr indent="-355600" lvl="0" marL="457200" algn="l">
              <a:lnSpc>
                <a:spcPct val="90000"/>
              </a:lnSpc>
              <a:spcBef>
                <a:spcPts val="1195"/>
              </a:spcBef>
              <a:spcAft>
                <a:spcPts val="0"/>
              </a:spcAft>
              <a:buClr>
                <a:srgbClr val="C00000"/>
              </a:buClr>
              <a:buSzPts val="2000"/>
              <a:buFont typeface="Arial"/>
              <a:buChar char="»"/>
              <a:defRPr/>
            </a:lvl1pPr>
            <a:lvl2pPr indent="-342900" lvl="1" marL="914400" algn="l">
              <a:lnSpc>
                <a:spcPct val="90000"/>
              </a:lnSpc>
              <a:spcBef>
                <a:spcPts val="199"/>
              </a:spcBef>
              <a:spcAft>
                <a:spcPts val="0"/>
              </a:spcAft>
              <a:buSzPts val="1800"/>
              <a:buChar char="◦"/>
              <a:defRPr/>
            </a:lvl2pPr>
            <a:lvl3pPr indent="-317500" lvl="2" marL="1371600" algn="l">
              <a:lnSpc>
                <a:spcPct val="90000"/>
              </a:lnSpc>
              <a:spcBef>
                <a:spcPts val="398"/>
              </a:spcBef>
              <a:spcAft>
                <a:spcPts val="0"/>
              </a:spcAft>
              <a:buSzPts val="1400"/>
              <a:buChar char="◦"/>
              <a:defRPr/>
            </a:lvl3pPr>
            <a:lvl4pPr indent="-317500" lvl="3" marL="1828800" algn="l">
              <a:lnSpc>
                <a:spcPct val="90000"/>
              </a:lnSpc>
              <a:spcBef>
                <a:spcPts val="398"/>
              </a:spcBef>
              <a:spcAft>
                <a:spcPts val="0"/>
              </a:spcAft>
              <a:buSzPts val="1400"/>
              <a:buChar char="◦"/>
              <a:defRPr/>
            </a:lvl4pPr>
            <a:lvl5pPr indent="-317500" lvl="4" marL="2286000" algn="l">
              <a:lnSpc>
                <a:spcPct val="90000"/>
              </a:lnSpc>
              <a:spcBef>
                <a:spcPts val="398"/>
              </a:spcBef>
              <a:spcAft>
                <a:spcPts val="0"/>
              </a:spcAft>
              <a:buSzPts val="1400"/>
              <a:buChar char="◦"/>
              <a:defRPr/>
            </a:lvl5pPr>
            <a:lvl6pPr indent="-317500" lvl="5" marL="2743200" algn="l">
              <a:lnSpc>
                <a:spcPct val="90000"/>
              </a:lnSpc>
              <a:spcBef>
                <a:spcPts val="398"/>
              </a:spcBef>
              <a:spcAft>
                <a:spcPts val="0"/>
              </a:spcAft>
              <a:buSzPts val="1400"/>
              <a:buChar char="◦"/>
              <a:defRPr/>
            </a:lvl6pPr>
            <a:lvl7pPr indent="-317500" lvl="6" marL="3200400" algn="l">
              <a:lnSpc>
                <a:spcPct val="90000"/>
              </a:lnSpc>
              <a:spcBef>
                <a:spcPts val="398"/>
              </a:spcBef>
              <a:spcAft>
                <a:spcPts val="0"/>
              </a:spcAft>
              <a:buSzPts val="1400"/>
              <a:buChar char="◦"/>
              <a:defRPr/>
            </a:lvl7pPr>
            <a:lvl8pPr indent="-317500" lvl="7" marL="3657600" algn="l">
              <a:lnSpc>
                <a:spcPct val="90000"/>
              </a:lnSpc>
              <a:spcBef>
                <a:spcPts val="398"/>
              </a:spcBef>
              <a:spcAft>
                <a:spcPts val="0"/>
              </a:spcAft>
              <a:buSzPts val="1400"/>
              <a:buChar char="◦"/>
              <a:defRPr/>
            </a:lvl8pPr>
            <a:lvl9pPr indent="-317500" lvl="8" marL="4114800" algn="l">
              <a:lnSpc>
                <a:spcPct val="90000"/>
              </a:lnSpc>
              <a:spcBef>
                <a:spcPts val="398"/>
              </a:spcBef>
              <a:spcAft>
                <a:spcPts val="398"/>
              </a:spcAft>
              <a:buSzPts val="1400"/>
              <a:buChar char="◦"/>
              <a:defRPr/>
            </a:lvl9pPr>
          </a:lstStyle>
          <a:p/>
        </p:txBody>
      </p:sp>
      <p:cxnSp>
        <p:nvCxnSpPr>
          <p:cNvPr id="234" name="Google Shape;234;p173"/>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sp>
        <p:nvSpPr>
          <p:cNvPr id="235" name="Google Shape;235;p173"/>
          <p:cNvSpPr txBox="1"/>
          <p:nvPr>
            <p:ph idx="10" type="dt"/>
          </p:nvPr>
        </p:nvSpPr>
        <p:spPr>
          <a:xfrm>
            <a:off x="2567609" y="6543225"/>
            <a:ext cx="825989" cy="25608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6" name="Google Shape;236;p173"/>
          <p:cNvSpPr txBox="1"/>
          <p:nvPr>
            <p:ph idx="11" type="ftr"/>
          </p:nvPr>
        </p:nvSpPr>
        <p:spPr>
          <a:xfrm>
            <a:off x="168982" y="6554697"/>
            <a:ext cx="2154900" cy="21301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7" name="Google Shape;237;p173"/>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None/>
            </a:pPr>
            <a:r>
              <a:rPr b="0" i="0" lang="es-ES" sz="822" u="none" cap="none" strike="noStrike">
                <a:solidFill>
                  <a:srgbClr val="888888"/>
                </a:solidFill>
                <a:latin typeface="Arial"/>
                <a:ea typeface="Arial"/>
                <a:cs typeface="Arial"/>
                <a:sym typeface="Arial"/>
              </a:rPr>
              <a:t>Fuente:</a:t>
            </a:r>
            <a:endParaRPr b="0" i="0" sz="822" u="none" cap="none" strike="noStrike">
              <a:solidFill>
                <a:srgbClr val="3F3F3F"/>
              </a:solidFill>
              <a:latin typeface="Arial"/>
              <a:ea typeface="Arial"/>
              <a:cs typeface="Arial"/>
              <a:sym typeface="Arial"/>
            </a:endParaRPr>
          </a:p>
        </p:txBody>
      </p:sp>
      <p:cxnSp>
        <p:nvCxnSpPr>
          <p:cNvPr id="238" name="Google Shape;238;p173"/>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Normal con fuente ">
  <p:cSld name="9_Normal con fuente ">
    <p:bg>
      <p:bgPr>
        <a:solidFill>
          <a:schemeClr val="lt1"/>
        </a:solidFill>
      </p:bgPr>
    </p:bg>
    <p:spTree>
      <p:nvGrpSpPr>
        <p:cNvPr id="239" name="Shape 239"/>
        <p:cNvGrpSpPr/>
        <p:nvPr/>
      </p:nvGrpSpPr>
      <p:grpSpPr>
        <a:xfrm>
          <a:off x="0" y="0"/>
          <a:ext cx="0" cy="0"/>
          <a:chOff x="0" y="0"/>
          <a:chExt cx="0" cy="0"/>
        </a:xfrm>
      </p:grpSpPr>
      <p:sp>
        <p:nvSpPr>
          <p:cNvPr id="240" name="Google Shape;240;p174"/>
          <p:cNvSpPr txBox="1"/>
          <p:nvPr>
            <p:ph type="title"/>
          </p:nvPr>
        </p:nvSpPr>
        <p:spPr>
          <a:xfrm>
            <a:off x="623395" y="643372"/>
            <a:ext cx="10772775" cy="1129444"/>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1" name="Google Shape;241;p174"/>
          <p:cNvSpPr txBox="1"/>
          <p:nvPr>
            <p:ph idx="12" type="sldNum"/>
          </p:nvPr>
        </p:nvSpPr>
        <p:spPr>
          <a:xfrm>
            <a:off x="9249399" y="2852616"/>
            <a:ext cx="2926080" cy="104857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242" name="Google Shape;242;p174"/>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None/>
            </a:pPr>
            <a:r>
              <a:rPr b="0" i="0" lang="es-ES" sz="822" u="none" cap="none" strike="noStrike">
                <a:solidFill>
                  <a:srgbClr val="888888"/>
                </a:solidFill>
                <a:latin typeface="Arial"/>
                <a:ea typeface="Arial"/>
                <a:cs typeface="Arial"/>
                <a:sym typeface="Arial"/>
              </a:rPr>
              <a:t>Fuente:</a:t>
            </a:r>
            <a:endParaRPr b="0" i="0" sz="822" u="none" cap="none" strike="noStrike">
              <a:solidFill>
                <a:srgbClr val="3F3F3F"/>
              </a:solidFill>
              <a:latin typeface="Arial"/>
              <a:ea typeface="Arial"/>
              <a:cs typeface="Arial"/>
              <a:sym typeface="Arial"/>
            </a:endParaRPr>
          </a:p>
        </p:txBody>
      </p:sp>
      <p:sp>
        <p:nvSpPr>
          <p:cNvPr id="243" name="Google Shape;243;p174"/>
          <p:cNvSpPr txBox="1"/>
          <p:nvPr>
            <p:ph idx="1" type="body"/>
          </p:nvPr>
        </p:nvSpPr>
        <p:spPr>
          <a:xfrm>
            <a:off x="623392" y="1902581"/>
            <a:ext cx="9793088" cy="4478753"/>
          </a:xfrm>
          <a:prstGeom prst="rect">
            <a:avLst/>
          </a:prstGeom>
          <a:noFill/>
          <a:ln>
            <a:noFill/>
          </a:ln>
        </p:spPr>
        <p:txBody>
          <a:bodyPr anchorCtr="0" anchor="t" bIns="45700" lIns="0" spcFirstLastPara="1" rIns="0" wrap="square" tIns="45700">
            <a:normAutofit/>
          </a:bodyPr>
          <a:lstStyle>
            <a:lvl1pPr indent="-355600" lvl="0" marL="457200" algn="l">
              <a:lnSpc>
                <a:spcPct val="90000"/>
              </a:lnSpc>
              <a:spcBef>
                <a:spcPts val="1195"/>
              </a:spcBef>
              <a:spcAft>
                <a:spcPts val="0"/>
              </a:spcAft>
              <a:buClr>
                <a:srgbClr val="C00000"/>
              </a:buClr>
              <a:buSzPts val="2000"/>
              <a:buFont typeface="Arial"/>
              <a:buChar char="»"/>
              <a:defRPr/>
            </a:lvl1pPr>
            <a:lvl2pPr indent="-342900" lvl="1" marL="914400" algn="l">
              <a:lnSpc>
                <a:spcPct val="90000"/>
              </a:lnSpc>
              <a:spcBef>
                <a:spcPts val="199"/>
              </a:spcBef>
              <a:spcAft>
                <a:spcPts val="0"/>
              </a:spcAft>
              <a:buSzPts val="1800"/>
              <a:buChar char="◦"/>
              <a:defRPr/>
            </a:lvl2pPr>
            <a:lvl3pPr indent="-317500" lvl="2" marL="1371600" algn="l">
              <a:lnSpc>
                <a:spcPct val="90000"/>
              </a:lnSpc>
              <a:spcBef>
                <a:spcPts val="398"/>
              </a:spcBef>
              <a:spcAft>
                <a:spcPts val="0"/>
              </a:spcAft>
              <a:buSzPts val="1400"/>
              <a:buChar char="◦"/>
              <a:defRPr/>
            </a:lvl3pPr>
            <a:lvl4pPr indent="-317500" lvl="3" marL="1828800" algn="l">
              <a:lnSpc>
                <a:spcPct val="90000"/>
              </a:lnSpc>
              <a:spcBef>
                <a:spcPts val="398"/>
              </a:spcBef>
              <a:spcAft>
                <a:spcPts val="0"/>
              </a:spcAft>
              <a:buSzPts val="1400"/>
              <a:buChar char="◦"/>
              <a:defRPr/>
            </a:lvl4pPr>
            <a:lvl5pPr indent="-317500" lvl="4" marL="2286000" algn="l">
              <a:lnSpc>
                <a:spcPct val="90000"/>
              </a:lnSpc>
              <a:spcBef>
                <a:spcPts val="398"/>
              </a:spcBef>
              <a:spcAft>
                <a:spcPts val="0"/>
              </a:spcAft>
              <a:buSzPts val="1400"/>
              <a:buChar char="◦"/>
              <a:defRPr/>
            </a:lvl5pPr>
            <a:lvl6pPr indent="-317500" lvl="5" marL="2743200" algn="l">
              <a:lnSpc>
                <a:spcPct val="90000"/>
              </a:lnSpc>
              <a:spcBef>
                <a:spcPts val="398"/>
              </a:spcBef>
              <a:spcAft>
                <a:spcPts val="0"/>
              </a:spcAft>
              <a:buSzPts val="1400"/>
              <a:buChar char="◦"/>
              <a:defRPr/>
            </a:lvl6pPr>
            <a:lvl7pPr indent="-317500" lvl="6" marL="3200400" algn="l">
              <a:lnSpc>
                <a:spcPct val="90000"/>
              </a:lnSpc>
              <a:spcBef>
                <a:spcPts val="398"/>
              </a:spcBef>
              <a:spcAft>
                <a:spcPts val="0"/>
              </a:spcAft>
              <a:buSzPts val="1400"/>
              <a:buChar char="◦"/>
              <a:defRPr/>
            </a:lvl7pPr>
            <a:lvl8pPr indent="-317500" lvl="7" marL="3657600" algn="l">
              <a:lnSpc>
                <a:spcPct val="90000"/>
              </a:lnSpc>
              <a:spcBef>
                <a:spcPts val="398"/>
              </a:spcBef>
              <a:spcAft>
                <a:spcPts val="0"/>
              </a:spcAft>
              <a:buSzPts val="1400"/>
              <a:buChar char="◦"/>
              <a:defRPr/>
            </a:lvl8pPr>
            <a:lvl9pPr indent="-317500" lvl="8" marL="4114800" algn="l">
              <a:lnSpc>
                <a:spcPct val="90000"/>
              </a:lnSpc>
              <a:spcBef>
                <a:spcPts val="398"/>
              </a:spcBef>
              <a:spcAft>
                <a:spcPts val="398"/>
              </a:spcAft>
              <a:buSzPts val="1400"/>
              <a:buChar char="◦"/>
              <a:defRPr/>
            </a:lvl9pPr>
          </a:lstStyle>
          <a:p/>
        </p:txBody>
      </p:sp>
      <p:cxnSp>
        <p:nvCxnSpPr>
          <p:cNvPr id="244" name="Google Shape;244;p174"/>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sp>
        <p:nvSpPr>
          <p:cNvPr id="245" name="Google Shape;245;p174"/>
          <p:cNvSpPr txBox="1"/>
          <p:nvPr>
            <p:ph idx="10" type="dt"/>
          </p:nvPr>
        </p:nvSpPr>
        <p:spPr>
          <a:xfrm>
            <a:off x="2567609" y="6543225"/>
            <a:ext cx="825989" cy="25608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6" name="Google Shape;246;p174"/>
          <p:cNvSpPr txBox="1"/>
          <p:nvPr>
            <p:ph idx="11" type="ftr"/>
          </p:nvPr>
        </p:nvSpPr>
        <p:spPr>
          <a:xfrm>
            <a:off x="168982" y="6554697"/>
            <a:ext cx="2154900" cy="21301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7" name="Google Shape;247;p174"/>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None/>
            </a:pPr>
            <a:r>
              <a:rPr b="0" i="0" lang="es-ES" sz="822" u="none" cap="none" strike="noStrike">
                <a:solidFill>
                  <a:srgbClr val="888888"/>
                </a:solidFill>
                <a:latin typeface="Arial"/>
                <a:ea typeface="Arial"/>
                <a:cs typeface="Arial"/>
                <a:sym typeface="Arial"/>
              </a:rPr>
              <a:t>Fuente:</a:t>
            </a:r>
            <a:endParaRPr b="0" i="0" sz="822" u="none" cap="none" strike="noStrike">
              <a:solidFill>
                <a:srgbClr val="3F3F3F"/>
              </a:solidFill>
              <a:latin typeface="Arial"/>
              <a:ea typeface="Arial"/>
              <a:cs typeface="Arial"/>
              <a:sym typeface="Arial"/>
            </a:endParaRPr>
          </a:p>
        </p:txBody>
      </p:sp>
      <p:cxnSp>
        <p:nvCxnSpPr>
          <p:cNvPr id="248" name="Google Shape;248;p174"/>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Normal con fuente ">
  <p:cSld name="10_Normal con fuente ">
    <p:bg>
      <p:bgPr>
        <a:solidFill>
          <a:schemeClr val="lt1"/>
        </a:solidFill>
      </p:bgPr>
    </p:bg>
    <p:spTree>
      <p:nvGrpSpPr>
        <p:cNvPr id="249" name="Shape 249"/>
        <p:cNvGrpSpPr/>
        <p:nvPr/>
      </p:nvGrpSpPr>
      <p:grpSpPr>
        <a:xfrm>
          <a:off x="0" y="0"/>
          <a:ext cx="0" cy="0"/>
          <a:chOff x="0" y="0"/>
          <a:chExt cx="0" cy="0"/>
        </a:xfrm>
      </p:grpSpPr>
      <p:sp>
        <p:nvSpPr>
          <p:cNvPr id="250" name="Google Shape;250;p175"/>
          <p:cNvSpPr txBox="1"/>
          <p:nvPr>
            <p:ph type="title"/>
          </p:nvPr>
        </p:nvSpPr>
        <p:spPr>
          <a:xfrm>
            <a:off x="623395" y="643372"/>
            <a:ext cx="10772775" cy="1129444"/>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1" name="Google Shape;251;p175"/>
          <p:cNvSpPr txBox="1"/>
          <p:nvPr>
            <p:ph idx="12" type="sldNum"/>
          </p:nvPr>
        </p:nvSpPr>
        <p:spPr>
          <a:xfrm>
            <a:off x="9249399" y="2852616"/>
            <a:ext cx="2926080" cy="104857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252" name="Google Shape;252;p175"/>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None/>
            </a:pPr>
            <a:r>
              <a:rPr b="0" i="0" lang="es-ES" sz="822" u="none" cap="none" strike="noStrike">
                <a:solidFill>
                  <a:srgbClr val="888888"/>
                </a:solidFill>
                <a:latin typeface="Arial"/>
                <a:ea typeface="Arial"/>
                <a:cs typeface="Arial"/>
                <a:sym typeface="Arial"/>
              </a:rPr>
              <a:t>Fuente:</a:t>
            </a:r>
            <a:endParaRPr b="0" i="0" sz="822" u="none" cap="none" strike="noStrike">
              <a:solidFill>
                <a:srgbClr val="3F3F3F"/>
              </a:solidFill>
              <a:latin typeface="Arial"/>
              <a:ea typeface="Arial"/>
              <a:cs typeface="Arial"/>
              <a:sym typeface="Arial"/>
            </a:endParaRPr>
          </a:p>
        </p:txBody>
      </p:sp>
      <p:sp>
        <p:nvSpPr>
          <p:cNvPr id="253" name="Google Shape;253;p175"/>
          <p:cNvSpPr txBox="1"/>
          <p:nvPr>
            <p:ph idx="1" type="body"/>
          </p:nvPr>
        </p:nvSpPr>
        <p:spPr>
          <a:xfrm>
            <a:off x="623392" y="1902581"/>
            <a:ext cx="9793088" cy="4478753"/>
          </a:xfrm>
          <a:prstGeom prst="rect">
            <a:avLst/>
          </a:prstGeom>
          <a:noFill/>
          <a:ln>
            <a:noFill/>
          </a:ln>
        </p:spPr>
        <p:txBody>
          <a:bodyPr anchorCtr="0" anchor="t" bIns="45700" lIns="0" spcFirstLastPara="1" rIns="0" wrap="square" tIns="45700">
            <a:normAutofit/>
          </a:bodyPr>
          <a:lstStyle>
            <a:lvl1pPr indent="-355600" lvl="0" marL="457200" algn="l">
              <a:lnSpc>
                <a:spcPct val="90000"/>
              </a:lnSpc>
              <a:spcBef>
                <a:spcPts val="1195"/>
              </a:spcBef>
              <a:spcAft>
                <a:spcPts val="0"/>
              </a:spcAft>
              <a:buClr>
                <a:srgbClr val="C00000"/>
              </a:buClr>
              <a:buSzPts val="2000"/>
              <a:buFont typeface="Arial"/>
              <a:buChar char="»"/>
              <a:defRPr/>
            </a:lvl1pPr>
            <a:lvl2pPr indent="-342900" lvl="1" marL="914400" algn="l">
              <a:lnSpc>
                <a:spcPct val="90000"/>
              </a:lnSpc>
              <a:spcBef>
                <a:spcPts val="199"/>
              </a:spcBef>
              <a:spcAft>
                <a:spcPts val="0"/>
              </a:spcAft>
              <a:buSzPts val="1800"/>
              <a:buChar char="◦"/>
              <a:defRPr/>
            </a:lvl2pPr>
            <a:lvl3pPr indent="-317500" lvl="2" marL="1371600" algn="l">
              <a:lnSpc>
                <a:spcPct val="90000"/>
              </a:lnSpc>
              <a:spcBef>
                <a:spcPts val="398"/>
              </a:spcBef>
              <a:spcAft>
                <a:spcPts val="0"/>
              </a:spcAft>
              <a:buSzPts val="1400"/>
              <a:buChar char="◦"/>
              <a:defRPr/>
            </a:lvl3pPr>
            <a:lvl4pPr indent="-317500" lvl="3" marL="1828800" algn="l">
              <a:lnSpc>
                <a:spcPct val="90000"/>
              </a:lnSpc>
              <a:spcBef>
                <a:spcPts val="398"/>
              </a:spcBef>
              <a:spcAft>
                <a:spcPts val="0"/>
              </a:spcAft>
              <a:buSzPts val="1400"/>
              <a:buChar char="◦"/>
              <a:defRPr/>
            </a:lvl4pPr>
            <a:lvl5pPr indent="-317500" lvl="4" marL="2286000" algn="l">
              <a:lnSpc>
                <a:spcPct val="90000"/>
              </a:lnSpc>
              <a:spcBef>
                <a:spcPts val="398"/>
              </a:spcBef>
              <a:spcAft>
                <a:spcPts val="0"/>
              </a:spcAft>
              <a:buSzPts val="1400"/>
              <a:buChar char="◦"/>
              <a:defRPr/>
            </a:lvl5pPr>
            <a:lvl6pPr indent="-317500" lvl="5" marL="2743200" algn="l">
              <a:lnSpc>
                <a:spcPct val="90000"/>
              </a:lnSpc>
              <a:spcBef>
                <a:spcPts val="398"/>
              </a:spcBef>
              <a:spcAft>
                <a:spcPts val="0"/>
              </a:spcAft>
              <a:buSzPts val="1400"/>
              <a:buChar char="◦"/>
              <a:defRPr/>
            </a:lvl6pPr>
            <a:lvl7pPr indent="-317500" lvl="6" marL="3200400" algn="l">
              <a:lnSpc>
                <a:spcPct val="90000"/>
              </a:lnSpc>
              <a:spcBef>
                <a:spcPts val="398"/>
              </a:spcBef>
              <a:spcAft>
                <a:spcPts val="0"/>
              </a:spcAft>
              <a:buSzPts val="1400"/>
              <a:buChar char="◦"/>
              <a:defRPr/>
            </a:lvl7pPr>
            <a:lvl8pPr indent="-317500" lvl="7" marL="3657600" algn="l">
              <a:lnSpc>
                <a:spcPct val="90000"/>
              </a:lnSpc>
              <a:spcBef>
                <a:spcPts val="398"/>
              </a:spcBef>
              <a:spcAft>
                <a:spcPts val="0"/>
              </a:spcAft>
              <a:buSzPts val="1400"/>
              <a:buChar char="◦"/>
              <a:defRPr/>
            </a:lvl8pPr>
            <a:lvl9pPr indent="-317500" lvl="8" marL="4114800" algn="l">
              <a:lnSpc>
                <a:spcPct val="90000"/>
              </a:lnSpc>
              <a:spcBef>
                <a:spcPts val="398"/>
              </a:spcBef>
              <a:spcAft>
                <a:spcPts val="398"/>
              </a:spcAft>
              <a:buSzPts val="1400"/>
              <a:buChar char="◦"/>
              <a:defRPr/>
            </a:lvl9pPr>
          </a:lstStyle>
          <a:p/>
        </p:txBody>
      </p:sp>
      <p:cxnSp>
        <p:nvCxnSpPr>
          <p:cNvPr id="254" name="Google Shape;254;p175"/>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sp>
        <p:nvSpPr>
          <p:cNvPr id="255" name="Google Shape;255;p175"/>
          <p:cNvSpPr txBox="1"/>
          <p:nvPr>
            <p:ph idx="10" type="dt"/>
          </p:nvPr>
        </p:nvSpPr>
        <p:spPr>
          <a:xfrm>
            <a:off x="2567609" y="6543225"/>
            <a:ext cx="825989" cy="25608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6" name="Google Shape;256;p175"/>
          <p:cNvSpPr txBox="1"/>
          <p:nvPr>
            <p:ph idx="11" type="ftr"/>
          </p:nvPr>
        </p:nvSpPr>
        <p:spPr>
          <a:xfrm>
            <a:off x="168982" y="6554697"/>
            <a:ext cx="2154900" cy="21301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7" name="Google Shape;257;p175"/>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None/>
            </a:pPr>
            <a:r>
              <a:rPr b="0" i="0" lang="es-ES" sz="822" u="none" cap="none" strike="noStrike">
                <a:solidFill>
                  <a:srgbClr val="888888"/>
                </a:solidFill>
                <a:latin typeface="Arial"/>
                <a:ea typeface="Arial"/>
                <a:cs typeface="Arial"/>
                <a:sym typeface="Arial"/>
              </a:rPr>
              <a:t>Fuente:</a:t>
            </a:r>
            <a:endParaRPr b="0" i="0" sz="822" u="none" cap="none" strike="noStrike">
              <a:solidFill>
                <a:srgbClr val="3F3F3F"/>
              </a:solidFill>
              <a:latin typeface="Arial"/>
              <a:ea typeface="Arial"/>
              <a:cs typeface="Arial"/>
              <a:sym typeface="Arial"/>
            </a:endParaRPr>
          </a:p>
        </p:txBody>
      </p:sp>
      <p:cxnSp>
        <p:nvCxnSpPr>
          <p:cNvPr id="258" name="Google Shape;258;p175"/>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showMasterSp="0" type="secHead">
  <p:cSld name="SECTION_HEADER">
    <p:spTree>
      <p:nvGrpSpPr>
        <p:cNvPr id="31" name="Shape 31"/>
        <p:cNvGrpSpPr/>
        <p:nvPr/>
      </p:nvGrpSpPr>
      <p:grpSpPr>
        <a:xfrm>
          <a:off x="0" y="0"/>
          <a:ext cx="0" cy="0"/>
          <a:chOff x="0" y="0"/>
          <a:chExt cx="0" cy="0"/>
        </a:xfrm>
      </p:grpSpPr>
      <p:sp>
        <p:nvSpPr>
          <p:cNvPr id="32" name="Google Shape;32;p149"/>
          <p:cNvSpPr/>
          <p:nvPr/>
        </p:nvSpPr>
        <p:spPr>
          <a:xfrm>
            <a:off x="3176" y="6400800"/>
            <a:ext cx="12188825" cy="457200"/>
          </a:xfrm>
          <a:prstGeom prst="rect">
            <a:avLst/>
          </a:prstGeom>
          <a:solidFill>
            <a:schemeClr val="accent2"/>
          </a:solidFill>
          <a:ln>
            <a:noFill/>
          </a:ln>
        </p:spPr>
        <p:txBody>
          <a:bodyPr anchorCtr="0" anchor="ctr" bIns="91050" lIns="91050" spcFirstLastPara="1" rIns="91050" wrap="square" tIns="91050">
            <a:noAutofit/>
          </a:bodyPr>
          <a:lstStyle/>
          <a:p>
            <a:pPr indent="0" lvl="0" marL="0" marR="0" rtl="0" algn="l">
              <a:lnSpc>
                <a:spcPct val="100000"/>
              </a:lnSpc>
              <a:spcBef>
                <a:spcPts val="0"/>
              </a:spcBef>
              <a:spcAft>
                <a:spcPts val="0"/>
              </a:spcAft>
              <a:buNone/>
            </a:pPr>
            <a:r>
              <a:t/>
            </a:r>
            <a:endParaRPr b="0" i="0" sz="1394" u="none" cap="none" strike="noStrike">
              <a:solidFill>
                <a:srgbClr val="000000"/>
              </a:solidFill>
              <a:latin typeface="Arial"/>
              <a:ea typeface="Arial"/>
              <a:cs typeface="Arial"/>
              <a:sym typeface="Arial"/>
            </a:endParaRPr>
          </a:p>
        </p:txBody>
      </p:sp>
      <p:sp>
        <p:nvSpPr>
          <p:cNvPr id="33" name="Google Shape;33;p149"/>
          <p:cNvSpPr/>
          <p:nvPr/>
        </p:nvSpPr>
        <p:spPr>
          <a:xfrm>
            <a:off x="16" y="6334316"/>
            <a:ext cx="12188825" cy="64008"/>
          </a:xfrm>
          <a:prstGeom prst="rect">
            <a:avLst/>
          </a:prstGeom>
          <a:solidFill>
            <a:schemeClr val="accent1"/>
          </a:solidFill>
          <a:ln>
            <a:noFill/>
          </a:ln>
        </p:spPr>
        <p:txBody>
          <a:bodyPr anchorCtr="0" anchor="ctr" bIns="91050" lIns="91050" spcFirstLastPara="1" rIns="91050" wrap="square" tIns="91050">
            <a:noAutofit/>
          </a:bodyPr>
          <a:lstStyle/>
          <a:p>
            <a:pPr indent="0" lvl="0" marL="0" marR="0" rtl="0" algn="l">
              <a:lnSpc>
                <a:spcPct val="100000"/>
              </a:lnSpc>
              <a:spcBef>
                <a:spcPts val="0"/>
              </a:spcBef>
              <a:spcAft>
                <a:spcPts val="0"/>
              </a:spcAft>
              <a:buNone/>
            </a:pPr>
            <a:r>
              <a:t/>
            </a:r>
            <a:endParaRPr b="0" i="0" sz="1394" u="none" cap="none" strike="noStrike">
              <a:solidFill>
                <a:srgbClr val="000000"/>
              </a:solidFill>
              <a:latin typeface="Arial"/>
              <a:ea typeface="Arial"/>
              <a:cs typeface="Arial"/>
              <a:sym typeface="Arial"/>
            </a:endParaRPr>
          </a:p>
        </p:txBody>
      </p:sp>
      <p:sp>
        <p:nvSpPr>
          <p:cNvPr id="34" name="Google Shape;34;p149"/>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7968">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49"/>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195"/>
              </a:spcBef>
              <a:spcAft>
                <a:spcPts val="0"/>
              </a:spcAft>
              <a:buSzPts val="2400"/>
              <a:buNone/>
              <a:defRPr sz="2390" cap="none">
                <a:solidFill>
                  <a:schemeClr val="dk2"/>
                </a:solidFill>
                <a:latin typeface="Calibri"/>
                <a:ea typeface="Calibri"/>
                <a:cs typeface="Calibri"/>
                <a:sym typeface="Calibri"/>
              </a:defRPr>
            </a:lvl1pPr>
            <a:lvl2pPr indent="-228600" lvl="1" marL="914400" algn="l">
              <a:lnSpc>
                <a:spcPct val="90000"/>
              </a:lnSpc>
              <a:spcBef>
                <a:spcPts val="199"/>
              </a:spcBef>
              <a:spcAft>
                <a:spcPts val="0"/>
              </a:spcAft>
              <a:buSzPts val="1800"/>
              <a:buNone/>
              <a:defRPr sz="1793">
                <a:solidFill>
                  <a:srgbClr val="888888"/>
                </a:solidFill>
              </a:defRPr>
            </a:lvl2pPr>
            <a:lvl3pPr indent="-228600" lvl="2" marL="1371600" algn="l">
              <a:lnSpc>
                <a:spcPct val="90000"/>
              </a:lnSpc>
              <a:spcBef>
                <a:spcPts val="398"/>
              </a:spcBef>
              <a:spcAft>
                <a:spcPts val="0"/>
              </a:spcAft>
              <a:buSzPts val="1600"/>
              <a:buNone/>
              <a:defRPr sz="1594">
                <a:solidFill>
                  <a:srgbClr val="888888"/>
                </a:solidFill>
              </a:defRPr>
            </a:lvl3pPr>
            <a:lvl4pPr indent="-228600" lvl="3" marL="1828800" algn="l">
              <a:lnSpc>
                <a:spcPct val="90000"/>
              </a:lnSpc>
              <a:spcBef>
                <a:spcPts val="398"/>
              </a:spcBef>
              <a:spcAft>
                <a:spcPts val="0"/>
              </a:spcAft>
              <a:buSzPts val="1400"/>
              <a:buNone/>
              <a:defRPr sz="1394">
                <a:solidFill>
                  <a:srgbClr val="888888"/>
                </a:solidFill>
              </a:defRPr>
            </a:lvl4pPr>
            <a:lvl5pPr indent="-228600" lvl="4" marL="2286000" algn="l">
              <a:lnSpc>
                <a:spcPct val="90000"/>
              </a:lnSpc>
              <a:spcBef>
                <a:spcPts val="398"/>
              </a:spcBef>
              <a:spcAft>
                <a:spcPts val="0"/>
              </a:spcAft>
              <a:buSzPts val="1400"/>
              <a:buNone/>
              <a:defRPr sz="1394">
                <a:solidFill>
                  <a:srgbClr val="888888"/>
                </a:solidFill>
              </a:defRPr>
            </a:lvl5pPr>
            <a:lvl6pPr indent="-228600" lvl="5" marL="2743200" algn="l">
              <a:lnSpc>
                <a:spcPct val="90000"/>
              </a:lnSpc>
              <a:spcBef>
                <a:spcPts val="398"/>
              </a:spcBef>
              <a:spcAft>
                <a:spcPts val="0"/>
              </a:spcAft>
              <a:buSzPts val="1400"/>
              <a:buNone/>
              <a:defRPr sz="1394">
                <a:solidFill>
                  <a:srgbClr val="888888"/>
                </a:solidFill>
              </a:defRPr>
            </a:lvl6pPr>
            <a:lvl7pPr indent="-228600" lvl="6" marL="3200400" algn="l">
              <a:lnSpc>
                <a:spcPct val="90000"/>
              </a:lnSpc>
              <a:spcBef>
                <a:spcPts val="398"/>
              </a:spcBef>
              <a:spcAft>
                <a:spcPts val="0"/>
              </a:spcAft>
              <a:buSzPts val="1400"/>
              <a:buNone/>
              <a:defRPr sz="1394">
                <a:solidFill>
                  <a:srgbClr val="888888"/>
                </a:solidFill>
              </a:defRPr>
            </a:lvl7pPr>
            <a:lvl8pPr indent="-228600" lvl="7" marL="3657600" algn="l">
              <a:lnSpc>
                <a:spcPct val="90000"/>
              </a:lnSpc>
              <a:spcBef>
                <a:spcPts val="398"/>
              </a:spcBef>
              <a:spcAft>
                <a:spcPts val="0"/>
              </a:spcAft>
              <a:buSzPts val="1400"/>
              <a:buNone/>
              <a:defRPr sz="1394">
                <a:solidFill>
                  <a:srgbClr val="888888"/>
                </a:solidFill>
              </a:defRPr>
            </a:lvl8pPr>
            <a:lvl9pPr indent="-228600" lvl="8" marL="4114800" algn="l">
              <a:lnSpc>
                <a:spcPct val="90000"/>
              </a:lnSpc>
              <a:spcBef>
                <a:spcPts val="398"/>
              </a:spcBef>
              <a:spcAft>
                <a:spcPts val="398"/>
              </a:spcAft>
              <a:buSzPts val="1400"/>
              <a:buNone/>
              <a:defRPr sz="1394">
                <a:solidFill>
                  <a:srgbClr val="888888"/>
                </a:solidFill>
              </a:defRPr>
            </a:lvl9pPr>
          </a:lstStyle>
          <a:p/>
        </p:txBody>
      </p:sp>
      <p:sp>
        <p:nvSpPr>
          <p:cNvPr id="36" name="Google Shape;36;p149"/>
          <p:cNvSpPr txBox="1"/>
          <p:nvPr>
            <p:ph idx="10" type="dt"/>
          </p:nvPr>
        </p:nvSpPr>
        <p:spPr>
          <a:xfrm>
            <a:off x="1097281" y="6459787"/>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49"/>
          <p:cNvSpPr txBox="1"/>
          <p:nvPr>
            <p:ph idx="11" type="ftr"/>
          </p:nvPr>
        </p:nvSpPr>
        <p:spPr>
          <a:xfrm>
            <a:off x="3686185" y="6459787"/>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9"/>
          <p:cNvSpPr txBox="1"/>
          <p:nvPr>
            <p:ph idx="12" type="sldNum"/>
          </p:nvPr>
        </p:nvSpPr>
        <p:spPr>
          <a:xfrm>
            <a:off x="9900459" y="6459787"/>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cxnSp>
        <p:nvCxnSpPr>
          <p:cNvPr id="39" name="Google Shape;39;p149"/>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Normal con fuente ">
  <p:cSld name="11_Normal con fuente ">
    <p:bg>
      <p:bgPr>
        <a:solidFill>
          <a:schemeClr val="lt1"/>
        </a:solidFill>
      </p:bgPr>
    </p:bg>
    <p:spTree>
      <p:nvGrpSpPr>
        <p:cNvPr id="259" name="Shape 259"/>
        <p:cNvGrpSpPr/>
        <p:nvPr/>
      </p:nvGrpSpPr>
      <p:grpSpPr>
        <a:xfrm>
          <a:off x="0" y="0"/>
          <a:ext cx="0" cy="0"/>
          <a:chOff x="0" y="0"/>
          <a:chExt cx="0" cy="0"/>
        </a:xfrm>
      </p:grpSpPr>
      <p:sp>
        <p:nvSpPr>
          <p:cNvPr id="260" name="Google Shape;260;p176"/>
          <p:cNvSpPr txBox="1"/>
          <p:nvPr>
            <p:ph type="title"/>
          </p:nvPr>
        </p:nvSpPr>
        <p:spPr>
          <a:xfrm>
            <a:off x="623395" y="643372"/>
            <a:ext cx="10772775" cy="1129444"/>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1" name="Google Shape;261;p176"/>
          <p:cNvSpPr txBox="1"/>
          <p:nvPr>
            <p:ph idx="12" type="sldNum"/>
          </p:nvPr>
        </p:nvSpPr>
        <p:spPr>
          <a:xfrm>
            <a:off x="9249399" y="2852616"/>
            <a:ext cx="2926080" cy="104857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262" name="Google Shape;262;p176"/>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None/>
            </a:pPr>
            <a:r>
              <a:rPr b="0" i="0" lang="es-ES" sz="822" u="none" cap="none" strike="noStrike">
                <a:solidFill>
                  <a:srgbClr val="888888"/>
                </a:solidFill>
                <a:latin typeface="Arial"/>
                <a:ea typeface="Arial"/>
                <a:cs typeface="Arial"/>
                <a:sym typeface="Arial"/>
              </a:rPr>
              <a:t>Fuente:</a:t>
            </a:r>
            <a:endParaRPr b="0" i="0" sz="822" u="none" cap="none" strike="noStrike">
              <a:solidFill>
                <a:srgbClr val="3F3F3F"/>
              </a:solidFill>
              <a:latin typeface="Arial"/>
              <a:ea typeface="Arial"/>
              <a:cs typeface="Arial"/>
              <a:sym typeface="Arial"/>
            </a:endParaRPr>
          </a:p>
        </p:txBody>
      </p:sp>
      <p:sp>
        <p:nvSpPr>
          <p:cNvPr id="263" name="Google Shape;263;p176"/>
          <p:cNvSpPr txBox="1"/>
          <p:nvPr>
            <p:ph idx="1" type="body"/>
          </p:nvPr>
        </p:nvSpPr>
        <p:spPr>
          <a:xfrm>
            <a:off x="623392" y="1902581"/>
            <a:ext cx="9793088" cy="4478753"/>
          </a:xfrm>
          <a:prstGeom prst="rect">
            <a:avLst/>
          </a:prstGeom>
          <a:noFill/>
          <a:ln>
            <a:noFill/>
          </a:ln>
        </p:spPr>
        <p:txBody>
          <a:bodyPr anchorCtr="0" anchor="t" bIns="45700" lIns="0" spcFirstLastPara="1" rIns="0" wrap="square" tIns="45700">
            <a:normAutofit/>
          </a:bodyPr>
          <a:lstStyle>
            <a:lvl1pPr indent="-355600" lvl="0" marL="457200" algn="l">
              <a:lnSpc>
                <a:spcPct val="90000"/>
              </a:lnSpc>
              <a:spcBef>
                <a:spcPts val="1195"/>
              </a:spcBef>
              <a:spcAft>
                <a:spcPts val="0"/>
              </a:spcAft>
              <a:buClr>
                <a:srgbClr val="C00000"/>
              </a:buClr>
              <a:buSzPts val="2000"/>
              <a:buFont typeface="Arial"/>
              <a:buChar char="»"/>
              <a:defRPr/>
            </a:lvl1pPr>
            <a:lvl2pPr indent="-342900" lvl="1" marL="914400" algn="l">
              <a:lnSpc>
                <a:spcPct val="90000"/>
              </a:lnSpc>
              <a:spcBef>
                <a:spcPts val="199"/>
              </a:spcBef>
              <a:spcAft>
                <a:spcPts val="0"/>
              </a:spcAft>
              <a:buSzPts val="1800"/>
              <a:buChar char="◦"/>
              <a:defRPr/>
            </a:lvl2pPr>
            <a:lvl3pPr indent="-317500" lvl="2" marL="1371600" algn="l">
              <a:lnSpc>
                <a:spcPct val="90000"/>
              </a:lnSpc>
              <a:spcBef>
                <a:spcPts val="398"/>
              </a:spcBef>
              <a:spcAft>
                <a:spcPts val="0"/>
              </a:spcAft>
              <a:buSzPts val="1400"/>
              <a:buChar char="◦"/>
              <a:defRPr/>
            </a:lvl3pPr>
            <a:lvl4pPr indent="-317500" lvl="3" marL="1828800" algn="l">
              <a:lnSpc>
                <a:spcPct val="90000"/>
              </a:lnSpc>
              <a:spcBef>
                <a:spcPts val="398"/>
              </a:spcBef>
              <a:spcAft>
                <a:spcPts val="0"/>
              </a:spcAft>
              <a:buSzPts val="1400"/>
              <a:buChar char="◦"/>
              <a:defRPr/>
            </a:lvl4pPr>
            <a:lvl5pPr indent="-317500" lvl="4" marL="2286000" algn="l">
              <a:lnSpc>
                <a:spcPct val="90000"/>
              </a:lnSpc>
              <a:spcBef>
                <a:spcPts val="398"/>
              </a:spcBef>
              <a:spcAft>
                <a:spcPts val="0"/>
              </a:spcAft>
              <a:buSzPts val="1400"/>
              <a:buChar char="◦"/>
              <a:defRPr/>
            </a:lvl5pPr>
            <a:lvl6pPr indent="-317500" lvl="5" marL="2743200" algn="l">
              <a:lnSpc>
                <a:spcPct val="90000"/>
              </a:lnSpc>
              <a:spcBef>
                <a:spcPts val="398"/>
              </a:spcBef>
              <a:spcAft>
                <a:spcPts val="0"/>
              </a:spcAft>
              <a:buSzPts val="1400"/>
              <a:buChar char="◦"/>
              <a:defRPr/>
            </a:lvl6pPr>
            <a:lvl7pPr indent="-317500" lvl="6" marL="3200400" algn="l">
              <a:lnSpc>
                <a:spcPct val="90000"/>
              </a:lnSpc>
              <a:spcBef>
                <a:spcPts val="398"/>
              </a:spcBef>
              <a:spcAft>
                <a:spcPts val="0"/>
              </a:spcAft>
              <a:buSzPts val="1400"/>
              <a:buChar char="◦"/>
              <a:defRPr/>
            </a:lvl7pPr>
            <a:lvl8pPr indent="-317500" lvl="7" marL="3657600" algn="l">
              <a:lnSpc>
                <a:spcPct val="90000"/>
              </a:lnSpc>
              <a:spcBef>
                <a:spcPts val="398"/>
              </a:spcBef>
              <a:spcAft>
                <a:spcPts val="0"/>
              </a:spcAft>
              <a:buSzPts val="1400"/>
              <a:buChar char="◦"/>
              <a:defRPr/>
            </a:lvl8pPr>
            <a:lvl9pPr indent="-317500" lvl="8" marL="4114800" algn="l">
              <a:lnSpc>
                <a:spcPct val="90000"/>
              </a:lnSpc>
              <a:spcBef>
                <a:spcPts val="398"/>
              </a:spcBef>
              <a:spcAft>
                <a:spcPts val="398"/>
              </a:spcAft>
              <a:buSzPts val="1400"/>
              <a:buChar char="◦"/>
              <a:defRPr/>
            </a:lvl9pPr>
          </a:lstStyle>
          <a:p/>
        </p:txBody>
      </p:sp>
      <p:cxnSp>
        <p:nvCxnSpPr>
          <p:cNvPr id="264" name="Google Shape;264;p176"/>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sp>
        <p:nvSpPr>
          <p:cNvPr id="265" name="Google Shape;265;p176"/>
          <p:cNvSpPr txBox="1"/>
          <p:nvPr>
            <p:ph idx="10" type="dt"/>
          </p:nvPr>
        </p:nvSpPr>
        <p:spPr>
          <a:xfrm>
            <a:off x="2567609" y="6543225"/>
            <a:ext cx="825989" cy="25608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6" name="Google Shape;266;p176"/>
          <p:cNvSpPr txBox="1"/>
          <p:nvPr>
            <p:ph idx="11" type="ftr"/>
          </p:nvPr>
        </p:nvSpPr>
        <p:spPr>
          <a:xfrm>
            <a:off x="168982" y="6554697"/>
            <a:ext cx="2154900" cy="21301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7" name="Google Shape;267;p176"/>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None/>
            </a:pPr>
            <a:r>
              <a:rPr b="0" i="0" lang="es-ES" sz="822" u="none" cap="none" strike="noStrike">
                <a:solidFill>
                  <a:srgbClr val="888888"/>
                </a:solidFill>
                <a:latin typeface="Arial"/>
                <a:ea typeface="Arial"/>
                <a:cs typeface="Arial"/>
                <a:sym typeface="Arial"/>
              </a:rPr>
              <a:t>Fuente:</a:t>
            </a:r>
            <a:endParaRPr b="0" i="0" sz="822" u="none" cap="none" strike="noStrike">
              <a:solidFill>
                <a:srgbClr val="3F3F3F"/>
              </a:solidFill>
              <a:latin typeface="Arial"/>
              <a:ea typeface="Arial"/>
              <a:cs typeface="Arial"/>
              <a:sym typeface="Arial"/>
            </a:endParaRPr>
          </a:p>
        </p:txBody>
      </p:sp>
      <p:cxnSp>
        <p:nvCxnSpPr>
          <p:cNvPr id="268" name="Google Shape;268;p176"/>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Normal con fuente ">
  <p:cSld name="15_Normal con fuente ">
    <p:bg>
      <p:bgPr>
        <a:solidFill>
          <a:schemeClr val="lt1"/>
        </a:solidFill>
      </p:bgPr>
    </p:bg>
    <p:spTree>
      <p:nvGrpSpPr>
        <p:cNvPr id="269" name="Shape 269"/>
        <p:cNvGrpSpPr/>
        <p:nvPr/>
      </p:nvGrpSpPr>
      <p:grpSpPr>
        <a:xfrm>
          <a:off x="0" y="0"/>
          <a:ext cx="0" cy="0"/>
          <a:chOff x="0" y="0"/>
          <a:chExt cx="0" cy="0"/>
        </a:xfrm>
      </p:grpSpPr>
      <p:sp>
        <p:nvSpPr>
          <p:cNvPr id="270" name="Google Shape;270;p177"/>
          <p:cNvSpPr txBox="1"/>
          <p:nvPr>
            <p:ph type="title"/>
          </p:nvPr>
        </p:nvSpPr>
        <p:spPr>
          <a:xfrm>
            <a:off x="623395" y="643372"/>
            <a:ext cx="10772775" cy="1129444"/>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1" name="Google Shape;271;p177"/>
          <p:cNvSpPr txBox="1"/>
          <p:nvPr>
            <p:ph idx="12" type="sldNum"/>
          </p:nvPr>
        </p:nvSpPr>
        <p:spPr>
          <a:xfrm>
            <a:off x="9249399" y="2852616"/>
            <a:ext cx="2926080" cy="104857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SzPts val="1000"/>
              <a:buNone/>
              <a:defRPr b="0" i="0" sz="1046"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272" name="Google Shape;272;p177"/>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None/>
            </a:pPr>
            <a:r>
              <a:rPr b="0" i="0" lang="es-ES" sz="822" u="none" cap="none" strike="noStrike">
                <a:solidFill>
                  <a:srgbClr val="888888"/>
                </a:solidFill>
                <a:latin typeface="Arial"/>
                <a:ea typeface="Arial"/>
                <a:cs typeface="Arial"/>
                <a:sym typeface="Arial"/>
              </a:rPr>
              <a:t>Fuente:</a:t>
            </a:r>
            <a:endParaRPr b="0" i="0" sz="822" u="none" cap="none" strike="noStrike">
              <a:solidFill>
                <a:srgbClr val="3F3F3F"/>
              </a:solidFill>
              <a:latin typeface="Arial"/>
              <a:ea typeface="Arial"/>
              <a:cs typeface="Arial"/>
              <a:sym typeface="Arial"/>
            </a:endParaRPr>
          </a:p>
        </p:txBody>
      </p:sp>
      <p:sp>
        <p:nvSpPr>
          <p:cNvPr id="273" name="Google Shape;273;p177"/>
          <p:cNvSpPr txBox="1"/>
          <p:nvPr>
            <p:ph idx="1" type="body"/>
          </p:nvPr>
        </p:nvSpPr>
        <p:spPr>
          <a:xfrm>
            <a:off x="623392" y="1902581"/>
            <a:ext cx="9793088" cy="4478753"/>
          </a:xfrm>
          <a:prstGeom prst="rect">
            <a:avLst/>
          </a:prstGeom>
          <a:noFill/>
          <a:ln>
            <a:noFill/>
          </a:ln>
        </p:spPr>
        <p:txBody>
          <a:bodyPr anchorCtr="0" anchor="t" bIns="45700" lIns="0" spcFirstLastPara="1" rIns="0" wrap="square" tIns="45700">
            <a:normAutofit/>
          </a:bodyPr>
          <a:lstStyle>
            <a:lvl1pPr indent="-355600" lvl="0" marL="457200" algn="l">
              <a:lnSpc>
                <a:spcPct val="90000"/>
              </a:lnSpc>
              <a:spcBef>
                <a:spcPts val="1195"/>
              </a:spcBef>
              <a:spcAft>
                <a:spcPts val="0"/>
              </a:spcAft>
              <a:buClr>
                <a:srgbClr val="C00000"/>
              </a:buClr>
              <a:buSzPts val="2000"/>
              <a:buFont typeface="Arial"/>
              <a:buChar char="»"/>
              <a:defRPr/>
            </a:lvl1pPr>
            <a:lvl2pPr indent="-342900" lvl="1" marL="914400" algn="l">
              <a:lnSpc>
                <a:spcPct val="90000"/>
              </a:lnSpc>
              <a:spcBef>
                <a:spcPts val="199"/>
              </a:spcBef>
              <a:spcAft>
                <a:spcPts val="0"/>
              </a:spcAft>
              <a:buSzPts val="1800"/>
              <a:buChar char="◦"/>
              <a:defRPr/>
            </a:lvl2pPr>
            <a:lvl3pPr indent="-317500" lvl="2" marL="1371600" algn="l">
              <a:lnSpc>
                <a:spcPct val="90000"/>
              </a:lnSpc>
              <a:spcBef>
                <a:spcPts val="398"/>
              </a:spcBef>
              <a:spcAft>
                <a:spcPts val="0"/>
              </a:spcAft>
              <a:buSzPts val="1400"/>
              <a:buChar char="◦"/>
              <a:defRPr/>
            </a:lvl3pPr>
            <a:lvl4pPr indent="-317500" lvl="3" marL="1828800" algn="l">
              <a:lnSpc>
                <a:spcPct val="90000"/>
              </a:lnSpc>
              <a:spcBef>
                <a:spcPts val="398"/>
              </a:spcBef>
              <a:spcAft>
                <a:spcPts val="0"/>
              </a:spcAft>
              <a:buSzPts val="1400"/>
              <a:buChar char="◦"/>
              <a:defRPr/>
            </a:lvl4pPr>
            <a:lvl5pPr indent="-317500" lvl="4" marL="2286000" algn="l">
              <a:lnSpc>
                <a:spcPct val="90000"/>
              </a:lnSpc>
              <a:spcBef>
                <a:spcPts val="398"/>
              </a:spcBef>
              <a:spcAft>
                <a:spcPts val="0"/>
              </a:spcAft>
              <a:buSzPts val="1400"/>
              <a:buChar char="◦"/>
              <a:defRPr/>
            </a:lvl5pPr>
            <a:lvl6pPr indent="-317500" lvl="5" marL="2743200" algn="l">
              <a:lnSpc>
                <a:spcPct val="90000"/>
              </a:lnSpc>
              <a:spcBef>
                <a:spcPts val="398"/>
              </a:spcBef>
              <a:spcAft>
                <a:spcPts val="0"/>
              </a:spcAft>
              <a:buSzPts val="1400"/>
              <a:buChar char="◦"/>
              <a:defRPr/>
            </a:lvl6pPr>
            <a:lvl7pPr indent="-317500" lvl="6" marL="3200400" algn="l">
              <a:lnSpc>
                <a:spcPct val="90000"/>
              </a:lnSpc>
              <a:spcBef>
                <a:spcPts val="398"/>
              </a:spcBef>
              <a:spcAft>
                <a:spcPts val="0"/>
              </a:spcAft>
              <a:buSzPts val="1400"/>
              <a:buChar char="◦"/>
              <a:defRPr/>
            </a:lvl7pPr>
            <a:lvl8pPr indent="-317500" lvl="7" marL="3657600" algn="l">
              <a:lnSpc>
                <a:spcPct val="90000"/>
              </a:lnSpc>
              <a:spcBef>
                <a:spcPts val="398"/>
              </a:spcBef>
              <a:spcAft>
                <a:spcPts val="0"/>
              </a:spcAft>
              <a:buSzPts val="1400"/>
              <a:buChar char="◦"/>
              <a:defRPr/>
            </a:lvl8pPr>
            <a:lvl9pPr indent="-317500" lvl="8" marL="4114800" algn="l">
              <a:lnSpc>
                <a:spcPct val="90000"/>
              </a:lnSpc>
              <a:spcBef>
                <a:spcPts val="398"/>
              </a:spcBef>
              <a:spcAft>
                <a:spcPts val="398"/>
              </a:spcAft>
              <a:buSzPts val="1400"/>
              <a:buChar char="◦"/>
              <a:defRPr/>
            </a:lvl9pPr>
          </a:lstStyle>
          <a:p/>
        </p:txBody>
      </p:sp>
      <p:cxnSp>
        <p:nvCxnSpPr>
          <p:cNvPr id="274" name="Google Shape;274;p177"/>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sp>
        <p:nvSpPr>
          <p:cNvPr id="275" name="Google Shape;275;p177"/>
          <p:cNvSpPr txBox="1"/>
          <p:nvPr>
            <p:ph idx="10" type="dt"/>
          </p:nvPr>
        </p:nvSpPr>
        <p:spPr>
          <a:xfrm>
            <a:off x="2567609" y="6543225"/>
            <a:ext cx="825989" cy="25608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6" name="Google Shape;276;p177"/>
          <p:cNvSpPr txBox="1"/>
          <p:nvPr>
            <p:ph idx="11" type="ftr"/>
          </p:nvPr>
        </p:nvSpPr>
        <p:spPr>
          <a:xfrm>
            <a:off x="168982" y="6554697"/>
            <a:ext cx="2154900" cy="21301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7" name="Google Shape;277;p177"/>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None/>
            </a:pPr>
            <a:r>
              <a:rPr b="0" i="0" lang="es-ES" sz="822" u="none" cap="none" strike="noStrike">
                <a:solidFill>
                  <a:srgbClr val="888888"/>
                </a:solidFill>
                <a:latin typeface="Arial"/>
                <a:ea typeface="Arial"/>
                <a:cs typeface="Arial"/>
                <a:sym typeface="Arial"/>
              </a:rPr>
              <a:t>Fuente:</a:t>
            </a:r>
            <a:endParaRPr b="0" i="0" sz="822" u="none" cap="none" strike="noStrike">
              <a:solidFill>
                <a:srgbClr val="3F3F3F"/>
              </a:solidFill>
              <a:latin typeface="Arial"/>
              <a:ea typeface="Arial"/>
              <a:cs typeface="Arial"/>
              <a:sym typeface="Arial"/>
            </a:endParaRPr>
          </a:p>
        </p:txBody>
      </p:sp>
      <p:cxnSp>
        <p:nvCxnSpPr>
          <p:cNvPr id="278" name="Google Shape;278;p177"/>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showMasterSp="0" type="secHead">
  <p:cSld name="SECTION_HEADER">
    <p:bg>
      <p:bgPr>
        <a:solidFill>
          <a:schemeClr val="lt1"/>
        </a:solidFill>
      </p:bgPr>
    </p:bg>
    <p:spTree>
      <p:nvGrpSpPr>
        <p:cNvPr id="288" name="Shape 288"/>
        <p:cNvGrpSpPr/>
        <p:nvPr/>
      </p:nvGrpSpPr>
      <p:grpSpPr>
        <a:xfrm>
          <a:off x="0" y="0"/>
          <a:ext cx="0" cy="0"/>
          <a:chOff x="0" y="0"/>
          <a:chExt cx="0" cy="0"/>
        </a:xfrm>
      </p:grpSpPr>
      <p:sp>
        <p:nvSpPr>
          <p:cNvPr id="289" name="Google Shape;289;p133"/>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3"/>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3"/>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2" name="Google Shape;292;p133"/>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293" name="Google Shape;293;p13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4" name="Google Shape;294;p13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5" name="Google Shape;295;p13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ES"/>
              <a:t>‹#›</a:t>
            </a:fld>
            <a:endParaRPr/>
          </a:p>
        </p:txBody>
      </p:sp>
      <p:cxnSp>
        <p:nvCxnSpPr>
          <p:cNvPr id="296" name="Google Shape;296;p133"/>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97" name="Shape 297"/>
        <p:cNvGrpSpPr/>
        <p:nvPr/>
      </p:nvGrpSpPr>
      <p:grpSpPr>
        <a:xfrm>
          <a:off x="0" y="0"/>
          <a:ext cx="0" cy="0"/>
          <a:chOff x="0" y="0"/>
          <a:chExt cx="0" cy="0"/>
        </a:xfrm>
      </p:grpSpPr>
      <p:sp>
        <p:nvSpPr>
          <p:cNvPr id="298" name="Google Shape;298;p13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9" name="Google Shape;299;p13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0" name="Google Shape;300;p13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1" name="Google Shape;301;p13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2" name="Google Shape;302;p13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303" name="Shape 303"/>
        <p:cNvGrpSpPr/>
        <p:nvPr/>
      </p:nvGrpSpPr>
      <p:grpSpPr>
        <a:xfrm>
          <a:off x="0" y="0"/>
          <a:ext cx="0" cy="0"/>
          <a:chOff x="0" y="0"/>
          <a:chExt cx="0" cy="0"/>
        </a:xfrm>
      </p:grpSpPr>
      <p:sp>
        <p:nvSpPr>
          <p:cNvPr id="304" name="Google Shape;304;p135"/>
          <p:cNvSpPr txBox="1"/>
          <p:nvPr>
            <p:ph type="title"/>
          </p:nvPr>
        </p:nvSpPr>
        <p:spPr>
          <a:xfrm>
            <a:off x="623399" y="499540"/>
            <a:ext cx="10806607" cy="1273283"/>
          </a:xfrm>
          <a:prstGeom prst="rect">
            <a:avLst/>
          </a:prstGeom>
          <a:noFill/>
          <a:ln>
            <a:noFill/>
          </a:ln>
        </p:spPr>
        <p:txBody>
          <a:bodyPr anchorCtr="0" anchor="ctr" bIns="45700" lIns="91425" spcFirstLastPara="1" rIns="91425" wrap="square" tIns="45700">
            <a:noAutofit/>
          </a:bodyPr>
          <a:lstStyle>
            <a:lvl1pPr lvl="0" algn="l">
              <a:lnSpc>
                <a:spcPct val="85000"/>
              </a:lnSpc>
              <a:spcBef>
                <a:spcPts val="0"/>
              </a:spcBef>
              <a:spcAft>
                <a:spcPts val="0"/>
              </a:spcAft>
              <a:buClr>
                <a:schemeClr val="accent1"/>
              </a:buClr>
              <a:buSzPts val="1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5" name="Google Shape;305;p135"/>
          <p:cNvSpPr txBox="1"/>
          <p:nvPr>
            <p:ph idx="1" type="body"/>
          </p:nvPr>
        </p:nvSpPr>
        <p:spPr>
          <a:xfrm>
            <a:off x="527381" y="260648"/>
            <a:ext cx="10858576" cy="5976664"/>
          </a:xfrm>
          <a:prstGeom prst="rect">
            <a:avLst/>
          </a:prstGeom>
          <a:noFill/>
          <a:ln>
            <a:noFill/>
          </a:ln>
        </p:spPr>
        <p:txBody>
          <a:bodyPr anchorCtr="0" anchor="t" bIns="45700" lIns="91425" spcFirstLastPara="1" rIns="91425" wrap="square" tIns="45700">
            <a:normAutofit/>
          </a:bodyPr>
          <a:lstStyle>
            <a:lvl1pPr indent="-342900" lvl="0" marL="457200" algn="l">
              <a:lnSpc>
                <a:spcPct val="85000"/>
              </a:lnSpc>
              <a:spcBef>
                <a:spcPts val="975"/>
              </a:spcBef>
              <a:spcAft>
                <a:spcPts val="0"/>
              </a:spcAft>
              <a:buSzPts val="1800"/>
              <a:buChar char="»"/>
              <a:defRPr/>
            </a:lvl1pPr>
            <a:lvl2pPr indent="-342900" lvl="1" marL="914400" algn="l">
              <a:lnSpc>
                <a:spcPct val="85000"/>
              </a:lnSpc>
              <a:spcBef>
                <a:spcPts val="450"/>
              </a:spcBef>
              <a:spcAft>
                <a:spcPts val="0"/>
              </a:spcAft>
              <a:buClr>
                <a:srgbClr val="262626"/>
              </a:buClr>
              <a:buSzPts val="1800"/>
              <a:buChar char=" "/>
              <a:defRPr/>
            </a:lvl2pPr>
            <a:lvl3pPr indent="-342900" lvl="2" marL="1371600" algn="l">
              <a:lnSpc>
                <a:spcPct val="85000"/>
              </a:lnSpc>
              <a:spcBef>
                <a:spcPts val="450"/>
              </a:spcBef>
              <a:spcAft>
                <a:spcPts val="0"/>
              </a:spcAft>
              <a:buClr>
                <a:srgbClr val="262626"/>
              </a:buClr>
              <a:buSzPts val="1800"/>
              <a:buChar char=" "/>
              <a:defRPr/>
            </a:lvl3pPr>
            <a:lvl4pPr indent="-342900" lvl="3" marL="1828800" algn="l">
              <a:lnSpc>
                <a:spcPct val="85000"/>
              </a:lnSpc>
              <a:spcBef>
                <a:spcPts val="450"/>
              </a:spcBef>
              <a:spcAft>
                <a:spcPts val="0"/>
              </a:spcAft>
              <a:buClr>
                <a:srgbClr val="262626"/>
              </a:buClr>
              <a:buSzPts val="1800"/>
              <a:buChar char=" "/>
              <a:defRPr/>
            </a:lvl4pPr>
            <a:lvl5pPr indent="-342900" lvl="4" marL="2286000" algn="l">
              <a:lnSpc>
                <a:spcPct val="85000"/>
              </a:lnSpc>
              <a:spcBef>
                <a:spcPts val="450"/>
              </a:spcBef>
              <a:spcAft>
                <a:spcPts val="0"/>
              </a:spcAft>
              <a:buClr>
                <a:srgbClr val="262626"/>
              </a:buClr>
              <a:buSzPts val="1800"/>
              <a:buChar char=" "/>
              <a:defRPr/>
            </a:lvl5pPr>
            <a:lvl6pPr indent="-342900" lvl="5" marL="2743200" algn="l">
              <a:lnSpc>
                <a:spcPct val="85000"/>
              </a:lnSpc>
              <a:spcBef>
                <a:spcPts val="450"/>
              </a:spcBef>
              <a:spcAft>
                <a:spcPts val="0"/>
              </a:spcAft>
              <a:buClr>
                <a:srgbClr val="262626"/>
              </a:buClr>
              <a:buSzPts val="1800"/>
              <a:buChar char=" "/>
              <a:defRPr/>
            </a:lvl6pPr>
            <a:lvl7pPr indent="-342900" lvl="6" marL="3200400" algn="l">
              <a:lnSpc>
                <a:spcPct val="85000"/>
              </a:lnSpc>
              <a:spcBef>
                <a:spcPts val="450"/>
              </a:spcBef>
              <a:spcAft>
                <a:spcPts val="0"/>
              </a:spcAft>
              <a:buClr>
                <a:srgbClr val="262626"/>
              </a:buClr>
              <a:buSzPts val="1800"/>
              <a:buChar char=" "/>
              <a:defRPr/>
            </a:lvl7pPr>
            <a:lvl8pPr indent="-342900" lvl="7" marL="3657600" algn="l">
              <a:lnSpc>
                <a:spcPct val="85000"/>
              </a:lnSpc>
              <a:spcBef>
                <a:spcPts val="450"/>
              </a:spcBef>
              <a:spcAft>
                <a:spcPts val="0"/>
              </a:spcAft>
              <a:buClr>
                <a:srgbClr val="262626"/>
              </a:buClr>
              <a:buSzPts val="1800"/>
              <a:buChar char=" "/>
              <a:defRPr/>
            </a:lvl8pPr>
            <a:lvl9pPr indent="-342900" lvl="8" marL="4114800" algn="l">
              <a:lnSpc>
                <a:spcPct val="85000"/>
              </a:lnSpc>
              <a:spcBef>
                <a:spcPts val="450"/>
              </a:spcBef>
              <a:spcAft>
                <a:spcPts val="0"/>
              </a:spcAft>
              <a:buClr>
                <a:srgbClr val="262626"/>
              </a:buClr>
              <a:buSzPts val="1800"/>
              <a:buChar char=" "/>
              <a:defRPr/>
            </a:lvl9pPr>
          </a:lstStyle>
          <a:p/>
        </p:txBody>
      </p:sp>
      <p:sp>
        <p:nvSpPr>
          <p:cNvPr id="306" name="Google Shape;306;p135"/>
          <p:cNvSpPr txBox="1"/>
          <p:nvPr>
            <p:ph idx="2" type="body"/>
          </p:nvPr>
        </p:nvSpPr>
        <p:spPr>
          <a:xfrm>
            <a:off x="527388" y="6309322"/>
            <a:ext cx="4190993" cy="357191"/>
          </a:xfrm>
          <a:prstGeom prst="rect">
            <a:avLst/>
          </a:prstGeom>
          <a:noFill/>
          <a:ln>
            <a:noFill/>
          </a:ln>
        </p:spPr>
        <p:txBody>
          <a:bodyPr anchorCtr="0" anchor="t" bIns="45700" lIns="91425" spcFirstLastPara="1" rIns="91425" wrap="square" tIns="45700">
            <a:noAutofit/>
          </a:bodyPr>
          <a:lstStyle>
            <a:lvl1pPr indent="-228600" lvl="0" marL="457200" algn="l">
              <a:lnSpc>
                <a:spcPct val="85000"/>
              </a:lnSpc>
              <a:spcBef>
                <a:spcPts val="975"/>
              </a:spcBef>
              <a:spcAft>
                <a:spcPts val="0"/>
              </a:spcAft>
              <a:buSzPts val="1400"/>
              <a:buNone/>
              <a:defRPr sz="1400">
                <a:solidFill>
                  <a:schemeClr val="dk2"/>
                </a:solidFill>
              </a:defRPr>
            </a:lvl1pPr>
            <a:lvl2pPr indent="-228600" lvl="1" marL="914400" algn="l">
              <a:lnSpc>
                <a:spcPct val="85000"/>
              </a:lnSpc>
              <a:spcBef>
                <a:spcPts val="450"/>
              </a:spcBef>
              <a:spcAft>
                <a:spcPts val="0"/>
              </a:spcAft>
              <a:buClr>
                <a:srgbClr val="262626"/>
              </a:buClr>
              <a:buSzPts val="1400"/>
              <a:buNone/>
              <a:defRPr sz="1400"/>
            </a:lvl2pPr>
            <a:lvl3pPr indent="-228600" lvl="2" marL="1371600" algn="l">
              <a:lnSpc>
                <a:spcPct val="85000"/>
              </a:lnSpc>
              <a:spcBef>
                <a:spcPts val="450"/>
              </a:spcBef>
              <a:spcAft>
                <a:spcPts val="0"/>
              </a:spcAft>
              <a:buClr>
                <a:srgbClr val="262626"/>
              </a:buClr>
              <a:buSzPts val="1400"/>
              <a:buNone/>
              <a:defRPr sz="1400"/>
            </a:lvl3pPr>
            <a:lvl4pPr indent="-228600" lvl="3" marL="1828800" algn="l">
              <a:lnSpc>
                <a:spcPct val="85000"/>
              </a:lnSpc>
              <a:spcBef>
                <a:spcPts val="450"/>
              </a:spcBef>
              <a:spcAft>
                <a:spcPts val="0"/>
              </a:spcAft>
              <a:buClr>
                <a:srgbClr val="262626"/>
              </a:buClr>
              <a:buSzPts val="1400"/>
              <a:buNone/>
              <a:defRPr sz="1400"/>
            </a:lvl4pPr>
            <a:lvl5pPr indent="-228600" lvl="4" marL="2286000" algn="l">
              <a:lnSpc>
                <a:spcPct val="85000"/>
              </a:lnSpc>
              <a:spcBef>
                <a:spcPts val="450"/>
              </a:spcBef>
              <a:spcAft>
                <a:spcPts val="0"/>
              </a:spcAft>
              <a:buClr>
                <a:srgbClr val="262626"/>
              </a:buClr>
              <a:buSzPts val="1400"/>
              <a:buNone/>
              <a:defRPr sz="1400"/>
            </a:lvl5pPr>
            <a:lvl6pPr indent="-342900" lvl="5" marL="2743200" algn="l">
              <a:lnSpc>
                <a:spcPct val="85000"/>
              </a:lnSpc>
              <a:spcBef>
                <a:spcPts val="450"/>
              </a:spcBef>
              <a:spcAft>
                <a:spcPts val="0"/>
              </a:spcAft>
              <a:buClr>
                <a:srgbClr val="262626"/>
              </a:buClr>
              <a:buSzPts val="1800"/>
              <a:buChar char=" "/>
              <a:defRPr/>
            </a:lvl6pPr>
            <a:lvl7pPr indent="-342900" lvl="6" marL="3200400" algn="l">
              <a:lnSpc>
                <a:spcPct val="85000"/>
              </a:lnSpc>
              <a:spcBef>
                <a:spcPts val="450"/>
              </a:spcBef>
              <a:spcAft>
                <a:spcPts val="0"/>
              </a:spcAft>
              <a:buClr>
                <a:srgbClr val="262626"/>
              </a:buClr>
              <a:buSzPts val="1800"/>
              <a:buChar char=" "/>
              <a:defRPr/>
            </a:lvl7pPr>
            <a:lvl8pPr indent="-342900" lvl="7" marL="3657600" algn="l">
              <a:lnSpc>
                <a:spcPct val="85000"/>
              </a:lnSpc>
              <a:spcBef>
                <a:spcPts val="450"/>
              </a:spcBef>
              <a:spcAft>
                <a:spcPts val="0"/>
              </a:spcAft>
              <a:buClr>
                <a:srgbClr val="262626"/>
              </a:buClr>
              <a:buSzPts val="1800"/>
              <a:buChar char=" "/>
              <a:defRPr/>
            </a:lvl8pPr>
            <a:lvl9pPr indent="-342900" lvl="8" marL="4114800" algn="l">
              <a:lnSpc>
                <a:spcPct val="85000"/>
              </a:lnSpc>
              <a:spcBef>
                <a:spcPts val="450"/>
              </a:spcBef>
              <a:spcAft>
                <a:spcPts val="0"/>
              </a:spcAft>
              <a:buClr>
                <a:srgbClr val="262626"/>
              </a:buClr>
              <a:buSzPts val="1800"/>
              <a:buChar char=" "/>
              <a:defRPr/>
            </a:lvl9pPr>
          </a:lstStyle>
          <a:p/>
        </p:txBody>
      </p:sp>
      <p:sp>
        <p:nvSpPr>
          <p:cNvPr id="307" name="Google Shape;307;p135"/>
          <p:cNvSpPr txBox="1"/>
          <p:nvPr>
            <p:ph idx="11" type="ftr"/>
          </p:nvPr>
        </p:nvSpPr>
        <p:spPr>
          <a:xfrm>
            <a:off x="6671738" y="6308731"/>
            <a:ext cx="4705351"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8" name="Google Shape;308;p135"/>
          <p:cNvSpPr txBox="1"/>
          <p:nvPr>
            <p:ph idx="12" type="sldNum"/>
          </p:nvPr>
        </p:nvSpPr>
        <p:spPr>
          <a:xfrm>
            <a:off x="9265920" y="2780931"/>
            <a:ext cx="2926080" cy="1397039"/>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7725"/>
              <a:buNone/>
              <a:defRPr b="0" i="0" sz="7725" u="none" cap="none" strike="noStrike">
                <a:solidFill>
                  <a:schemeClr val="lt1"/>
                </a:solidFill>
                <a:latin typeface="Calibri"/>
                <a:ea typeface="Calibri"/>
                <a:cs typeface="Calibri"/>
                <a:sym typeface="Calibri"/>
              </a:defRPr>
            </a:lvl1pPr>
            <a:lvl2pPr indent="0" lvl="1" marL="0" algn="r">
              <a:lnSpc>
                <a:spcPct val="100000"/>
              </a:lnSpc>
              <a:spcBef>
                <a:spcPts val="0"/>
              </a:spcBef>
              <a:spcAft>
                <a:spcPts val="0"/>
              </a:spcAft>
              <a:buSzPts val="7725"/>
              <a:buNone/>
              <a:defRPr b="0" i="0" sz="7725" u="none" cap="none" strike="noStrike">
                <a:solidFill>
                  <a:schemeClr val="lt1"/>
                </a:solidFill>
                <a:latin typeface="Calibri"/>
                <a:ea typeface="Calibri"/>
                <a:cs typeface="Calibri"/>
                <a:sym typeface="Calibri"/>
              </a:defRPr>
            </a:lvl2pPr>
            <a:lvl3pPr indent="0" lvl="2" marL="0" algn="r">
              <a:lnSpc>
                <a:spcPct val="100000"/>
              </a:lnSpc>
              <a:spcBef>
                <a:spcPts val="0"/>
              </a:spcBef>
              <a:spcAft>
                <a:spcPts val="0"/>
              </a:spcAft>
              <a:buSzPts val="7725"/>
              <a:buNone/>
              <a:defRPr b="0" i="0" sz="7725" u="none" cap="none" strike="noStrike">
                <a:solidFill>
                  <a:schemeClr val="lt1"/>
                </a:solidFill>
                <a:latin typeface="Calibri"/>
                <a:ea typeface="Calibri"/>
                <a:cs typeface="Calibri"/>
                <a:sym typeface="Calibri"/>
              </a:defRPr>
            </a:lvl3pPr>
            <a:lvl4pPr indent="0" lvl="3" marL="0" algn="r">
              <a:lnSpc>
                <a:spcPct val="100000"/>
              </a:lnSpc>
              <a:spcBef>
                <a:spcPts val="0"/>
              </a:spcBef>
              <a:spcAft>
                <a:spcPts val="0"/>
              </a:spcAft>
              <a:buSzPts val="7725"/>
              <a:buNone/>
              <a:defRPr b="0" i="0" sz="7725" u="none" cap="none" strike="noStrike">
                <a:solidFill>
                  <a:schemeClr val="lt1"/>
                </a:solidFill>
                <a:latin typeface="Calibri"/>
                <a:ea typeface="Calibri"/>
                <a:cs typeface="Calibri"/>
                <a:sym typeface="Calibri"/>
              </a:defRPr>
            </a:lvl4pPr>
            <a:lvl5pPr indent="0" lvl="4" marL="0" algn="r">
              <a:lnSpc>
                <a:spcPct val="100000"/>
              </a:lnSpc>
              <a:spcBef>
                <a:spcPts val="0"/>
              </a:spcBef>
              <a:spcAft>
                <a:spcPts val="0"/>
              </a:spcAft>
              <a:buSzPts val="7725"/>
              <a:buNone/>
              <a:defRPr b="0" i="0" sz="7725" u="none" cap="none" strike="noStrike">
                <a:solidFill>
                  <a:schemeClr val="lt1"/>
                </a:solidFill>
                <a:latin typeface="Calibri"/>
                <a:ea typeface="Calibri"/>
                <a:cs typeface="Calibri"/>
                <a:sym typeface="Calibri"/>
              </a:defRPr>
            </a:lvl5pPr>
            <a:lvl6pPr indent="0" lvl="5" marL="0" algn="r">
              <a:lnSpc>
                <a:spcPct val="100000"/>
              </a:lnSpc>
              <a:spcBef>
                <a:spcPts val="0"/>
              </a:spcBef>
              <a:spcAft>
                <a:spcPts val="0"/>
              </a:spcAft>
              <a:buSzPts val="7725"/>
              <a:buNone/>
              <a:defRPr b="0" i="0" sz="7725" u="none" cap="none" strike="noStrike">
                <a:solidFill>
                  <a:schemeClr val="lt1"/>
                </a:solidFill>
                <a:latin typeface="Calibri"/>
                <a:ea typeface="Calibri"/>
                <a:cs typeface="Calibri"/>
                <a:sym typeface="Calibri"/>
              </a:defRPr>
            </a:lvl6pPr>
            <a:lvl7pPr indent="0" lvl="6" marL="0" algn="r">
              <a:lnSpc>
                <a:spcPct val="100000"/>
              </a:lnSpc>
              <a:spcBef>
                <a:spcPts val="0"/>
              </a:spcBef>
              <a:spcAft>
                <a:spcPts val="0"/>
              </a:spcAft>
              <a:buSzPts val="7725"/>
              <a:buNone/>
              <a:defRPr b="0" i="0" sz="7725" u="none" cap="none" strike="noStrike">
                <a:solidFill>
                  <a:schemeClr val="lt1"/>
                </a:solidFill>
                <a:latin typeface="Calibri"/>
                <a:ea typeface="Calibri"/>
                <a:cs typeface="Calibri"/>
                <a:sym typeface="Calibri"/>
              </a:defRPr>
            </a:lvl7pPr>
            <a:lvl8pPr indent="0" lvl="7" marL="0" algn="r">
              <a:lnSpc>
                <a:spcPct val="100000"/>
              </a:lnSpc>
              <a:spcBef>
                <a:spcPts val="0"/>
              </a:spcBef>
              <a:spcAft>
                <a:spcPts val="0"/>
              </a:spcAft>
              <a:buSzPts val="7725"/>
              <a:buNone/>
              <a:defRPr b="0" i="0" sz="7725" u="none" cap="none" strike="noStrike">
                <a:solidFill>
                  <a:schemeClr val="lt1"/>
                </a:solidFill>
                <a:latin typeface="Calibri"/>
                <a:ea typeface="Calibri"/>
                <a:cs typeface="Calibri"/>
                <a:sym typeface="Calibri"/>
              </a:defRPr>
            </a:lvl8pPr>
            <a:lvl9pPr indent="0" lvl="8" marL="0" algn="r">
              <a:lnSpc>
                <a:spcPct val="100000"/>
              </a:lnSpc>
              <a:spcBef>
                <a:spcPts val="0"/>
              </a:spcBef>
              <a:spcAft>
                <a:spcPts val="0"/>
              </a:spcAft>
              <a:buSzPts val="7725"/>
              <a:buNone/>
              <a:defRPr b="0" i="0" sz="7725"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309" name="Shape 309"/>
        <p:cNvGrpSpPr/>
        <p:nvPr/>
      </p:nvGrpSpPr>
      <p:grpSpPr>
        <a:xfrm>
          <a:off x="0" y="0"/>
          <a:ext cx="0" cy="0"/>
          <a:chOff x="0" y="0"/>
          <a:chExt cx="0" cy="0"/>
        </a:xfrm>
      </p:grpSpPr>
      <p:sp>
        <p:nvSpPr>
          <p:cNvPr id="310" name="Google Shape;310;p136"/>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36"/>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3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3" name="Google Shape;313;p136"/>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314" name="Google Shape;314;p13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5" name="Google Shape;315;p13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6" name="Google Shape;316;p13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ES"/>
              <a:t>‹#›</a:t>
            </a:fld>
            <a:endParaRPr/>
          </a:p>
        </p:txBody>
      </p:sp>
      <p:cxnSp>
        <p:nvCxnSpPr>
          <p:cNvPr id="317" name="Google Shape;317;p136"/>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18" name="Shape 318"/>
        <p:cNvGrpSpPr/>
        <p:nvPr/>
      </p:nvGrpSpPr>
      <p:grpSpPr>
        <a:xfrm>
          <a:off x="0" y="0"/>
          <a:ext cx="0" cy="0"/>
          <a:chOff x="0" y="0"/>
          <a:chExt cx="0" cy="0"/>
        </a:xfrm>
      </p:grpSpPr>
      <p:sp>
        <p:nvSpPr>
          <p:cNvPr id="319" name="Google Shape;319;p13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0" name="Google Shape;320;p137"/>
          <p:cNvSpPr txBox="1"/>
          <p:nvPr>
            <p:ph idx="1" type="body"/>
          </p:nvPr>
        </p:nvSpPr>
        <p:spPr>
          <a:xfrm>
            <a:off x="1097278"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21" name="Google Shape;321;p137"/>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22" name="Google Shape;322;p13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3" name="Google Shape;323;p13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4" name="Google Shape;324;p13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25" name="Shape 325"/>
        <p:cNvGrpSpPr/>
        <p:nvPr/>
      </p:nvGrpSpPr>
      <p:grpSpPr>
        <a:xfrm>
          <a:off x="0" y="0"/>
          <a:ext cx="0" cy="0"/>
          <a:chOff x="0" y="0"/>
          <a:chExt cx="0" cy="0"/>
        </a:xfrm>
      </p:grpSpPr>
      <p:sp>
        <p:nvSpPr>
          <p:cNvPr id="326" name="Google Shape;326;p13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7" name="Google Shape;327;p138"/>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328" name="Google Shape;328;p138"/>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29" name="Google Shape;329;p138"/>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330" name="Google Shape;330;p138"/>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31" name="Google Shape;331;p13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2" name="Google Shape;332;p13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3" name="Google Shape;333;p13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34" name="Shape 334"/>
        <p:cNvGrpSpPr/>
        <p:nvPr/>
      </p:nvGrpSpPr>
      <p:grpSpPr>
        <a:xfrm>
          <a:off x="0" y="0"/>
          <a:ext cx="0" cy="0"/>
          <a:chOff x="0" y="0"/>
          <a:chExt cx="0" cy="0"/>
        </a:xfrm>
      </p:grpSpPr>
      <p:sp>
        <p:nvSpPr>
          <p:cNvPr id="335" name="Google Shape;335;p13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6" name="Google Shape;336;p13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7" name="Google Shape;337;p13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8" name="Google Shape;338;p13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showMasterSp="0" type="blank">
  <p:cSld name="BLANK">
    <p:spTree>
      <p:nvGrpSpPr>
        <p:cNvPr id="339" name="Shape 339"/>
        <p:cNvGrpSpPr/>
        <p:nvPr/>
      </p:nvGrpSpPr>
      <p:grpSpPr>
        <a:xfrm>
          <a:off x="0" y="0"/>
          <a:ext cx="0" cy="0"/>
          <a:chOff x="0" y="0"/>
          <a:chExt cx="0" cy="0"/>
        </a:xfrm>
      </p:grpSpPr>
      <p:sp>
        <p:nvSpPr>
          <p:cNvPr id="340" name="Google Shape;340;p140"/>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40"/>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4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3" name="Google Shape;343;p14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4" name="Google Shape;344;p14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0" name="Shape 40"/>
        <p:cNvGrpSpPr/>
        <p:nvPr/>
      </p:nvGrpSpPr>
      <p:grpSpPr>
        <a:xfrm>
          <a:off x="0" y="0"/>
          <a:ext cx="0" cy="0"/>
          <a:chOff x="0" y="0"/>
          <a:chExt cx="0" cy="0"/>
        </a:xfrm>
      </p:grpSpPr>
      <p:sp>
        <p:nvSpPr>
          <p:cNvPr id="41" name="Google Shape;41;p150"/>
          <p:cNvSpPr txBox="1"/>
          <p:nvPr>
            <p:ph type="title"/>
          </p:nvPr>
        </p:nvSpPr>
        <p:spPr>
          <a:xfrm>
            <a:off x="1097280" y="286605"/>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50"/>
          <p:cNvSpPr txBox="1"/>
          <p:nvPr>
            <p:ph idx="10" type="dt"/>
          </p:nvPr>
        </p:nvSpPr>
        <p:spPr>
          <a:xfrm>
            <a:off x="1097281" y="6459787"/>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50"/>
          <p:cNvSpPr txBox="1"/>
          <p:nvPr>
            <p:ph idx="11" type="ftr"/>
          </p:nvPr>
        </p:nvSpPr>
        <p:spPr>
          <a:xfrm>
            <a:off x="3686185" y="6459787"/>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0"/>
          <p:cNvSpPr txBox="1"/>
          <p:nvPr>
            <p:ph idx="12" type="sldNum"/>
          </p:nvPr>
        </p:nvSpPr>
        <p:spPr>
          <a:xfrm>
            <a:off x="9900459" y="6459787"/>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showMasterSp="0" type="objTx">
  <p:cSld name="OBJECT_WITH_CAPTION_TEXT">
    <p:spTree>
      <p:nvGrpSpPr>
        <p:cNvPr id="345" name="Shape 345"/>
        <p:cNvGrpSpPr/>
        <p:nvPr/>
      </p:nvGrpSpPr>
      <p:grpSpPr>
        <a:xfrm>
          <a:off x="0" y="0"/>
          <a:ext cx="0" cy="0"/>
          <a:chOff x="0" y="0"/>
          <a:chExt cx="0" cy="0"/>
        </a:xfrm>
      </p:grpSpPr>
      <p:sp>
        <p:nvSpPr>
          <p:cNvPr id="346" name="Google Shape;346;p141"/>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41"/>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41"/>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9" name="Google Shape;349;p141"/>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50" name="Google Shape;350;p141"/>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351" name="Google Shape;351;p141"/>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2" name="Google Shape;352;p141"/>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3" name="Google Shape;353;p14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b="0" i="0" sz="1050" u="none" cap="none" strike="noStrike">
                <a:solidFill>
                  <a:schemeClr val="dk2"/>
                </a:solidFill>
                <a:latin typeface="Arial"/>
                <a:ea typeface="Arial"/>
                <a:cs typeface="Arial"/>
                <a:sym typeface="Arial"/>
              </a:defRPr>
            </a:lvl1pPr>
            <a:lvl2pPr indent="0" lvl="1" marL="0" algn="r">
              <a:lnSpc>
                <a:spcPct val="100000"/>
              </a:lnSpc>
              <a:spcBef>
                <a:spcPts val="0"/>
              </a:spcBef>
              <a:spcAft>
                <a:spcPts val="0"/>
              </a:spcAft>
              <a:buNone/>
              <a:defRPr b="0" i="0" sz="1050" u="none" cap="none" strike="noStrike">
                <a:solidFill>
                  <a:schemeClr val="dk2"/>
                </a:solidFill>
                <a:latin typeface="Arial"/>
                <a:ea typeface="Arial"/>
                <a:cs typeface="Arial"/>
                <a:sym typeface="Arial"/>
              </a:defRPr>
            </a:lvl2pPr>
            <a:lvl3pPr indent="0" lvl="2" marL="0" algn="r">
              <a:lnSpc>
                <a:spcPct val="100000"/>
              </a:lnSpc>
              <a:spcBef>
                <a:spcPts val="0"/>
              </a:spcBef>
              <a:spcAft>
                <a:spcPts val="0"/>
              </a:spcAft>
              <a:buNone/>
              <a:defRPr b="0" i="0" sz="1050" u="none" cap="none" strike="noStrike">
                <a:solidFill>
                  <a:schemeClr val="dk2"/>
                </a:solidFill>
                <a:latin typeface="Arial"/>
                <a:ea typeface="Arial"/>
                <a:cs typeface="Arial"/>
                <a:sym typeface="Arial"/>
              </a:defRPr>
            </a:lvl3pPr>
            <a:lvl4pPr indent="0" lvl="3" marL="0" algn="r">
              <a:lnSpc>
                <a:spcPct val="100000"/>
              </a:lnSpc>
              <a:spcBef>
                <a:spcPts val="0"/>
              </a:spcBef>
              <a:spcAft>
                <a:spcPts val="0"/>
              </a:spcAft>
              <a:buNone/>
              <a:defRPr b="0" i="0" sz="1050" u="none" cap="none" strike="noStrike">
                <a:solidFill>
                  <a:schemeClr val="dk2"/>
                </a:solidFill>
                <a:latin typeface="Arial"/>
                <a:ea typeface="Arial"/>
                <a:cs typeface="Arial"/>
                <a:sym typeface="Arial"/>
              </a:defRPr>
            </a:lvl4pPr>
            <a:lvl5pPr indent="0" lvl="4" marL="0" algn="r">
              <a:lnSpc>
                <a:spcPct val="100000"/>
              </a:lnSpc>
              <a:spcBef>
                <a:spcPts val="0"/>
              </a:spcBef>
              <a:spcAft>
                <a:spcPts val="0"/>
              </a:spcAft>
              <a:buNone/>
              <a:defRPr b="0" i="0" sz="1050" u="none" cap="none" strike="noStrike">
                <a:solidFill>
                  <a:schemeClr val="dk2"/>
                </a:solidFill>
                <a:latin typeface="Arial"/>
                <a:ea typeface="Arial"/>
                <a:cs typeface="Arial"/>
                <a:sym typeface="Arial"/>
              </a:defRPr>
            </a:lvl5pPr>
            <a:lvl6pPr indent="0" lvl="5" marL="0" algn="r">
              <a:lnSpc>
                <a:spcPct val="100000"/>
              </a:lnSpc>
              <a:spcBef>
                <a:spcPts val="0"/>
              </a:spcBef>
              <a:spcAft>
                <a:spcPts val="0"/>
              </a:spcAft>
              <a:buNone/>
              <a:defRPr b="0" i="0" sz="1050" u="none" cap="none" strike="noStrike">
                <a:solidFill>
                  <a:schemeClr val="dk2"/>
                </a:solidFill>
                <a:latin typeface="Arial"/>
                <a:ea typeface="Arial"/>
                <a:cs typeface="Arial"/>
                <a:sym typeface="Arial"/>
              </a:defRPr>
            </a:lvl6pPr>
            <a:lvl7pPr indent="0" lvl="6" marL="0" algn="r">
              <a:lnSpc>
                <a:spcPct val="100000"/>
              </a:lnSpc>
              <a:spcBef>
                <a:spcPts val="0"/>
              </a:spcBef>
              <a:spcAft>
                <a:spcPts val="0"/>
              </a:spcAft>
              <a:buNone/>
              <a:defRPr b="0" i="0" sz="1050" u="none" cap="none" strike="noStrike">
                <a:solidFill>
                  <a:schemeClr val="dk2"/>
                </a:solidFill>
                <a:latin typeface="Arial"/>
                <a:ea typeface="Arial"/>
                <a:cs typeface="Arial"/>
                <a:sym typeface="Arial"/>
              </a:defRPr>
            </a:lvl7pPr>
            <a:lvl8pPr indent="0" lvl="7" marL="0" algn="r">
              <a:lnSpc>
                <a:spcPct val="100000"/>
              </a:lnSpc>
              <a:spcBef>
                <a:spcPts val="0"/>
              </a:spcBef>
              <a:spcAft>
                <a:spcPts val="0"/>
              </a:spcAft>
              <a:buNone/>
              <a:defRPr b="0" i="0" sz="1050" u="none" cap="none" strike="noStrike">
                <a:solidFill>
                  <a:schemeClr val="dk2"/>
                </a:solidFill>
                <a:latin typeface="Arial"/>
                <a:ea typeface="Arial"/>
                <a:cs typeface="Arial"/>
                <a:sym typeface="Arial"/>
              </a:defRPr>
            </a:lvl8pPr>
            <a:lvl9pPr indent="0" lvl="8" marL="0" algn="r">
              <a:lnSpc>
                <a:spcPct val="100000"/>
              </a:lnSpc>
              <a:spcBef>
                <a:spcPts val="0"/>
              </a:spcBef>
              <a:spcAft>
                <a:spcPts val="0"/>
              </a:spcAft>
              <a:buNone/>
              <a:defRPr b="0" i="0" sz="105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spTree>
      <p:nvGrpSpPr>
        <p:cNvPr id="354" name="Shape 354"/>
        <p:cNvGrpSpPr/>
        <p:nvPr/>
      </p:nvGrpSpPr>
      <p:grpSpPr>
        <a:xfrm>
          <a:off x="0" y="0"/>
          <a:ext cx="0" cy="0"/>
          <a:chOff x="0" y="0"/>
          <a:chExt cx="0" cy="0"/>
        </a:xfrm>
      </p:grpSpPr>
      <p:sp>
        <p:nvSpPr>
          <p:cNvPr id="355" name="Google Shape;355;p142"/>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42"/>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42"/>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8" name="Google Shape;358;p142"/>
          <p:cNvSpPr/>
          <p:nvPr>
            <p:ph idx="2" type="pic"/>
          </p:nvPr>
        </p:nvSpPr>
        <p:spPr>
          <a:xfrm>
            <a:off x="15" y="0"/>
            <a:ext cx="12191985" cy="4915076"/>
          </a:xfrm>
          <a:prstGeom prst="rect">
            <a:avLst/>
          </a:prstGeom>
          <a:solidFill>
            <a:srgbClr val="D7D0C0"/>
          </a:solidFill>
          <a:ln>
            <a:noFill/>
          </a:ln>
        </p:spPr>
      </p:sp>
      <p:sp>
        <p:nvSpPr>
          <p:cNvPr id="359" name="Google Shape;359;p142"/>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360" name="Google Shape;360;p14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1" name="Google Shape;361;p14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2" name="Google Shape;362;p14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363" name="Shape 363"/>
        <p:cNvGrpSpPr/>
        <p:nvPr/>
      </p:nvGrpSpPr>
      <p:grpSpPr>
        <a:xfrm>
          <a:off x="0" y="0"/>
          <a:ext cx="0" cy="0"/>
          <a:chOff x="0" y="0"/>
          <a:chExt cx="0" cy="0"/>
        </a:xfrm>
      </p:grpSpPr>
      <p:sp>
        <p:nvSpPr>
          <p:cNvPr id="364" name="Google Shape;364;p14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5" name="Google Shape;365;p143"/>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6" name="Google Shape;366;p14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7" name="Google Shape;367;p14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8" name="Google Shape;368;p14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showMasterSp="0" type="vertTitleAndTx">
  <p:cSld name="VERTICAL_TITLE_AND_VERTICAL_TEXT">
    <p:spTree>
      <p:nvGrpSpPr>
        <p:cNvPr id="369" name="Shape 369"/>
        <p:cNvGrpSpPr/>
        <p:nvPr/>
      </p:nvGrpSpPr>
      <p:grpSpPr>
        <a:xfrm>
          <a:off x="0" y="0"/>
          <a:ext cx="0" cy="0"/>
          <a:chOff x="0" y="0"/>
          <a:chExt cx="0" cy="0"/>
        </a:xfrm>
      </p:grpSpPr>
      <p:sp>
        <p:nvSpPr>
          <p:cNvPr id="370" name="Google Shape;370;p14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4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44"/>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3" name="Google Shape;373;p144"/>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74" name="Google Shape;374;p14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5" name="Google Shape;375;p14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6" name="Google Shape;376;p14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p:cSld name="1_Imagen con título">
    <p:spTree>
      <p:nvGrpSpPr>
        <p:cNvPr id="377" name="Shape 377"/>
        <p:cNvGrpSpPr/>
        <p:nvPr/>
      </p:nvGrpSpPr>
      <p:grpSpPr>
        <a:xfrm>
          <a:off x="0" y="0"/>
          <a:ext cx="0" cy="0"/>
          <a:chOff x="0" y="0"/>
          <a:chExt cx="0" cy="0"/>
        </a:xfrm>
      </p:grpSpPr>
      <p:sp>
        <p:nvSpPr>
          <p:cNvPr id="378" name="Google Shape;378;p145"/>
          <p:cNvSpPr txBox="1"/>
          <p:nvPr>
            <p:ph type="title"/>
          </p:nvPr>
        </p:nvSpPr>
        <p:spPr>
          <a:xfrm>
            <a:off x="653976" y="4737549"/>
            <a:ext cx="10780776" cy="613283"/>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C00000"/>
              </a:buClr>
              <a:buSzPts val="3300"/>
              <a:buFont typeface="Calibri"/>
              <a:buNone/>
              <a:defRPr b="0" sz="3300">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9" name="Google Shape;379;p145"/>
          <p:cNvSpPr txBox="1"/>
          <p:nvPr>
            <p:ph idx="1" type="body"/>
          </p:nvPr>
        </p:nvSpPr>
        <p:spPr>
          <a:xfrm>
            <a:off x="653976" y="5487888"/>
            <a:ext cx="9229344" cy="533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975"/>
              </a:spcBef>
              <a:spcAft>
                <a:spcPts val="0"/>
              </a:spcAft>
              <a:buSzPts val="1800"/>
              <a:buNone/>
              <a:defRPr sz="1800">
                <a:solidFill>
                  <a:srgbClr val="C00000"/>
                </a:solidFill>
              </a:defRPr>
            </a:lvl1pPr>
            <a:lvl2pPr indent="-228600" lvl="1" marL="914400" algn="l">
              <a:lnSpc>
                <a:spcPct val="85000"/>
              </a:lnSpc>
              <a:spcBef>
                <a:spcPts val="450"/>
              </a:spcBef>
              <a:spcAft>
                <a:spcPts val="0"/>
              </a:spcAft>
              <a:buClr>
                <a:srgbClr val="262626"/>
              </a:buClr>
              <a:buSzPts val="900"/>
              <a:buNone/>
              <a:defRPr sz="900"/>
            </a:lvl2pPr>
            <a:lvl3pPr indent="-228600" lvl="2" marL="1371600" algn="l">
              <a:lnSpc>
                <a:spcPct val="85000"/>
              </a:lnSpc>
              <a:spcBef>
                <a:spcPts val="450"/>
              </a:spcBef>
              <a:spcAft>
                <a:spcPts val="0"/>
              </a:spcAft>
              <a:buClr>
                <a:srgbClr val="262626"/>
              </a:buClr>
              <a:buSzPts val="750"/>
              <a:buNone/>
              <a:defRPr sz="750"/>
            </a:lvl3pPr>
            <a:lvl4pPr indent="-228600" lvl="3" marL="1828800" algn="l">
              <a:lnSpc>
                <a:spcPct val="85000"/>
              </a:lnSpc>
              <a:spcBef>
                <a:spcPts val="450"/>
              </a:spcBef>
              <a:spcAft>
                <a:spcPts val="0"/>
              </a:spcAft>
              <a:buClr>
                <a:srgbClr val="262626"/>
              </a:buClr>
              <a:buSzPts val="675"/>
              <a:buNone/>
              <a:defRPr sz="675"/>
            </a:lvl4pPr>
            <a:lvl5pPr indent="-228600" lvl="4" marL="2286000" algn="l">
              <a:lnSpc>
                <a:spcPct val="85000"/>
              </a:lnSpc>
              <a:spcBef>
                <a:spcPts val="450"/>
              </a:spcBef>
              <a:spcAft>
                <a:spcPts val="0"/>
              </a:spcAft>
              <a:buClr>
                <a:srgbClr val="262626"/>
              </a:buClr>
              <a:buSzPts val="675"/>
              <a:buNone/>
              <a:defRPr sz="675"/>
            </a:lvl5pPr>
            <a:lvl6pPr indent="-228600" lvl="5" marL="2743200" algn="l">
              <a:lnSpc>
                <a:spcPct val="85000"/>
              </a:lnSpc>
              <a:spcBef>
                <a:spcPts val="450"/>
              </a:spcBef>
              <a:spcAft>
                <a:spcPts val="0"/>
              </a:spcAft>
              <a:buClr>
                <a:srgbClr val="262626"/>
              </a:buClr>
              <a:buSzPts val="675"/>
              <a:buNone/>
              <a:defRPr sz="675"/>
            </a:lvl6pPr>
            <a:lvl7pPr indent="-228600" lvl="6" marL="3200400" algn="l">
              <a:lnSpc>
                <a:spcPct val="85000"/>
              </a:lnSpc>
              <a:spcBef>
                <a:spcPts val="450"/>
              </a:spcBef>
              <a:spcAft>
                <a:spcPts val="0"/>
              </a:spcAft>
              <a:buClr>
                <a:srgbClr val="262626"/>
              </a:buClr>
              <a:buSzPts val="675"/>
              <a:buNone/>
              <a:defRPr sz="675"/>
            </a:lvl7pPr>
            <a:lvl8pPr indent="-228600" lvl="7" marL="3657600" algn="l">
              <a:lnSpc>
                <a:spcPct val="85000"/>
              </a:lnSpc>
              <a:spcBef>
                <a:spcPts val="450"/>
              </a:spcBef>
              <a:spcAft>
                <a:spcPts val="0"/>
              </a:spcAft>
              <a:buClr>
                <a:srgbClr val="262626"/>
              </a:buClr>
              <a:buSzPts val="675"/>
              <a:buNone/>
              <a:defRPr sz="675"/>
            </a:lvl8pPr>
            <a:lvl9pPr indent="-228600" lvl="8" marL="4114800" algn="l">
              <a:lnSpc>
                <a:spcPct val="85000"/>
              </a:lnSpc>
              <a:spcBef>
                <a:spcPts val="450"/>
              </a:spcBef>
              <a:spcAft>
                <a:spcPts val="0"/>
              </a:spcAft>
              <a:buClr>
                <a:srgbClr val="262626"/>
              </a:buClr>
              <a:buSzPts val="675"/>
              <a:buNone/>
              <a:defRPr sz="675"/>
            </a:lvl9pPr>
          </a:lstStyle>
          <a:p/>
        </p:txBody>
      </p:sp>
      <p:sp>
        <p:nvSpPr>
          <p:cNvPr id="380" name="Google Shape;380;p145"/>
          <p:cNvSpPr txBox="1"/>
          <p:nvPr>
            <p:ph idx="10" type="dt"/>
          </p:nvPr>
        </p:nvSpPr>
        <p:spPr>
          <a:xfrm>
            <a:off x="3211248" y="6481096"/>
            <a:ext cx="4114800" cy="228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1" name="Google Shape;381;p145"/>
          <p:cNvSpPr txBox="1"/>
          <p:nvPr>
            <p:ph idx="11" type="ftr"/>
          </p:nvPr>
        </p:nvSpPr>
        <p:spPr>
          <a:xfrm>
            <a:off x="685800" y="6481103"/>
            <a:ext cx="2525448" cy="228594"/>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2" name="Google Shape;382;p145"/>
          <p:cNvSpPr txBox="1"/>
          <p:nvPr>
            <p:ph idx="12" type="sldNum"/>
          </p:nvPr>
        </p:nvSpPr>
        <p:spPr>
          <a:xfrm>
            <a:off x="9265920" y="2780931"/>
            <a:ext cx="2926080" cy="1397039"/>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7725"/>
              <a:buNone/>
              <a:defRPr b="0" i="0" sz="7725" u="none" cap="none" strike="noStrike">
                <a:solidFill>
                  <a:schemeClr val="accent6"/>
                </a:solidFill>
                <a:latin typeface="Calibri"/>
                <a:ea typeface="Calibri"/>
                <a:cs typeface="Calibri"/>
                <a:sym typeface="Calibri"/>
              </a:defRPr>
            </a:lvl1pPr>
            <a:lvl2pPr indent="0" lvl="1" marL="0" algn="r">
              <a:lnSpc>
                <a:spcPct val="100000"/>
              </a:lnSpc>
              <a:spcBef>
                <a:spcPts val="0"/>
              </a:spcBef>
              <a:spcAft>
                <a:spcPts val="0"/>
              </a:spcAft>
              <a:buSzPts val="7725"/>
              <a:buNone/>
              <a:defRPr b="0" i="0" sz="7725" u="none" cap="none" strike="noStrike">
                <a:solidFill>
                  <a:schemeClr val="accent6"/>
                </a:solidFill>
                <a:latin typeface="Calibri"/>
                <a:ea typeface="Calibri"/>
                <a:cs typeface="Calibri"/>
                <a:sym typeface="Calibri"/>
              </a:defRPr>
            </a:lvl2pPr>
            <a:lvl3pPr indent="0" lvl="2" marL="0" algn="r">
              <a:lnSpc>
                <a:spcPct val="100000"/>
              </a:lnSpc>
              <a:spcBef>
                <a:spcPts val="0"/>
              </a:spcBef>
              <a:spcAft>
                <a:spcPts val="0"/>
              </a:spcAft>
              <a:buSzPts val="7725"/>
              <a:buNone/>
              <a:defRPr b="0" i="0" sz="7725" u="none" cap="none" strike="noStrike">
                <a:solidFill>
                  <a:schemeClr val="accent6"/>
                </a:solidFill>
                <a:latin typeface="Calibri"/>
                <a:ea typeface="Calibri"/>
                <a:cs typeface="Calibri"/>
                <a:sym typeface="Calibri"/>
              </a:defRPr>
            </a:lvl3pPr>
            <a:lvl4pPr indent="0" lvl="3" marL="0" algn="r">
              <a:lnSpc>
                <a:spcPct val="100000"/>
              </a:lnSpc>
              <a:spcBef>
                <a:spcPts val="0"/>
              </a:spcBef>
              <a:spcAft>
                <a:spcPts val="0"/>
              </a:spcAft>
              <a:buSzPts val="7725"/>
              <a:buNone/>
              <a:defRPr b="0" i="0" sz="7725" u="none" cap="none" strike="noStrike">
                <a:solidFill>
                  <a:schemeClr val="accent6"/>
                </a:solidFill>
                <a:latin typeface="Calibri"/>
                <a:ea typeface="Calibri"/>
                <a:cs typeface="Calibri"/>
                <a:sym typeface="Calibri"/>
              </a:defRPr>
            </a:lvl4pPr>
            <a:lvl5pPr indent="0" lvl="4" marL="0" algn="r">
              <a:lnSpc>
                <a:spcPct val="100000"/>
              </a:lnSpc>
              <a:spcBef>
                <a:spcPts val="0"/>
              </a:spcBef>
              <a:spcAft>
                <a:spcPts val="0"/>
              </a:spcAft>
              <a:buSzPts val="7725"/>
              <a:buNone/>
              <a:defRPr b="0" i="0" sz="7725" u="none" cap="none" strike="noStrike">
                <a:solidFill>
                  <a:schemeClr val="accent6"/>
                </a:solidFill>
                <a:latin typeface="Calibri"/>
                <a:ea typeface="Calibri"/>
                <a:cs typeface="Calibri"/>
                <a:sym typeface="Calibri"/>
              </a:defRPr>
            </a:lvl5pPr>
            <a:lvl6pPr indent="0" lvl="5" marL="0" algn="r">
              <a:lnSpc>
                <a:spcPct val="100000"/>
              </a:lnSpc>
              <a:spcBef>
                <a:spcPts val="0"/>
              </a:spcBef>
              <a:spcAft>
                <a:spcPts val="0"/>
              </a:spcAft>
              <a:buSzPts val="7725"/>
              <a:buNone/>
              <a:defRPr b="0" i="0" sz="7725" u="none" cap="none" strike="noStrike">
                <a:solidFill>
                  <a:schemeClr val="accent6"/>
                </a:solidFill>
                <a:latin typeface="Calibri"/>
                <a:ea typeface="Calibri"/>
                <a:cs typeface="Calibri"/>
                <a:sym typeface="Calibri"/>
              </a:defRPr>
            </a:lvl6pPr>
            <a:lvl7pPr indent="0" lvl="6" marL="0" algn="r">
              <a:lnSpc>
                <a:spcPct val="100000"/>
              </a:lnSpc>
              <a:spcBef>
                <a:spcPts val="0"/>
              </a:spcBef>
              <a:spcAft>
                <a:spcPts val="0"/>
              </a:spcAft>
              <a:buSzPts val="7725"/>
              <a:buNone/>
              <a:defRPr b="0" i="0" sz="7725" u="none" cap="none" strike="noStrike">
                <a:solidFill>
                  <a:schemeClr val="accent6"/>
                </a:solidFill>
                <a:latin typeface="Calibri"/>
                <a:ea typeface="Calibri"/>
                <a:cs typeface="Calibri"/>
                <a:sym typeface="Calibri"/>
              </a:defRPr>
            </a:lvl7pPr>
            <a:lvl8pPr indent="0" lvl="7" marL="0" algn="r">
              <a:lnSpc>
                <a:spcPct val="100000"/>
              </a:lnSpc>
              <a:spcBef>
                <a:spcPts val="0"/>
              </a:spcBef>
              <a:spcAft>
                <a:spcPts val="0"/>
              </a:spcAft>
              <a:buSzPts val="7725"/>
              <a:buNone/>
              <a:defRPr b="0" i="0" sz="7725" u="none" cap="none" strike="noStrike">
                <a:solidFill>
                  <a:schemeClr val="accent6"/>
                </a:solidFill>
                <a:latin typeface="Calibri"/>
                <a:ea typeface="Calibri"/>
                <a:cs typeface="Calibri"/>
                <a:sym typeface="Calibri"/>
              </a:defRPr>
            </a:lvl8pPr>
            <a:lvl9pPr indent="0" lvl="8" marL="0" algn="r">
              <a:lnSpc>
                <a:spcPct val="100000"/>
              </a:lnSpc>
              <a:spcBef>
                <a:spcPts val="0"/>
              </a:spcBef>
              <a:spcAft>
                <a:spcPts val="0"/>
              </a:spcAft>
              <a:buSzPts val="7725"/>
              <a:buNone/>
              <a:defRPr b="0" i="0" sz="7725"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on ">
  <p:cSld name="Encabezado de Seccion ">
    <p:spTree>
      <p:nvGrpSpPr>
        <p:cNvPr id="383" name="Shape 383"/>
        <p:cNvGrpSpPr/>
        <p:nvPr/>
      </p:nvGrpSpPr>
      <p:grpSpPr>
        <a:xfrm>
          <a:off x="0" y="0"/>
          <a:ext cx="0" cy="0"/>
          <a:chOff x="0" y="0"/>
          <a:chExt cx="0" cy="0"/>
        </a:xfrm>
      </p:grpSpPr>
      <p:sp>
        <p:nvSpPr>
          <p:cNvPr id="384" name="Google Shape;384;p146"/>
          <p:cNvSpPr txBox="1"/>
          <p:nvPr>
            <p:ph type="title"/>
          </p:nvPr>
        </p:nvSpPr>
        <p:spPr>
          <a:xfrm>
            <a:off x="551384" y="2051020"/>
            <a:ext cx="10780776" cy="613283"/>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C00000"/>
              </a:buClr>
              <a:buSzPts val="5400"/>
              <a:buFont typeface="Calibri"/>
              <a:buNone/>
              <a:defRPr b="0" sz="5400">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5" name="Google Shape;385;p146"/>
          <p:cNvSpPr txBox="1"/>
          <p:nvPr>
            <p:ph idx="1" type="body"/>
          </p:nvPr>
        </p:nvSpPr>
        <p:spPr>
          <a:xfrm>
            <a:off x="551384" y="4359587"/>
            <a:ext cx="9229344" cy="533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975"/>
              </a:spcBef>
              <a:spcAft>
                <a:spcPts val="0"/>
              </a:spcAft>
              <a:buSzPts val="1800"/>
              <a:buNone/>
              <a:defRPr sz="1800">
                <a:solidFill>
                  <a:srgbClr val="C00000"/>
                </a:solidFill>
              </a:defRPr>
            </a:lvl1pPr>
            <a:lvl2pPr indent="-228600" lvl="1" marL="914400" algn="l">
              <a:lnSpc>
                <a:spcPct val="85000"/>
              </a:lnSpc>
              <a:spcBef>
                <a:spcPts val="450"/>
              </a:spcBef>
              <a:spcAft>
                <a:spcPts val="0"/>
              </a:spcAft>
              <a:buClr>
                <a:srgbClr val="262626"/>
              </a:buClr>
              <a:buSzPts val="900"/>
              <a:buNone/>
              <a:defRPr sz="900"/>
            </a:lvl2pPr>
            <a:lvl3pPr indent="-228600" lvl="2" marL="1371600" algn="l">
              <a:lnSpc>
                <a:spcPct val="85000"/>
              </a:lnSpc>
              <a:spcBef>
                <a:spcPts val="450"/>
              </a:spcBef>
              <a:spcAft>
                <a:spcPts val="0"/>
              </a:spcAft>
              <a:buClr>
                <a:srgbClr val="262626"/>
              </a:buClr>
              <a:buSzPts val="750"/>
              <a:buNone/>
              <a:defRPr sz="750"/>
            </a:lvl3pPr>
            <a:lvl4pPr indent="-228600" lvl="3" marL="1828800" algn="l">
              <a:lnSpc>
                <a:spcPct val="85000"/>
              </a:lnSpc>
              <a:spcBef>
                <a:spcPts val="450"/>
              </a:spcBef>
              <a:spcAft>
                <a:spcPts val="0"/>
              </a:spcAft>
              <a:buClr>
                <a:srgbClr val="262626"/>
              </a:buClr>
              <a:buSzPts val="675"/>
              <a:buNone/>
              <a:defRPr sz="675"/>
            </a:lvl4pPr>
            <a:lvl5pPr indent="-228600" lvl="4" marL="2286000" algn="l">
              <a:lnSpc>
                <a:spcPct val="85000"/>
              </a:lnSpc>
              <a:spcBef>
                <a:spcPts val="450"/>
              </a:spcBef>
              <a:spcAft>
                <a:spcPts val="0"/>
              </a:spcAft>
              <a:buClr>
                <a:srgbClr val="262626"/>
              </a:buClr>
              <a:buSzPts val="675"/>
              <a:buNone/>
              <a:defRPr sz="675"/>
            </a:lvl5pPr>
            <a:lvl6pPr indent="-228600" lvl="5" marL="2743200" algn="l">
              <a:lnSpc>
                <a:spcPct val="85000"/>
              </a:lnSpc>
              <a:spcBef>
                <a:spcPts val="450"/>
              </a:spcBef>
              <a:spcAft>
                <a:spcPts val="0"/>
              </a:spcAft>
              <a:buClr>
                <a:srgbClr val="262626"/>
              </a:buClr>
              <a:buSzPts val="675"/>
              <a:buNone/>
              <a:defRPr sz="675"/>
            </a:lvl6pPr>
            <a:lvl7pPr indent="-228600" lvl="6" marL="3200400" algn="l">
              <a:lnSpc>
                <a:spcPct val="85000"/>
              </a:lnSpc>
              <a:spcBef>
                <a:spcPts val="450"/>
              </a:spcBef>
              <a:spcAft>
                <a:spcPts val="0"/>
              </a:spcAft>
              <a:buClr>
                <a:srgbClr val="262626"/>
              </a:buClr>
              <a:buSzPts val="675"/>
              <a:buNone/>
              <a:defRPr sz="675"/>
            </a:lvl7pPr>
            <a:lvl8pPr indent="-228600" lvl="7" marL="3657600" algn="l">
              <a:lnSpc>
                <a:spcPct val="85000"/>
              </a:lnSpc>
              <a:spcBef>
                <a:spcPts val="450"/>
              </a:spcBef>
              <a:spcAft>
                <a:spcPts val="0"/>
              </a:spcAft>
              <a:buClr>
                <a:srgbClr val="262626"/>
              </a:buClr>
              <a:buSzPts val="675"/>
              <a:buNone/>
              <a:defRPr sz="675"/>
            </a:lvl8pPr>
            <a:lvl9pPr indent="-228600" lvl="8" marL="4114800" algn="l">
              <a:lnSpc>
                <a:spcPct val="85000"/>
              </a:lnSpc>
              <a:spcBef>
                <a:spcPts val="450"/>
              </a:spcBef>
              <a:spcAft>
                <a:spcPts val="0"/>
              </a:spcAft>
              <a:buClr>
                <a:srgbClr val="262626"/>
              </a:buClr>
              <a:buSzPts val="675"/>
              <a:buNone/>
              <a:defRPr sz="675"/>
            </a:lvl9pPr>
          </a:lstStyle>
          <a:p/>
        </p:txBody>
      </p:sp>
      <p:sp>
        <p:nvSpPr>
          <p:cNvPr id="386" name="Google Shape;386;p146"/>
          <p:cNvSpPr txBox="1"/>
          <p:nvPr>
            <p:ph idx="10" type="dt"/>
          </p:nvPr>
        </p:nvSpPr>
        <p:spPr>
          <a:xfrm>
            <a:off x="3211248" y="6481096"/>
            <a:ext cx="4114800" cy="228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7" name="Google Shape;387;p146"/>
          <p:cNvSpPr txBox="1"/>
          <p:nvPr>
            <p:ph idx="11" type="ftr"/>
          </p:nvPr>
        </p:nvSpPr>
        <p:spPr>
          <a:xfrm>
            <a:off x="685800" y="6481103"/>
            <a:ext cx="2817912" cy="37690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8" name="Google Shape;388;p146"/>
          <p:cNvSpPr txBox="1"/>
          <p:nvPr>
            <p:ph idx="12" type="sldNum"/>
          </p:nvPr>
        </p:nvSpPr>
        <p:spPr>
          <a:xfrm>
            <a:off x="9265920" y="2780931"/>
            <a:ext cx="2926080" cy="1397039"/>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7725"/>
              <a:buNone/>
              <a:defRPr b="0" i="0" sz="7725" u="none" cap="none" strike="noStrike">
                <a:solidFill>
                  <a:srgbClr val="C00000"/>
                </a:solidFill>
                <a:latin typeface="Calibri"/>
                <a:ea typeface="Calibri"/>
                <a:cs typeface="Calibri"/>
                <a:sym typeface="Calibri"/>
              </a:defRPr>
            </a:lvl1pPr>
            <a:lvl2pPr indent="0" lvl="1" marL="0" algn="r">
              <a:lnSpc>
                <a:spcPct val="100000"/>
              </a:lnSpc>
              <a:spcBef>
                <a:spcPts val="0"/>
              </a:spcBef>
              <a:spcAft>
                <a:spcPts val="0"/>
              </a:spcAft>
              <a:buSzPts val="7725"/>
              <a:buNone/>
              <a:defRPr b="0" i="0" sz="7725" u="none" cap="none" strike="noStrike">
                <a:solidFill>
                  <a:srgbClr val="C00000"/>
                </a:solidFill>
                <a:latin typeface="Calibri"/>
                <a:ea typeface="Calibri"/>
                <a:cs typeface="Calibri"/>
                <a:sym typeface="Calibri"/>
              </a:defRPr>
            </a:lvl2pPr>
            <a:lvl3pPr indent="0" lvl="2" marL="0" algn="r">
              <a:lnSpc>
                <a:spcPct val="100000"/>
              </a:lnSpc>
              <a:spcBef>
                <a:spcPts val="0"/>
              </a:spcBef>
              <a:spcAft>
                <a:spcPts val="0"/>
              </a:spcAft>
              <a:buSzPts val="7725"/>
              <a:buNone/>
              <a:defRPr b="0" i="0" sz="7725" u="none" cap="none" strike="noStrike">
                <a:solidFill>
                  <a:srgbClr val="C00000"/>
                </a:solidFill>
                <a:latin typeface="Calibri"/>
                <a:ea typeface="Calibri"/>
                <a:cs typeface="Calibri"/>
                <a:sym typeface="Calibri"/>
              </a:defRPr>
            </a:lvl3pPr>
            <a:lvl4pPr indent="0" lvl="3" marL="0" algn="r">
              <a:lnSpc>
                <a:spcPct val="100000"/>
              </a:lnSpc>
              <a:spcBef>
                <a:spcPts val="0"/>
              </a:spcBef>
              <a:spcAft>
                <a:spcPts val="0"/>
              </a:spcAft>
              <a:buSzPts val="7725"/>
              <a:buNone/>
              <a:defRPr b="0" i="0" sz="7725" u="none" cap="none" strike="noStrike">
                <a:solidFill>
                  <a:srgbClr val="C00000"/>
                </a:solidFill>
                <a:latin typeface="Calibri"/>
                <a:ea typeface="Calibri"/>
                <a:cs typeface="Calibri"/>
                <a:sym typeface="Calibri"/>
              </a:defRPr>
            </a:lvl4pPr>
            <a:lvl5pPr indent="0" lvl="4" marL="0" algn="r">
              <a:lnSpc>
                <a:spcPct val="100000"/>
              </a:lnSpc>
              <a:spcBef>
                <a:spcPts val="0"/>
              </a:spcBef>
              <a:spcAft>
                <a:spcPts val="0"/>
              </a:spcAft>
              <a:buSzPts val="7725"/>
              <a:buNone/>
              <a:defRPr b="0" i="0" sz="7725" u="none" cap="none" strike="noStrike">
                <a:solidFill>
                  <a:srgbClr val="C00000"/>
                </a:solidFill>
                <a:latin typeface="Calibri"/>
                <a:ea typeface="Calibri"/>
                <a:cs typeface="Calibri"/>
                <a:sym typeface="Calibri"/>
              </a:defRPr>
            </a:lvl5pPr>
            <a:lvl6pPr indent="0" lvl="5" marL="0" algn="r">
              <a:lnSpc>
                <a:spcPct val="100000"/>
              </a:lnSpc>
              <a:spcBef>
                <a:spcPts val="0"/>
              </a:spcBef>
              <a:spcAft>
                <a:spcPts val="0"/>
              </a:spcAft>
              <a:buSzPts val="7725"/>
              <a:buNone/>
              <a:defRPr b="0" i="0" sz="7725" u="none" cap="none" strike="noStrike">
                <a:solidFill>
                  <a:srgbClr val="C00000"/>
                </a:solidFill>
                <a:latin typeface="Calibri"/>
                <a:ea typeface="Calibri"/>
                <a:cs typeface="Calibri"/>
                <a:sym typeface="Calibri"/>
              </a:defRPr>
            </a:lvl6pPr>
            <a:lvl7pPr indent="0" lvl="6" marL="0" algn="r">
              <a:lnSpc>
                <a:spcPct val="100000"/>
              </a:lnSpc>
              <a:spcBef>
                <a:spcPts val="0"/>
              </a:spcBef>
              <a:spcAft>
                <a:spcPts val="0"/>
              </a:spcAft>
              <a:buSzPts val="7725"/>
              <a:buNone/>
              <a:defRPr b="0" i="0" sz="7725" u="none" cap="none" strike="noStrike">
                <a:solidFill>
                  <a:srgbClr val="C00000"/>
                </a:solidFill>
                <a:latin typeface="Calibri"/>
                <a:ea typeface="Calibri"/>
                <a:cs typeface="Calibri"/>
                <a:sym typeface="Calibri"/>
              </a:defRPr>
            </a:lvl7pPr>
            <a:lvl8pPr indent="0" lvl="7" marL="0" algn="r">
              <a:lnSpc>
                <a:spcPct val="100000"/>
              </a:lnSpc>
              <a:spcBef>
                <a:spcPts val="0"/>
              </a:spcBef>
              <a:spcAft>
                <a:spcPts val="0"/>
              </a:spcAft>
              <a:buSzPts val="7725"/>
              <a:buNone/>
              <a:defRPr b="0" i="0" sz="7725" u="none" cap="none" strike="noStrike">
                <a:solidFill>
                  <a:srgbClr val="C00000"/>
                </a:solidFill>
                <a:latin typeface="Calibri"/>
                <a:ea typeface="Calibri"/>
                <a:cs typeface="Calibri"/>
                <a:sym typeface="Calibri"/>
              </a:defRPr>
            </a:lvl8pPr>
            <a:lvl9pPr indent="0" lvl="8" marL="0" algn="r">
              <a:lnSpc>
                <a:spcPct val="100000"/>
              </a:lnSpc>
              <a:spcBef>
                <a:spcPts val="0"/>
              </a:spcBef>
              <a:spcAft>
                <a:spcPts val="0"/>
              </a:spcAft>
              <a:buSzPts val="7725"/>
              <a:buNone/>
              <a:defRPr b="0" i="0" sz="7725"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Diseño personalizado">
  <p:cSld name="4_Diseño personalizado">
    <p:spTree>
      <p:nvGrpSpPr>
        <p:cNvPr id="389" name="Shape 389"/>
        <p:cNvGrpSpPr/>
        <p:nvPr/>
      </p:nvGrpSpPr>
      <p:grpSpPr>
        <a:xfrm>
          <a:off x="0" y="0"/>
          <a:ext cx="0" cy="0"/>
          <a:chOff x="0" y="0"/>
          <a:chExt cx="0" cy="0"/>
        </a:xfrm>
      </p:grpSpPr>
      <p:sp>
        <p:nvSpPr>
          <p:cNvPr id="390" name="Google Shape;390;p147"/>
          <p:cNvSpPr txBox="1"/>
          <p:nvPr>
            <p:ph type="title"/>
          </p:nvPr>
        </p:nvSpPr>
        <p:spPr>
          <a:xfrm>
            <a:off x="623399" y="499540"/>
            <a:ext cx="10806607" cy="1273283"/>
          </a:xfrm>
          <a:prstGeom prst="rect">
            <a:avLst/>
          </a:prstGeom>
          <a:noFill/>
          <a:ln>
            <a:noFill/>
          </a:ln>
        </p:spPr>
        <p:txBody>
          <a:bodyPr anchorCtr="0" anchor="ctr" bIns="45700" lIns="91425" spcFirstLastPara="1" rIns="91425" wrap="square" tIns="45700">
            <a:noAutofit/>
          </a:bodyPr>
          <a:lstStyle>
            <a:lvl1pPr lvl="0" algn="l">
              <a:lnSpc>
                <a:spcPct val="85000"/>
              </a:lnSpc>
              <a:spcBef>
                <a:spcPts val="0"/>
              </a:spcBef>
              <a:spcAft>
                <a:spcPts val="0"/>
              </a:spcAft>
              <a:buClr>
                <a:schemeClr val="accent1"/>
              </a:buClr>
              <a:buSzPts val="1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1" name="Google Shape;391;p147"/>
          <p:cNvSpPr txBox="1"/>
          <p:nvPr>
            <p:ph idx="12" type="sldNum"/>
          </p:nvPr>
        </p:nvSpPr>
        <p:spPr>
          <a:xfrm>
            <a:off x="9265920" y="2780931"/>
            <a:ext cx="2926080" cy="1397039"/>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6000"/>
              <a:buNone/>
              <a:defRPr b="0" i="0" sz="6000" u="none" cap="none" strike="noStrike">
                <a:solidFill>
                  <a:schemeClr val="accent1"/>
                </a:solidFill>
                <a:latin typeface="Calibri"/>
                <a:ea typeface="Calibri"/>
                <a:cs typeface="Calibri"/>
                <a:sym typeface="Calibri"/>
              </a:defRPr>
            </a:lvl1pPr>
            <a:lvl2pPr indent="0" lvl="1" marL="0" algn="r">
              <a:lnSpc>
                <a:spcPct val="100000"/>
              </a:lnSpc>
              <a:spcBef>
                <a:spcPts val="0"/>
              </a:spcBef>
              <a:spcAft>
                <a:spcPts val="0"/>
              </a:spcAft>
              <a:buSzPts val="6000"/>
              <a:buNone/>
              <a:defRPr b="0" i="0" sz="6000" u="none" cap="none" strike="noStrike">
                <a:solidFill>
                  <a:schemeClr val="accent1"/>
                </a:solidFill>
                <a:latin typeface="Calibri"/>
                <a:ea typeface="Calibri"/>
                <a:cs typeface="Calibri"/>
                <a:sym typeface="Calibri"/>
              </a:defRPr>
            </a:lvl2pPr>
            <a:lvl3pPr indent="0" lvl="2" marL="0" algn="r">
              <a:lnSpc>
                <a:spcPct val="100000"/>
              </a:lnSpc>
              <a:spcBef>
                <a:spcPts val="0"/>
              </a:spcBef>
              <a:spcAft>
                <a:spcPts val="0"/>
              </a:spcAft>
              <a:buSzPts val="6000"/>
              <a:buNone/>
              <a:defRPr b="0" i="0" sz="6000" u="none" cap="none" strike="noStrike">
                <a:solidFill>
                  <a:schemeClr val="accent1"/>
                </a:solidFill>
                <a:latin typeface="Calibri"/>
                <a:ea typeface="Calibri"/>
                <a:cs typeface="Calibri"/>
                <a:sym typeface="Calibri"/>
              </a:defRPr>
            </a:lvl3pPr>
            <a:lvl4pPr indent="0" lvl="3" marL="0" algn="r">
              <a:lnSpc>
                <a:spcPct val="100000"/>
              </a:lnSpc>
              <a:spcBef>
                <a:spcPts val="0"/>
              </a:spcBef>
              <a:spcAft>
                <a:spcPts val="0"/>
              </a:spcAft>
              <a:buSzPts val="6000"/>
              <a:buNone/>
              <a:defRPr b="0" i="0" sz="6000" u="none" cap="none" strike="noStrike">
                <a:solidFill>
                  <a:schemeClr val="accent1"/>
                </a:solidFill>
                <a:latin typeface="Calibri"/>
                <a:ea typeface="Calibri"/>
                <a:cs typeface="Calibri"/>
                <a:sym typeface="Calibri"/>
              </a:defRPr>
            </a:lvl4pPr>
            <a:lvl5pPr indent="0" lvl="4" marL="0" algn="r">
              <a:lnSpc>
                <a:spcPct val="100000"/>
              </a:lnSpc>
              <a:spcBef>
                <a:spcPts val="0"/>
              </a:spcBef>
              <a:spcAft>
                <a:spcPts val="0"/>
              </a:spcAft>
              <a:buSzPts val="6000"/>
              <a:buNone/>
              <a:defRPr b="0" i="0" sz="6000" u="none" cap="none" strike="noStrike">
                <a:solidFill>
                  <a:schemeClr val="accent1"/>
                </a:solidFill>
                <a:latin typeface="Calibri"/>
                <a:ea typeface="Calibri"/>
                <a:cs typeface="Calibri"/>
                <a:sym typeface="Calibri"/>
              </a:defRPr>
            </a:lvl5pPr>
            <a:lvl6pPr indent="0" lvl="5" marL="0" algn="r">
              <a:lnSpc>
                <a:spcPct val="100000"/>
              </a:lnSpc>
              <a:spcBef>
                <a:spcPts val="0"/>
              </a:spcBef>
              <a:spcAft>
                <a:spcPts val="0"/>
              </a:spcAft>
              <a:buSzPts val="6000"/>
              <a:buNone/>
              <a:defRPr b="0" i="0" sz="6000" u="none" cap="none" strike="noStrike">
                <a:solidFill>
                  <a:schemeClr val="accent1"/>
                </a:solidFill>
                <a:latin typeface="Calibri"/>
                <a:ea typeface="Calibri"/>
                <a:cs typeface="Calibri"/>
                <a:sym typeface="Calibri"/>
              </a:defRPr>
            </a:lvl6pPr>
            <a:lvl7pPr indent="0" lvl="6" marL="0" algn="r">
              <a:lnSpc>
                <a:spcPct val="100000"/>
              </a:lnSpc>
              <a:spcBef>
                <a:spcPts val="0"/>
              </a:spcBef>
              <a:spcAft>
                <a:spcPts val="0"/>
              </a:spcAft>
              <a:buSzPts val="6000"/>
              <a:buNone/>
              <a:defRPr b="0" i="0" sz="6000" u="none" cap="none" strike="noStrike">
                <a:solidFill>
                  <a:schemeClr val="accent1"/>
                </a:solidFill>
                <a:latin typeface="Calibri"/>
                <a:ea typeface="Calibri"/>
                <a:cs typeface="Calibri"/>
                <a:sym typeface="Calibri"/>
              </a:defRPr>
            </a:lvl7pPr>
            <a:lvl8pPr indent="0" lvl="7" marL="0" algn="r">
              <a:lnSpc>
                <a:spcPct val="100000"/>
              </a:lnSpc>
              <a:spcBef>
                <a:spcPts val="0"/>
              </a:spcBef>
              <a:spcAft>
                <a:spcPts val="0"/>
              </a:spcAft>
              <a:buSzPts val="6000"/>
              <a:buNone/>
              <a:defRPr b="0" i="0" sz="6000" u="none" cap="none" strike="noStrike">
                <a:solidFill>
                  <a:schemeClr val="accent1"/>
                </a:solidFill>
                <a:latin typeface="Calibri"/>
                <a:ea typeface="Calibri"/>
                <a:cs typeface="Calibri"/>
                <a:sym typeface="Calibri"/>
              </a:defRPr>
            </a:lvl8pPr>
            <a:lvl9pPr indent="0" lvl="8" marL="0" algn="r">
              <a:lnSpc>
                <a:spcPct val="100000"/>
              </a:lnSpc>
              <a:spcBef>
                <a:spcPts val="0"/>
              </a:spcBef>
              <a:spcAft>
                <a:spcPts val="0"/>
              </a:spcAft>
              <a:buSzPts val="6000"/>
              <a:buNone/>
              <a:defRPr b="0" i="0" sz="6000" u="none" cap="none" strike="noStrike">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392" name="Google Shape;392;p147"/>
          <p:cNvSpPr txBox="1"/>
          <p:nvPr>
            <p:ph idx="10" type="dt"/>
          </p:nvPr>
        </p:nvSpPr>
        <p:spPr>
          <a:xfrm>
            <a:off x="2567608" y="6543226"/>
            <a:ext cx="825989" cy="25608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ormal con fuente ">
  <p:cSld name="1_Normal con fuente ">
    <p:spTree>
      <p:nvGrpSpPr>
        <p:cNvPr id="45" name="Shape 45"/>
        <p:cNvGrpSpPr/>
        <p:nvPr/>
      </p:nvGrpSpPr>
      <p:grpSpPr>
        <a:xfrm>
          <a:off x="0" y="0"/>
          <a:ext cx="0" cy="0"/>
          <a:chOff x="0" y="0"/>
          <a:chExt cx="0" cy="0"/>
        </a:xfrm>
      </p:grpSpPr>
      <p:sp>
        <p:nvSpPr>
          <p:cNvPr id="46" name="Google Shape;46;p151"/>
          <p:cNvSpPr txBox="1"/>
          <p:nvPr>
            <p:ph type="title"/>
          </p:nvPr>
        </p:nvSpPr>
        <p:spPr>
          <a:xfrm>
            <a:off x="623394" y="643372"/>
            <a:ext cx="10772775" cy="1129444"/>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3000"/>
              <a:buFont typeface="Calibri"/>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1"/>
          <p:cNvSpPr txBox="1"/>
          <p:nvPr>
            <p:ph idx="12" type="sldNum"/>
          </p:nvPr>
        </p:nvSpPr>
        <p:spPr>
          <a:xfrm>
            <a:off x="9249399" y="2852614"/>
            <a:ext cx="2926080" cy="104857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48" name="Google Shape;48;p151"/>
          <p:cNvSpPr txBox="1"/>
          <p:nvPr>
            <p:ph idx="1" type="body"/>
          </p:nvPr>
        </p:nvSpPr>
        <p:spPr>
          <a:xfrm>
            <a:off x="5951986" y="6509538"/>
            <a:ext cx="2162515" cy="305415"/>
          </a:xfrm>
          <a:prstGeom prst="rect">
            <a:avLst/>
          </a:prstGeom>
          <a:noFill/>
          <a:ln>
            <a:noFill/>
          </a:ln>
        </p:spPr>
        <p:txBody>
          <a:bodyPr anchorCtr="0" anchor="t" bIns="45700" lIns="0" spcFirstLastPara="1" rIns="0" wrap="square" tIns="45700">
            <a:noAutofit/>
          </a:bodyPr>
          <a:lstStyle>
            <a:lvl1pPr indent="-228600" lvl="0" marL="457200" algn="l">
              <a:lnSpc>
                <a:spcPct val="90000"/>
              </a:lnSpc>
              <a:spcBef>
                <a:spcPts val="0"/>
              </a:spcBef>
              <a:spcAft>
                <a:spcPts val="0"/>
              </a:spcAft>
              <a:buSzPts val="825"/>
              <a:buNone/>
              <a:defRPr b="0" i="0" sz="822">
                <a:solidFill>
                  <a:srgbClr val="C00000"/>
                </a:solidFill>
                <a:latin typeface="Calibri"/>
                <a:ea typeface="Calibri"/>
                <a:cs typeface="Calibri"/>
                <a:sym typeface="Calibri"/>
              </a:defRPr>
            </a:lvl1pPr>
            <a:lvl2pPr indent="-228600" lvl="1" marL="914400" algn="l">
              <a:lnSpc>
                <a:spcPct val="90000"/>
              </a:lnSpc>
              <a:spcBef>
                <a:spcPts val="199"/>
              </a:spcBef>
              <a:spcAft>
                <a:spcPts val="0"/>
              </a:spcAft>
              <a:buSzPts val="1050"/>
              <a:buNone/>
              <a:defRPr sz="1046"/>
            </a:lvl2pPr>
            <a:lvl3pPr indent="-228600" lvl="2" marL="1371600" algn="l">
              <a:lnSpc>
                <a:spcPct val="90000"/>
              </a:lnSpc>
              <a:spcBef>
                <a:spcPts val="398"/>
              </a:spcBef>
              <a:spcAft>
                <a:spcPts val="0"/>
              </a:spcAft>
              <a:buSzPts val="1050"/>
              <a:buNone/>
              <a:defRPr sz="1046"/>
            </a:lvl3pPr>
            <a:lvl4pPr indent="-228600" lvl="3" marL="1828800" algn="l">
              <a:lnSpc>
                <a:spcPct val="90000"/>
              </a:lnSpc>
              <a:spcBef>
                <a:spcPts val="398"/>
              </a:spcBef>
              <a:spcAft>
                <a:spcPts val="0"/>
              </a:spcAft>
              <a:buSzPts val="1050"/>
              <a:buNone/>
              <a:defRPr sz="1046"/>
            </a:lvl4pPr>
            <a:lvl5pPr indent="-228600" lvl="4" marL="2286000" algn="l">
              <a:lnSpc>
                <a:spcPct val="90000"/>
              </a:lnSpc>
              <a:spcBef>
                <a:spcPts val="398"/>
              </a:spcBef>
              <a:spcAft>
                <a:spcPts val="0"/>
              </a:spcAft>
              <a:buSzPts val="1050"/>
              <a:buNone/>
              <a:defRPr sz="1046"/>
            </a:lvl5pPr>
            <a:lvl6pPr indent="-342900" lvl="5" marL="2743200" algn="l">
              <a:lnSpc>
                <a:spcPct val="90000"/>
              </a:lnSpc>
              <a:spcBef>
                <a:spcPts val="398"/>
              </a:spcBef>
              <a:spcAft>
                <a:spcPts val="0"/>
              </a:spcAft>
              <a:buSzPts val="1800"/>
              <a:buChar char="◦"/>
              <a:defRPr/>
            </a:lvl6pPr>
            <a:lvl7pPr indent="-342900" lvl="6" marL="3200400" algn="l">
              <a:lnSpc>
                <a:spcPct val="90000"/>
              </a:lnSpc>
              <a:spcBef>
                <a:spcPts val="398"/>
              </a:spcBef>
              <a:spcAft>
                <a:spcPts val="0"/>
              </a:spcAft>
              <a:buSzPts val="1800"/>
              <a:buChar char="◦"/>
              <a:defRPr/>
            </a:lvl7pPr>
            <a:lvl8pPr indent="-342900" lvl="7" marL="3657600" algn="l">
              <a:lnSpc>
                <a:spcPct val="90000"/>
              </a:lnSpc>
              <a:spcBef>
                <a:spcPts val="398"/>
              </a:spcBef>
              <a:spcAft>
                <a:spcPts val="0"/>
              </a:spcAft>
              <a:buSzPts val="1800"/>
              <a:buChar char="◦"/>
              <a:defRPr/>
            </a:lvl8pPr>
            <a:lvl9pPr indent="-342900" lvl="8" marL="4114800" algn="l">
              <a:lnSpc>
                <a:spcPct val="90000"/>
              </a:lnSpc>
              <a:spcBef>
                <a:spcPts val="398"/>
              </a:spcBef>
              <a:spcAft>
                <a:spcPts val="398"/>
              </a:spcAft>
              <a:buSzPts val="1800"/>
              <a:buChar char="◦"/>
              <a:defRPr/>
            </a:lvl9pPr>
          </a:lstStyle>
          <a:p/>
        </p:txBody>
      </p:sp>
      <p:sp>
        <p:nvSpPr>
          <p:cNvPr id="49" name="Google Shape;49;p151"/>
          <p:cNvSpPr txBox="1"/>
          <p:nvPr>
            <p:ph idx="2" type="body"/>
          </p:nvPr>
        </p:nvSpPr>
        <p:spPr>
          <a:xfrm>
            <a:off x="623392" y="1902579"/>
            <a:ext cx="9793088" cy="4478753"/>
          </a:xfrm>
          <a:prstGeom prst="rect">
            <a:avLst/>
          </a:prstGeom>
          <a:noFill/>
          <a:ln>
            <a:noFill/>
          </a:ln>
        </p:spPr>
        <p:txBody>
          <a:bodyPr anchorCtr="0" anchor="t" bIns="45700" lIns="0" spcFirstLastPara="1" rIns="0" wrap="square" tIns="45700">
            <a:normAutofit/>
          </a:bodyPr>
          <a:lstStyle>
            <a:lvl1pPr indent="-355600" lvl="0" marL="457200" algn="l">
              <a:lnSpc>
                <a:spcPct val="90000"/>
              </a:lnSpc>
              <a:spcBef>
                <a:spcPts val="1195"/>
              </a:spcBef>
              <a:spcAft>
                <a:spcPts val="0"/>
              </a:spcAft>
              <a:buClr>
                <a:srgbClr val="C00000"/>
              </a:buClr>
              <a:buSzPts val="2000"/>
              <a:buFont typeface="Arial"/>
              <a:buChar char="»"/>
              <a:defRPr/>
            </a:lvl1pPr>
            <a:lvl2pPr indent="-342900" lvl="1" marL="914400" algn="l">
              <a:lnSpc>
                <a:spcPct val="90000"/>
              </a:lnSpc>
              <a:spcBef>
                <a:spcPts val="199"/>
              </a:spcBef>
              <a:spcAft>
                <a:spcPts val="0"/>
              </a:spcAft>
              <a:buSzPts val="1800"/>
              <a:buChar char="◦"/>
              <a:defRPr/>
            </a:lvl2pPr>
            <a:lvl3pPr indent="-317500" lvl="2" marL="1371600" algn="l">
              <a:lnSpc>
                <a:spcPct val="90000"/>
              </a:lnSpc>
              <a:spcBef>
                <a:spcPts val="398"/>
              </a:spcBef>
              <a:spcAft>
                <a:spcPts val="0"/>
              </a:spcAft>
              <a:buSzPts val="1400"/>
              <a:buChar char="◦"/>
              <a:defRPr/>
            </a:lvl3pPr>
            <a:lvl4pPr indent="-317500" lvl="3" marL="1828800" algn="l">
              <a:lnSpc>
                <a:spcPct val="90000"/>
              </a:lnSpc>
              <a:spcBef>
                <a:spcPts val="398"/>
              </a:spcBef>
              <a:spcAft>
                <a:spcPts val="0"/>
              </a:spcAft>
              <a:buSzPts val="1400"/>
              <a:buChar char="◦"/>
              <a:defRPr/>
            </a:lvl4pPr>
            <a:lvl5pPr indent="-317500" lvl="4" marL="2286000" algn="l">
              <a:lnSpc>
                <a:spcPct val="90000"/>
              </a:lnSpc>
              <a:spcBef>
                <a:spcPts val="398"/>
              </a:spcBef>
              <a:spcAft>
                <a:spcPts val="0"/>
              </a:spcAft>
              <a:buSzPts val="1400"/>
              <a:buChar char="◦"/>
              <a:defRPr/>
            </a:lvl5pPr>
            <a:lvl6pPr indent="-342900" lvl="5" marL="2743200" algn="l">
              <a:lnSpc>
                <a:spcPct val="90000"/>
              </a:lnSpc>
              <a:spcBef>
                <a:spcPts val="398"/>
              </a:spcBef>
              <a:spcAft>
                <a:spcPts val="0"/>
              </a:spcAft>
              <a:buSzPts val="1800"/>
              <a:buChar char="◦"/>
              <a:defRPr/>
            </a:lvl6pPr>
            <a:lvl7pPr indent="-342900" lvl="6" marL="3200400" algn="l">
              <a:lnSpc>
                <a:spcPct val="90000"/>
              </a:lnSpc>
              <a:spcBef>
                <a:spcPts val="398"/>
              </a:spcBef>
              <a:spcAft>
                <a:spcPts val="0"/>
              </a:spcAft>
              <a:buSzPts val="1800"/>
              <a:buChar char="◦"/>
              <a:defRPr/>
            </a:lvl7pPr>
            <a:lvl8pPr indent="-342900" lvl="7" marL="3657600" algn="l">
              <a:lnSpc>
                <a:spcPct val="90000"/>
              </a:lnSpc>
              <a:spcBef>
                <a:spcPts val="398"/>
              </a:spcBef>
              <a:spcAft>
                <a:spcPts val="0"/>
              </a:spcAft>
              <a:buSzPts val="1800"/>
              <a:buChar char="◦"/>
              <a:defRPr/>
            </a:lvl8pPr>
            <a:lvl9pPr indent="-342900" lvl="8" marL="4114800" algn="l">
              <a:lnSpc>
                <a:spcPct val="90000"/>
              </a:lnSpc>
              <a:spcBef>
                <a:spcPts val="398"/>
              </a:spcBef>
              <a:spcAft>
                <a:spcPts val="398"/>
              </a:spcAft>
              <a:buSzPts val="1800"/>
              <a:buChar char="◦"/>
              <a:defRPr/>
            </a:lvl9pPr>
          </a:lstStyle>
          <a:p/>
        </p:txBody>
      </p:sp>
      <p:sp>
        <p:nvSpPr>
          <p:cNvPr id="50" name="Google Shape;50;p151"/>
          <p:cNvSpPr txBox="1"/>
          <p:nvPr>
            <p:ph idx="10" type="dt"/>
          </p:nvPr>
        </p:nvSpPr>
        <p:spPr>
          <a:xfrm>
            <a:off x="2567609" y="6543223"/>
            <a:ext cx="825989" cy="25608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46">
                <a:solidFill>
                  <a:srgbClr val="C00000"/>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51"/>
          <p:cNvSpPr txBox="1"/>
          <p:nvPr>
            <p:ph idx="11" type="ftr"/>
          </p:nvPr>
        </p:nvSpPr>
        <p:spPr>
          <a:xfrm>
            <a:off x="168981" y="6554697"/>
            <a:ext cx="2154900" cy="21301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046">
                <a:solidFill>
                  <a:srgbClr val="C00000"/>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51"/>
          <p:cNvSpPr txBox="1"/>
          <p:nvPr/>
        </p:nvSpPr>
        <p:spPr>
          <a:xfrm>
            <a:off x="5176315" y="6484429"/>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None/>
            </a:pPr>
            <a:r>
              <a:rPr b="0" i="0" lang="es-ES" sz="822" u="none" cap="none" strike="noStrike">
                <a:solidFill>
                  <a:srgbClr val="C00000"/>
                </a:solidFill>
                <a:latin typeface="Calibri"/>
                <a:ea typeface="Calibri"/>
                <a:cs typeface="Calibri"/>
                <a:sym typeface="Calibri"/>
              </a:rPr>
              <a:t>Fuente:</a:t>
            </a:r>
            <a:endParaRPr b="0" i="0" sz="822" u="none" cap="none" strike="noStrike">
              <a:solidFill>
                <a:srgbClr val="C00000"/>
              </a:solidFill>
              <a:latin typeface="Calibri"/>
              <a:ea typeface="Calibri"/>
              <a:cs typeface="Calibri"/>
              <a:sym typeface="Calibri"/>
            </a:endParaRPr>
          </a:p>
        </p:txBody>
      </p:sp>
      <p:cxnSp>
        <p:nvCxnSpPr>
          <p:cNvPr id="53" name="Google Shape;53;p151"/>
          <p:cNvCxnSpPr/>
          <p:nvPr/>
        </p:nvCxnSpPr>
        <p:spPr>
          <a:xfrm>
            <a:off x="623393" y="1772816"/>
            <a:ext cx="10772775" cy="0"/>
          </a:xfrm>
          <a:prstGeom prst="straightConnector1">
            <a:avLst/>
          </a:prstGeom>
          <a:noFill/>
          <a:ln cap="flat" cmpd="sng" w="1270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54" name="Shape 54"/>
        <p:cNvGrpSpPr/>
        <p:nvPr/>
      </p:nvGrpSpPr>
      <p:grpSpPr>
        <a:xfrm>
          <a:off x="0" y="0"/>
          <a:ext cx="0" cy="0"/>
          <a:chOff x="0" y="0"/>
          <a:chExt cx="0" cy="0"/>
        </a:xfrm>
      </p:grpSpPr>
      <p:sp>
        <p:nvSpPr>
          <p:cNvPr id="55" name="Google Shape;55;p152"/>
          <p:cNvSpPr/>
          <p:nvPr/>
        </p:nvSpPr>
        <p:spPr>
          <a:xfrm>
            <a:off x="3176" y="6400800"/>
            <a:ext cx="12188825" cy="457200"/>
          </a:xfrm>
          <a:prstGeom prst="rect">
            <a:avLst/>
          </a:prstGeom>
          <a:solidFill>
            <a:schemeClr val="accent2"/>
          </a:solidFill>
          <a:ln>
            <a:noFill/>
          </a:ln>
        </p:spPr>
        <p:txBody>
          <a:bodyPr anchorCtr="0" anchor="ctr" bIns="91050" lIns="91050" spcFirstLastPara="1" rIns="91050" wrap="square" tIns="91050">
            <a:noAutofit/>
          </a:bodyPr>
          <a:lstStyle/>
          <a:p>
            <a:pPr indent="0" lvl="0" marL="0" marR="0" rtl="0" algn="l">
              <a:lnSpc>
                <a:spcPct val="100000"/>
              </a:lnSpc>
              <a:spcBef>
                <a:spcPts val="0"/>
              </a:spcBef>
              <a:spcAft>
                <a:spcPts val="0"/>
              </a:spcAft>
              <a:buNone/>
            </a:pPr>
            <a:r>
              <a:t/>
            </a:r>
            <a:endParaRPr b="0" i="0" sz="1394" u="none" cap="none" strike="noStrike">
              <a:solidFill>
                <a:srgbClr val="000000"/>
              </a:solidFill>
              <a:latin typeface="Arial"/>
              <a:ea typeface="Arial"/>
              <a:cs typeface="Arial"/>
              <a:sym typeface="Arial"/>
            </a:endParaRPr>
          </a:p>
        </p:txBody>
      </p:sp>
      <p:sp>
        <p:nvSpPr>
          <p:cNvPr id="56" name="Google Shape;56;p152"/>
          <p:cNvSpPr/>
          <p:nvPr/>
        </p:nvSpPr>
        <p:spPr>
          <a:xfrm>
            <a:off x="16" y="6334316"/>
            <a:ext cx="12188825" cy="64008"/>
          </a:xfrm>
          <a:prstGeom prst="rect">
            <a:avLst/>
          </a:prstGeom>
          <a:solidFill>
            <a:schemeClr val="accent1"/>
          </a:solidFill>
          <a:ln>
            <a:noFill/>
          </a:ln>
        </p:spPr>
        <p:txBody>
          <a:bodyPr anchorCtr="0" anchor="ctr" bIns="91050" lIns="91050" spcFirstLastPara="1" rIns="91050" wrap="square" tIns="91050">
            <a:noAutofit/>
          </a:bodyPr>
          <a:lstStyle/>
          <a:p>
            <a:pPr indent="0" lvl="0" marL="0" marR="0" rtl="0" algn="l">
              <a:lnSpc>
                <a:spcPct val="100000"/>
              </a:lnSpc>
              <a:spcBef>
                <a:spcPts val="0"/>
              </a:spcBef>
              <a:spcAft>
                <a:spcPts val="0"/>
              </a:spcAft>
              <a:buNone/>
            </a:pPr>
            <a:r>
              <a:t/>
            </a:r>
            <a:endParaRPr b="0" i="0" sz="1394" u="none" cap="none" strike="noStrike">
              <a:solidFill>
                <a:srgbClr val="000000"/>
              </a:solidFill>
              <a:latin typeface="Arial"/>
              <a:ea typeface="Arial"/>
              <a:cs typeface="Arial"/>
              <a:sym typeface="Arial"/>
            </a:endParaRPr>
          </a:p>
        </p:txBody>
      </p:sp>
      <p:sp>
        <p:nvSpPr>
          <p:cNvPr id="57" name="Google Shape;57;p15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7968">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52"/>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195"/>
              </a:spcBef>
              <a:spcAft>
                <a:spcPts val="0"/>
              </a:spcAft>
              <a:buSzPts val="2400"/>
              <a:buNone/>
              <a:defRPr sz="2390" cap="none">
                <a:solidFill>
                  <a:schemeClr val="dk2"/>
                </a:solidFill>
                <a:latin typeface="Calibri"/>
                <a:ea typeface="Calibri"/>
                <a:cs typeface="Calibri"/>
                <a:sym typeface="Calibri"/>
              </a:defRPr>
            </a:lvl1pPr>
            <a:lvl2pPr lvl="1" algn="ctr">
              <a:lnSpc>
                <a:spcPct val="90000"/>
              </a:lnSpc>
              <a:spcBef>
                <a:spcPts val="199"/>
              </a:spcBef>
              <a:spcAft>
                <a:spcPts val="0"/>
              </a:spcAft>
              <a:buSzPts val="2400"/>
              <a:buNone/>
              <a:defRPr sz="2390"/>
            </a:lvl2pPr>
            <a:lvl3pPr lvl="2" algn="ctr">
              <a:lnSpc>
                <a:spcPct val="90000"/>
              </a:lnSpc>
              <a:spcBef>
                <a:spcPts val="398"/>
              </a:spcBef>
              <a:spcAft>
                <a:spcPts val="0"/>
              </a:spcAft>
              <a:buSzPts val="2400"/>
              <a:buNone/>
              <a:defRPr sz="2390"/>
            </a:lvl3pPr>
            <a:lvl4pPr lvl="3" algn="ctr">
              <a:lnSpc>
                <a:spcPct val="90000"/>
              </a:lnSpc>
              <a:spcBef>
                <a:spcPts val="398"/>
              </a:spcBef>
              <a:spcAft>
                <a:spcPts val="0"/>
              </a:spcAft>
              <a:buSzPts val="2000"/>
              <a:buNone/>
              <a:defRPr sz="1992"/>
            </a:lvl4pPr>
            <a:lvl5pPr lvl="4" algn="ctr">
              <a:lnSpc>
                <a:spcPct val="90000"/>
              </a:lnSpc>
              <a:spcBef>
                <a:spcPts val="398"/>
              </a:spcBef>
              <a:spcAft>
                <a:spcPts val="0"/>
              </a:spcAft>
              <a:buSzPts val="2000"/>
              <a:buNone/>
              <a:defRPr sz="1992"/>
            </a:lvl5pPr>
            <a:lvl6pPr lvl="5" algn="ctr">
              <a:lnSpc>
                <a:spcPct val="90000"/>
              </a:lnSpc>
              <a:spcBef>
                <a:spcPts val="398"/>
              </a:spcBef>
              <a:spcAft>
                <a:spcPts val="0"/>
              </a:spcAft>
              <a:buSzPts val="2000"/>
              <a:buNone/>
              <a:defRPr sz="1992"/>
            </a:lvl6pPr>
            <a:lvl7pPr lvl="6" algn="ctr">
              <a:lnSpc>
                <a:spcPct val="90000"/>
              </a:lnSpc>
              <a:spcBef>
                <a:spcPts val="398"/>
              </a:spcBef>
              <a:spcAft>
                <a:spcPts val="0"/>
              </a:spcAft>
              <a:buSzPts val="2000"/>
              <a:buNone/>
              <a:defRPr sz="1992"/>
            </a:lvl7pPr>
            <a:lvl8pPr lvl="7" algn="ctr">
              <a:lnSpc>
                <a:spcPct val="90000"/>
              </a:lnSpc>
              <a:spcBef>
                <a:spcPts val="398"/>
              </a:spcBef>
              <a:spcAft>
                <a:spcPts val="0"/>
              </a:spcAft>
              <a:buSzPts val="2000"/>
              <a:buNone/>
              <a:defRPr sz="1992"/>
            </a:lvl8pPr>
            <a:lvl9pPr lvl="8" algn="ctr">
              <a:lnSpc>
                <a:spcPct val="90000"/>
              </a:lnSpc>
              <a:spcBef>
                <a:spcPts val="398"/>
              </a:spcBef>
              <a:spcAft>
                <a:spcPts val="398"/>
              </a:spcAft>
              <a:buSzPts val="2000"/>
              <a:buNone/>
              <a:defRPr sz="1992"/>
            </a:lvl9pPr>
          </a:lstStyle>
          <a:p/>
        </p:txBody>
      </p:sp>
      <p:sp>
        <p:nvSpPr>
          <p:cNvPr id="59" name="Google Shape;59;p152"/>
          <p:cNvSpPr txBox="1"/>
          <p:nvPr>
            <p:ph idx="10" type="dt"/>
          </p:nvPr>
        </p:nvSpPr>
        <p:spPr>
          <a:xfrm>
            <a:off x="1097281" y="6459787"/>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52"/>
          <p:cNvSpPr txBox="1"/>
          <p:nvPr>
            <p:ph idx="11" type="ftr"/>
          </p:nvPr>
        </p:nvSpPr>
        <p:spPr>
          <a:xfrm>
            <a:off x="3686185" y="6459787"/>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52"/>
          <p:cNvSpPr txBox="1"/>
          <p:nvPr>
            <p:ph idx="12" type="sldNum"/>
          </p:nvPr>
        </p:nvSpPr>
        <p:spPr>
          <a:xfrm>
            <a:off x="9900459" y="6459787"/>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cxnSp>
        <p:nvCxnSpPr>
          <p:cNvPr id="62" name="Google Shape;62;p15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rmal con fuente ">
  <p:cSld name="Normal con fuente ">
    <p:spTree>
      <p:nvGrpSpPr>
        <p:cNvPr id="63" name="Shape 63"/>
        <p:cNvGrpSpPr/>
        <p:nvPr/>
      </p:nvGrpSpPr>
      <p:grpSpPr>
        <a:xfrm>
          <a:off x="0" y="0"/>
          <a:ext cx="0" cy="0"/>
          <a:chOff x="0" y="0"/>
          <a:chExt cx="0" cy="0"/>
        </a:xfrm>
      </p:grpSpPr>
      <p:sp>
        <p:nvSpPr>
          <p:cNvPr id="64" name="Google Shape;64;p153"/>
          <p:cNvSpPr txBox="1"/>
          <p:nvPr>
            <p:ph type="title"/>
          </p:nvPr>
        </p:nvSpPr>
        <p:spPr>
          <a:xfrm>
            <a:off x="645393" y="116632"/>
            <a:ext cx="10772775" cy="1129444"/>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3000"/>
              <a:buFont typeface="Calibri"/>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53"/>
          <p:cNvSpPr txBox="1"/>
          <p:nvPr>
            <p:ph idx="12" type="sldNum"/>
          </p:nvPr>
        </p:nvSpPr>
        <p:spPr>
          <a:xfrm>
            <a:off x="9249399" y="2852616"/>
            <a:ext cx="2926080" cy="104857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66" name="Google Shape;66;p153"/>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None/>
            </a:pPr>
            <a:r>
              <a:rPr b="0" i="0" lang="es-ES" sz="822" u="none" cap="none" strike="noStrike">
                <a:solidFill>
                  <a:srgbClr val="888888"/>
                </a:solidFill>
                <a:latin typeface="Calibri"/>
                <a:ea typeface="Calibri"/>
                <a:cs typeface="Calibri"/>
                <a:sym typeface="Calibri"/>
              </a:rPr>
              <a:t>Fuente:</a:t>
            </a:r>
            <a:endParaRPr b="0" i="0" sz="822" u="none" cap="none" strike="noStrike">
              <a:solidFill>
                <a:srgbClr val="E4E9EF"/>
              </a:solidFill>
              <a:latin typeface="Calibri"/>
              <a:ea typeface="Calibri"/>
              <a:cs typeface="Calibri"/>
              <a:sym typeface="Calibri"/>
            </a:endParaRPr>
          </a:p>
        </p:txBody>
      </p:sp>
      <p:sp>
        <p:nvSpPr>
          <p:cNvPr id="67" name="Google Shape;67;p153"/>
          <p:cNvSpPr txBox="1"/>
          <p:nvPr>
            <p:ph idx="1" type="body"/>
          </p:nvPr>
        </p:nvSpPr>
        <p:spPr>
          <a:xfrm>
            <a:off x="788830" y="2924945"/>
            <a:ext cx="9793088" cy="4478753"/>
          </a:xfrm>
          <a:prstGeom prst="rect">
            <a:avLst/>
          </a:prstGeom>
          <a:noFill/>
          <a:ln>
            <a:noFill/>
          </a:ln>
        </p:spPr>
        <p:txBody>
          <a:bodyPr anchorCtr="0" anchor="t" bIns="45700" lIns="0" spcFirstLastPara="1" rIns="0" wrap="square" tIns="45700">
            <a:normAutofit/>
          </a:bodyPr>
          <a:lstStyle>
            <a:lvl1pPr indent="-355600" lvl="0" marL="457200" algn="l">
              <a:lnSpc>
                <a:spcPct val="90000"/>
              </a:lnSpc>
              <a:spcBef>
                <a:spcPts val="1195"/>
              </a:spcBef>
              <a:spcAft>
                <a:spcPts val="0"/>
              </a:spcAft>
              <a:buClr>
                <a:srgbClr val="C00000"/>
              </a:buClr>
              <a:buSzPts val="2000"/>
              <a:buFont typeface="Arial"/>
              <a:buChar char="»"/>
              <a:defRPr/>
            </a:lvl1pPr>
            <a:lvl2pPr indent="-342900" lvl="1" marL="914400" algn="l">
              <a:lnSpc>
                <a:spcPct val="90000"/>
              </a:lnSpc>
              <a:spcBef>
                <a:spcPts val="199"/>
              </a:spcBef>
              <a:spcAft>
                <a:spcPts val="0"/>
              </a:spcAft>
              <a:buSzPts val="1800"/>
              <a:buChar char="◦"/>
              <a:defRPr/>
            </a:lvl2pPr>
            <a:lvl3pPr indent="-317500" lvl="2" marL="1371600" algn="l">
              <a:lnSpc>
                <a:spcPct val="90000"/>
              </a:lnSpc>
              <a:spcBef>
                <a:spcPts val="398"/>
              </a:spcBef>
              <a:spcAft>
                <a:spcPts val="0"/>
              </a:spcAft>
              <a:buSzPts val="1400"/>
              <a:buChar char="◦"/>
              <a:defRPr/>
            </a:lvl3pPr>
            <a:lvl4pPr indent="-317500" lvl="3" marL="1828800" algn="l">
              <a:lnSpc>
                <a:spcPct val="90000"/>
              </a:lnSpc>
              <a:spcBef>
                <a:spcPts val="398"/>
              </a:spcBef>
              <a:spcAft>
                <a:spcPts val="0"/>
              </a:spcAft>
              <a:buSzPts val="1400"/>
              <a:buChar char="◦"/>
              <a:defRPr/>
            </a:lvl4pPr>
            <a:lvl5pPr indent="-317500" lvl="4" marL="2286000" algn="l">
              <a:lnSpc>
                <a:spcPct val="90000"/>
              </a:lnSpc>
              <a:spcBef>
                <a:spcPts val="398"/>
              </a:spcBef>
              <a:spcAft>
                <a:spcPts val="0"/>
              </a:spcAft>
              <a:buSzPts val="1400"/>
              <a:buChar char="◦"/>
              <a:defRPr/>
            </a:lvl5pPr>
            <a:lvl6pPr indent="-342900" lvl="5" marL="2743200" algn="l">
              <a:lnSpc>
                <a:spcPct val="90000"/>
              </a:lnSpc>
              <a:spcBef>
                <a:spcPts val="398"/>
              </a:spcBef>
              <a:spcAft>
                <a:spcPts val="0"/>
              </a:spcAft>
              <a:buSzPts val="1800"/>
              <a:buChar char="◦"/>
              <a:defRPr/>
            </a:lvl6pPr>
            <a:lvl7pPr indent="-342900" lvl="6" marL="3200400" algn="l">
              <a:lnSpc>
                <a:spcPct val="90000"/>
              </a:lnSpc>
              <a:spcBef>
                <a:spcPts val="398"/>
              </a:spcBef>
              <a:spcAft>
                <a:spcPts val="0"/>
              </a:spcAft>
              <a:buSzPts val="1800"/>
              <a:buChar char="◦"/>
              <a:defRPr/>
            </a:lvl7pPr>
            <a:lvl8pPr indent="-342900" lvl="7" marL="3657600" algn="l">
              <a:lnSpc>
                <a:spcPct val="90000"/>
              </a:lnSpc>
              <a:spcBef>
                <a:spcPts val="398"/>
              </a:spcBef>
              <a:spcAft>
                <a:spcPts val="0"/>
              </a:spcAft>
              <a:buSzPts val="1800"/>
              <a:buChar char="◦"/>
              <a:defRPr/>
            </a:lvl8pPr>
            <a:lvl9pPr indent="-342900" lvl="8" marL="4114800" algn="l">
              <a:lnSpc>
                <a:spcPct val="90000"/>
              </a:lnSpc>
              <a:spcBef>
                <a:spcPts val="398"/>
              </a:spcBef>
              <a:spcAft>
                <a:spcPts val="398"/>
              </a:spcAft>
              <a:buSzPts val="1800"/>
              <a:buChar char="◦"/>
              <a:defRPr/>
            </a:lvl9pPr>
          </a:lstStyle>
          <a:p/>
        </p:txBody>
      </p:sp>
      <p:sp>
        <p:nvSpPr>
          <p:cNvPr id="68" name="Google Shape;68;p153"/>
          <p:cNvSpPr txBox="1"/>
          <p:nvPr>
            <p:ph idx="10" type="dt"/>
          </p:nvPr>
        </p:nvSpPr>
        <p:spPr>
          <a:xfrm>
            <a:off x="2567609" y="6543225"/>
            <a:ext cx="825989" cy="25608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46">
                <a:solidFill>
                  <a:srgbClr val="BFBFB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53"/>
          <p:cNvSpPr txBox="1"/>
          <p:nvPr>
            <p:ph idx="11" type="ftr"/>
          </p:nvPr>
        </p:nvSpPr>
        <p:spPr>
          <a:xfrm>
            <a:off x="168982" y="6554697"/>
            <a:ext cx="2154900" cy="21301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046">
                <a:solidFill>
                  <a:srgbClr val="BFBFB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53"/>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None/>
            </a:pPr>
            <a:r>
              <a:rPr b="0" i="0" lang="es-ES" sz="822" u="none" cap="none" strike="noStrike">
                <a:solidFill>
                  <a:srgbClr val="888888"/>
                </a:solidFill>
                <a:latin typeface="Calibri"/>
                <a:ea typeface="Calibri"/>
                <a:cs typeface="Calibri"/>
                <a:sym typeface="Calibri"/>
              </a:rPr>
              <a:t>Fuente:</a:t>
            </a:r>
            <a:endParaRPr b="0" i="0" sz="822" u="none" cap="none" strike="noStrike">
              <a:solidFill>
                <a:srgbClr val="E4E9E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ormal con fuente ">
  <p:cSld name="2_Normal con fuente ">
    <p:bg>
      <p:bgPr>
        <a:solidFill>
          <a:schemeClr val="lt1"/>
        </a:solidFill>
      </p:bgPr>
    </p:bg>
    <p:spTree>
      <p:nvGrpSpPr>
        <p:cNvPr id="71" name="Shape 71"/>
        <p:cNvGrpSpPr/>
        <p:nvPr/>
      </p:nvGrpSpPr>
      <p:grpSpPr>
        <a:xfrm>
          <a:off x="0" y="0"/>
          <a:ext cx="0" cy="0"/>
          <a:chOff x="0" y="0"/>
          <a:chExt cx="0" cy="0"/>
        </a:xfrm>
      </p:grpSpPr>
      <p:sp>
        <p:nvSpPr>
          <p:cNvPr id="72" name="Google Shape;72;p154"/>
          <p:cNvSpPr txBox="1"/>
          <p:nvPr>
            <p:ph type="title"/>
          </p:nvPr>
        </p:nvSpPr>
        <p:spPr>
          <a:xfrm>
            <a:off x="623395" y="643372"/>
            <a:ext cx="10772775" cy="1129444"/>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SzPts val="36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54"/>
          <p:cNvSpPr txBox="1"/>
          <p:nvPr>
            <p:ph idx="12" type="sldNum"/>
          </p:nvPr>
        </p:nvSpPr>
        <p:spPr>
          <a:xfrm>
            <a:off x="9249399" y="2852616"/>
            <a:ext cx="2926080" cy="1048573"/>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7700"/>
              <a:buFont typeface="Arial"/>
              <a:buNone/>
              <a:defRPr b="0" i="0" sz="1046"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7700"/>
              <a:buFont typeface="Arial"/>
              <a:buNone/>
              <a:defRPr b="0" i="0" sz="1046"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7700"/>
              <a:buFont typeface="Arial"/>
              <a:buNone/>
              <a:defRPr b="0" i="0" sz="1046"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7700"/>
              <a:buFont typeface="Arial"/>
              <a:buNone/>
              <a:defRPr b="0" i="0" sz="1046"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7700"/>
              <a:buFont typeface="Arial"/>
              <a:buNone/>
              <a:defRPr b="0" i="0" sz="1046"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7700"/>
              <a:buFont typeface="Arial"/>
              <a:buNone/>
              <a:defRPr b="0" i="0" sz="1046"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7700"/>
              <a:buFont typeface="Arial"/>
              <a:buNone/>
              <a:defRPr b="0" i="0" sz="1046"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7700"/>
              <a:buFont typeface="Arial"/>
              <a:buNone/>
              <a:defRPr b="0" i="0" sz="1046"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7700"/>
              <a:buFont typeface="Arial"/>
              <a:buNone/>
              <a:defRPr b="0" i="0" sz="1046"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74" name="Google Shape;74;p154"/>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None/>
            </a:pPr>
            <a:r>
              <a:rPr b="0" i="0" lang="es-ES" sz="822" u="none" cap="none" strike="noStrike">
                <a:solidFill>
                  <a:srgbClr val="888888"/>
                </a:solidFill>
                <a:latin typeface="Arial"/>
                <a:ea typeface="Arial"/>
                <a:cs typeface="Arial"/>
                <a:sym typeface="Arial"/>
              </a:rPr>
              <a:t>Fuente:</a:t>
            </a:r>
            <a:endParaRPr b="0" i="0" sz="822" u="none" cap="none" strike="noStrike">
              <a:solidFill>
                <a:srgbClr val="3F3F3F"/>
              </a:solidFill>
              <a:latin typeface="Arial"/>
              <a:ea typeface="Arial"/>
              <a:cs typeface="Arial"/>
              <a:sym typeface="Arial"/>
            </a:endParaRPr>
          </a:p>
        </p:txBody>
      </p:sp>
      <p:sp>
        <p:nvSpPr>
          <p:cNvPr id="75" name="Google Shape;75;p154"/>
          <p:cNvSpPr txBox="1"/>
          <p:nvPr>
            <p:ph idx="1" type="body"/>
          </p:nvPr>
        </p:nvSpPr>
        <p:spPr>
          <a:xfrm>
            <a:off x="623392" y="1902581"/>
            <a:ext cx="9793088" cy="4478753"/>
          </a:xfrm>
          <a:prstGeom prst="rect">
            <a:avLst/>
          </a:prstGeom>
          <a:noFill/>
          <a:ln>
            <a:noFill/>
          </a:ln>
        </p:spPr>
        <p:txBody>
          <a:bodyPr anchorCtr="0" anchor="t" bIns="45700" lIns="91425" spcFirstLastPara="1" rIns="91425" wrap="square" tIns="45700">
            <a:normAutofit/>
          </a:bodyPr>
          <a:lstStyle>
            <a:lvl1pPr indent="-342900" lvl="0" marL="457200" algn="l">
              <a:lnSpc>
                <a:spcPct val="85000"/>
              </a:lnSpc>
              <a:spcBef>
                <a:spcPts val="971"/>
              </a:spcBef>
              <a:spcAft>
                <a:spcPts val="0"/>
              </a:spcAft>
              <a:buClr>
                <a:srgbClr val="C00000"/>
              </a:buClr>
              <a:buSzPts val="1800"/>
              <a:buFont typeface="Arial"/>
              <a:buChar char="»"/>
              <a:defRPr/>
            </a:lvl1pPr>
            <a:lvl2pPr indent="-342900" lvl="1" marL="914400" algn="l">
              <a:lnSpc>
                <a:spcPct val="85000"/>
              </a:lnSpc>
              <a:spcBef>
                <a:spcPts val="448"/>
              </a:spcBef>
              <a:spcAft>
                <a:spcPts val="0"/>
              </a:spcAft>
              <a:buSzPts val="1800"/>
              <a:buChar char=" "/>
              <a:defRPr/>
            </a:lvl2pPr>
            <a:lvl3pPr indent="-323850" lvl="2" marL="1371600" algn="l">
              <a:lnSpc>
                <a:spcPct val="85000"/>
              </a:lnSpc>
              <a:spcBef>
                <a:spcPts val="448"/>
              </a:spcBef>
              <a:spcAft>
                <a:spcPts val="0"/>
              </a:spcAft>
              <a:buSzPts val="1500"/>
              <a:buChar char=" "/>
              <a:defRPr/>
            </a:lvl3pPr>
            <a:lvl4pPr indent="-314325" lvl="3" marL="1828800" algn="l">
              <a:lnSpc>
                <a:spcPct val="85000"/>
              </a:lnSpc>
              <a:spcBef>
                <a:spcPts val="448"/>
              </a:spcBef>
              <a:spcAft>
                <a:spcPts val="0"/>
              </a:spcAft>
              <a:buSzPts val="1350"/>
              <a:buChar char=" "/>
              <a:defRPr/>
            </a:lvl4pPr>
            <a:lvl5pPr indent="-314325" lvl="4" marL="2286000" algn="l">
              <a:lnSpc>
                <a:spcPct val="85000"/>
              </a:lnSpc>
              <a:spcBef>
                <a:spcPts val="448"/>
              </a:spcBef>
              <a:spcAft>
                <a:spcPts val="0"/>
              </a:spcAft>
              <a:buSzPts val="1350"/>
              <a:buChar char=" "/>
              <a:defRPr/>
            </a:lvl5pPr>
            <a:lvl6pPr indent="-314325" lvl="5" marL="2743200" algn="l">
              <a:lnSpc>
                <a:spcPct val="85000"/>
              </a:lnSpc>
              <a:spcBef>
                <a:spcPts val="448"/>
              </a:spcBef>
              <a:spcAft>
                <a:spcPts val="0"/>
              </a:spcAft>
              <a:buSzPts val="1350"/>
              <a:buChar char=" "/>
              <a:defRPr/>
            </a:lvl6pPr>
            <a:lvl7pPr indent="-314325" lvl="6" marL="3200400" algn="l">
              <a:lnSpc>
                <a:spcPct val="85000"/>
              </a:lnSpc>
              <a:spcBef>
                <a:spcPts val="448"/>
              </a:spcBef>
              <a:spcAft>
                <a:spcPts val="0"/>
              </a:spcAft>
              <a:buSzPts val="1350"/>
              <a:buChar char=" "/>
              <a:defRPr/>
            </a:lvl7pPr>
            <a:lvl8pPr indent="-314325" lvl="7" marL="3657600" algn="l">
              <a:lnSpc>
                <a:spcPct val="85000"/>
              </a:lnSpc>
              <a:spcBef>
                <a:spcPts val="448"/>
              </a:spcBef>
              <a:spcAft>
                <a:spcPts val="0"/>
              </a:spcAft>
              <a:buSzPts val="1350"/>
              <a:buChar char=" "/>
              <a:defRPr/>
            </a:lvl8pPr>
            <a:lvl9pPr indent="-314325" lvl="8" marL="4114800" algn="l">
              <a:lnSpc>
                <a:spcPct val="85000"/>
              </a:lnSpc>
              <a:spcBef>
                <a:spcPts val="448"/>
              </a:spcBef>
              <a:spcAft>
                <a:spcPts val="0"/>
              </a:spcAft>
              <a:buSzPts val="1350"/>
              <a:buChar char=" "/>
              <a:defRPr/>
            </a:lvl9pPr>
          </a:lstStyle>
          <a:p/>
        </p:txBody>
      </p:sp>
      <p:cxnSp>
        <p:nvCxnSpPr>
          <p:cNvPr id="76" name="Google Shape;76;p154"/>
          <p:cNvCxnSpPr/>
          <p:nvPr/>
        </p:nvCxnSpPr>
        <p:spPr>
          <a:xfrm>
            <a:off x="623396" y="1772816"/>
            <a:ext cx="10772775" cy="0"/>
          </a:xfrm>
          <a:prstGeom prst="straightConnector1">
            <a:avLst/>
          </a:prstGeom>
          <a:noFill/>
          <a:ln cap="flat" cmpd="sng" w="9525">
            <a:solidFill>
              <a:srgbClr val="BF0000"/>
            </a:solidFill>
            <a:prstDash val="solid"/>
            <a:round/>
            <a:headEnd len="sm" w="sm" type="none"/>
            <a:tailEnd len="sm" w="sm" type="none"/>
          </a:ln>
        </p:spPr>
      </p:cxnSp>
      <p:sp>
        <p:nvSpPr>
          <p:cNvPr id="77" name="Google Shape;77;p154"/>
          <p:cNvSpPr txBox="1"/>
          <p:nvPr>
            <p:ph idx="10" type="dt"/>
          </p:nvPr>
        </p:nvSpPr>
        <p:spPr>
          <a:xfrm>
            <a:off x="2567609" y="6543225"/>
            <a:ext cx="825989" cy="25608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54"/>
          <p:cNvSpPr txBox="1"/>
          <p:nvPr>
            <p:ph idx="11" type="ftr"/>
          </p:nvPr>
        </p:nvSpPr>
        <p:spPr>
          <a:xfrm>
            <a:off x="168982" y="6554697"/>
            <a:ext cx="2154900" cy="21301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4"/>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None/>
            </a:pPr>
            <a:r>
              <a:rPr b="0" i="0" lang="es-ES" sz="822" u="none" cap="none" strike="noStrike">
                <a:solidFill>
                  <a:srgbClr val="888888"/>
                </a:solidFill>
                <a:latin typeface="Arial"/>
                <a:ea typeface="Arial"/>
                <a:cs typeface="Arial"/>
                <a:sym typeface="Arial"/>
              </a:rPr>
              <a:t>Fuente:</a:t>
            </a:r>
            <a:endParaRPr b="0" i="0" sz="822" u="none" cap="none" strike="noStrike">
              <a:solidFill>
                <a:srgbClr val="3F3F3F"/>
              </a:solidFill>
              <a:latin typeface="Arial"/>
              <a:ea typeface="Arial"/>
              <a:cs typeface="Arial"/>
              <a:sym typeface="Arial"/>
            </a:endParaRPr>
          </a:p>
        </p:txBody>
      </p:sp>
      <p:cxnSp>
        <p:nvCxnSpPr>
          <p:cNvPr id="80" name="Google Shape;80;p154"/>
          <p:cNvCxnSpPr/>
          <p:nvPr/>
        </p:nvCxnSpPr>
        <p:spPr>
          <a:xfrm>
            <a:off x="623396" y="1772816"/>
            <a:ext cx="10772775" cy="0"/>
          </a:xfrm>
          <a:prstGeom prst="straightConnector1">
            <a:avLst/>
          </a:prstGeom>
          <a:noFill/>
          <a:ln cap="flat" cmpd="sng" w="9525">
            <a:solidFill>
              <a:srgbClr val="BF0000"/>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Normal con fuente ">
  <p:cSld name="2_Normal con fuente  2">
    <p:bg>
      <p:bgPr>
        <a:solidFill>
          <a:schemeClr val="lt1"/>
        </a:solidFill>
      </p:bgPr>
    </p:bg>
    <p:spTree>
      <p:nvGrpSpPr>
        <p:cNvPr id="81" name="Shape 81"/>
        <p:cNvGrpSpPr/>
        <p:nvPr/>
      </p:nvGrpSpPr>
      <p:grpSpPr>
        <a:xfrm>
          <a:off x="0" y="0"/>
          <a:ext cx="0" cy="0"/>
          <a:chOff x="0" y="0"/>
          <a:chExt cx="0" cy="0"/>
        </a:xfrm>
      </p:grpSpPr>
      <p:sp>
        <p:nvSpPr>
          <p:cNvPr id="82" name="Google Shape;82;p155"/>
          <p:cNvSpPr txBox="1"/>
          <p:nvPr>
            <p:ph type="title"/>
          </p:nvPr>
        </p:nvSpPr>
        <p:spPr>
          <a:xfrm>
            <a:off x="623395" y="643372"/>
            <a:ext cx="10772775" cy="1129444"/>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SzPts val="36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55"/>
          <p:cNvSpPr txBox="1"/>
          <p:nvPr>
            <p:ph idx="12" type="sldNum"/>
          </p:nvPr>
        </p:nvSpPr>
        <p:spPr>
          <a:xfrm>
            <a:off x="9249399" y="2852616"/>
            <a:ext cx="2926080" cy="1048573"/>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7700"/>
              <a:buFont typeface="Arial"/>
              <a:buNone/>
              <a:defRPr b="0" i="0" sz="1046"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7700"/>
              <a:buFont typeface="Arial"/>
              <a:buNone/>
              <a:defRPr b="0" i="0" sz="1046"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7700"/>
              <a:buFont typeface="Arial"/>
              <a:buNone/>
              <a:defRPr b="0" i="0" sz="1046"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7700"/>
              <a:buFont typeface="Arial"/>
              <a:buNone/>
              <a:defRPr b="0" i="0" sz="1046"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7700"/>
              <a:buFont typeface="Arial"/>
              <a:buNone/>
              <a:defRPr b="0" i="0" sz="1046"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7700"/>
              <a:buFont typeface="Arial"/>
              <a:buNone/>
              <a:defRPr b="0" i="0" sz="1046"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7700"/>
              <a:buFont typeface="Arial"/>
              <a:buNone/>
              <a:defRPr b="0" i="0" sz="1046"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7700"/>
              <a:buFont typeface="Arial"/>
              <a:buNone/>
              <a:defRPr b="0" i="0" sz="1046"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7700"/>
              <a:buFont typeface="Arial"/>
              <a:buNone/>
              <a:defRPr b="0" i="0" sz="1046"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84" name="Google Shape;84;p155"/>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None/>
            </a:pPr>
            <a:r>
              <a:rPr b="0" i="0" lang="es-ES" sz="822" u="none" cap="none" strike="noStrike">
                <a:solidFill>
                  <a:srgbClr val="888888"/>
                </a:solidFill>
                <a:latin typeface="Arial"/>
                <a:ea typeface="Arial"/>
                <a:cs typeface="Arial"/>
                <a:sym typeface="Arial"/>
              </a:rPr>
              <a:t>Fuente:</a:t>
            </a:r>
            <a:endParaRPr b="0" i="0" sz="822" u="none" cap="none" strike="noStrike">
              <a:solidFill>
                <a:srgbClr val="3F3F3F"/>
              </a:solidFill>
              <a:latin typeface="Arial"/>
              <a:ea typeface="Arial"/>
              <a:cs typeface="Arial"/>
              <a:sym typeface="Arial"/>
            </a:endParaRPr>
          </a:p>
        </p:txBody>
      </p:sp>
      <p:sp>
        <p:nvSpPr>
          <p:cNvPr id="85" name="Google Shape;85;p155"/>
          <p:cNvSpPr txBox="1"/>
          <p:nvPr>
            <p:ph idx="1" type="body"/>
          </p:nvPr>
        </p:nvSpPr>
        <p:spPr>
          <a:xfrm>
            <a:off x="623392" y="1902581"/>
            <a:ext cx="9793088" cy="4478753"/>
          </a:xfrm>
          <a:prstGeom prst="rect">
            <a:avLst/>
          </a:prstGeom>
          <a:noFill/>
          <a:ln>
            <a:noFill/>
          </a:ln>
        </p:spPr>
        <p:txBody>
          <a:bodyPr anchorCtr="0" anchor="t" bIns="45700" lIns="91425" spcFirstLastPara="1" rIns="91425" wrap="square" tIns="45700">
            <a:normAutofit/>
          </a:bodyPr>
          <a:lstStyle>
            <a:lvl1pPr indent="-342900" lvl="0" marL="457200" algn="l">
              <a:lnSpc>
                <a:spcPct val="85000"/>
              </a:lnSpc>
              <a:spcBef>
                <a:spcPts val="971"/>
              </a:spcBef>
              <a:spcAft>
                <a:spcPts val="0"/>
              </a:spcAft>
              <a:buClr>
                <a:srgbClr val="C00000"/>
              </a:buClr>
              <a:buSzPts val="1800"/>
              <a:buFont typeface="Arial"/>
              <a:buChar char="»"/>
              <a:defRPr/>
            </a:lvl1pPr>
            <a:lvl2pPr indent="-342900" lvl="1" marL="914400" algn="l">
              <a:lnSpc>
                <a:spcPct val="85000"/>
              </a:lnSpc>
              <a:spcBef>
                <a:spcPts val="448"/>
              </a:spcBef>
              <a:spcAft>
                <a:spcPts val="0"/>
              </a:spcAft>
              <a:buSzPts val="1800"/>
              <a:buChar char=" "/>
              <a:defRPr/>
            </a:lvl2pPr>
            <a:lvl3pPr indent="-323850" lvl="2" marL="1371600" algn="l">
              <a:lnSpc>
                <a:spcPct val="85000"/>
              </a:lnSpc>
              <a:spcBef>
                <a:spcPts val="448"/>
              </a:spcBef>
              <a:spcAft>
                <a:spcPts val="0"/>
              </a:spcAft>
              <a:buSzPts val="1500"/>
              <a:buChar char=" "/>
              <a:defRPr/>
            </a:lvl3pPr>
            <a:lvl4pPr indent="-314325" lvl="3" marL="1828800" algn="l">
              <a:lnSpc>
                <a:spcPct val="85000"/>
              </a:lnSpc>
              <a:spcBef>
                <a:spcPts val="448"/>
              </a:spcBef>
              <a:spcAft>
                <a:spcPts val="0"/>
              </a:spcAft>
              <a:buSzPts val="1350"/>
              <a:buChar char=" "/>
              <a:defRPr/>
            </a:lvl4pPr>
            <a:lvl5pPr indent="-314325" lvl="4" marL="2286000" algn="l">
              <a:lnSpc>
                <a:spcPct val="85000"/>
              </a:lnSpc>
              <a:spcBef>
                <a:spcPts val="448"/>
              </a:spcBef>
              <a:spcAft>
                <a:spcPts val="0"/>
              </a:spcAft>
              <a:buSzPts val="1350"/>
              <a:buChar char=" "/>
              <a:defRPr/>
            </a:lvl5pPr>
            <a:lvl6pPr indent="-314325" lvl="5" marL="2743200" algn="l">
              <a:lnSpc>
                <a:spcPct val="85000"/>
              </a:lnSpc>
              <a:spcBef>
                <a:spcPts val="448"/>
              </a:spcBef>
              <a:spcAft>
                <a:spcPts val="0"/>
              </a:spcAft>
              <a:buSzPts val="1350"/>
              <a:buChar char=" "/>
              <a:defRPr/>
            </a:lvl6pPr>
            <a:lvl7pPr indent="-314325" lvl="6" marL="3200400" algn="l">
              <a:lnSpc>
                <a:spcPct val="85000"/>
              </a:lnSpc>
              <a:spcBef>
                <a:spcPts val="448"/>
              </a:spcBef>
              <a:spcAft>
                <a:spcPts val="0"/>
              </a:spcAft>
              <a:buSzPts val="1350"/>
              <a:buChar char=" "/>
              <a:defRPr/>
            </a:lvl7pPr>
            <a:lvl8pPr indent="-314325" lvl="7" marL="3657600" algn="l">
              <a:lnSpc>
                <a:spcPct val="85000"/>
              </a:lnSpc>
              <a:spcBef>
                <a:spcPts val="448"/>
              </a:spcBef>
              <a:spcAft>
                <a:spcPts val="0"/>
              </a:spcAft>
              <a:buSzPts val="1350"/>
              <a:buChar char=" "/>
              <a:defRPr/>
            </a:lvl8pPr>
            <a:lvl9pPr indent="-314325" lvl="8" marL="4114800" algn="l">
              <a:lnSpc>
                <a:spcPct val="85000"/>
              </a:lnSpc>
              <a:spcBef>
                <a:spcPts val="448"/>
              </a:spcBef>
              <a:spcAft>
                <a:spcPts val="0"/>
              </a:spcAft>
              <a:buSzPts val="1350"/>
              <a:buChar char=" "/>
              <a:defRPr/>
            </a:lvl9pPr>
          </a:lstStyle>
          <a:p/>
        </p:txBody>
      </p:sp>
      <p:cxnSp>
        <p:nvCxnSpPr>
          <p:cNvPr id="86" name="Google Shape;86;p155"/>
          <p:cNvCxnSpPr/>
          <p:nvPr/>
        </p:nvCxnSpPr>
        <p:spPr>
          <a:xfrm>
            <a:off x="623396" y="1772816"/>
            <a:ext cx="10772775" cy="0"/>
          </a:xfrm>
          <a:prstGeom prst="straightConnector1">
            <a:avLst/>
          </a:prstGeom>
          <a:noFill/>
          <a:ln cap="flat" cmpd="sng" w="9525">
            <a:solidFill>
              <a:srgbClr val="BF0000"/>
            </a:solidFill>
            <a:prstDash val="solid"/>
            <a:round/>
            <a:headEnd len="sm" w="sm" type="none"/>
            <a:tailEnd len="sm" w="sm" type="none"/>
          </a:ln>
        </p:spPr>
      </p:cxnSp>
      <p:sp>
        <p:nvSpPr>
          <p:cNvPr id="87" name="Google Shape;87;p155"/>
          <p:cNvSpPr txBox="1"/>
          <p:nvPr>
            <p:ph idx="10" type="dt"/>
          </p:nvPr>
        </p:nvSpPr>
        <p:spPr>
          <a:xfrm>
            <a:off x="2567609" y="6543225"/>
            <a:ext cx="825989" cy="25608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55"/>
          <p:cNvSpPr txBox="1"/>
          <p:nvPr>
            <p:ph idx="11" type="ftr"/>
          </p:nvPr>
        </p:nvSpPr>
        <p:spPr>
          <a:xfrm>
            <a:off x="168982" y="6554697"/>
            <a:ext cx="2154900" cy="21301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55"/>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None/>
            </a:pPr>
            <a:r>
              <a:rPr b="0" i="0" lang="es-ES" sz="822" u="none" cap="none" strike="noStrike">
                <a:solidFill>
                  <a:srgbClr val="888888"/>
                </a:solidFill>
                <a:latin typeface="Arial"/>
                <a:ea typeface="Arial"/>
                <a:cs typeface="Arial"/>
                <a:sym typeface="Arial"/>
              </a:rPr>
              <a:t>Fuente:</a:t>
            </a:r>
            <a:endParaRPr b="0" i="0" sz="822" u="none" cap="none" strike="noStrike">
              <a:solidFill>
                <a:srgbClr val="3F3F3F"/>
              </a:solidFill>
              <a:latin typeface="Arial"/>
              <a:ea typeface="Arial"/>
              <a:cs typeface="Arial"/>
              <a:sym typeface="Arial"/>
            </a:endParaRPr>
          </a:p>
        </p:txBody>
      </p:sp>
      <p:cxnSp>
        <p:nvCxnSpPr>
          <p:cNvPr id="90" name="Google Shape;90;p155"/>
          <p:cNvCxnSpPr/>
          <p:nvPr/>
        </p:nvCxnSpPr>
        <p:spPr>
          <a:xfrm>
            <a:off x="623396" y="1772816"/>
            <a:ext cx="10772775" cy="0"/>
          </a:xfrm>
          <a:prstGeom prst="straightConnector1">
            <a:avLst/>
          </a:prstGeom>
          <a:noFill/>
          <a:ln cap="flat" cmpd="sng" w="9525">
            <a:solidFill>
              <a:srgbClr val="BF0000"/>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 Id="rId11" Type="http://schemas.openxmlformats.org/officeDocument/2006/relationships/slideLayout" Target="../slideLayouts/slideLayout42.xml"/><Relationship Id="rId10" Type="http://schemas.openxmlformats.org/officeDocument/2006/relationships/slideLayout" Target="../slideLayouts/slideLayout41.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5" Type="http://schemas.openxmlformats.org/officeDocument/2006/relationships/slideLayout" Target="../slideLayouts/slideLayout46.xml"/><Relationship Id="rId14" Type="http://schemas.openxmlformats.org/officeDocument/2006/relationships/slideLayout" Target="../slideLayouts/slideLayout45.xml"/><Relationship Id="rId1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FBFB"/>
        </a:solidFill>
      </p:bgPr>
    </p:bg>
    <p:spTree>
      <p:nvGrpSpPr>
        <p:cNvPr id="9" name="Shape 9"/>
        <p:cNvGrpSpPr/>
        <p:nvPr/>
      </p:nvGrpSpPr>
      <p:grpSpPr>
        <a:xfrm>
          <a:off x="0" y="0"/>
          <a:ext cx="0" cy="0"/>
          <a:chOff x="0" y="0"/>
          <a:chExt cx="0" cy="0"/>
        </a:xfrm>
      </p:grpSpPr>
      <p:sp>
        <p:nvSpPr>
          <p:cNvPr id="10" name="Google Shape;10;p130"/>
          <p:cNvSpPr/>
          <p:nvPr/>
        </p:nvSpPr>
        <p:spPr>
          <a:xfrm>
            <a:off x="1" y="6400800"/>
            <a:ext cx="12192000" cy="457200"/>
          </a:xfrm>
          <a:prstGeom prst="rect">
            <a:avLst/>
          </a:prstGeom>
          <a:solidFill>
            <a:schemeClr val="accent2"/>
          </a:solidFill>
          <a:ln>
            <a:noFill/>
          </a:ln>
        </p:spPr>
        <p:txBody>
          <a:bodyPr anchorCtr="0" anchor="ctr" bIns="91050" lIns="91050" spcFirstLastPara="1" rIns="91050" wrap="square" tIns="91050">
            <a:noAutofit/>
          </a:bodyPr>
          <a:lstStyle/>
          <a:p>
            <a:pPr indent="0" lvl="0" marL="0" marR="0" rtl="0" algn="l">
              <a:lnSpc>
                <a:spcPct val="100000"/>
              </a:lnSpc>
              <a:spcBef>
                <a:spcPts val="0"/>
              </a:spcBef>
              <a:spcAft>
                <a:spcPts val="0"/>
              </a:spcAft>
              <a:buNone/>
            </a:pPr>
            <a:r>
              <a:t/>
            </a:r>
            <a:endParaRPr b="0" i="0" sz="1394" u="none" cap="none" strike="noStrike">
              <a:solidFill>
                <a:srgbClr val="000000"/>
              </a:solidFill>
              <a:latin typeface="Arial"/>
              <a:ea typeface="Arial"/>
              <a:cs typeface="Arial"/>
              <a:sym typeface="Arial"/>
            </a:endParaRPr>
          </a:p>
        </p:txBody>
      </p:sp>
      <p:sp>
        <p:nvSpPr>
          <p:cNvPr id="11" name="Google Shape;11;p130"/>
          <p:cNvSpPr/>
          <p:nvPr/>
        </p:nvSpPr>
        <p:spPr>
          <a:xfrm>
            <a:off x="16" y="6334316"/>
            <a:ext cx="12191985" cy="66484"/>
          </a:xfrm>
          <a:prstGeom prst="rect">
            <a:avLst/>
          </a:prstGeom>
          <a:solidFill>
            <a:schemeClr val="accent1"/>
          </a:solidFill>
          <a:ln>
            <a:noFill/>
          </a:ln>
        </p:spPr>
        <p:txBody>
          <a:bodyPr anchorCtr="0" anchor="ctr" bIns="91050" lIns="91050" spcFirstLastPara="1" rIns="91050" wrap="square" tIns="91050">
            <a:noAutofit/>
          </a:bodyPr>
          <a:lstStyle/>
          <a:p>
            <a:pPr indent="0" lvl="0" marL="0" marR="0" rtl="0" algn="l">
              <a:lnSpc>
                <a:spcPct val="100000"/>
              </a:lnSpc>
              <a:spcBef>
                <a:spcPts val="0"/>
              </a:spcBef>
              <a:spcAft>
                <a:spcPts val="0"/>
              </a:spcAft>
              <a:buNone/>
            </a:pPr>
            <a:r>
              <a:t/>
            </a:r>
            <a:endParaRPr b="0" i="0" sz="1394" u="none" cap="none" strike="noStrike">
              <a:solidFill>
                <a:srgbClr val="000000"/>
              </a:solidFill>
              <a:latin typeface="Arial"/>
              <a:ea typeface="Arial"/>
              <a:cs typeface="Arial"/>
              <a:sym typeface="Arial"/>
            </a:endParaRPr>
          </a:p>
        </p:txBody>
      </p:sp>
      <p:sp>
        <p:nvSpPr>
          <p:cNvPr id="12" name="Google Shape;12;p130"/>
          <p:cNvSpPr txBox="1"/>
          <p:nvPr>
            <p:ph type="title"/>
          </p:nvPr>
        </p:nvSpPr>
        <p:spPr>
          <a:xfrm>
            <a:off x="1097280" y="286605"/>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3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30"/>
          <p:cNvSpPr txBox="1"/>
          <p:nvPr>
            <p:ph idx="10" type="dt"/>
          </p:nvPr>
        </p:nvSpPr>
        <p:spPr>
          <a:xfrm>
            <a:off x="1097281" y="6459787"/>
            <a:ext cx="2472271"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96"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793"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793"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793"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793"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793"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793"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793"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793" u="none" cap="none" strike="noStrike">
                <a:solidFill>
                  <a:schemeClr val="dk1"/>
                </a:solidFill>
                <a:latin typeface="Calibri"/>
                <a:ea typeface="Calibri"/>
                <a:cs typeface="Calibri"/>
                <a:sym typeface="Calibri"/>
              </a:defRPr>
            </a:lvl9pPr>
          </a:lstStyle>
          <a:p/>
        </p:txBody>
      </p:sp>
      <p:sp>
        <p:nvSpPr>
          <p:cNvPr id="15" name="Google Shape;15;p130"/>
          <p:cNvSpPr txBox="1"/>
          <p:nvPr>
            <p:ph idx="11" type="ftr"/>
          </p:nvPr>
        </p:nvSpPr>
        <p:spPr>
          <a:xfrm>
            <a:off x="3686185" y="6459787"/>
            <a:ext cx="4822804"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896"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793"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793"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793"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793"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793"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793"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793"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793" u="none" cap="none" strike="noStrike">
                <a:solidFill>
                  <a:schemeClr val="dk1"/>
                </a:solidFill>
                <a:latin typeface="Calibri"/>
                <a:ea typeface="Calibri"/>
                <a:cs typeface="Calibri"/>
                <a:sym typeface="Calibri"/>
              </a:defRPr>
            </a:lvl9pPr>
          </a:lstStyle>
          <a:p/>
        </p:txBody>
      </p:sp>
      <p:sp>
        <p:nvSpPr>
          <p:cNvPr id="16" name="Google Shape;16;p130"/>
          <p:cNvSpPr txBox="1"/>
          <p:nvPr>
            <p:ph idx="12" type="sldNum"/>
          </p:nvPr>
        </p:nvSpPr>
        <p:spPr>
          <a:xfrm>
            <a:off x="9900459" y="6459787"/>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cxnSp>
        <p:nvCxnSpPr>
          <p:cNvPr id="17" name="Google Shape;17;p130"/>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9" name="Shape 279"/>
        <p:cNvGrpSpPr/>
        <p:nvPr/>
      </p:nvGrpSpPr>
      <p:grpSpPr>
        <a:xfrm>
          <a:off x="0" y="0"/>
          <a:ext cx="0" cy="0"/>
          <a:chOff x="0" y="0"/>
          <a:chExt cx="0" cy="0"/>
        </a:xfrm>
      </p:grpSpPr>
      <p:sp>
        <p:nvSpPr>
          <p:cNvPr id="280" name="Google Shape;280;p132"/>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2"/>
          <p:cNvSpPr/>
          <p:nvPr/>
        </p:nvSpPr>
        <p:spPr>
          <a:xfrm>
            <a:off x="15" y="6334316"/>
            <a:ext cx="12191985"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3" name="Google Shape;283;p13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284" name="Google Shape;284;p13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85" name="Google Shape;285;p13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86" name="Google Shape;286;p13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05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None/>
              <a:defRPr b="0" i="0" sz="105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None/>
              <a:defRPr b="0" i="0" sz="105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None/>
              <a:defRPr b="0" i="0" sz="105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None/>
              <a:defRPr b="0" i="0" sz="105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None/>
              <a:defRPr b="0" i="0" sz="105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None/>
              <a:defRPr b="0" i="0" sz="105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None/>
              <a:defRPr b="0" i="0" sz="105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None/>
              <a:defRPr b="0" i="0" sz="105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cxnSp>
        <p:nvCxnSpPr>
          <p:cNvPr id="287" name="Google Shape;287;p132"/>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8.xml"/><Relationship Id="rId3"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5.xml"/><Relationship Id="rId3" Type="http://schemas.openxmlformats.org/officeDocument/2006/relationships/image" Target="../media/image16.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6.xml"/><Relationship Id="rId3" Type="http://schemas.openxmlformats.org/officeDocument/2006/relationships/image" Target="../media/image17.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7.xml"/><Relationship Id="rId3"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9.xml"/><Relationship Id="rId3" Type="http://schemas.openxmlformats.org/officeDocument/2006/relationships/hyperlink" Target="https://www.mountaingoatsoftware.com/blog/two-examples-of-splitting-epic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125"/>
          <p:cNvSpPr txBox="1"/>
          <p:nvPr>
            <p:ph type="title"/>
          </p:nvPr>
        </p:nvSpPr>
        <p:spPr>
          <a:xfrm>
            <a:off x="551384" y="5174203"/>
            <a:ext cx="10780777" cy="610817"/>
          </a:xfrm>
          <a:prstGeom prst="rect">
            <a:avLst/>
          </a:prstGeom>
          <a:noFill/>
          <a:ln>
            <a:noFill/>
          </a:ln>
        </p:spPr>
        <p:txBody>
          <a:bodyPr anchorCtr="0" anchor="b" bIns="45500" lIns="91050" spcFirstLastPara="1" rIns="91050" wrap="square" tIns="45500">
            <a:noAutofit/>
          </a:bodyPr>
          <a:lstStyle/>
          <a:p>
            <a:pPr indent="0" lvl="0" marL="0" rtl="0" algn="l">
              <a:lnSpc>
                <a:spcPct val="85000"/>
              </a:lnSpc>
              <a:spcBef>
                <a:spcPts val="0"/>
              </a:spcBef>
              <a:spcAft>
                <a:spcPts val="0"/>
              </a:spcAft>
              <a:buClr>
                <a:srgbClr val="C00000"/>
              </a:buClr>
              <a:buSzPts val="3300"/>
              <a:buFont typeface="Calibri"/>
              <a:buNone/>
            </a:pPr>
            <a:r>
              <a:rPr lang="es-ES"/>
              <a:t>Ingeniería de Software I </a:t>
            </a:r>
            <a:endParaRPr/>
          </a:p>
        </p:txBody>
      </p:sp>
      <p:sp>
        <p:nvSpPr>
          <p:cNvPr id="401" name="Google Shape;401;p125"/>
          <p:cNvSpPr txBox="1"/>
          <p:nvPr>
            <p:ph idx="12" type="sldNum"/>
          </p:nvPr>
        </p:nvSpPr>
        <p:spPr>
          <a:xfrm>
            <a:off x="9900460" y="6447602"/>
            <a:ext cx="1312025" cy="363657"/>
          </a:xfrm>
          <a:prstGeom prst="rect">
            <a:avLst/>
          </a:prstGeom>
          <a:noFill/>
          <a:ln>
            <a:noFill/>
          </a:ln>
        </p:spPr>
        <p:txBody>
          <a:bodyPr anchorCtr="0" anchor="ctr" bIns="45500" lIns="91050" spcFirstLastPara="1" rIns="91050" wrap="square" tIns="45500">
            <a:noAutofit/>
          </a:bodyPr>
          <a:lstStyle/>
          <a:p>
            <a:pPr indent="0" lvl="0" marL="0" rtl="0" algn="r">
              <a:lnSpc>
                <a:spcPct val="100000"/>
              </a:lnSpc>
              <a:spcBef>
                <a:spcPts val="0"/>
              </a:spcBef>
              <a:spcAft>
                <a:spcPts val="0"/>
              </a:spcAft>
              <a:buSzPts val="1000"/>
              <a:buNone/>
            </a:pPr>
            <a:fld id="{00000000-1234-1234-1234-123412341234}" type="slidenum">
              <a:rPr lang="es-ES">
                <a:solidFill>
                  <a:srgbClr val="758085"/>
                </a:solidFill>
              </a:rPr>
              <a:t>‹#›</a:t>
            </a:fld>
            <a:endParaRPr>
              <a:solidFill>
                <a:srgbClr val="758085"/>
              </a:solidFill>
            </a:endParaRPr>
          </a:p>
        </p:txBody>
      </p:sp>
      <p:pic>
        <p:nvPicPr>
          <p:cNvPr id="402" name="Google Shape;402;p125"/>
          <p:cNvPicPr preferRelativeResize="0"/>
          <p:nvPr/>
        </p:nvPicPr>
        <p:blipFill rotWithShape="1">
          <a:blip r:embed="rId3">
            <a:alphaModFix/>
          </a:blip>
          <a:srcRect b="0" l="0" r="0" t="0"/>
          <a:stretch/>
        </p:blipFill>
        <p:spPr>
          <a:xfrm>
            <a:off x="10758413" y="4968816"/>
            <a:ext cx="1147495" cy="1147495"/>
          </a:xfrm>
          <a:prstGeom prst="rect">
            <a:avLst/>
          </a:prstGeom>
          <a:noFill/>
          <a:ln>
            <a:noFill/>
          </a:ln>
        </p:spPr>
      </p:pic>
      <p:sp>
        <p:nvSpPr>
          <p:cNvPr id="403" name="Google Shape;403;p125"/>
          <p:cNvSpPr txBox="1"/>
          <p:nvPr>
            <p:ph idx="11" type="ftr"/>
          </p:nvPr>
        </p:nvSpPr>
        <p:spPr>
          <a:xfrm>
            <a:off x="685800" y="6481102"/>
            <a:ext cx="2241848" cy="30220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s-ES"/>
              <a:t>Ingeniería de Software I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400"/>
              <a:buFont typeface="Calibri"/>
              <a:buNone/>
            </a:pPr>
            <a:r>
              <a:rPr b="1" lang="es-ES" sz="4400"/>
              <a:t>Ingeniería de Requerimientos</a:t>
            </a:r>
            <a:br>
              <a:rPr b="1" lang="es-ES" sz="4400"/>
            </a:br>
            <a:endParaRPr b="1" sz="4400"/>
          </a:p>
        </p:txBody>
      </p:sp>
      <p:sp>
        <p:nvSpPr>
          <p:cNvPr id="510" name="Google Shape;510;p16"/>
          <p:cNvSpPr txBox="1"/>
          <p:nvPr>
            <p:ph idx="1" type="body"/>
          </p:nvPr>
        </p:nvSpPr>
        <p:spPr>
          <a:xfrm>
            <a:off x="1097280" y="1845734"/>
            <a:ext cx="10058400" cy="4023360"/>
          </a:xfrm>
          <a:prstGeom prst="rect">
            <a:avLst/>
          </a:prstGeom>
          <a:noFill/>
          <a:ln>
            <a:noFill/>
          </a:ln>
        </p:spPr>
        <p:txBody>
          <a:bodyPr anchorCtr="0" anchor="t" bIns="45700" lIns="91425" spcFirstLastPara="1" rIns="91425" wrap="square" tIns="45700">
            <a:normAutofit/>
          </a:bodyPr>
          <a:lstStyle/>
          <a:p>
            <a:pPr indent="-259080" lvl="0" marL="259080" rtl="0" algn="l">
              <a:lnSpc>
                <a:spcPct val="85000"/>
              </a:lnSpc>
              <a:spcBef>
                <a:spcPts val="0"/>
              </a:spcBef>
              <a:spcAft>
                <a:spcPts val="0"/>
              </a:spcAft>
              <a:buSzPts val="2400"/>
              <a:buFont typeface="Noto Sans Symbols"/>
              <a:buChar char="▪"/>
            </a:pPr>
            <a:r>
              <a:rPr lang="es-ES" sz="2400"/>
              <a:t>También es el proceso mediante el cual se intercambian diferentes </a:t>
            </a:r>
            <a:r>
              <a:rPr i="1" lang="es-ES" sz="2400"/>
              <a:t>puntos de vista para recopilar y modelar lo que el sistema va a realiza</a:t>
            </a:r>
            <a:r>
              <a:rPr lang="es-ES" sz="2400"/>
              <a:t>r. Este proceso utiliza una combinación de métodos, herramientas y actores, cuyo producto es un modelo del cual se genera un documento de requerimientos.”</a:t>
            </a:r>
            <a:endParaRPr/>
          </a:p>
          <a:p>
            <a:pPr indent="0" lvl="0" marL="68580" rtl="0" algn="l">
              <a:lnSpc>
                <a:spcPct val="85000"/>
              </a:lnSpc>
              <a:spcBef>
                <a:spcPts val="975"/>
              </a:spcBef>
              <a:spcAft>
                <a:spcPts val="0"/>
              </a:spcAft>
              <a:buSzPts val="2400"/>
              <a:buNone/>
            </a:pPr>
            <a:r>
              <a:t/>
            </a:r>
            <a:endParaRPr sz="2400"/>
          </a:p>
          <a:p>
            <a:pPr indent="-259080" lvl="0" marL="259080" rtl="0" algn="l">
              <a:lnSpc>
                <a:spcPct val="85000"/>
              </a:lnSpc>
              <a:spcBef>
                <a:spcPts val="975"/>
              </a:spcBef>
              <a:spcAft>
                <a:spcPts val="0"/>
              </a:spcAft>
              <a:buSzPts val="2400"/>
              <a:buFont typeface="Noto Sans Symbols"/>
              <a:buChar char="▪"/>
            </a:pPr>
            <a:r>
              <a:rPr lang="es-ES" sz="2400"/>
              <a:t>“Ingeniería de requerimientos” es un enfoque sistémico para recolectar, organizar y documentar los requerimientos del sistema; es también el proceso que establece y </a:t>
            </a:r>
            <a:r>
              <a:rPr i="1" lang="es-ES" sz="2400"/>
              <a:t>mantiene acuerdos </a:t>
            </a:r>
            <a:r>
              <a:rPr lang="es-ES" sz="2400"/>
              <a:t>sobre los cambios de requerimientos, entre los clientes y el equipo del proyecto”</a:t>
            </a:r>
            <a:endParaRPr/>
          </a:p>
        </p:txBody>
      </p:sp>
      <p:sp>
        <p:nvSpPr>
          <p:cNvPr id="511" name="Google Shape;511;p16"/>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s-ES"/>
              <a:t>INGENIERÍA DE SOFTWARE I  2023</a:t>
            </a:r>
            <a:endParaRPr/>
          </a:p>
        </p:txBody>
      </p:sp>
      <p:sp>
        <p:nvSpPr>
          <p:cNvPr id="512" name="Google Shape;512;p16"/>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0" st="0"/>
                                            </p:txEl>
                                          </p:spTgt>
                                        </p:tgtEl>
                                        <p:attrNameLst>
                                          <p:attrName>style.visibility</p:attrName>
                                        </p:attrNameLst>
                                      </p:cBhvr>
                                      <p:to>
                                        <p:strVal val="visible"/>
                                      </p:to>
                                    </p:set>
                                    <p:animEffect filter="fade" transition="in">
                                      <p:cBhvr>
                                        <p:cTn dur="2000"/>
                                        <p:tgtEl>
                                          <p:spTgt spid="5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1" st="1"/>
                                            </p:txEl>
                                          </p:spTgt>
                                        </p:tgtEl>
                                        <p:attrNameLst>
                                          <p:attrName>style.visibility</p:attrName>
                                        </p:attrNameLst>
                                      </p:cBhvr>
                                      <p:to>
                                        <p:strVal val="visible"/>
                                      </p:to>
                                    </p:set>
                                    <p:animEffect filter="fade" transition="in">
                                      <p:cBhvr>
                                        <p:cTn dur="2000"/>
                                        <p:tgtEl>
                                          <p:spTgt spid="5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2" st="2"/>
                                            </p:txEl>
                                          </p:spTgt>
                                        </p:tgtEl>
                                        <p:attrNameLst>
                                          <p:attrName>style.visibility</p:attrName>
                                        </p:attrNameLst>
                                      </p:cBhvr>
                                      <p:to>
                                        <p:strVal val="visible"/>
                                      </p:to>
                                    </p:set>
                                    <p:animEffect filter="fade" transition="in">
                                      <p:cBhvr>
                                        <p:cTn dur="2000"/>
                                        <p:tgtEl>
                                          <p:spTgt spid="51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17"/>
          <p:cNvSpPr txBox="1"/>
          <p:nvPr>
            <p:ph type="title"/>
          </p:nvPr>
        </p:nvSpPr>
        <p:spPr>
          <a:xfrm>
            <a:off x="1097280" y="286603"/>
            <a:ext cx="10058400" cy="1210503"/>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s-ES"/>
              <a:t>Ingeniería de Requerimientos</a:t>
            </a:r>
            <a:endParaRPr/>
          </a:p>
        </p:txBody>
      </p:sp>
      <p:sp>
        <p:nvSpPr>
          <p:cNvPr id="518" name="Google Shape;518;p17"/>
          <p:cNvSpPr txBox="1"/>
          <p:nvPr>
            <p:ph idx="1" type="body"/>
          </p:nvPr>
        </p:nvSpPr>
        <p:spPr>
          <a:xfrm>
            <a:off x="1097280" y="1845734"/>
            <a:ext cx="10058400" cy="4023360"/>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SzPts val="2800"/>
              <a:buNone/>
            </a:pPr>
            <a:r>
              <a:rPr lang="es-ES" sz="2800"/>
              <a:t>Importancia </a:t>
            </a:r>
            <a:endParaRPr sz="2800"/>
          </a:p>
          <a:p>
            <a:pPr indent="0" lvl="0" marL="0" rtl="0" algn="l">
              <a:lnSpc>
                <a:spcPct val="85000"/>
              </a:lnSpc>
              <a:spcBef>
                <a:spcPts val="975"/>
              </a:spcBef>
              <a:spcAft>
                <a:spcPts val="0"/>
              </a:spcAft>
              <a:buSzPts val="2800"/>
              <a:buNone/>
            </a:pPr>
            <a:r>
              <a:t/>
            </a:r>
            <a:endParaRPr sz="2800"/>
          </a:p>
          <a:p>
            <a:pPr indent="-342900" lvl="1" marL="346329" rtl="0" algn="l">
              <a:lnSpc>
                <a:spcPct val="85000"/>
              </a:lnSpc>
              <a:spcBef>
                <a:spcPts val="450"/>
              </a:spcBef>
              <a:spcAft>
                <a:spcPts val="0"/>
              </a:spcAft>
              <a:buClr>
                <a:srgbClr val="262626"/>
              </a:buClr>
              <a:buSzPts val="2300"/>
              <a:buFont typeface="Noto Sans Symbols"/>
              <a:buChar char="▪"/>
            </a:pPr>
            <a:r>
              <a:rPr lang="es-ES" sz="2300"/>
              <a:t>Permite gestionar las necesidades del proyecto en forma estructurada</a:t>
            </a:r>
            <a:endParaRPr/>
          </a:p>
          <a:p>
            <a:pPr indent="-342900" lvl="1" marL="346329" rtl="0" algn="l">
              <a:lnSpc>
                <a:spcPct val="85000"/>
              </a:lnSpc>
              <a:spcBef>
                <a:spcPts val="450"/>
              </a:spcBef>
              <a:spcAft>
                <a:spcPts val="0"/>
              </a:spcAft>
              <a:buClr>
                <a:srgbClr val="262626"/>
              </a:buClr>
              <a:buSzPts val="2300"/>
              <a:buFont typeface="Noto Sans Symbols"/>
              <a:buChar char="▪"/>
            </a:pPr>
            <a:r>
              <a:rPr lang="es-ES" sz="2300"/>
              <a:t>Mejora la capacidad de predecir cronogramas de proyectos</a:t>
            </a:r>
            <a:endParaRPr/>
          </a:p>
          <a:p>
            <a:pPr indent="-342900" lvl="1" marL="346329" rtl="0" algn="l">
              <a:lnSpc>
                <a:spcPct val="85000"/>
              </a:lnSpc>
              <a:spcBef>
                <a:spcPts val="450"/>
              </a:spcBef>
              <a:spcAft>
                <a:spcPts val="0"/>
              </a:spcAft>
              <a:buClr>
                <a:srgbClr val="262626"/>
              </a:buClr>
              <a:buSzPts val="2300"/>
              <a:buFont typeface="Noto Sans Symbols"/>
              <a:buChar char="▪"/>
            </a:pPr>
            <a:r>
              <a:rPr lang="es-ES" sz="2300"/>
              <a:t>Disminuye los costos y retrasos del proyecto</a:t>
            </a:r>
            <a:endParaRPr/>
          </a:p>
          <a:p>
            <a:pPr indent="-342900" lvl="1" marL="346329" rtl="0" algn="l">
              <a:lnSpc>
                <a:spcPct val="85000"/>
              </a:lnSpc>
              <a:spcBef>
                <a:spcPts val="450"/>
              </a:spcBef>
              <a:spcAft>
                <a:spcPts val="0"/>
              </a:spcAft>
              <a:buClr>
                <a:srgbClr val="262626"/>
              </a:buClr>
              <a:buSzPts val="2300"/>
              <a:buFont typeface="Noto Sans Symbols"/>
              <a:buChar char="▪"/>
            </a:pPr>
            <a:r>
              <a:rPr lang="es-ES" sz="2300"/>
              <a:t>Mejora la calidad del software</a:t>
            </a:r>
            <a:endParaRPr/>
          </a:p>
          <a:p>
            <a:pPr indent="-342900" lvl="1" marL="346329" rtl="0" algn="l">
              <a:lnSpc>
                <a:spcPct val="85000"/>
              </a:lnSpc>
              <a:spcBef>
                <a:spcPts val="450"/>
              </a:spcBef>
              <a:spcAft>
                <a:spcPts val="0"/>
              </a:spcAft>
              <a:buClr>
                <a:srgbClr val="262626"/>
              </a:buClr>
              <a:buSzPts val="2300"/>
              <a:buFont typeface="Noto Sans Symbols"/>
              <a:buChar char="▪"/>
            </a:pPr>
            <a:r>
              <a:rPr lang="es-ES" sz="2300"/>
              <a:t>Mejora la comunicación entre equipos</a:t>
            </a:r>
            <a:endParaRPr/>
          </a:p>
          <a:p>
            <a:pPr indent="-342900" lvl="1" marL="346329" rtl="0" algn="l">
              <a:lnSpc>
                <a:spcPct val="85000"/>
              </a:lnSpc>
              <a:spcBef>
                <a:spcPts val="450"/>
              </a:spcBef>
              <a:spcAft>
                <a:spcPts val="0"/>
              </a:spcAft>
              <a:buClr>
                <a:srgbClr val="262626"/>
              </a:buClr>
              <a:buSzPts val="2300"/>
              <a:buFont typeface="Noto Sans Symbols"/>
              <a:buChar char="▪"/>
            </a:pPr>
            <a:r>
              <a:rPr lang="es-ES" sz="2300"/>
              <a:t>Evita rechazos de usuarios finales.</a:t>
            </a:r>
            <a:endParaRPr/>
          </a:p>
          <a:p>
            <a:pPr indent="0" lvl="0" marL="68580" rtl="0" algn="l">
              <a:lnSpc>
                <a:spcPct val="85000"/>
              </a:lnSpc>
              <a:spcBef>
                <a:spcPts val="975"/>
              </a:spcBef>
              <a:spcAft>
                <a:spcPts val="0"/>
              </a:spcAft>
              <a:buSzPts val="2800"/>
              <a:buNone/>
            </a:pPr>
            <a:r>
              <a:t/>
            </a:r>
            <a:endParaRPr sz="2800"/>
          </a:p>
        </p:txBody>
      </p:sp>
      <p:sp>
        <p:nvSpPr>
          <p:cNvPr id="519" name="Google Shape;519;p17"/>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s-ES"/>
              <a:t>INGENIERÍA DE SOFTWARE I  2023</a:t>
            </a:r>
            <a:endParaRPr/>
          </a:p>
        </p:txBody>
      </p:sp>
      <p:sp>
        <p:nvSpPr>
          <p:cNvPr id="520" name="Google Shape;520;p17"/>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18"/>
          <p:cNvSpPr txBox="1"/>
          <p:nvPr>
            <p:ph type="title"/>
          </p:nvPr>
        </p:nvSpPr>
        <p:spPr>
          <a:xfrm>
            <a:off x="1097280" y="286603"/>
            <a:ext cx="10058400" cy="1450757"/>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rgbClr val="3F3F3F"/>
              </a:buClr>
              <a:buSzPts val="4400"/>
              <a:buFont typeface="Calibri"/>
              <a:buNone/>
            </a:pPr>
            <a:r>
              <a:rPr b="1" lang="es-ES" sz="4400"/>
              <a:t>Ingeniería de Requerimientos</a:t>
            </a:r>
            <a:endParaRPr/>
          </a:p>
        </p:txBody>
      </p:sp>
      <p:sp>
        <p:nvSpPr>
          <p:cNvPr id="526" name="Google Shape;526;p18"/>
          <p:cNvSpPr txBox="1"/>
          <p:nvPr>
            <p:ph idx="1" type="body"/>
          </p:nvPr>
        </p:nvSpPr>
        <p:spPr>
          <a:xfrm>
            <a:off x="1001684" y="5951256"/>
            <a:ext cx="10350649" cy="284081"/>
          </a:xfrm>
          <a:prstGeom prst="rect">
            <a:avLst/>
          </a:prstGeom>
          <a:noFill/>
          <a:ln>
            <a:noFill/>
          </a:ln>
        </p:spPr>
        <p:txBody>
          <a:bodyPr anchorCtr="0" anchor="t" bIns="45700" lIns="91425" spcFirstLastPara="1" rIns="91425" wrap="square" tIns="45700">
            <a:normAutofit fontScale="92500" lnSpcReduction="10000"/>
          </a:bodyPr>
          <a:lstStyle/>
          <a:p>
            <a:pPr indent="-82232" lvl="0" marL="68580" rtl="0" algn="l">
              <a:lnSpc>
                <a:spcPct val="90000"/>
              </a:lnSpc>
              <a:spcBef>
                <a:spcPts val="0"/>
              </a:spcBef>
              <a:spcAft>
                <a:spcPts val="200"/>
              </a:spcAft>
              <a:buSzPct val="100000"/>
              <a:buChar char=" "/>
            </a:pPr>
            <a:r>
              <a:rPr lang="es-ES" sz="1400"/>
              <a:t>Sommerville, Capítulo 2</a:t>
            </a:r>
            <a:endParaRPr sz="1400"/>
          </a:p>
        </p:txBody>
      </p:sp>
      <p:sp>
        <p:nvSpPr>
          <p:cNvPr id="527" name="Google Shape;527;p18"/>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es-ES"/>
              <a:t>INGENIERÍA DE SOFTWARE I  2023</a:t>
            </a:r>
            <a:endParaRPr/>
          </a:p>
        </p:txBody>
      </p:sp>
      <p:sp>
        <p:nvSpPr>
          <p:cNvPr id="528" name="Google Shape;528;p18"/>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pic>
        <p:nvPicPr>
          <p:cNvPr id="529" name="Google Shape;529;p18"/>
          <p:cNvPicPr preferRelativeResize="0"/>
          <p:nvPr/>
        </p:nvPicPr>
        <p:blipFill rotWithShape="1">
          <a:blip r:embed="rId3">
            <a:alphaModFix/>
          </a:blip>
          <a:srcRect b="11656" l="881" r="816" t="3959"/>
          <a:stretch/>
        </p:blipFill>
        <p:spPr>
          <a:xfrm>
            <a:off x="1946437" y="2517483"/>
            <a:ext cx="7954021" cy="3433773"/>
          </a:xfrm>
          <a:prstGeom prst="rect">
            <a:avLst/>
          </a:prstGeom>
          <a:noFill/>
          <a:ln>
            <a:noFill/>
          </a:ln>
        </p:spPr>
      </p:pic>
      <p:sp>
        <p:nvSpPr>
          <p:cNvPr id="530" name="Google Shape;530;p18"/>
          <p:cNvSpPr txBox="1"/>
          <p:nvPr/>
        </p:nvSpPr>
        <p:spPr>
          <a:xfrm>
            <a:off x="8223174" y="2233402"/>
            <a:ext cx="2656496" cy="461665"/>
          </a:xfrm>
          <a:prstGeom prst="rect">
            <a:avLst/>
          </a:prstGeom>
          <a:gradFill>
            <a:gsLst>
              <a:gs pos="0">
                <a:srgbClr val="F7F7F7"/>
              </a:gs>
              <a:gs pos="74000">
                <a:srgbClr val="BBB8B8"/>
              </a:gs>
              <a:gs pos="83000">
                <a:srgbClr val="BBB8B8"/>
              </a:gs>
              <a:gs pos="100000">
                <a:srgbClr val="D1D0D0"/>
              </a:gs>
            </a:gsLst>
            <a:lin ang="5400000" scaled="0"/>
          </a:gradFill>
          <a:ln>
            <a:noFill/>
          </a:ln>
          <a:effectLst>
            <a:outerShdw blurRad="107950" algn="ctr" dir="5400000" dist="12700">
              <a:srgbClr val="000000"/>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2400" u="none" cap="none" strike="noStrike">
                <a:solidFill>
                  <a:srgbClr val="000000"/>
                </a:solidFill>
                <a:latin typeface="Calibri"/>
                <a:ea typeface="Calibri"/>
                <a:cs typeface="Calibri"/>
                <a:sym typeface="Calibri"/>
              </a:rPr>
              <a:t>Proceso secuencial </a:t>
            </a:r>
            <a:endParaRPr b="1" i="0" sz="24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126"/>
          <p:cNvSpPr txBox="1"/>
          <p:nvPr>
            <p:ph type="title"/>
          </p:nvPr>
        </p:nvSpPr>
        <p:spPr>
          <a:xfrm>
            <a:off x="1097280" y="286603"/>
            <a:ext cx="10058400" cy="1450757"/>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rgbClr val="3F3F3F"/>
              </a:buClr>
              <a:buSzPts val="4400"/>
              <a:buFont typeface="Calibri"/>
              <a:buNone/>
            </a:pPr>
            <a:r>
              <a:rPr b="1" lang="es-ES" sz="4400"/>
              <a:t>Ingeniería de Requerimientos</a:t>
            </a:r>
            <a:endParaRPr/>
          </a:p>
        </p:txBody>
      </p:sp>
      <p:sp>
        <p:nvSpPr>
          <p:cNvPr id="536" name="Google Shape;536;p126"/>
          <p:cNvSpPr txBox="1"/>
          <p:nvPr>
            <p:ph idx="1" type="body"/>
          </p:nvPr>
        </p:nvSpPr>
        <p:spPr>
          <a:xfrm>
            <a:off x="1001684" y="5951256"/>
            <a:ext cx="10350649" cy="284081"/>
          </a:xfrm>
          <a:prstGeom prst="rect">
            <a:avLst/>
          </a:prstGeom>
          <a:noFill/>
          <a:ln>
            <a:noFill/>
          </a:ln>
        </p:spPr>
        <p:txBody>
          <a:bodyPr anchorCtr="0" anchor="t" bIns="45700" lIns="91425" spcFirstLastPara="1" rIns="91425" wrap="square" tIns="45700">
            <a:normAutofit fontScale="92500" lnSpcReduction="10000"/>
          </a:bodyPr>
          <a:lstStyle/>
          <a:p>
            <a:pPr indent="-82232" lvl="0" marL="68580" rtl="0" algn="l">
              <a:lnSpc>
                <a:spcPct val="90000"/>
              </a:lnSpc>
              <a:spcBef>
                <a:spcPts val="0"/>
              </a:spcBef>
              <a:spcAft>
                <a:spcPts val="200"/>
              </a:spcAft>
              <a:buSzPct val="100000"/>
              <a:buChar char=" "/>
            </a:pPr>
            <a:r>
              <a:rPr lang="es-ES" sz="1400"/>
              <a:t>Sommerville, Capítulo 4</a:t>
            </a:r>
            <a:endParaRPr sz="1400"/>
          </a:p>
        </p:txBody>
      </p:sp>
      <p:sp>
        <p:nvSpPr>
          <p:cNvPr id="537" name="Google Shape;537;p126"/>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es-ES"/>
              <a:t>INGENIERÍA DE SOFTWARE I  2023</a:t>
            </a:r>
            <a:endParaRPr/>
          </a:p>
        </p:txBody>
      </p:sp>
      <p:sp>
        <p:nvSpPr>
          <p:cNvPr id="538" name="Google Shape;538;p126"/>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pic>
        <p:nvPicPr>
          <p:cNvPr id="539" name="Google Shape;539;p126"/>
          <p:cNvPicPr preferRelativeResize="0"/>
          <p:nvPr/>
        </p:nvPicPr>
        <p:blipFill rotWithShape="1">
          <a:blip r:embed="rId3">
            <a:alphaModFix/>
          </a:blip>
          <a:srcRect b="0" l="0" r="0" t="0"/>
          <a:stretch/>
        </p:blipFill>
        <p:spPr>
          <a:xfrm>
            <a:off x="3140539" y="1810789"/>
            <a:ext cx="5567363" cy="4424548"/>
          </a:xfrm>
          <a:prstGeom prst="rect">
            <a:avLst/>
          </a:prstGeom>
          <a:noFill/>
          <a:ln>
            <a:noFill/>
          </a:ln>
        </p:spPr>
      </p:pic>
      <p:sp>
        <p:nvSpPr>
          <p:cNvPr id="540" name="Google Shape;540;p126"/>
          <p:cNvSpPr txBox="1"/>
          <p:nvPr/>
        </p:nvSpPr>
        <p:spPr>
          <a:xfrm>
            <a:off x="8707902" y="2377440"/>
            <a:ext cx="2447778" cy="1631216"/>
          </a:xfrm>
          <a:prstGeom prst="rect">
            <a:avLst/>
          </a:prstGeom>
          <a:gradFill>
            <a:gsLst>
              <a:gs pos="0">
                <a:srgbClr val="F7F7F7"/>
              </a:gs>
              <a:gs pos="74000">
                <a:srgbClr val="BBB8B8"/>
              </a:gs>
              <a:gs pos="83000">
                <a:srgbClr val="BBB8B8"/>
              </a:gs>
              <a:gs pos="100000">
                <a:srgbClr val="D1D0D0"/>
              </a:gs>
            </a:gsLst>
            <a:lin ang="5400000" scaled="0"/>
          </a:gradFill>
          <a:ln cap="flat" cmpd="sng" w="9525">
            <a:solidFill>
              <a:schemeClr val="accent2"/>
            </a:solidFill>
            <a:prstDash val="solid"/>
            <a:round/>
            <a:headEnd len="sm" w="sm" type="none"/>
            <a:tailEnd len="sm" w="sm" type="none"/>
          </a:ln>
          <a:effectLst>
            <a:outerShdw blurRad="190500" algn="ctr" dir="2700000" dist="228600">
              <a:srgbClr val="000000">
                <a:alpha val="29803"/>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2000" u="none" cap="none" strike="noStrike">
                <a:solidFill>
                  <a:srgbClr val="000000"/>
                </a:solidFill>
                <a:latin typeface="Calibri"/>
                <a:ea typeface="Calibri"/>
                <a:cs typeface="Calibri"/>
                <a:sym typeface="Calibri"/>
              </a:rPr>
              <a:t>En la práctica , es un proceso iterativo donde las actividades se entrelazan</a:t>
            </a:r>
            <a:endParaRPr b="1" i="0" sz="20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19"/>
          <p:cNvSpPr txBox="1"/>
          <p:nvPr>
            <p:ph type="title"/>
          </p:nvPr>
        </p:nvSpPr>
        <p:spPr>
          <a:xfrm>
            <a:off x="1097280" y="758952"/>
            <a:ext cx="10058400" cy="306897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libri"/>
              <a:buNone/>
            </a:pPr>
            <a:r>
              <a:rPr b="1" lang="es-ES"/>
              <a:t>Estudio de Viabilidad</a:t>
            </a:r>
            <a:endParaRPr/>
          </a:p>
        </p:txBody>
      </p:sp>
      <p:sp>
        <p:nvSpPr>
          <p:cNvPr id="546" name="Google Shape;546;p19"/>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es-ES"/>
              <a:t>INGENIERÍA DE SOFTWARE I  2023</a:t>
            </a:r>
            <a:endParaRPr/>
          </a:p>
        </p:txBody>
      </p:sp>
      <p:sp>
        <p:nvSpPr>
          <p:cNvPr id="547" name="Google Shape;547;p19"/>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pic>
        <p:nvPicPr>
          <p:cNvPr id="548" name="Google Shape;548;p19"/>
          <p:cNvPicPr preferRelativeResize="0"/>
          <p:nvPr/>
        </p:nvPicPr>
        <p:blipFill rotWithShape="1">
          <a:blip r:embed="rId3">
            <a:alphaModFix/>
          </a:blip>
          <a:srcRect b="11656" l="881" r="816" t="3959"/>
          <a:stretch/>
        </p:blipFill>
        <p:spPr>
          <a:xfrm>
            <a:off x="7148285" y="286540"/>
            <a:ext cx="4413394" cy="2297808"/>
          </a:xfrm>
          <a:prstGeom prst="rect">
            <a:avLst/>
          </a:prstGeom>
          <a:noFill/>
          <a:ln>
            <a:noFill/>
          </a:ln>
        </p:spPr>
      </p:pic>
      <p:sp>
        <p:nvSpPr>
          <p:cNvPr id="549" name="Google Shape;549;p19"/>
          <p:cNvSpPr/>
          <p:nvPr/>
        </p:nvSpPr>
        <p:spPr>
          <a:xfrm>
            <a:off x="7257304" y="126682"/>
            <a:ext cx="789417" cy="792128"/>
          </a:xfrm>
          <a:prstGeom prst="ellipse">
            <a:avLst/>
          </a:prstGeom>
          <a:noFill/>
          <a:ln cap="flat" cmpd="sng" w="28575">
            <a:solidFill>
              <a:srgbClr val="8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20"/>
          <p:cNvSpPr txBox="1"/>
          <p:nvPr>
            <p:ph type="title"/>
          </p:nvPr>
        </p:nvSpPr>
        <p:spPr>
          <a:xfrm>
            <a:off x="1097280" y="286603"/>
            <a:ext cx="10058400" cy="1450757"/>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rgbClr val="3F3F3F"/>
              </a:buClr>
              <a:buSzPts val="4000"/>
              <a:buFont typeface="Calibri"/>
              <a:buNone/>
            </a:pPr>
            <a:r>
              <a:rPr b="1" lang="es-ES" sz="4000"/>
              <a:t>Estudio de Viabilidad</a:t>
            </a:r>
            <a:endParaRPr b="1" sz="4000"/>
          </a:p>
        </p:txBody>
      </p:sp>
      <p:sp>
        <p:nvSpPr>
          <p:cNvPr id="555" name="Google Shape;555;p20"/>
          <p:cNvSpPr txBox="1"/>
          <p:nvPr>
            <p:ph idx="1" type="body"/>
          </p:nvPr>
        </p:nvSpPr>
        <p:spPr>
          <a:xfrm>
            <a:off x="1097280" y="1753482"/>
            <a:ext cx="10058400" cy="4023360"/>
          </a:xfrm>
          <a:prstGeom prst="rect">
            <a:avLst/>
          </a:prstGeom>
          <a:noFill/>
          <a:ln>
            <a:noFill/>
          </a:ln>
        </p:spPr>
        <p:txBody>
          <a:bodyPr anchorCtr="0" anchor="t" bIns="45700" lIns="91425" spcFirstLastPara="1" rIns="91425" wrap="square" tIns="45700">
            <a:normAutofit/>
          </a:bodyPr>
          <a:lstStyle/>
          <a:p>
            <a:pPr indent="-68580" lvl="0" marL="68580" rtl="0" algn="l">
              <a:lnSpc>
                <a:spcPct val="90000"/>
              </a:lnSpc>
              <a:spcBef>
                <a:spcPts val="0"/>
              </a:spcBef>
              <a:spcAft>
                <a:spcPts val="200"/>
              </a:spcAft>
              <a:buSzPts val="2800"/>
              <a:buChar char=" "/>
            </a:pPr>
            <a:r>
              <a:rPr lang="es-ES" sz="2400"/>
              <a:t>Principalmente para sistemas nuevos</a:t>
            </a:r>
            <a:endParaRPr sz="1800"/>
          </a:p>
        </p:txBody>
      </p:sp>
      <p:sp>
        <p:nvSpPr>
          <p:cNvPr id="556" name="Google Shape;556;p20"/>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es-ES"/>
              <a:t>INGENIERÍA DE SOFTWARE I  2023</a:t>
            </a:r>
            <a:endParaRPr/>
          </a:p>
        </p:txBody>
      </p:sp>
      <p:sp>
        <p:nvSpPr>
          <p:cNvPr id="557" name="Google Shape;557;p20"/>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sp>
        <p:nvSpPr>
          <p:cNvPr id="558" name="Google Shape;558;p20"/>
          <p:cNvSpPr txBox="1"/>
          <p:nvPr>
            <p:ph idx="4294967295" type="body"/>
          </p:nvPr>
        </p:nvSpPr>
        <p:spPr>
          <a:xfrm>
            <a:off x="1281951" y="2214750"/>
            <a:ext cx="10255626" cy="4022725"/>
          </a:xfrm>
          <a:prstGeom prst="rect">
            <a:avLst/>
          </a:prstGeom>
          <a:noFill/>
          <a:ln>
            <a:noFill/>
          </a:ln>
        </p:spPr>
        <p:txBody>
          <a:bodyPr anchorCtr="0" anchor="t" bIns="45700" lIns="91425" spcFirstLastPara="1" rIns="91425" wrap="square" tIns="45700">
            <a:noAutofit/>
          </a:bodyPr>
          <a:lstStyle/>
          <a:p>
            <a:pPr indent="-127000" lvl="0" marL="68580" rtl="0" algn="l">
              <a:lnSpc>
                <a:spcPct val="90000"/>
              </a:lnSpc>
              <a:spcBef>
                <a:spcPts val="0"/>
              </a:spcBef>
              <a:spcAft>
                <a:spcPts val="0"/>
              </a:spcAft>
              <a:buSzPts val="2000"/>
              <a:buChar char=" "/>
            </a:pPr>
            <a:r>
              <a:rPr lang="es-ES" sz="2400">
                <a:solidFill>
                  <a:schemeClr val="dk1"/>
                </a:solidFill>
              </a:rPr>
              <a:t>A partir de una descripción resumida del sistema se elabora un informe que recomienda la conveniencia o no de realizar el proceso de desarrollo</a:t>
            </a:r>
            <a:endParaRPr sz="2400"/>
          </a:p>
          <a:p>
            <a:pPr indent="0" lvl="0" marL="68580" rtl="0" algn="l">
              <a:lnSpc>
                <a:spcPct val="90000"/>
              </a:lnSpc>
              <a:spcBef>
                <a:spcPts val="1400"/>
              </a:spcBef>
              <a:spcAft>
                <a:spcPts val="0"/>
              </a:spcAft>
              <a:buSzPts val="2000"/>
              <a:buNone/>
            </a:pPr>
            <a:r>
              <a:t/>
            </a:r>
            <a:endParaRPr sz="2400">
              <a:solidFill>
                <a:schemeClr val="dk1"/>
              </a:solidFill>
            </a:endParaRPr>
          </a:p>
          <a:p>
            <a:pPr indent="-152400" lvl="0" marL="68580" rtl="0" algn="l">
              <a:lnSpc>
                <a:spcPct val="90000"/>
              </a:lnSpc>
              <a:spcBef>
                <a:spcPts val="1400"/>
              </a:spcBef>
              <a:spcAft>
                <a:spcPts val="0"/>
              </a:spcAft>
              <a:buSzPts val="2400"/>
              <a:buChar char=" "/>
            </a:pPr>
            <a:r>
              <a:rPr lang="es-ES" sz="2400">
                <a:solidFill>
                  <a:schemeClr val="dk1"/>
                </a:solidFill>
              </a:rPr>
              <a:t>Responde a las siguientes preguntas: </a:t>
            </a:r>
            <a:endParaRPr sz="2400"/>
          </a:p>
          <a:p>
            <a:pPr indent="-342900" lvl="1" marL="346329" rtl="0" algn="l">
              <a:lnSpc>
                <a:spcPct val="90000"/>
              </a:lnSpc>
              <a:spcBef>
                <a:spcPts val="400"/>
              </a:spcBef>
              <a:spcAft>
                <a:spcPts val="0"/>
              </a:spcAft>
              <a:buClr>
                <a:schemeClr val="dk1"/>
              </a:buClr>
              <a:buSzPts val="2000"/>
              <a:buFont typeface="Noto Sans Symbols"/>
              <a:buChar char="▪"/>
            </a:pPr>
            <a:r>
              <a:rPr lang="es-ES" sz="2400">
                <a:solidFill>
                  <a:schemeClr val="dk1"/>
                </a:solidFill>
              </a:rPr>
              <a:t>¿El sistema contribuye a los objetivos generales de la organización? (Si no contribuye, entonces no tiene un valor real en el negocio)</a:t>
            </a:r>
            <a:endParaRPr sz="2400">
              <a:solidFill>
                <a:schemeClr val="dk1"/>
              </a:solidFill>
            </a:endParaRPr>
          </a:p>
          <a:p>
            <a:pPr indent="-342900" lvl="1" marL="346329" rtl="0" algn="l">
              <a:lnSpc>
                <a:spcPct val="90000"/>
              </a:lnSpc>
              <a:spcBef>
                <a:spcPts val="600"/>
              </a:spcBef>
              <a:spcAft>
                <a:spcPts val="0"/>
              </a:spcAft>
              <a:buClr>
                <a:schemeClr val="dk1"/>
              </a:buClr>
              <a:buSzPts val="2000"/>
              <a:buFont typeface="Noto Sans Symbols"/>
              <a:buChar char="▪"/>
            </a:pPr>
            <a:r>
              <a:rPr lang="es-ES" sz="2400">
                <a:solidFill>
                  <a:schemeClr val="dk1"/>
                </a:solidFill>
              </a:rPr>
              <a:t>¿El sistema se puede implementar con la tecnología actual?</a:t>
            </a:r>
            <a:endParaRPr sz="2400"/>
          </a:p>
          <a:p>
            <a:pPr indent="-342900" lvl="1" marL="346329" rtl="0" algn="l">
              <a:lnSpc>
                <a:spcPct val="90000"/>
              </a:lnSpc>
              <a:spcBef>
                <a:spcPts val="600"/>
              </a:spcBef>
              <a:spcAft>
                <a:spcPts val="0"/>
              </a:spcAft>
              <a:buClr>
                <a:schemeClr val="dk1"/>
              </a:buClr>
              <a:buSzPts val="2000"/>
              <a:buFont typeface="Noto Sans Symbols"/>
              <a:buChar char="▪"/>
            </a:pPr>
            <a:r>
              <a:rPr lang="es-ES" sz="2400">
                <a:solidFill>
                  <a:schemeClr val="dk1"/>
                </a:solidFill>
              </a:rPr>
              <a:t>¿El sistema se puede implementar con las restricciones de costo y tiempo?</a:t>
            </a:r>
            <a:endParaRPr sz="2400"/>
          </a:p>
          <a:p>
            <a:pPr indent="-342900" lvl="1" marL="346329" rtl="0" algn="l">
              <a:lnSpc>
                <a:spcPct val="90000"/>
              </a:lnSpc>
              <a:spcBef>
                <a:spcPts val="600"/>
              </a:spcBef>
              <a:spcAft>
                <a:spcPts val="0"/>
              </a:spcAft>
              <a:buClr>
                <a:schemeClr val="dk1"/>
              </a:buClr>
              <a:buSzPts val="2000"/>
              <a:buFont typeface="Noto Sans Symbols"/>
              <a:buChar char="▪"/>
            </a:pPr>
            <a:r>
              <a:rPr lang="es-ES" sz="2400">
                <a:solidFill>
                  <a:schemeClr val="dk1"/>
                </a:solidFill>
              </a:rPr>
              <a:t>¿El sistema puede integrarse a otros que existen en la organización?</a:t>
            </a:r>
            <a:endParaRPr sz="2400"/>
          </a:p>
          <a:p>
            <a:pPr indent="0" lvl="0" marL="68580" rtl="0" algn="l">
              <a:lnSpc>
                <a:spcPct val="90000"/>
              </a:lnSpc>
              <a:spcBef>
                <a:spcPts val="1600"/>
              </a:spcBef>
              <a:spcAft>
                <a:spcPts val="200"/>
              </a:spcAft>
              <a:buSzPts val="2000"/>
              <a:buNone/>
            </a:pPr>
            <a:r>
              <a:t/>
            </a:r>
            <a:endParaRPr sz="2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5">
                                            <p:txEl>
                                              <p:pRg end="0" st="0"/>
                                            </p:txEl>
                                          </p:spTgt>
                                        </p:tgtEl>
                                        <p:attrNameLst>
                                          <p:attrName>style.visibility</p:attrName>
                                        </p:attrNameLst>
                                      </p:cBhvr>
                                      <p:to>
                                        <p:strVal val="visible"/>
                                      </p:to>
                                    </p:set>
                                    <p:animEffect filter="fade" transition="in">
                                      <p:cBhvr>
                                        <p:cTn dur="2000"/>
                                        <p:tgtEl>
                                          <p:spTgt spid="55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21"/>
          <p:cNvSpPr txBox="1"/>
          <p:nvPr>
            <p:ph type="title"/>
          </p:nvPr>
        </p:nvSpPr>
        <p:spPr>
          <a:xfrm>
            <a:off x="1097280" y="286603"/>
            <a:ext cx="10058400" cy="1450757"/>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rgbClr val="3F3F3F"/>
              </a:buClr>
              <a:buSzPts val="4000"/>
              <a:buFont typeface="Calibri"/>
              <a:buNone/>
            </a:pPr>
            <a:r>
              <a:rPr b="1" lang="es-ES" sz="4000"/>
              <a:t>Estudio de Viabilidad</a:t>
            </a:r>
            <a:endParaRPr b="1" sz="4000"/>
          </a:p>
        </p:txBody>
      </p:sp>
      <p:sp>
        <p:nvSpPr>
          <p:cNvPr id="564" name="Google Shape;564;p21"/>
          <p:cNvSpPr txBox="1"/>
          <p:nvPr>
            <p:ph idx="1" type="body"/>
          </p:nvPr>
        </p:nvSpPr>
        <p:spPr>
          <a:xfrm>
            <a:off x="1097280" y="1845734"/>
            <a:ext cx="10058400" cy="4023360"/>
          </a:xfrm>
          <a:prstGeom prst="rect">
            <a:avLst/>
          </a:prstGeom>
          <a:noFill/>
          <a:ln>
            <a:noFill/>
          </a:ln>
        </p:spPr>
        <p:txBody>
          <a:bodyPr anchorCtr="0" anchor="t" bIns="45700" lIns="91425" spcFirstLastPara="1" rIns="91425" wrap="square" tIns="45700">
            <a:normAutofit/>
          </a:bodyPr>
          <a:lstStyle/>
          <a:p>
            <a:pPr indent="-142875" lvl="1" marL="260604" rtl="0" algn="l">
              <a:lnSpc>
                <a:spcPct val="90000"/>
              </a:lnSpc>
              <a:spcBef>
                <a:spcPts val="0"/>
              </a:spcBef>
              <a:spcAft>
                <a:spcPts val="0"/>
              </a:spcAft>
              <a:buSzPts val="1800"/>
              <a:buNone/>
            </a:pPr>
            <a:r>
              <a:t/>
            </a:r>
            <a:endParaRPr sz="1800"/>
          </a:p>
          <a:p>
            <a:pPr indent="-457200" lvl="1" marL="460629" rtl="0" algn="just">
              <a:lnSpc>
                <a:spcPct val="90000"/>
              </a:lnSpc>
              <a:spcBef>
                <a:spcPts val="600"/>
              </a:spcBef>
              <a:spcAft>
                <a:spcPts val="0"/>
              </a:spcAft>
              <a:buSzPts val="2800"/>
              <a:buFont typeface="Noto Sans Symbols"/>
              <a:buChar char="▪"/>
            </a:pPr>
            <a:r>
              <a:rPr lang="es-ES" sz="2800"/>
              <a:t>Una vez que se ha recopilado toda la información necesaria para contestar las preguntas anteriores se debería hablar con las fuentes de información para responder nuevas preguntas y luego se redacta el informe, donde debería hacerse una recomendación sobre si debe continuar o no el desarrollo.</a:t>
            </a:r>
            <a:endParaRPr/>
          </a:p>
          <a:p>
            <a:pPr indent="-142875" lvl="1" marL="260604" rtl="0" algn="l">
              <a:lnSpc>
                <a:spcPct val="90000"/>
              </a:lnSpc>
              <a:spcBef>
                <a:spcPts val="600"/>
              </a:spcBef>
              <a:spcAft>
                <a:spcPts val="0"/>
              </a:spcAft>
              <a:buSzPts val="1800"/>
              <a:buNone/>
            </a:pPr>
            <a:r>
              <a:t/>
            </a:r>
            <a:endParaRPr sz="1800"/>
          </a:p>
          <a:p>
            <a:pPr indent="0" lvl="0" marL="68580" rtl="0" algn="l">
              <a:lnSpc>
                <a:spcPct val="90000"/>
              </a:lnSpc>
              <a:spcBef>
                <a:spcPts val="1600"/>
              </a:spcBef>
              <a:spcAft>
                <a:spcPts val="200"/>
              </a:spcAft>
              <a:buSzPts val="1800"/>
              <a:buNone/>
            </a:pPr>
            <a:r>
              <a:t/>
            </a:r>
            <a:endParaRPr sz="1800"/>
          </a:p>
        </p:txBody>
      </p:sp>
      <p:sp>
        <p:nvSpPr>
          <p:cNvPr id="565" name="Google Shape;565;p21"/>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es-ES"/>
              <a:t>INGENIERÍA DE SOFTWARE I  2023</a:t>
            </a:r>
            <a:endParaRPr/>
          </a:p>
        </p:txBody>
      </p:sp>
      <p:sp>
        <p:nvSpPr>
          <p:cNvPr id="566" name="Google Shape;566;p21"/>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pic>
        <p:nvPicPr>
          <p:cNvPr descr="http://urbaniker.net/wp-content/uploads/2013/10/estudio-de-viabilidad1.jpg" id="567" name="Google Shape;567;p21"/>
          <p:cNvPicPr preferRelativeResize="0"/>
          <p:nvPr/>
        </p:nvPicPr>
        <p:blipFill rotWithShape="1">
          <a:blip r:embed="rId3">
            <a:alphaModFix/>
          </a:blip>
          <a:srcRect b="0" l="0" r="0" t="0"/>
          <a:stretch/>
        </p:blipFill>
        <p:spPr>
          <a:xfrm>
            <a:off x="8082645" y="4168410"/>
            <a:ext cx="3635625" cy="199602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pic>
        <p:nvPicPr>
          <p:cNvPr id="572" name="Google Shape;572;p22"/>
          <p:cNvPicPr preferRelativeResize="0"/>
          <p:nvPr/>
        </p:nvPicPr>
        <p:blipFill rotWithShape="1">
          <a:blip r:embed="rId3">
            <a:alphaModFix/>
          </a:blip>
          <a:srcRect b="11656" l="881" r="816" t="3959"/>
          <a:stretch/>
        </p:blipFill>
        <p:spPr>
          <a:xfrm>
            <a:off x="8125537" y="512486"/>
            <a:ext cx="3472756" cy="2297808"/>
          </a:xfrm>
          <a:prstGeom prst="rect">
            <a:avLst/>
          </a:prstGeom>
          <a:noFill/>
          <a:ln>
            <a:noFill/>
          </a:ln>
        </p:spPr>
      </p:pic>
      <p:sp>
        <p:nvSpPr>
          <p:cNvPr id="573" name="Google Shape;573;p22"/>
          <p:cNvSpPr/>
          <p:nvPr/>
        </p:nvSpPr>
        <p:spPr>
          <a:xfrm>
            <a:off x="9603168" y="832610"/>
            <a:ext cx="849590" cy="797840"/>
          </a:xfrm>
          <a:prstGeom prst="ellipse">
            <a:avLst/>
          </a:prstGeom>
          <a:noFill/>
          <a:ln cap="flat" cmpd="sng" w="28575">
            <a:solidFill>
              <a:srgbClr val="8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74" name="Google Shape;574;p22"/>
          <p:cNvSpPr txBox="1"/>
          <p:nvPr>
            <p:ph type="title"/>
          </p:nvPr>
        </p:nvSpPr>
        <p:spPr>
          <a:xfrm>
            <a:off x="1068387" y="1661390"/>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libri"/>
              <a:buNone/>
            </a:pPr>
            <a:r>
              <a:rPr b="1" lang="es-ES"/>
              <a:t>Especificación de requerimientos</a:t>
            </a:r>
            <a:br>
              <a:rPr lang="es-ES"/>
            </a:br>
            <a:endParaRPr/>
          </a:p>
        </p:txBody>
      </p:sp>
      <p:sp>
        <p:nvSpPr>
          <p:cNvPr id="575" name="Google Shape;575;p22"/>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es-ES"/>
              <a:t>INGENIERÍA DE SOFTWARE I  2023</a:t>
            </a:r>
            <a:endParaRPr/>
          </a:p>
        </p:txBody>
      </p:sp>
      <p:sp>
        <p:nvSpPr>
          <p:cNvPr id="576" name="Google Shape;576;p22"/>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pic>
        <p:nvPicPr>
          <p:cNvPr descr="ANÁLISIS Y ESPECIFICACIÓN DE REQUERIMIENTOS - INGENIERIA DE REQUERIMIENTOS" id="581" name="Google Shape;581;p23"/>
          <p:cNvPicPr preferRelativeResize="0"/>
          <p:nvPr/>
        </p:nvPicPr>
        <p:blipFill rotWithShape="1">
          <a:blip r:embed="rId3">
            <a:alphaModFix/>
          </a:blip>
          <a:srcRect b="0" l="0" r="0" t="0"/>
          <a:stretch/>
        </p:blipFill>
        <p:spPr>
          <a:xfrm>
            <a:off x="7996367" y="1854369"/>
            <a:ext cx="3159313" cy="2630860"/>
          </a:xfrm>
          <a:prstGeom prst="rect">
            <a:avLst/>
          </a:prstGeom>
          <a:noFill/>
          <a:ln>
            <a:noFill/>
          </a:ln>
        </p:spPr>
      </p:pic>
      <p:sp>
        <p:nvSpPr>
          <p:cNvPr id="582" name="Google Shape;582;p23"/>
          <p:cNvSpPr txBox="1"/>
          <p:nvPr>
            <p:ph type="title"/>
          </p:nvPr>
        </p:nvSpPr>
        <p:spPr>
          <a:xfrm>
            <a:off x="1097280" y="286603"/>
            <a:ext cx="10058400" cy="1450757"/>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rgbClr val="3F3F3F"/>
              </a:buClr>
              <a:buSzPts val="4400"/>
              <a:buFont typeface="Calibri"/>
              <a:buNone/>
            </a:pPr>
            <a:r>
              <a:rPr b="1" lang="es-ES" sz="4400"/>
              <a:t>Especificación de Requerimientos</a:t>
            </a:r>
            <a:br>
              <a:rPr b="1" lang="es-ES" sz="4400"/>
            </a:br>
            <a:endParaRPr b="1" sz="4400"/>
          </a:p>
        </p:txBody>
      </p:sp>
      <p:sp>
        <p:nvSpPr>
          <p:cNvPr id="583" name="Google Shape;583;p23"/>
          <p:cNvSpPr txBox="1"/>
          <p:nvPr>
            <p:ph idx="1" type="body"/>
          </p:nvPr>
        </p:nvSpPr>
        <p:spPr>
          <a:xfrm>
            <a:off x="1249680" y="1700236"/>
            <a:ext cx="10058400" cy="4023360"/>
          </a:xfrm>
          <a:prstGeom prst="rect">
            <a:avLst/>
          </a:prstGeom>
          <a:noFill/>
          <a:ln>
            <a:noFill/>
          </a:ln>
        </p:spPr>
        <p:txBody>
          <a:bodyPr anchorCtr="0" anchor="t" bIns="45700" lIns="91425" spcFirstLastPara="1" rIns="91425" wrap="square" tIns="45700">
            <a:normAutofit/>
          </a:bodyPr>
          <a:lstStyle/>
          <a:p>
            <a:pPr indent="-68580" lvl="0" marL="68580" rtl="0" algn="l">
              <a:lnSpc>
                <a:spcPct val="90000"/>
              </a:lnSpc>
              <a:spcBef>
                <a:spcPts val="0"/>
              </a:spcBef>
              <a:spcAft>
                <a:spcPts val="0"/>
              </a:spcAft>
              <a:buSzPts val="2800"/>
              <a:buChar char=" "/>
            </a:pPr>
            <a:r>
              <a:rPr lang="es-ES" sz="2800"/>
              <a:t>Propiedades de los Requerimientos</a:t>
            </a:r>
            <a:endParaRPr/>
          </a:p>
          <a:p>
            <a:pPr indent="0" lvl="0" marL="68580" rtl="0" algn="l">
              <a:lnSpc>
                <a:spcPct val="90000"/>
              </a:lnSpc>
              <a:spcBef>
                <a:spcPts val="1400"/>
              </a:spcBef>
              <a:spcAft>
                <a:spcPts val="0"/>
              </a:spcAft>
              <a:buSzPts val="2800"/>
              <a:buNone/>
            </a:pPr>
            <a:r>
              <a:t/>
            </a:r>
            <a:endParaRPr sz="2800"/>
          </a:p>
          <a:p>
            <a:pPr indent="-457200" lvl="2" marL="457200" rtl="0" algn="l">
              <a:lnSpc>
                <a:spcPct val="90000"/>
              </a:lnSpc>
              <a:spcBef>
                <a:spcPts val="400"/>
              </a:spcBef>
              <a:spcAft>
                <a:spcPts val="0"/>
              </a:spcAft>
              <a:buSzPts val="2800"/>
              <a:buFont typeface="Noto Sans Symbols"/>
              <a:buChar char="▪"/>
            </a:pPr>
            <a:r>
              <a:rPr b="1" lang="es-ES" sz="2800"/>
              <a:t>Necesario</a:t>
            </a:r>
            <a:r>
              <a:rPr lang="es-ES" sz="2800"/>
              <a:t>: </a:t>
            </a:r>
            <a:r>
              <a:rPr lang="es-ES" sz="2400"/>
              <a:t>Su omisión provoca una deficiencia</a:t>
            </a:r>
            <a:r>
              <a:rPr lang="es-ES" sz="2800"/>
              <a:t>.</a:t>
            </a:r>
            <a:endParaRPr/>
          </a:p>
          <a:p>
            <a:pPr indent="-457200" lvl="2" marL="457200" rtl="0" algn="l">
              <a:lnSpc>
                <a:spcPct val="90000"/>
              </a:lnSpc>
              <a:spcBef>
                <a:spcPts val="600"/>
              </a:spcBef>
              <a:spcAft>
                <a:spcPts val="0"/>
              </a:spcAft>
              <a:buSzPts val="2800"/>
              <a:buFont typeface="Noto Sans Symbols"/>
              <a:buChar char="▪"/>
            </a:pPr>
            <a:r>
              <a:rPr b="1" lang="es-ES" sz="2800"/>
              <a:t>Conciso</a:t>
            </a:r>
            <a:r>
              <a:rPr lang="es-ES" sz="2800"/>
              <a:t>: </a:t>
            </a:r>
            <a:r>
              <a:rPr lang="es-ES" sz="2400"/>
              <a:t>Fácil de leer y entender</a:t>
            </a:r>
            <a:endParaRPr/>
          </a:p>
          <a:p>
            <a:pPr indent="-457200" lvl="2" marL="457200" rtl="0" algn="l">
              <a:lnSpc>
                <a:spcPct val="90000"/>
              </a:lnSpc>
              <a:spcBef>
                <a:spcPts val="600"/>
              </a:spcBef>
              <a:spcAft>
                <a:spcPts val="0"/>
              </a:spcAft>
              <a:buSzPts val="2800"/>
              <a:buFont typeface="Noto Sans Symbols"/>
              <a:buChar char="▪"/>
            </a:pPr>
            <a:r>
              <a:rPr b="1" lang="es-ES" sz="2800"/>
              <a:t>Completo</a:t>
            </a:r>
            <a:r>
              <a:rPr lang="es-ES" sz="2800"/>
              <a:t>: </a:t>
            </a:r>
            <a:r>
              <a:rPr lang="es-ES" sz="2400"/>
              <a:t>No necesita ampliarse</a:t>
            </a:r>
            <a:endParaRPr/>
          </a:p>
          <a:p>
            <a:pPr indent="-457200" lvl="2" marL="457200" rtl="0" algn="l">
              <a:lnSpc>
                <a:spcPct val="90000"/>
              </a:lnSpc>
              <a:spcBef>
                <a:spcPts val="600"/>
              </a:spcBef>
              <a:spcAft>
                <a:spcPts val="0"/>
              </a:spcAft>
              <a:buSzPts val="2800"/>
              <a:buFont typeface="Noto Sans Symbols"/>
              <a:buChar char="▪"/>
            </a:pPr>
            <a:r>
              <a:rPr b="1" lang="es-ES" sz="2800"/>
              <a:t>Consistente:</a:t>
            </a:r>
            <a:r>
              <a:rPr lang="es-ES" sz="2800"/>
              <a:t> </a:t>
            </a:r>
            <a:r>
              <a:rPr lang="es-ES" sz="2400"/>
              <a:t>No contradictorio con otro</a:t>
            </a:r>
            <a:endParaRPr sz="2800"/>
          </a:p>
          <a:p>
            <a:pPr indent="-457200" lvl="2" marL="457200" rtl="0" algn="l">
              <a:lnSpc>
                <a:spcPct val="90000"/>
              </a:lnSpc>
              <a:spcBef>
                <a:spcPts val="600"/>
              </a:spcBef>
              <a:spcAft>
                <a:spcPts val="0"/>
              </a:spcAft>
              <a:buSzPts val="2800"/>
              <a:buFont typeface="Noto Sans Symbols"/>
              <a:buChar char="▪"/>
            </a:pPr>
            <a:r>
              <a:rPr b="1" lang="es-ES" sz="2800"/>
              <a:t>No ambiguo:</a:t>
            </a:r>
            <a:r>
              <a:rPr lang="es-ES" sz="2800"/>
              <a:t> </a:t>
            </a:r>
            <a:r>
              <a:rPr lang="es-ES" sz="2400"/>
              <a:t>Tiene una sola implementación</a:t>
            </a:r>
            <a:endParaRPr sz="2800"/>
          </a:p>
          <a:p>
            <a:pPr indent="-457200" lvl="2" marL="457200" rtl="0" algn="l">
              <a:lnSpc>
                <a:spcPct val="90000"/>
              </a:lnSpc>
              <a:spcBef>
                <a:spcPts val="600"/>
              </a:spcBef>
              <a:spcAft>
                <a:spcPts val="0"/>
              </a:spcAft>
              <a:buSzPts val="2800"/>
              <a:buFont typeface="Noto Sans Symbols"/>
              <a:buChar char="▪"/>
            </a:pPr>
            <a:r>
              <a:rPr b="1" lang="es-ES" sz="2800"/>
              <a:t>Verificable:</a:t>
            </a:r>
            <a:r>
              <a:rPr lang="es-ES" sz="2800"/>
              <a:t> </a:t>
            </a:r>
            <a:r>
              <a:rPr lang="es-ES" sz="2400"/>
              <a:t>Puede testearse a través de inspecciones, pruebas, etc.</a:t>
            </a:r>
            <a:endParaRPr/>
          </a:p>
          <a:p>
            <a:pPr indent="-645160" lvl="4" marL="822960" rtl="0" algn="l">
              <a:lnSpc>
                <a:spcPct val="90000"/>
              </a:lnSpc>
              <a:spcBef>
                <a:spcPts val="600"/>
              </a:spcBef>
              <a:spcAft>
                <a:spcPts val="400"/>
              </a:spcAft>
              <a:buSzPts val="2800"/>
              <a:buNone/>
            </a:pPr>
            <a:r>
              <a:t/>
            </a:r>
            <a:endParaRPr sz="2800"/>
          </a:p>
        </p:txBody>
      </p:sp>
      <p:sp>
        <p:nvSpPr>
          <p:cNvPr id="584" name="Google Shape;584;p23"/>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es-ES"/>
              <a:t>INGENIERÍA DE SOFTWARE I  2023</a:t>
            </a:r>
            <a:endParaRPr/>
          </a:p>
        </p:txBody>
      </p:sp>
      <p:sp>
        <p:nvSpPr>
          <p:cNvPr id="585" name="Google Shape;585;p23"/>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24"/>
          <p:cNvSpPr txBox="1"/>
          <p:nvPr>
            <p:ph type="title"/>
          </p:nvPr>
        </p:nvSpPr>
        <p:spPr>
          <a:xfrm>
            <a:off x="1097280" y="286603"/>
            <a:ext cx="10058400" cy="1450757"/>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chemeClr val="accent1"/>
              </a:buClr>
              <a:buSzPts val="4400"/>
              <a:buFont typeface="Calibri"/>
              <a:buNone/>
            </a:pPr>
            <a:r>
              <a:rPr b="1" lang="es-ES" sz="4400"/>
              <a:t>Especificación de Requerimientos</a:t>
            </a:r>
            <a:br>
              <a:rPr b="1" lang="es-ES" sz="4400"/>
            </a:br>
            <a:endParaRPr b="1" sz="4400"/>
          </a:p>
        </p:txBody>
      </p:sp>
      <p:sp>
        <p:nvSpPr>
          <p:cNvPr id="591" name="Google Shape;591;p24"/>
          <p:cNvSpPr txBox="1"/>
          <p:nvPr>
            <p:ph idx="1" type="body"/>
          </p:nvPr>
        </p:nvSpPr>
        <p:spPr>
          <a:xfrm>
            <a:off x="1097280" y="1845734"/>
            <a:ext cx="10058400" cy="4023360"/>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SzPts val="3200"/>
              <a:buNone/>
            </a:pPr>
            <a:r>
              <a:rPr lang="es-ES" sz="3200"/>
              <a:t>Objetivos</a:t>
            </a:r>
            <a:endParaRPr/>
          </a:p>
          <a:p>
            <a:pPr indent="0" lvl="0" marL="0" rtl="0" algn="l">
              <a:lnSpc>
                <a:spcPct val="85000"/>
              </a:lnSpc>
              <a:spcBef>
                <a:spcPts val="975"/>
              </a:spcBef>
              <a:spcAft>
                <a:spcPts val="0"/>
              </a:spcAft>
              <a:buSzPts val="3200"/>
              <a:buNone/>
            </a:pPr>
            <a:r>
              <a:t/>
            </a:r>
            <a:endParaRPr sz="3200"/>
          </a:p>
          <a:p>
            <a:pPr indent="-457200" lvl="1" marL="460629" rtl="0" algn="l">
              <a:lnSpc>
                <a:spcPct val="85000"/>
              </a:lnSpc>
              <a:spcBef>
                <a:spcPts val="450"/>
              </a:spcBef>
              <a:spcAft>
                <a:spcPts val="0"/>
              </a:spcAft>
              <a:buClr>
                <a:srgbClr val="262626"/>
              </a:buClr>
              <a:buSzPts val="2800"/>
              <a:buFont typeface="Noto Sans Symbols"/>
              <a:buChar char="▪"/>
            </a:pPr>
            <a:r>
              <a:rPr lang="es-ES" sz="2800"/>
              <a:t>Permitir que </a:t>
            </a:r>
            <a:r>
              <a:rPr i="1" lang="es-ES" sz="2400"/>
              <a:t>los desarrolladores expliquen cómo han entendido lo que el cliente pretende del sistema</a:t>
            </a:r>
            <a:endParaRPr i="1" sz="2800"/>
          </a:p>
          <a:p>
            <a:pPr indent="-457200" lvl="1" marL="460629" rtl="0" algn="l">
              <a:lnSpc>
                <a:spcPct val="85000"/>
              </a:lnSpc>
              <a:spcBef>
                <a:spcPts val="450"/>
              </a:spcBef>
              <a:spcAft>
                <a:spcPts val="0"/>
              </a:spcAft>
              <a:buClr>
                <a:srgbClr val="262626"/>
              </a:buClr>
              <a:buSzPts val="2800"/>
              <a:buFont typeface="Noto Sans Symbols"/>
              <a:buChar char="▪"/>
            </a:pPr>
            <a:r>
              <a:rPr lang="es-ES" sz="2800"/>
              <a:t>Indicar a </a:t>
            </a:r>
            <a:r>
              <a:rPr i="1" lang="es-ES" sz="2400"/>
              <a:t>los diseñadores qué funcionalidad y características va a tener el sistema resultante</a:t>
            </a:r>
            <a:endParaRPr i="1" sz="2800"/>
          </a:p>
          <a:p>
            <a:pPr indent="-457200" lvl="1" marL="460629" rtl="0" algn="l">
              <a:lnSpc>
                <a:spcPct val="85000"/>
              </a:lnSpc>
              <a:spcBef>
                <a:spcPts val="450"/>
              </a:spcBef>
              <a:spcAft>
                <a:spcPts val="0"/>
              </a:spcAft>
              <a:buClr>
                <a:srgbClr val="262626"/>
              </a:buClr>
              <a:buSzPts val="2800"/>
              <a:buFont typeface="Noto Sans Symbols"/>
              <a:buChar char="▪"/>
            </a:pPr>
            <a:r>
              <a:rPr lang="es-ES" sz="2800"/>
              <a:t>Indicar al </a:t>
            </a:r>
            <a:r>
              <a:rPr i="1" lang="es-ES" sz="2400"/>
              <a:t>equipo de pruebas qué demostraciones llevar a cabo para convencer al cliente de que el sistema que se le entrega es lo que había pedido.</a:t>
            </a:r>
            <a:endParaRPr/>
          </a:p>
        </p:txBody>
      </p:sp>
      <p:sp>
        <p:nvSpPr>
          <p:cNvPr id="592" name="Google Shape;592;p24"/>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s-ES"/>
              <a:t>INGENIERÍA DE SOFTWARE I  2023</a:t>
            </a:r>
            <a:endParaRPr/>
          </a:p>
        </p:txBody>
      </p:sp>
      <p:sp>
        <p:nvSpPr>
          <p:cNvPr id="593" name="Google Shape;593;p24"/>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1"/>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sp>
        <p:nvSpPr>
          <p:cNvPr id="413" name="Google Shape;413;p1"/>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libri"/>
              <a:buNone/>
            </a:pPr>
            <a:r>
              <a:rPr b="1" lang="es-ES"/>
              <a:t>Requerimientos</a:t>
            </a:r>
            <a:br>
              <a:rPr b="1" lang="es-ES"/>
            </a:br>
            <a:endParaRPr/>
          </a:p>
        </p:txBody>
      </p:sp>
      <p:sp>
        <p:nvSpPr>
          <p:cNvPr id="414" name="Google Shape;414;p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None/>
            </a:pPr>
            <a:r>
              <a:rPr lang="es-ES"/>
              <a:t>INGENIERÍA DE SOFTWARE I  2023</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25"/>
          <p:cNvSpPr txBox="1"/>
          <p:nvPr>
            <p:ph type="title"/>
          </p:nvPr>
        </p:nvSpPr>
        <p:spPr>
          <a:xfrm>
            <a:off x="1097280" y="286603"/>
            <a:ext cx="10058400" cy="1450757"/>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chemeClr val="accent1"/>
              </a:buClr>
              <a:buSzPts val="4400"/>
              <a:buFont typeface="Calibri"/>
              <a:buNone/>
            </a:pPr>
            <a:r>
              <a:rPr b="1" lang="es-ES" sz="4400"/>
              <a:t>Especificación de Requerimientos</a:t>
            </a:r>
            <a:br>
              <a:rPr b="1" lang="es-ES" sz="4400"/>
            </a:br>
            <a:endParaRPr b="1" sz="4400"/>
          </a:p>
        </p:txBody>
      </p:sp>
      <p:sp>
        <p:nvSpPr>
          <p:cNvPr id="599" name="Google Shape;599;p25"/>
          <p:cNvSpPr txBox="1"/>
          <p:nvPr>
            <p:ph idx="1" type="body"/>
          </p:nvPr>
        </p:nvSpPr>
        <p:spPr>
          <a:xfrm>
            <a:off x="1097280" y="1845734"/>
            <a:ext cx="10058400" cy="4023360"/>
          </a:xfrm>
          <a:prstGeom prst="rect">
            <a:avLst/>
          </a:prstGeom>
          <a:noFill/>
          <a:ln>
            <a:noFill/>
          </a:ln>
        </p:spPr>
        <p:txBody>
          <a:bodyPr anchorCtr="0" anchor="t" bIns="45700" lIns="91425" spcFirstLastPara="1" rIns="91425" wrap="square" tIns="45700">
            <a:normAutofit/>
          </a:bodyPr>
          <a:lstStyle/>
          <a:p>
            <a:pPr indent="-347980" lvl="0" marL="347980" rtl="0" algn="l">
              <a:lnSpc>
                <a:spcPct val="85000"/>
              </a:lnSpc>
              <a:spcBef>
                <a:spcPts val="0"/>
              </a:spcBef>
              <a:spcAft>
                <a:spcPts val="0"/>
              </a:spcAft>
              <a:buSzPts val="2800"/>
              <a:buFont typeface="Noto Sans Symbols"/>
              <a:buChar char="▪"/>
            </a:pPr>
            <a:r>
              <a:rPr lang="es-ES" sz="2400"/>
              <a:t>Correcta</a:t>
            </a:r>
            <a:endParaRPr sz="2400"/>
          </a:p>
          <a:p>
            <a:pPr indent="-347980" lvl="0" marL="347980" rtl="0" algn="l">
              <a:lnSpc>
                <a:spcPct val="85000"/>
              </a:lnSpc>
              <a:spcBef>
                <a:spcPts val="975"/>
              </a:spcBef>
              <a:spcAft>
                <a:spcPts val="0"/>
              </a:spcAft>
              <a:buSzPts val="2800"/>
              <a:buFont typeface="Noto Sans Symbols"/>
              <a:buChar char="▪"/>
            </a:pPr>
            <a:r>
              <a:rPr lang="es-ES" sz="2400"/>
              <a:t>No ambigua</a:t>
            </a:r>
            <a:endParaRPr sz="2400"/>
          </a:p>
          <a:p>
            <a:pPr indent="-347980" lvl="0" marL="347980" rtl="0" algn="l">
              <a:lnSpc>
                <a:spcPct val="85000"/>
              </a:lnSpc>
              <a:spcBef>
                <a:spcPts val="975"/>
              </a:spcBef>
              <a:spcAft>
                <a:spcPts val="0"/>
              </a:spcAft>
              <a:buSzPts val="2800"/>
              <a:buFont typeface="Noto Sans Symbols"/>
              <a:buChar char="▪"/>
            </a:pPr>
            <a:r>
              <a:rPr lang="es-ES" sz="2400"/>
              <a:t>Completa</a:t>
            </a:r>
            <a:endParaRPr sz="2400"/>
          </a:p>
          <a:p>
            <a:pPr indent="-347980" lvl="0" marL="347980" rtl="0" algn="l">
              <a:lnSpc>
                <a:spcPct val="85000"/>
              </a:lnSpc>
              <a:spcBef>
                <a:spcPts val="975"/>
              </a:spcBef>
              <a:spcAft>
                <a:spcPts val="0"/>
              </a:spcAft>
              <a:buSzPts val="2800"/>
              <a:buFont typeface="Noto Sans Symbols"/>
              <a:buChar char="▪"/>
            </a:pPr>
            <a:r>
              <a:rPr lang="es-ES" sz="2400"/>
              <a:t>Verificable</a:t>
            </a:r>
            <a:endParaRPr sz="2400"/>
          </a:p>
          <a:p>
            <a:pPr indent="-347980" lvl="0" marL="347980" rtl="0" algn="l">
              <a:lnSpc>
                <a:spcPct val="85000"/>
              </a:lnSpc>
              <a:spcBef>
                <a:spcPts val="975"/>
              </a:spcBef>
              <a:spcAft>
                <a:spcPts val="0"/>
              </a:spcAft>
              <a:buSzPts val="2800"/>
              <a:buFont typeface="Noto Sans Symbols"/>
              <a:buChar char="▪"/>
            </a:pPr>
            <a:r>
              <a:rPr lang="es-ES" sz="2400"/>
              <a:t>Consistente</a:t>
            </a:r>
            <a:endParaRPr sz="2400"/>
          </a:p>
          <a:p>
            <a:pPr indent="-347980" lvl="0" marL="347980" rtl="0" algn="l">
              <a:lnSpc>
                <a:spcPct val="85000"/>
              </a:lnSpc>
              <a:spcBef>
                <a:spcPts val="975"/>
              </a:spcBef>
              <a:spcAft>
                <a:spcPts val="0"/>
              </a:spcAft>
              <a:buSzPts val="2800"/>
              <a:buFont typeface="Noto Sans Symbols"/>
              <a:buChar char="▪"/>
            </a:pPr>
            <a:r>
              <a:rPr lang="es-ES" sz="2400"/>
              <a:t>Comprensible por los consumidores</a:t>
            </a:r>
            <a:endParaRPr sz="2400"/>
          </a:p>
          <a:p>
            <a:pPr indent="-347980" lvl="0" marL="347980" rtl="0" algn="l">
              <a:lnSpc>
                <a:spcPct val="85000"/>
              </a:lnSpc>
              <a:spcBef>
                <a:spcPts val="975"/>
              </a:spcBef>
              <a:spcAft>
                <a:spcPts val="0"/>
              </a:spcAft>
              <a:buSzPts val="2800"/>
              <a:buFont typeface="Noto Sans Symbols"/>
              <a:buChar char="▪"/>
            </a:pPr>
            <a:r>
              <a:rPr lang="es-ES" sz="2400"/>
              <a:t>Modificable</a:t>
            </a:r>
            <a:endParaRPr sz="2400"/>
          </a:p>
          <a:p>
            <a:pPr indent="-279400" lvl="0" marL="525780" rtl="0" algn="l">
              <a:lnSpc>
                <a:spcPct val="85000"/>
              </a:lnSpc>
              <a:spcBef>
                <a:spcPts val="975"/>
              </a:spcBef>
              <a:spcAft>
                <a:spcPts val="0"/>
              </a:spcAft>
              <a:buSzPts val="2800"/>
              <a:buFont typeface="Noto Sans Symbols"/>
              <a:buNone/>
            </a:pPr>
            <a:r>
              <a:t/>
            </a:r>
            <a:endParaRPr sz="2400"/>
          </a:p>
        </p:txBody>
      </p:sp>
      <p:sp>
        <p:nvSpPr>
          <p:cNvPr id="600" name="Google Shape;600;p25"/>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s-ES"/>
              <a:t>INGENIERÍA DE SOFTWARE I  2023</a:t>
            </a:r>
            <a:endParaRPr/>
          </a:p>
        </p:txBody>
      </p:sp>
      <p:sp>
        <p:nvSpPr>
          <p:cNvPr id="601" name="Google Shape;601;p25"/>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sp>
        <p:nvSpPr>
          <p:cNvPr id="602" name="Google Shape;602;p25"/>
          <p:cNvSpPr txBox="1"/>
          <p:nvPr>
            <p:ph idx="4294967295" type="body"/>
          </p:nvPr>
        </p:nvSpPr>
        <p:spPr>
          <a:xfrm>
            <a:off x="6866965" y="1845734"/>
            <a:ext cx="5029200" cy="4525963"/>
          </a:xfrm>
          <a:prstGeom prst="rect">
            <a:avLst/>
          </a:prstGeom>
          <a:noFill/>
          <a:ln>
            <a:noFill/>
          </a:ln>
        </p:spPr>
        <p:txBody>
          <a:bodyPr anchorCtr="0" anchor="t" bIns="45700" lIns="91425" spcFirstLastPara="1" rIns="91425" wrap="square" tIns="45700">
            <a:normAutofit/>
          </a:bodyPr>
          <a:lstStyle/>
          <a:p>
            <a:pPr indent="-347980" lvl="0" marL="347980" rtl="0" algn="l">
              <a:lnSpc>
                <a:spcPct val="85000"/>
              </a:lnSpc>
              <a:spcBef>
                <a:spcPts val="0"/>
              </a:spcBef>
              <a:spcAft>
                <a:spcPts val="0"/>
              </a:spcAft>
              <a:buSzPts val="2800"/>
              <a:buFont typeface="Noto Sans Symbols"/>
              <a:buChar char="▪"/>
            </a:pPr>
            <a:r>
              <a:rPr lang="es-ES" sz="2400"/>
              <a:t>Rastreable</a:t>
            </a:r>
            <a:endParaRPr sz="2400"/>
          </a:p>
          <a:p>
            <a:pPr indent="-347980" lvl="0" marL="347980" rtl="0" algn="l">
              <a:lnSpc>
                <a:spcPct val="85000"/>
              </a:lnSpc>
              <a:spcBef>
                <a:spcPts val="975"/>
              </a:spcBef>
              <a:spcAft>
                <a:spcPts val="0"/>
              </a:spcAft>
              <a:buSzPts val="2800"/>
              <a:buFont typeface="Noto Sans Symbols"/>
              <a:buChar char="▪"/>
            </a:pPr>
            <a:r>
              <a:rPr lang="es-ES" sz="2400"/>
              <a:t>Independiente del diseño</a:t>
            </a:r>
            <a:endParaRPr sz="2400"/>
          </a:p>
          <a:p>
            <a:pPr indent="-347980" lvl="0" marL="347980" rtl="0" algn="l">
              <a:lnSpc>
                <a:spcPct val="85000"/>
              </a:lnSpc>
              <a:spcBef>
                <a:spcPts val="975"/>
              </a:spcBef>
              <a:spcAft>
                <a:spcPts val="0"/>
              </a:spcAft>
              <a:buSzPts val="2800"/>
              <a:buFont typeface="Noto Sans Symbols"/>
              <a:buChar char="▪"/>
            </a:pPr>
            <a:r>
              <a:rPr lang="es-ES" sz="2400"/>
              <a:t>Anotada</a:t>
            </a:r>
            <a:endParaRPr sz="2400"/>
          </a:p>
          <a:p>
            <a:pPr indent="-347980" lvl="0" marL="347980" rtl="0" algn="l">
              <a:lnSpc>
                <a:spcPct val="85000"/>
              </a:lnSpc>
              <a:spcBef>
                <a:spcPts val="975"/>
              </a:spcBef>
              <a:spcAft>
                <a:spcPts val="0"/>
              </a:spcAft>
              <a:buSzPts val="2800"/>
              <a:buFont typeface="Noto Sans Symbols"/>
              <a:buChar char="▪"/>
            </a:pPr>
            <a:r>
              <a:rPr lang="es-ES" sz="2400"/>
              <a:t>Concisa</a:t>
            </a:r>
            <a:endParaRPr sz="2400"/>
          </a:p>
          <a:p>
            <a:pPr indent="-347980" lvl="0" marL="347980" rtl="0" algn="l">
              <a:lnSpc>
                <a:spcPct val="85000"/>
              </a:lnSpc>
              <a:spcBef>
                <a:spcPts val="975"/>
              </a:spcBef>
              <a:spcAft>
                <a:spcPts val="0"/>
              </a:spcAft>
              <a:buSzPts val="2800"/>
              <a:buFont typeface="Noto Sans Symbols"/>
              <a:buChar char="▪"/>
            </a:pPr>
            <a:r>
              <a:rPr lang="es-ES" sz="2400"/>
              <a:t>Organizada</a:t>
            </a:r>
            <a:endParaRPr sz="2400"/>
          </a:p>
          <a:p>
            <a:pPr indent="-347980" lvl="0" marL="347980" rtl="0" algn="l">
              <a:lnSpc>
                <a:spcPct val="85000"/>
              </a:lnSpc>
              <a:spcBef>
                <a:spcPts val="975"/>
              </a:spcBef>
              <a:spcAft>
                <a:spcPts val="0"/>
              </a:spcAft>
              <a:buSzPts val="2800"/>
              <a:buFont typeface="Noto Sans Symbols"/>
              <a:buChar char="▪"/>
            </a:pPr>
            <a:r>
              <a:rPr lang="es-ES" sz="2400"/>
              <a:t>Utilizable en operación y mantenimiento</a:t>
            </a:r>
            <a:endParaRPr sz="2400"/>
          </a:p>
          <a:p>
            <a:pPr indent="-190500" lvl="0" marL="411480" rtl="0" algn="l">
              <a:lnSpc>
                <a:spcPct val="85000"/>
              </a:lnSpc>
              <a:spcBef>
                <a:spcPts val="975"/>
              </a:spcBef>
              <a:spcAft>
                <a:spcPts val="0"/>
              </a:spcAft>
              <a:buSzPts val="2400"/>
              <a:buFont typeface="Noto Sans Symbols"/>
              <a:buNone/>
            </a:pPr>
            <a:r>
              <a:t/>
            </a:r>
            <a:endParaRPr sz="24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26"/>
          <p:cNvSpPr txBox="1"/>
          <p:nvPr>
            <p:ph type="title"/>
          </p:nvPr>
        </p:nvSpPr>
        <p:spPr>
          <a:xfrm>
            <a:off x="1097280" y="286603"/>
            <a:ext cx="10058400" cy="1450757"/>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chemeClr val="accent1"/>
              </a:buClr>
              <a:buSzPts val="4400"/>
              <a:buFont typeface="Calibri"/>
              <a:buNone/>
            </a:pPr>
            <a:r>
              <a:rPr b="1" lang="es-ES" sz="4400"/>
              <a:t>Especificación de Requerimientos</a:t>
            </a:r>
            <a:br>
              <a:rPr b="1" lang="es-ES" sz="4400"/>
            </a:br>
            <a:endParaRPr b="1" sz="4400"/>
          </a:p>
        </p:txBody>
      </p:sp>
      <p:sp>
        <p:nvSpPr>
          <p:cNvPr id="608" name="Google Shape;608;p26"/>
          <p:cNvSpPr txBox="1"/>
          <p:nvPr>
            <p:ph idx="1" type="body"/>
          </p:nvPr>
        </p:nvSpPr>
        <p:spPr>
          <a:xfrm>
            <a:off x="1097280" y="1845734"/>
            <a:ext cx="10058400" cy="4023360"/>
          </a:xfrm>
          <a:prstGeom prst="rect">
            <a:avLst/>
          </a:prstGeom>
          <a:noFill/>
          <a:ln>
            <a:noFill/>
          </a:ln>
        </p:spPr>
        <p:txBody>
          <a:bodyPr anchorCtr="0" anchor="t" bIns="45700" lIns="91425" spcFirstLastPara="1" rIns="91425" wrap="square" tIns="45700">
            <a:normAutofit fontScale="92500" lnSpcReduction="20000"/>
          </a:bodyPr>
          <a:lstStyle/>
          <a:p>
            <a:pPr indent="-361315" lvl="0" marL="361315" rtl="0" algn="l">
              <a:lnSpc>
                <a:spcPct val="85000"/>
              </a:lnSpc>
              <a:spcBef>
                <a:spcPts val="0"/>
              </a:spcBef>
              <a:spcAft>
                <a:spcPts val="0"/>
              </a:spcAft>
              <a:buSzPct val="100000"/>
              <a:buFont typeface="Noto Sans Symbols"/>
              <a:buChar char="▪"/>
            </a:pPr>
            <a:r>
              <a:rPr lang="es-ES" sz="2800"/>
              <a:t>Documento de definición de requerimientos</a:t>
            </a:r>
            <a:endParaRPr/>
          </a:p>
          <a:p>
            <a:pPr indent="-257175" lvl="1" marL="260604" rtl="0" algn="l">
              <a:lnSpc>
                <a:spcPct val="85000"/>
              </a:lnSpc>
              <a:spcBef>
                <a:spcPts val="450"/>
              </a:spcBef>
              <a:spcAft>
                <a:spcPts val="0"/>
              </a:spcAft>
              <a:buClr>
                <a:srgbClr val="262626"/>
              </a:buClr>
              <a:buSzPct val="100000"/>
              <a:buChar char=" "/>
            </a:pPr>
            <a:r>
              <a:rPr lang="es-ES" sz="2400"/>
              <a:t>Listado completo de todas las cosas que el cliente espera que haga el sistema propuesto</a:t>
            </a:r>
            <a:endParaRPr/>
          </a:p>
          <a:p>
            <a:pPr indent="-201930" lvl="1" marL="487300" rtl="0" algn="l">
              <a:lnSpc>
                <a:spcPct val="85000"/>
              </a:lnSpc>
              <a:spcBef>
                <a:spcPts val="450"/>
              </a:spcBef>
              <a:spcAft>
                <a:spcPts val="0"/>
              </a:spcAft>
              <a:buClr>
                <a:srgbClr val="262626"/>
              </a:buClr>
              <a:buSzPct val="100000"/>
              <a:buNone/>
            </a:pPr>
            <a:r>
              <a:t/>
            </a:r>
            <a:endParaRPr sz="2400"/>
          </a:p>
          <a:p>
            <a:pPr indent="-361315" lvl="0" marL="361315" rtl="0" algn="l">
              <a:lnSpc>
                <a:spcPct val="85000"/>
              </a:lnSpc>
              <a:spcBef>
                <a:spcPts val="975"/>
              </a:spcBef>
              <a:spcAft>
                <a:spcPts val="0"/>
              </a:spcAft>
              <a:buSzPct val="100000"/>
              <a:buFont typeface="Noto Sans Symbols"/>
              <a:buChar char="▪"/>
            </a:pPr>
            <a:r>
              <a:rPr lang="es-ES" sz="2800"/>
              <a:t>Documento de especificación de requerimientos</a:t>
            </a:r>
            <a:endParaRPr/>
          </a:p>
          <a:p>
            <a:pPr indent="-257175" lvl="1" marL="260604" rtl="0" algn="l">
              <a:lnSpc>
                <a:spcPct val="85000"/>
              </a:lnSpc>
              <a:spcBef>
                <a:spcPts val="450"/>
              </a:spcBef>
              <a:spcAft>
                <a:spcPts val="0"/>
              </a:spcAft>
              <a:buClr>
                <a:srgbClr val="262626"/>
              </a:buClr>
              <a:buSzPct val="100000"/>
              <a:buChar char=" "/>
            </a:pPr>
            <a:r>
              <a:rPr lang="es-ES" sz="2400"/>
              <a:t>Definición en términos técnicos</a:t>
            </a:r>
            <a:endParaRPr/>
          </a:p>
          <a:p>
            <a:pPr indent="-201930" lvl="1" marL="487300" rtl="0" algn="l">
              <a:lnSpc>
                <a:spcPct val="85000"/>
              </a:lnSpc>
              <a:spcBef>
                <a:spcPts val="450"/>
              </a:spcBef>
              <a:spcAft>
                <a:spcPts val="0"/>
              </a:spcAft>
              <a:buClr>
                <a:srgbClr val="262626"/>
              </a:buClr>
              <a:buSzPct val="100000"/>
              <a:buNone/>
            </a:pPr>
            <a:r>
              <a:t/>
            </a:r>
            <a:endParaRPr sz="2400"/>
          </a:p>
          <a:p>
            <a:pPr indent="-361315" lvl="0" marL="361315" rtl="0" algn="l">
              <a:lnSpc>
                <a:spcPct val="85000"/>
              </a:lnSpc>
              <a:spcBef>
                <a:spcPts val="975"/>
              </a:spcBef>
              <a:spcAft>
                <a:spcPts val="0"/>
              </a:spcAft>
              <a:buSzPct val="100000"/>
              <a:buFont typeface="Noto Sans Symbols"/>
              <a:buChar char="▪"/>
            </a:pPr>
            <a:r>
              <a:rPr lang="es-ES" sz="2800"/>
              <a:t>Documento de especificación de requerimientos de Software IEEE Std. 830-1998 (SRS)</a:t>
            </a:r>
            <a:endParaRPr/>
          </a:p>
          <a:p>
            <a:pPr indent="-257175" lvl="1" marL="260604" rtl="0" algn="l">
              <a:lnSpc>
                <a:spcPct val="85000"/>
              </a:lnSpc>
              <a:spcBef>
                <a:spcPts val="450"/>
              </a:spcBef>
              <a:spcAft>
                <a:spcPts val="0"/>
              </a:spcAft>
              <a:buClr>
                <a:srgbClr val="262626"/>
              </a:buClr>
              <a:buSzPct val="100000"/>
              <a:buChar char=" "/>
            </a:pPr>
            <a:r>
              <a:rPr lang="es-ES" sz="2400"/>
              <a:t>Objetivo:</a:t>
            </a:r>
            <a:endParaRPr/>
          </a:p>
          <a:p>
            <a:pPr indent="-411480" lvl="2" marL="411480" rtl="0" algn="l">
              <a:lnSpc>
                <a:spcPct val="85000"/>
              </a:lnSpc>
              <a:spcBef>
                <a:spcPts val="450"/>
              </a:spcBef>
              <a:spcAft>
                <a:spcPts val="0"/>
              </a:spcAft>
              <a:buClr>
                <a:srgbClr val="262626"/>
              </a:buClr>
              <a:buSzPct val="100000"/>
              <a:buChar char=" "/>
            </a:pPr>
            <a:r>
              <a:rPr lang="es-ES" sz="1800"/>
              <a:t>Brindar una colección de buenas prácticas para escribir especificaciones de requerimientos de software (SRS).  </a:t>
            </a:r>
            <a:endParaRPr/>
          </a:p>
          <a:p>
            <a:pPr indent="-411480" lvl="2" marL="411480" rtl="0" algn="l">
              <a:lnSpc>
                <a:spcPct val="85000"/>
              </a:lnSpc>
              <a:spcBef>
                <a:spcPts val="450"/>
              </a:spcBef>
              <a:spcAft>
                <a:spcPts val="0"/>
              </a:spcAft>
              <a:buClr>
                <a:srgbClr val="262626"/>
              </a:buClr>
              <a:buSzPct val="100000"/>
              <a:buChar char=" "/>
            </a:pPr>
            <a:r>
              <a:rPr lang="es-ES" sz="1800"/>
              <a:t>Se describen los contenidos y las cualidades de una buena especificación de requerimientos</a:t>
            </a:r>
            <a:r>
              <a:rPr lang="es-ES" sz="1600"/>
              <a:t>.</a:t>
            </a:r>
            <a:endParaRPr/>
          </a:p>
          <a:p>
            <a:pPr indent="-201930" lvl="0" marL="411480" rtl="0" algn="l">
              <a:lnSpc>
                <a:spcPct val="85000"/>
              </a:lnSpc>
              <a:spcBef>
                <a:spcPts val="975"/>
              </a:spcBef>
              <a:spcAft>
                <a:spcPts val="0"/>
              </a:spcAft>
              <a:buSzPct val="100000"/>
              <a:buNone/>
            </a:pPr>
            <a:r>
              <a:t/>
            </a:r>
            <a:endParaRPr sz="2400"/>
          </a:p>
          <a:p>
            <a:pPr indent="-201930" lvl="0" marL="411480" rtl="0" algn="l">
              <a:lnSpc>
                <a:spcPct val="85000"/>
              </a:lnSpc>
              <a:spcBef>
                <a:spcPts val="975"/>
              </a:spcBef>
              <a:spcAft>
                <a:spcPts val="0"/>
              </a:spcAft>
              <a:buSzPct val="100000"/>
              <a:buNone/>
            </a:pPr>
            <a:r>
              <a:t/>
            </a:r>
            <a:endParaRPr sz="2400"/>
          </a:p>
        </p:txBody>
      </p:sp>
      <p:sp>
        <p:nvSpPr>
          <p:cNvPr id="609" name="Google Shape;609;p26"/>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s-ES"/>
              <a:t>INGENIERÍA DE SOFTWARE I  2023</a:t>
            </a:r>
            <a:endParaRPr/>
          </a:p>
        </p:txBody>
      </p:sp>
      <p:sp>
        <p:nvSpPr>
          <p:cNvPr id="610" name="Google Shape;610;p26"/>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8">
                                            <p:txEl>
                                              <p:pRg end="0" st="0"/>
                                            </p:txEl>
                                          </p:spTgt>
                                        </p:tgtEl>
                                        <p:attrNameLst>
                                          <p:attrName>style.visibility</p:attrName>
                                        </p:attrNameLst>
                                      </p:cBhvr>
                                      <p:to>
                                        <p:strVal val="visible"/>
                                      </p:to>
                                    </p:set>
                                    <p:animEffect filter="fade" transition="in">
                                      <p:cBhvr>
                                        <p:cTn dur="2000"/>
                                        <p:tgtEl>
                                          <p:spTgt spid="6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8">
                                            <p:txEl>
                                              <p:pRg end="1" st="1"/>
                                            </p:txEl>
                                          </p:spTgt>
                                        </p:tgtEl>
                                        <p:attrNameLst>
                                          <p:attrName>style.visibility</p:attrName>
                                        </p:attrNameLst>
                                      </p:cBhvr>
                                      <p:to>
                                        <p:strVal val="visible"/>
                                      </p:to>
                                    </p:set>
                                    <p:animEffect filter="fade" transition="in">
                                      <p:cBhvr>
                                        <p:cTn dur="2000"/>
                                        <p:tgtEl>
                                          <p:spTgt spid="6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8">
                                            <p:txEl>
                                              <p:pRg end="2" st="2"/>
                                            </p:txEl>
                                          </p:spTgt>
                                        </p:tgtEl>
                                        <p:attrNameLst>
                                          <p:attrName>style.visibility</p:attrName>
                                        </p:attrNameLst>
                                      </p:cBhvr>
                                      <p:to>
                                        <p:strVal val="visible"/>
                                      </p:to>
                                    </p:set>
                                    <p:animEffect filter="fade" transition="in">
                                      <p:cBhvr>
                                        <p:cTn dur="2000"/>
                                        <p:tgtEl>
                                          <p:spTgt spid="6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8">
                                            <p:txEl>
                                              <p:pRg end="3" st="3"/>
                                            </p:txEl>
                                          </p:spTgt>
                                        </p:tgtEl>
                                        <p:attrNameLst>
                                          <p:attrName>style.visibility</p:attrName>
                                        </p:attrNameLst>
                                      </p:cBhvr>
                                      <p:to>
                                        <p:strVal val="visible"/>
                                      </p:to>
                                    </p:set>
                                    <p:animEffect filter="fade" transition="in">
                                      <p:cBhvr>
                                        <p:cTn dur="2000"/>
                                        <p:tgtEl>
                                          <p:spTgt spid="6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8">
                                            <p:txEl>
                                              <p:pRg end="4" st="4"/>
                                            </p:txEl>
                                          </p:spTgt>
                                        </p:tgtEl>
                                        <p:attrNameLst>
                                          <p:attrName>style.visibility</p:attrName>
                                        </p:attrNameLst>
                                      </p:cBhvr>
                                      <p:to>
                                        <p:strVal val="visible"/>
                                      </p:to>
                                    </p:set>
                                    <p:animEffect filter="fade" transition="in">
                                      <p:cBhvr>
                                        <p:cTn dur="2000"/>
                                        <p:tgtEl>
                                          <p:spTgt spid="6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8">
                                            <p:txEl>
                                              <p:pRg end="5" st="5"/>
                                            </p:txEl>
                                          </p:spTgt>
                                        </p:tgtEl>
                                        <p:attrNameLst>
                                          <p:attrName>style.visibility</p:attrName>
                                        </p:attrNameLst>
                                      </p:cBhvr>
                                      <p:to>
                                        <p:strVal val="visible"/>
                                      </p:to>
                                    </p:set>
                                    <p:animEffect filter="fade" transition="in">
                                      <p:cBhvr>
                                        <p:cTn dur="2000"/>
                                        <p:tgtEl>
                                          <p:spTgt spid="6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8">
                                            <p:txEl>
                                              <p:pRg end="6" st="6"/>
                                            </p:txEl>
                                          </p:spTgt>
                                        </p:tgtEl>
                                        <p:attrNameLst>
                                          <p:attrName>style.visibility</p:attrName>
                                        </p:attrNameLst>
                                      </p:cBhvr>
                                      <p:to>
                                        <p:strVal val="visible"/>
                                      </p:to>
                                    </p:set>
                                    <p:animEffect filter="fade" transition="in">
                                      <p:cBhvr>
                                        <p:cTn dur="2000"/>
                                        <p:tgtEl>
                                          <p:spTgt spid="60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8">
                                            <p:txEl>
                                              <p:pRg end="7" st="7"/>
                                            </p:txEl>
                                          </p:spTgt>
                                        </p:tgtEl>
                                        <p:attrNameLst>
                                          <p:attrName>style.visibility</p:attrName>
                                        </p:attrNameLst>
                                      </p:cBhvr>
                                      <p:to>
                                        <p:strVal val="visible"/>
                                      </p:to>
                                    </p:set>
                                    <p:animEffect filter="fade" transition="in">
                                      <p:cBhvr>
                                        <p:cTn dur="2000"/>
                                        <p:tgtEl>
                                          <p:spTgt spid="60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8">
                                            <p:txEl>
                                              <p:pRg end="8" st="8"/>
                                            </p:txEl>
                                          </p:spTgt>
                                        </p:tgtEl>
                                        <p:attrNameLst>
                                          <p:attrName>style.visibility</p:attrName>
                                        </p:attrNameLst>
                                      </p:cBhvr>
                                      <p:to>
                                        <p:strVal val="visible"/>
                                      </p:to>
                                    </p:set>
                                    <p:animEffect filter="fade" transition="in">
                                      <p:cBhvr>
                                        <p:cTn dur="2000"/>
                                        <p:tgtEl>
                                          <p:spTgt spid="60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8">
                                            <p:txEl>
                                              <p:pRg end="9" st="9"/>
                                            </p:txEl>
                                          </p:spTgt>
                                        </p:tgtEl>
                                        <p:attrNameLst>
                                          <p:attrName>style.visibility</p:attrName>
                                        </p:attrNameLst>
                                      </p:cBhvr>
                                      <p:to>
                                        <p:strVal val="visible"/>
                                      </p:to>
                                    </p:set>
                                    <p:animEffect filter="fade" transition="in">
                                      <p:cBhvr>
                                        <p:cTn dur="2000"/>
                                        <p:tgtEl>
                                          <p:spTgt spid="60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8">
                                            <p:txEl>
                                              <p:pRg end="10" st="10"/>
                                            </p:txEl>
                                          </p:spTgt>
                                        </p:tgtEl>
                                        <p:attrNameLst>
                                          <p:attrName>style.visibility</p:attrName>
                                        </p:attrNameLst>
                                      </p:cBhvr>
                                      <p:to>
                                        <p:strVal val="visible"/>
                                      </p:to>
                                    </p:set>
                                    <p:animEffect filter="fade" transition="in">
                                      <p:cBhvr>
                                        <p:cTn dur="2000"/>
                                        <p:tgtEl>
                                          <p:spTgt spid="60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8">
                                            <p:txEl>
                                              <p:pRg end="11" st="11"/>
                                            </p:txEl>
                                          </p:spTgt>
                                        </p:tgtEl>
                                        <p:attrNameLst>
                                          <p:attrName>style.visibility</p:attrName>
                                        </p:attrNameLst>
                                      </p:cBhvr>
                                      <p:to>
                                        <p:strVal val="visible"/>
                                      </p:to>
                                    </p:set>
                                    <p:animEffect filter="fade" transition="in">
                                      <p:cBhvr>
                                        <p:cTn dur="2000"/>
                                        <p:tgtEl>
                                          <p:spTgt spid="608">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27"/>
          <p:cNvSpPr txBox="1"/>
          <p:nvPr>
            <p:ph type="title"/>
          </p:nvPr>
        </p:nvSpPr>
        <p:spPr>
          <a:xfrm>
            <a:off x="1097280" y="286603"/>
            <a:ext cx="10058400" cy="1450757"/>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chemeClr val="accent1"/>
              </a:buClr>
              <a:buSzPts val="4400"/>
              <a:buFont typeface="Calibri"/>
              <a:buNone/>
            </a:pPr>
            <a:r>
              <a:rPr b="1" lang="es-ES" sz="4400"/>
              <a:t>Especificación de Requerimientos</a:t>
            </a:r>
            <a:br>
              <a:rPr b="1" lang="es-ES" sz="4400"/>
            </a:br>
            <a:endParaRPr b="1" sz="4400"/>
          </a:p>
        </p:txBody>
      </p:sp>
      <p:sp>
        <p:nvSpPr>
          <p:cNvPr id="616" name="Google Shape;616;p27"/>
          <p:cNvSpPr txBox="1"/>
          <p:nvPr>
            <p:ph idx="1" type="body"/>
          </p:nvPr>
        </p:nvSpPr>
        <p:spPr>
          <a:xfrm>
            <a:off x="1097280" y="1845734"/>
            <a:ext cx="10058400" cy="4023360"/>
          </a:xfrm>
          <a:prstGeom prst="rect">
            <a:avLst/>
          </a:prstGeom>
          <a:noFill/>
          <a:ln>
            <a:noFill/>
          </a:ln>
        </p:spPr>
        <p:txBody>
          <a:bodyPr anchorCtr="0" anchor="t" bIns="45700" lIns="91425" spcFirstLastPara="1" rIns="91425" wrap="square" tIns="45700">
            <a:normAutofit/>
          </a:bodyPr>
          <a:lstStyle/>
          <a:p>
            <a:pPr indent="-347980" lvl="0" marL="347980" rtl="0" algn="l">
              <a:lnSpc>
                <a:spcPct val="85000"/>
              </a:lnSpc>
              <a:spcBef>
                <a:spcPts val="0"/>
              </a:spcBef>
              <a:spcAft>
                <a:spcPts val="0"/>
              </a:spcAft>
              <a:buSzPts val="2800"/>
              <a:buFont typeface="Noto Sans Symbols"/>
              <a:buChar char="▪"/>
            </a:pPr>
            <a:r>
              <a:rPr lang="es-ES" sz="2800"/>
              <a:t>Aspectos básicos de una especificación de requerimientos </a:t>
            </a:r>
            <a:endParaRPr/>
          </a:p>
          <a:p>
            <a:pPr indent="-257175" lvl="1" marL="260604" rtl="0" algn="l">
              <a:lnSpc>
                <a:spcPct val="85000"/>
              </a:lnSpc>
              <a:spcBef>
                <a:spcPts val="450"/>
              </a:spcBef>
              <a:spcAft>
                <a:spcPts val="0"/>
              </a:spcAft>
              <a:buClr>
                <a:srgbClr val="262626"/>
              </a:buClr>
              <a:buSzPts val="2400"/>
              <a:buChar char=" "/>
            </a:pPr>
            <a:r>
              <a:rPr lang="es-ES" sz="2400"/>
              <a:t>Funcionalidad</a:t>
            </a:r>
            <a:endParaRPr/>
          </a:p>
          <a:p>
            <a:pPr indent="-411480" lvl="2" marL="411480" rtl="0" algn="l">
              <a:lnSpc>
                <a:spcPct val="85000"/>
              </a:lnSpc>
              <a:spcBef>
                <a:spcPts val="450"/>
              </a:spcBef>
              <a:spcAft>
                <a:spcPts val="0"/>
              </a:spcAft>
              <a:buClr>
                <a:srgbClr val="262626"/>
              </a:buClr>
              <a:buSzPts val="1800"/>
              <a:buChar char=" "/>
            </a:pPr>
            <a:r>
              <a:rPr lang="es-ES" sz="1800"/>
              <a:t>¿Qué debe hacer el software?</a:t>
            </a:r>
            <a:endParaRPr/>
          </a:p>
          <a:p>
            <a:pPr indent="-257175" lvl="1" marL="260604" rtl="0" algn="l">
              <a:lnSpc>
                <a:spcPct val="85000"/>
              </a:lnSpc>
              <a:spcBef>
                <a:spcPts val="450"/>
              </a:spcBef>
              <a:spcAft>
                <a:spcPts val="0"/>
              </a:spcAft>
              <a:buClr>
                <a:srgbClr val="262626"/>
              </a:buClr>
              <a:buSzPts val="2400"/>
              <a:buChar char=" "/>
            </a:pPr>
            <a:r>
              <a:rPr lang="es-ES" sz="2400"/>
              <a:t>Interfaces Externas</a:t>
            </a:r>
            <a:endParaRPr/>
          </a:p>
          <a:p>
            <a:pPr indent="-411480" lvl="2" marL="411480" rtl="0" algn="l">
              <a:lnSpc>
                <a:spcPct val="85000"/>
              </a:lnSpc>
              <a:spcBef>
                <a:spcPts val="450"/>
              </a:spcBef>
              <a:spcAft>
                <a:spcPts val="0"/>
              </a:spcAft>
              <a:buClr>
                <a:srgbClr val="262626"/>
              </a:buClr>
              <a:buSzPts val="1800"/>
              <a:buChar char=" "/>
            </a:pPr>
            <a:r>
              <a:rPr lang="es-ES" sz="1800"/>
              <a:t>¿Cómo interactuará el software con el medio externo (gente, hardware, otro software)?</a:t>
            </a:r>
            <a:endParaRPr/>
          </a:p>
          <a:p>
            <a:pPr indent="-257175" lvl="1" marL="260604" rtl="0" algn="l">
              <a:lnSpc>
                <a:spcPct val="85000"/>
              </a:lnSpc>
              <a:spcBef>
                <a:spcPts val="450"/>
              </a:spcBef>
              <a:spcAft>
                <a:spcPts val="0"/>
              </a:spcAft>
              <a:buClr>
                <a:srgbClr val="262626"/>
              </a:buClr>
              <a:buSzPts val="2400"/>
              <a:buChar char=" "/>
            </a:pPr>
            <a:r>
              <a:rPr lang="es-ES" sz="2400"/>
              <a:t>Rendimiento</a:t>
            </a:r>
            <a:endParaRPr/>
          </a:p>
          <a:p>
            <a:pPr indent="-411480" lvl="2" marL="411480" rtl="0" algn="l">
              <a:lnSpc>
                <a:spcPct val="85000"/>
              </a:lnSpc>
              <a:spcBef>
                <a:spcPts val="450"/>
              </a:spcBef>
              <a:spcAft>
                <a:spcPts val="0"/>
              </a:spcAft>
              <a:buClr>
                <a:srgbClr val="262626"/>
              </a:buClr>
              <a:buSzPts val="1800"/>
              <a:buChar char=" "/>
            </a:pPr>
            <a:r>
              <a:rPr lang="es-ES" sz="1800"/>
              <a:t>Velocidad, disponibilidad, tiempo de respuesta, etc.</a:t>
            </a:r>
            <a:endParaRPr/>
          </a:p>
          <a:p>
            <a:pPr indent="-257175" lvl="1" marL="260604" rtl="0" algn="l">
              <a:lnSpc>
                <a:spcPct val="85000"/>
              </a:lnSpc>
              <a:spcBef>
                <a:spcPts val="450"/>
              </a:spcBef>
              <a:spcAft>
                <a:spcPts val="0"/>
              </a:spcAft>
              <a:buClr>
                <a:srgbClr val="262626"/>
              </a:buClr>
              <a:buSzPts val="2400"/>
              <a:buChar char=" "/>
            </a:pPr>
            <a:r>
              <a:rPr lang="es-ES" sz="2400"/>
              <a:t>Atributos</a:t>
            </a:r>
            <a:endParaRPr/>
          </a:p>
          <a:p>
            <a:pPr indent="-411480" lvl="2" marL="411480" rtl="0" algn="l">
              <a:lnSpc>
                <a:spcPct val="85000"/>
              </a:lnSpc>
              <a:spcBef>
                <a:spcPts val="450"/>
              </a:spcBef>
              <a:spcAft>
                <a:spcPts val="0"/>
              </a:spcAft>
              <a:buClr>
                <a:srgbClr val="262626"/>
              </a:buClr>
              <a:buSzPts val="1800"/>
              <a:buChar char=" "/>
            </a:pPr>
            <a:r>
              <a:rPr lang="es-ES" sz="1800"/>
              <a:t>Portabilidad, seguridad, mantenibilidad, eficiencia</a:t>
            </a:r>
            <a:endParaRPr/>
          </a:p>
          <a:p>
            <a:pPr indent="-257175" lvl="1" marL="260604" rtl="0" algn="l">
              <a:lnSpc>
                <a:spcPct val="85000"/>
              </a:lnSpc>
              <a:spcBef>
                <a:spcPts val="450"/>
              </a:spcBef>
              <a:spcAft>
                <a:spcPts val="0"/>
              </a:spcAft>
              <a:buClr>
                <a:srgbClr val="262626"/>
              </a:buClr>
              <a:buSzPts val="2400"/>
              <a:buChar char=" "/>
            </a:pPr>
            <a:r>
              <a:rPr lang="es-ES" sz="2400"/>
              <a:t>Restricciones de Diseño</a:t>
            </a:r>
            <a:endParaRPr/>
          </a:p>
          <a:p>
            <a:pPr indent="-411480" lvl="2" marL="411480" rtl="0" algn="l">
              <a:lnSpc>
                <a:spcPct val="85000"/>
              </a:lnSpc>
              <a:spcBef>
                <a:spcPts val="450"/>
              </a:spcBef>
              <a:spcAft>
                <a:spcPts val="0"/>
              </a:spcAft>
              <a:buClr>
                <a:srgbClr val="262626"/>
              </a:buClr>
              <a:buSzPts val="1800"/>
              <a:buChar char=" "/>
            </a:pPr>
            <a:r>
              <a:rPr lang="es-ES" sz="1800"/>
              <a:t>Estándares requeridos, lenguaje, límite de recursos, etc.</a:t>
            </a:r>
            <a:endParaRPr/>
          </a:p>
          <a:p>
            <a:pPr indent="0" lvl="0" marL="68580" rtl="0" algn="l">
              <a:lnSpc>
                <a:spcPct val="85000"/>
              </a:lnSpc>
              <a:spcBef>
                <a:spcPts val="975"/>
              </a:spcBef>
              <a:spcAft>
                <a:spcPts val="0"/>
              </a:spcAft>
              <a:buSzPts val="2400"/>
              <a:buNone/>
            </a:pPr>
            <a:r>
              <a:t/>
            </a:r>
            <a:endParaRPr sz="2400"/>
          </a:p>
        </p:txBody>
      </p:sp>
      <p:sp>
        <p:nvSpPr>
          <p:cNvPr id="617" name="Google Shape;617;p27"/>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s-ES"/>
              <a:t>INGENIERÍA DE SOFTWARE I  2023</a:t>
            </a:r>
            <a:endParaRPr/>
          </a:p>
        </p:txBody>
      </p:sp>
      <p:sp>
        <p:nvSpPr>
          <p:cNvPr id="618" name="Google Shape;618;p27"/>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28"/>
          <p:cNvSpPr txBox="1"/>
          <p:nvPr>
            <p:ph type="title"/>
          </p:nvPr>
        </p:nvSpPr>
        <p:spPr>
          <a:xfrm>
            <a:off x="1097280" y="286603"/>
            <a:ext cx="10058400" cy="1450757"/>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chemeClr val="accent1"/>
              </a:buClr>
              <a:buSzPts val="4400"/>
              <a:buFont typeface="Calibri"/>
              <a:buNone/>
            </a:pPr>
            <a:r>
              <a:rPr b="1" lang="es-ES" sz="4400"/>
              <a:t>Especificación de Requerimientos</a:t>
            </a:r>
            <a:br>
              <a:rPr b="1" lang="es-ES" sz="4400"/>
            </a:br>
            <a:endParaRPr b="1" sz="4400"/>
          </a:p>
        </p:txBody>
      </p:sp>
      <p:sp>
        <p:nvSpPr>
          <p:cNvPr id="624" name="Google Shape;624;p28"/>
          <p:cNvSpPr txBox="1"/>
          <p:nvPr>
            <p:ph idx="1" type="body"/>
          </p:nvPr>
        </p:nvSpPr>
        <p:spPr>
          <a:xfrm>
            <a:off x="1097280" y="1737360"/>
            <a:ext cx="10058400" cy="4023360"/>
          </a:xfrm>
          <a:prstGeom prst="rect">
            <a:avLst/>
          </a:prstGeom>
          <a:noFill/>
          <a:ln>
            <a:noFill/>
          </a:ln>
        </p:spPr>
        <p:txBody>
          <a:bodyPr anchorCtr="0" anchor="t" bIns="45700" lIns="91425" spcFirstLastPara="1" rIns="91425" wrap="square" tIns="45700">
            <a:normAutofit/>
          </a:bodyPr>
          <a:lstStyle/>
          <a:p>
            <a:pPr indent="-259080" lvl="0" marL="259080" rtl="0" algn="l">
              <a:lnSpc>
                <a:spcPct val="85000"/>
              </a:lnSpc>
              <a:spcBef>
                <a:spcPts val="0"/>
              </a:spcBef>
              <a:spcAft>
                <a:spcPts val="0"/>
              </a:spcAft>
              <a:buSzPts val="2400"/>
              <a:buFont typeface="Noto Sans Symbols"/>
              <a:buChar char="▪"/>
            </a:pPr>
            <a:r>
              <a:rPr lang="es-ES" sz="2400"/>
              <a:t>Usuarios de un documento de requerimientos</a:t>
            </a:r>
            <a:endParaRPr sz="2400"/>
          </a:p>
        </p:txBody>
      </p:sp>
      <p:sp>
        <p:nvSpPr>
          <p:cNvPr id="625" name="Google Shape;625;p28"/>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s-ES"/>
              <a:t>INGENIERÍA DE SOFTWARE I  2023</a:t>
            </a:r>
            <a:endParaRPr/>
          </a:p>
        </p:txBody>
      </p:sp>
      <p:sp>
        <p:nvSpPr>
          <p:cNvPr id="626" name="Google Shape;626;p28"/>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pic>
        <p:nvPicPr>
          <p:cNvPr id="627" name="Google Shape;627;p28"/>
          <p:cNvPicPr preferRelativeResize="0"/>
          <p:nvPr/>
        </p:nvPicPr>
        <p:blipFill rotWithShape="1">
          <a:blip r:embed="rId3">
            <a:alphaModFix/>
          </a:blip>
          <a:srcRect b="1968" l="0" r="0" t="2258"/>
          <a:stretch/>
        </p:blipFill>
        <p:spPr>
          <a:xfrm>
            <a:off x="2375647" y="2106706"/>
            <a:ext cx="6580094" cy="421341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29"/>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libri"/>
              <a:buNone/>
            </a:pPr>
            <a:r>
              <a:rPr b="1" lang="es-ES"/>
              <a:t>Validación de requerimientos</a:t>
            </a:r>
            <a:endParaRPr/>
          </a:p>
        </p:txBody>
      </p:sp>
      <p:sp>
        <p:nvSpPr>
          <p:cNvPr id="633" name="Google Shape;633;p29"/>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200"/>
              </a:spcAft>
              <a:buSzPts val="4400"/>
              <a:buNone/>
            </a:pPr>
            <a:r>
              <a:t/>
            </a:r>
            <a:endParaRPr/>
          </a:p>
        </p:txBody>
      </p:sp>
      <p:sp>
        <p:nvSpPr>
          <p:cNvPr id="634" name="Google Shape;634;p29"/>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es-ES"/>
              <a:t>INGENIERÍA DE SOFTWARE I  2023</a:t>
            </a:r>
            <a:endParaRPr/>
          </a:p>
        </p:txBody>
      </p:sp>
      <p:sp>
        <p:nvSpPr>
          <p:cNvPr id="635" name="Google Shape;635;p29"/>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pic>
        <p:nvPicPr>
          <p:cNvPr descr="Papel reciclado" id="636" name="Google Shape;636;p29"/>
          <p:cNvPicPr preferRelativeResize="0"/>
          <p:nvPr/>
        </p:nvPicPr>
        <p:blipFill rotWithShape="1">
          <a:blip r:embed="rId3">
            <a:alphaModFix/>
          </a:blip>
          <a:srcRect b="6703" l="6010" r="5572" t="5569"/>
          <a:stretch/>
        </p:blipFill>
        <p:spPr>
          <a:xfrm>
            <a:off x="6960100" y="332657"/>
            <a:ext cx="2497625" cy="2036899"/>
          </a:xfrm>
          <a:prstGeom prst="rect">
            <a:avLst/>
          </a:prstGeom>
          <a:solidFill>
            <a:srgbClr val="FF3F40"/>
          </a:solidFill>
          <a:ln>
            <a:noFill/>
          </a:ln>
        </p:spPr>
      </p:pic>
      <p:sp>
        <p:nvSpPr>
          <p:cNvPr id="637" name="Google Shape;637;p29"/>
          <p:cNvSpPr/>
          <p:nvPr/>
        </p:nvSpPr>
        <p:spPr>
          <a:xfrm>
            <a:off x="8734428" y="758952"/>
            <a:ext cx="723297" cy="739648"/>
          </a:xfrm>
          <a:prstGeom prst="ellipse">
            <a:avLst/>
          </a:prstGeom>
          <a:noFill/>
          <a:ln cap="flat" cmpd="sng" w="19050">
            <a:solidFill>
              <a:srgbClr val="8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30"/>
          <p:cNvSpPr txBox="1"/>
          <p:nvPr>
            <p:ph type="title"/>
          </p:nvPr>
        </p:nvSpPr>
        <p:spPr>
          <a:xfrm>
            <a:off x="1097280" y="286603"/>
            <a:ext cx="10058400" cy="1450757"/>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3F3F3F"/>
              </a:buClr>
              <a:buSzPts val="4400"/>
              <a:buFont typeface="Calibri"/>
              <a:buNone/>
            </a:pPr>
            <a:r>
              <a:rPr b="1" lang="es-ES" sz="4400"/>
              <a:t>Validación de requerimientos</a:t>
            </a:r>
            <a:endParaRPr/>
          </a:p>
        </p:txBody>
      </p:sp>
      <p:sp>
        <p:nvSpPr>
          <p:cNvPr id="643" name="Google Shape;643;p30"/>
          <p:cNvSpPr txBox="1"/>
          <p:nvPr>
            <p:ph idx="1" type="body"/>
          </p:nvPr>
        </p:nvSpPr>
        <p:spPr>
          <a:xfrm>
            <a:off x="1097280" y="1845734"/>
            <a:ext cx="10058400" cy="4023360"/>
          </a:xfrm>
          <a:prstGeom prst="rect">
            <a:avLst/>
          </a:prstGeom>
          <a:noFill/>
          <a:ln>
            <a:noFill/>
          </a:ln>
        </p:spPr>
        <p:txBody>
          <a:bodyPr anchorCtr="0" anchor="t" bIns="45700" lIns="91425" spcFirstLastPara="1" rIns="91425" wrap="square" tIns="45700">
            <a:noAutofit/>
          </a:bodyPr>
          <a:lstStyle/>
          <a:p>
            <a:pPr indent="-68580" lvl="0" marL="68580" rtl="0" algn="l">
              <a:lnSpc>
                <a:spcPct val="90000"/>
              </a:lnSpc>
              <a:spcBef>
                <a:spcPts val="0"/>
              </a:spcBef>
              <a:spcAft>
                <a:spcPts val="0"/>
              </a:spcAft>
              <a:buSzPts val="2200"/>
              <a:buChar char=" "/>
            </a:pPr>
            <a:r>
              <a:rPr lang="es-ES" sz="2400">
                <a:solidFill>
                  <a:schemeClr val="dk1"/>
                </a:solidFill>
              </a:rPr>
              <a:t>Es el proceso de </a:t>
            </a:r>
            <a:r>
              <a:rPr i="1" lang="es-ES" sz="2400">
                <a:solidFill>
                  <a:schemeClr val="dk1"/>
                </a:solidFill>
              </a:rPr>
              <a:t>certificar la corrección del modelo de requerimientos contra las intenciones del usuario</a:t>
            </a:r>
            <a:r>
              <a:rPr lang="es-ES" sz="2400">
                <a:solidFill>
                  <a:schemeClr val="dk1"/>
                </a:solidFill>
              </a:rPr>
              <a:t>.</a:t>
            </a:r>
            <a:endParaRPr sz="2400"/>
          </a:p>
          <a:p>
            <a:pPr indent="-68580" lvl="0" marL="68580" rtl="0" algn="l">
              <a:lnSpc>
                <a:spcPct val="90000"/>
              </a:lnSpc>
              <a:spcBef>
                <a:spcPts val="1400"/>
              </a:spcBef>
              <a:spcAft>
                <a:spcPts val="0"/>
              </a:spcAft>
              <a:buSzPts val="2200"/>
              <a:buChar char=" "/>
            </a:pPr>
            <a:r>
              <a:rPr lang="es-ES" sz="2400">
                <a:solidFill>
                  <a:schemeClr val="dk1"/>
                </a:solidFill>
              </a:rPr>
              <a:t>Trata de </a:t>
            </a:r>
            <a:r>
              <a:rPr i="1" lang="es-ES" sz="2400">
                <a:solidFill>
                  <a:schemeClr val="dk1"/>
                </a:solidFill>
              </a:rPr>
              <a:t>mostrar que los requerimientos definidos son los que estipula el sistema. Se describe el ambiente en el que debe operar el sistema.</a:t>
            </a:r>
            <a:endParaRPr sz="2400"/>
          </a:p>
          <a:p>
            <a:pPr indent="-68580" lvl="0" marL="68580" rtl="0" algn="l">
              <a:lnSpc>
                <a:spcPct val="90000"/>
              </a:lnSpc>
              <a:spcBef>
                <a:spcPts val="1400"/>
              </a:spcBef>
              <a:spcAft>
                <a:spcPts val="200"/>
              </a:spcAft>
              <a:buSzPts val="2200"/>
              <a:buChar char=" "/>
            </a:pPr>
            <a:r>
              <a:rPr lang="es-ES" sz="2400">
                <a:solidFill>
                  <a:schemeClr val="dk1"/>
                </a:solidFill>
              </a:rPr>
              <a:t>Es importante, </a:t>
            </a:r>
            <a:r>
              <a:rPr i="1" lang="es-ES" sz="2400">
                <a:solidFill>
                  <a:schemeClr val="dk1"/>
                </a:solidFill>
              </a:rPr>
              <a:t>porque los errores en los requerimientos pueden conducir a grandes costos si se descubren más tarde</a:t>
            </a:r>
            <a:endParaRPr sz="2400"/>
          </a:p>
        </p:txBody>
      </p:sp>
      <p:sp>
        <p:nvSpPr>
          <p:cNvPr id="644" name="Google Shape;644;p30"/>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es-ES"/>
              <a:t>INGENIERÍA DE SOFTWARE I  2023</a:t>
            </a:r>
            <a:endParaRPr/>
          </a:p>
        </p:txBody>
      </p:sp>
      <p:sp>
        <p:nvSpPr>
          <p:cNvPr id="645" name="Google Shape;645;p30"/>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31"/>
          <p:cNvSpPr txBox="1"/>
          <p:nvPr>
            <p:ph idx="2" type="body"/>
          </p:nvPr>
        </p:nvSpPr>
        <p:spPr>
          <a:xfrm>
            <a:off x="1310298" y="1968530"/>
            <a:ext cx="8995345" cy="1624801"/>
          </a:xfrm>
          <a:prstGeom prst="rect">
            <a:avLst/>
          </a:prstGeom>
          <a:solidFill>
            <a:srgbClr val="C3C0C0"/>
          </a:solidFill>
          <a:ln>
            <a:noFill/>
          </a:ln>
        </p:spPr>
        <p:txBody>
          <a:bodyPr anchorCtr="0" anchor="t" bIns="45700" lIns="91425" spcFirstLastPara="1" rIns="91425" wrap="square" tIns="45700">
            <a:noAutofit/>
          </a:bodyPr>
          <a:lstStyle/>
          <a:p>
            <a:pPr indent="-257175" lvl="1" marL="260604" rtl="0" algn="l">
              <a:lnSpc>
                <a:spcPct val="85000"/>
              </a:lnSpc>
              <a:spcBef>
                <a:spcPts val="0"/>
              </a:spcBef>
              <a:spcAft>
                <a:spcPts val="0"/>
              </a:spcAft>
              <a:buSzPts val="2400"/>
              <a:buNone/>
            </a:pPr>
            <a:r>
              <a:rPr b="1" lang="es-ES" sz="2400"/>
              <a:t>Validación: </a:t>
            </a:r>
            <a:r>
              <a:rPr lang="es-ES" sz="2200"/>
              <a:t>Al final del desarrollo evaluar el software para asegurar que el software cumple los requerimientos</a:t>
            </a:r>
            <a:endParaRPr sz="2200"/>
          </a:p>
          <a:p>
            <a:pPr indent="-411480" lvl="2" marL="411480" rtl="0" algn="l">
              <a:lnSpc>
                <a:spcPct val="85000"/>
              </a:lnSpc>
              <a:spcBef>
                <a:spcPts val="450"/>
              </a:spcBef>
              <a:spcAft>
                <a:spcPts val="0"/>
              </a:spcAft>
              <a:buSzPts val="2400"/>
              <a:buNone/>
            </a:pPr>
            <a:r>
              <a:t/>
            </a:r>
            <a:endParaRPr sz="2400"/>
          </a:p>
          <a:p>
            <a:pPr indent="-257175" lvl="1" marL="260604" rtl="0" algn="l">
              <a:lnSpc>
                <a:spcPct val="85000"/>
              </a:lnSpc>
              <a:spcBef>
                <a:spcPts val="450"/>
              </a:spcBef>
              <a:spcAft>
                <a:spcPts val="0"/>
              </a:spcAft>
              <a:buSzPts val="2400"/>
              <a:buNone/>
            </a:pPr>
            <a:r>
              <a:rPr b="1" lang="es-ES" sz="2400"/>
              <a:t>Verificación:</a:t>
            </a:r>
            <a:r>
              <a:rPr lang="es-ES" sz="2400"/>
              <a:t> El software cumple los requerimientos correctamente</a:t>
            </a:r>
            <a:endParaRPr sz="2400"/>
          </a:p>
          <a:p>
            <a:pPr indent="-411480" lvl="2" marL="411480" rtl="0" algn="l">
              <a:lnSpc>
                <a:spcPct val="85000"/>
              </a:lnSpc>
              <a:spcBef>
                <a:spcPts val="450"/>
              </a:spcBef>
              <a:spcAft>
                <a:spcPts val="0"/>
              </a:spcAft>
              <a:buSzPts val="2400"/>
              <a:buNone/>
            </a:pPr>
            <a:r>
              <a:t/>
            </a:r>
            <a:endParaRPr sz="2400"/>
          </a:p>
          <a:p>
            <a:pPr indent="-68580" lvl="0" marL="68580" rtl="0" algn="l">
              <a:lnSpc>
                <a:spcPct val="85000"/>
              </a:lnSpc>
              <a:spcBef>
                <a:spcPts val="975"/>
              </a:spcBef>
              <a:spcAft>
                <a:spcPts val="0"/>
              </a:spcAft>
              <a:buSzPts val="2400"/>
              <a:buNone/>
            </a:pPr>
            <a:r>
              <a:t/>
            </a:r>
            <a:endParaRPr sz="2400"/>
          </a:p>
          <a:p>
            <a:pPr indent="-68580" lvl="0" marL="68580" rtl="0" algn="l">
              <a:lnSpc>
                <a:spcPct val="85000"/>
              </a:lnSpc>
              <a:spcBef>
                <a:spcPts val="975"/>
              </a:spcBef>
              <a:spcAft>
                <a:spcPts val="0"/>
              </a:spcAft>
              <a:buSzPts val="2400"/>
              <a:buNone/>
            </a:pPr>
            <a:r>
              <a:t/>
            </a:r>
            <a:endParaRPr sz="2400"/>
          </a:p>
        </p:txBody>
      </p:sp>
      <p:sp>
        <p:nvSpPr>
          <p:cNvPr id="651" name="Google Shape;651;p31"/>
          <p:cNvSpPr txBox="1"/>
          <p:nvPr>
            <p:ph idx="11" type="ftr"/>
          </p:nvPr>
        </p:nvSpPr>
        <p:spPr>
          <a:xfrm>
            <a:off x="4340915" y="6468157"/>
            <a:ext cx="4705351" cy="3651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INGENIERÍA DE SOFTWARE I  2023</a:t>
            </a:r>
            <a:endParaRPr/>
          </a:p>
        </p:txBody>
      </p:sp>
      <p:sp>
        <p:nvSpPr>
          <p:cNvPr id="652" name="Google Shape;652;p31"/>
          <p:cNvSpPr txBox="1"/>
          <p:nvPr/>
        </p:nvSpPr>
        <p:spPr>
          <a:xfrm>
            <a:off x="1310298" y="523971"/>
            <a:ext cx="7632843" cy="1273283"/>
          </a:xfrm>
          <a:prstGeom prst="rect">
            <a:avLst/>
          </a:prstGeom>
          <a:noFill/>
          <a:ln>
            <a:noFill/>
          </a:ln>
        </p:spPr>
        <p:txBody>
          <a:bodyPr anchorCtr="0" anchor="ctr" bIns="45700" lIns="91425" spcFirstLastPara="1" rIns="91425" wrap="square" tIns="45700">
            <a:normAutofit/>
          </a:bodyPr>
          <a:lstStyle/>
          <a:p>
            <a:pPr indent="0" lvl="0" marL="0" marR="0" rtl="0" algn="l">
              <a:lnSpc>
                <a:spcPct val="85000"/>
              </a:lnSpc>
              <a:spcBef>
                <a:spcPts val="0"/>
              </a:spcBef>
              <a:spcAft>
                <a:spcPts val="0"/>
              </a:spcAft>
              <a:buNone/>
            </a:pPr>
            <a:r>
              <a:rPr b="1" i="0" lang="es-ES" sz="4400" u="none" cap="none" strike="noStrike">
                <a:solidFill>
                  <a:schemeClr val="accent1"/>
                </a:solidFill>
                <a:latin typeface="Calibri"/>
                <a:ea typeface="Calibri"/>
                <a:cs typeface="Calibri"/>
                <a:sym typeface="Calibri"/>
              </a:rPr>
              <a:t>Validación de  requerimientos</a:t>
            </a:r>
            <a:endParaRPr b="1" i="0" sz="4400" u="none" cap="none" strike="noStrike">
              <a:solidFill>
                <a:schemeClr val="accent1"/>
              </a:solidFill>
              <a:latin typeface="Calibri"/>
              <a:ea typeface="Calibri"/>
              <a:cs typeface="Calibri"/>
              <a:sym typeface="Calibri"/>
            </a:endParaRPr>
          </a:p>
        </p:txBody>
      </p:sp>
      <p:sp>
        <p:nvSpPr>
          <p:cNvPr id="653" name="Google Shape;653;p31"/>
          <p:cNvSpPr/>
          <p:nvPr/>
        </p:nvSpPr>
        <p:spPr>
          <a:xfrm>
            <a:off x="1443316" y="4401248"/>
            <a:ext cx="10183907" cy="1569660"/>
          </a:xfrm>
          <a:prstGeom prst="rect">
            <a:avLst/>
          </a:prstGeom>
          <a:noFill/>
          <a:ln>
            <a:noFill/>
          </a:ln>
        </p:spPr>
        <p:txBody>
          <a:bodyPr anchorCtr="0" anchor="t" bIns="45700" lIns="91425" spcFirstLastPara="1" rIns="91425" wrap="square" tIns="45700">
            <a:spAutoFit/>
          </a:bodyPr>
          <a:lstStyle/>
          <a:p>
            <a:pPr indent="-68580" lvl="0" marL="68580" marR="0" rtl="0" algn="l">
              <a:lnSpc>
                <a:spcPct val="100000"/>
              </a:lnSpc>
              <a:spcBef>
                <a:spcPts val="0"/>
              </a:spcBef>
              <a:spcAft>
                <a:spcPts val="0"/>
              </a:spcAft>
              <a:buNone/>
            </a:pPr>
            <a:r>
              <a:rPr b="0" i="0" lang="es-ES" sz="2400" u="none" cap="none" strike="noStrike">
                <a:solidFill>
                  <a:srgbClr val="000000"/>
                </a:solidFill>
                <a:latin typeface="Calibri"/>
                <a:ea typeface="Calibri"/>
                <a:cs typeface="Calibri"/>
                <a:sym typeface="Calibri"/>
              </a:rPr>
              <a:t>Sobre estas definiciones:</a:t>
            </a:r>
            <a:endParaRPr/>
          </a:p>
          <a:p>
            <a:pPr indent="-257175" lvl="1" marL="260604" marR="0" rtl="0" algn="l">
              <a:lnSpc>
                <a:spcPct val="100000"/>
              </a:lnSpc>
              <a:spcBef>
                <a:spcPts val="0"/>
              </a:spcBef>
              <a:spcAft>
                <a:spcPts val="0"/>
              </a:spcAft>
              <a:buNone/>
            </a:pPr>
            <a:r>
              <a:rPr b="0" i="0" lang="es-ES" sz="2400" u="none" cap="none" strike="noStrike">
                <a:solidFill>
                  <a:srgbClr val="000000"/>
                </a:solidFill>
                <a:latin typeface="Calibri"/>
                <a:ea typeface="Calibri"/>
                <a:cs typeface="Calibri"/>
                <a:sym typeface="Calibri"/>
              </a:rPr>
              <a:t>La validación sólo se puede hacer con la activa participación del usuario</a:t>
            </a:r>
            <a:endParaRPr/>
          </a:p>
          <a:p>
            <a:pPr indent="-257175" lvl="1" marL="260604" marR="0" rtl="0" algn="l">
              <a:lnSpc>
                <a:spcPct val="100000"/>
              </a:lnSpc>
              <a:spcBef>
                <a:spcPts val="0"/>
              </a:spcBef>
              <a:spcAft>
                <a:spcPts val="0"/>
              </a:spcAft>
              <a:buNone/>
            </a:pPr>
            <a:r>
              <a:rPr b="0" i="0" lang="es-ES" sz="2400" u="none" cap="none" strike="noStrike">
                <a:solidFill>
                  <a:srgbClr val="000000"/>
                </a:solidFill>
                <a:latin typeface="Calibri"/>
                <a:ea typeface="Calibri"/>
                <a:cs typeface="Calibri"/>
                <a:sym typeface="Calibri"/>
              </a:rPr>
              <a:t>Validación: hacer el software correcto</a:t>
            </a:r>
            <a:endParaRPr/>
          </a:p>
          <a:p>
            <a:pPr indent="-257175" lvl="1" marL="260604" marR="0" rtl="0" algn="l">
              <a:lnSpc>
                <a:spcPct val="100000"/>
              </a:lnSpc>
              <a:spcBef>
                <a:spcPts val="0"/>
              </a:spcBef>
              <a:spcAft>
                <a:spcPts val="0"/>
              </a:spcAft>
              <a:buNone/>
            </a:pPr>
            <a:r>
              <a:rPr b="0" i="0" lang="es-ES" sz="2400" u="none" cap="none" strike="noStrike">
                <a:solidFill>
                  <a:srgbClr val="000000"/>
                </a:solidFill>
                <a:latin typeface="Calibri"/>
                <a:ea typeface="Calibri"/>
                <a:cs typeface="Calibri"/>
                <a:sym typeface="Calibri"/>
              </a:rPr>
              <a:t>Verificación: hacer el software correctamente</a:t>
            </a:r>
            <a:endParaRPr/>
          </a:p>
        </p:txBody>
      </p:sp>
      <p:sp>
        <p:nvSpPr>
          <p:cNvPr id="654" name="Google Shape;654;p31"/>
          <p:cNvSpPr/>
          <p:nvPr/>
        </p:nvSpPr>
        <p:spPr>
          <a:xfrm>
            <a:off x="9386046" y="1077567"/>
            <a:ext cx="2330824" cy="612648"/>
          </a:xfrm>
          <a:prstGeom prst="wedgeRoundRectCallout">
            <a:avLst>
              <a:gd fmla="val -90253" name="adj1"/>
              <a:gd fmla="val 96155" name="adj2"/>
              <a:gd fmla="val 16667" name="adj3"/>
            </a:avLst>
          </a:prstGeom>
          <a:solidFill>
            <a:srgbClr val="F67BA5"/>
          </a:solidFill>
          <a:ln cap="flat" cmpd="sng" w="15875">
            <a:solidFill>
              <a:srgbClr val="4C4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600" u="none" cap="none" strike="noStrike">
                <a:solidFill>
                  <a:schemeClr val="dk1"/>
                </a:solidFill>
                <a:latin typeface="Arial"/>
                <a:ea typeface="Arial"/>
                <a:cs typeface="Arial"/>
                <a:sym typeface="Arial"/>
              </a:rPr>
              <a:t>Definición de la IEEE</a:t>
            </a:r>
            <a:endParaRPr/>
          </a:p>
        </p:txBody>
      </p:sp>
      <p:sp>
        <p:nvSpPr>
          <p:cNvPr id="655" name="Google Shape;655;p31"/>
          <p:cNvSpPr txBox="1"/>
          <p:nvPr>
            <p:ph idx="12" type="sldNum"/>
          </p:nvPr>
        </p:nvSpPr>
        <p:spPr>
          <a:xfrm>
            <a:off x="9265920" y="2780931"/>
            <a:ext cx="2926080" cy="1397039"/>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7700"/>
              <a:buNone/>
            </a:pPr>
            <a:fld id="{00000000-1234-1234-1234-123412341234}" type="slidenum">
              <a:rPr lang="es-E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32"/>
          <p:cNvSpPr txBox="1"/>
          <p:nvPr>
            <p:ph type="title"/>
          </p:nvPr>
        </p:nvSpPr>
        <p:spPr>
          <a:xfrm>
            <a:off x="1097280" y="286603"/>
            <a:ext cx="10058400" cy="1156715"/>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s-ES"/>
              <a:t>Validación de requerimientos</a:t>
            </a:r>
            <a:endParaRPr/>
          </a:p>
        </p:txBody>
      </p:sp>
      <p:sp>
        <p:nvSpPr>
          <p:cNvPr id="661" name="Google Shape;661;p32"/>
          <p:cNvSpPr txBox="1"/>
          <p:nvPr>
            <p:ph idx="1" type="body"/>
          </p:nvPr>
        </p:nvSpPr>
        <p:spPr>
          <a:xfrm>
            <a:off x="1097280" y="1845734"/>
            <a:ext cx="10058400" cy="4023360"/>
          </a:xfrm>
          <a:prstGeom prst="rect">
            <a:avLst/>
          </a:prstGeom>
          <a:noFill/>
          <a:ln>
            <a:noFill/>
          </a:ln>
        </p:spPr>
        <p:txBody>
          <a:bodyPr anchorCtr="0" anchor="t" bIns="45700" lIns="91425" spcFirstLastPara="1" rIns="91425" wrap="square" tIns="45700">
            <a:noAutofit/>
          </a:bodyPr>
          <a:lstStyle/>
          <a:p>
            <a:pPr indent="-114300" lvl="0" marL="114300" rtl="0" algn="l">
              <a:lnSpc>
                <a:spcPct val="90000"/>
              </a:lnSpc>
              <a:spcBef>
                <a:spcPts val="0"/>
              </a:spcBef>
              <a:spcAft>
                <a:spcPts val="0"/>
              </a:spcAft>
              <a:buSzPts val="2000"/>
              <a:buChar char=" "/>
            </a:pPr>
            <a:r>
              <a:rPr b="1" i="1" lang="es-ES" sz="2000">
                <a:solidFill>
                  <a:schemeClr val="dk1"/>
                </a:solidFill>
              </a:rPr>
              <a:t>¿Es suficiente validar después del desarrollo del software?</a:t>
            </a:r>
            <a:endParaRPr/>
          </a:p>
          <a:p>
            <a:pPr indent="-342900" lvl="1" marL="346329" rtl="0" algn="l">
              <a:lnSpc>
                <a:spcPct val="90000"/>
              </a:lnSpc>
              <a:spcBef>
                <a:spcPts val="400"/>
              </a:spcBef>
              <a:spcAft>
                <a:spcPts val="0"/>
              </a:spcAft>
              <a:buClr>
                <a:schemeClr val="dk1"/>
              </a:buClr>
              <a:buSzPts val="2200"/>
              <a:buFont typeface="Arial"/>
              <a:buChar char="•"/>
            </a:pPr>
            <a:r>
              <a:rPr lang="es-ES" sz="2200">
                <a:solidFill>
                  <a:schemeClr val="dk1"/>
                </a:solidFill>
              </a:rPr>
              <a:t>La evidencia estadística dice que NO</a:t>
            </a:r>
            <a:endParaRPr/>
          </a:p>
          <a:p>
            <a:pPr indent="-342900" lvl="1" marL="346329" rtl="0" algn="l">
              <a:lnSpc>
                <a:spcPct val="90000"/>
              </a:lnSpc>
              <a:spcBef>
                <a:spcPts val="600"/>
              </a:spcBef>
              <a:spcAft>
                <a:spcPts val="0"/>
              </a:spcAft>
              <a:buClr>
                <a:schemeClr val="dk1"/>
              </a:buClr>
              <a:buSzPts val="2200"/>
              <a:buFont typeface="Arial"/>
              <a:buChar char="•"/>
            </a:pPr>
            <a:r>
              <a:rPr lang="es-ES" sz="2200">
                <a:solidFill>
                  <a:schemeClr val="dk1"/>
                </a:solidFill>
              </a:rPr>
              <a:t>Cuanto más tarde se detecta, más cuesta corregir (Boehm)</a:t>
            </a:r>
            <a:endParaRPr/>
          </a:p>
          <a:p>
            <a:pPr indent="-342900" lvl="1" marL="346329" rtl="0" algn="l">
              <a:lnSpc>
                <a:spcPct val="90000"/>
              </a:lnSpc>
              <a:spcBef>
                <a:spcPts val="600"/>
              </a:spcBef>
              <a:spcAft>
                <a:spcPts val="0"/>
              </a:spcAft>
              <a:buClr>
                <a:schemeClr val="dk1"/>
              </a:buClr>
              <a:buSzPts val="2200"/>
              <a:buFont typeface="Arial"/>
              <a:buChar char="•"/>
            </a:pPr>
            <a:r>
              <a:rPr lang="es-ES" sz="2200">
                <a:solidFill>
                  <a:schemeClr val="dk1"/>
                </a:solidFill>
              </a:rPr>
              <a:t>Bola de nieve de defectos</a:t>
            </a:r>
            <a:endParaRPr/>
          </a:p>
          <a:p>
            <a:pPr indent="-342900" lvl="1" marL="346329" rtl="0" algn="l">
              <a:lnSpc>
                <a:spcPct val="90000"/>
              </a:lnSpc>
              <a:spcBef>
                <a:spcPts val="600"/>
              </a:spcBef>
              <a:spcAft>
                <a:spcPts val="0"/>
              </a:spcAft>
              <a:buClr>
                <a:schemeClr val="dk1"/>
              </a:buClr>
              <a:buSzPts val="2200"/>
              <a:buFont typeface="Arial"/>
              <a:buChar char="•"/>
            </a:pPr>
            <a:r>
              <a:rPr lang="es-ES" sz="2200">
                <a:solidFill>
                  <a:schemeClr val="dk1"/>
                </a:solidFill>
              </a:rPr>
              <a:t>Validar en la fase de especificación de requerimientos puede ayudar a evitar costosas correcciones después del desarrollo</a:t>
            </a:r>
            <a:endParaRPr/>
          </a:p>
          <a:p>
            <a:pPr indent="-68580" lvl="0" marL="68580" rtl="0" algn="l">
              <a:lnSpc>
                <a:spcPct val="90000"/>
              </a:lnSpc>
              <a:spcBef>
                <a:spcPts val="1600"/>
              </a:spcBef>
              <a:spcAft>
                <a:spcPts val="0"/>
              </a:spcAft>
              <a:buSzPts val="2000"/>
              <a:buChar char=" "/>
            </a:pPr>
            <a:r>
              <a:rPr b="1" i="1" lang="es-ES" sz="2000">
                <a:solidFill>
                  <a:schemeClr val="dk1"/>
                </a:solidFill>
              </a:rPr>
              <a:t>¿Contra qué se verifican los requerimientos?</a:t>
            </a:r>
            <a:endParaRPr/>
          </a:p>
          <a:p>
            <a:pPr indent="-342900" lvl="1" marL="346329" rtl="0" algn="l">
              <a:lnSpc>
                <a:spcPct val="90000"/>
              </a:lnSpc>
              <a:spcBef>
                <a:spcPts val="400"/>
              </a:spcBef>
              <a:spcAft>
                <a:spcPts val="0"/>
              </a:spcAft>
              <a:buClr>
                <a:schemeClr val="dk1"/>
              </a:buClr>
              <a:buSzPts val="2200"/>
              <a:buFont typeface="Arial"/>
              <a:buChar char="•"/>
            </a:pPr>
            <a:r>
              <a:rPr lang="es-ES" sz="2200">
                <a:solidFill>
                  <a:schemeClr val="dk1"/>
                </a:solidFill>
              </a:rPr>
              <a:t>No existen “los requerimientos de los requerimientos”</a:t>
            </a:r>
            <a:endParaRPr/>
          </a:p>
          <a:p>
            <a:pPr indent="-342900" lvl="1" marL="346329" rtl="0" algn="l">
              <a:lnSpc>
                <a:spcPct val="90000"/>
              </a:lnSpc>
              <a:spcBef>
                <a:spcPts val="600"/>
              </a:spcBef>
              <a:spcAft>
                <a:spcPts val="0"/>
              </a:spcAft>
              <a:buClr>
                <a:schemeClr val="dk1"/>
              </a:buClr>
              <a:buSzPts val="2200"/>
              <a:buFont typeface="Arial"/>
              <a:buChar char="•"/>
            </a:pPr>
            <a:r>
              <a:rPr lang="es-ES" sz="2200">
                <a:solidFill>
                  <a:schemeClr val="dk1"/>
                </a:solidFill>
              </a:rPr>
              <a:t>No puede probarse formalmente que un Modelo de Requerimientos es correcto. Puede alcanzarse una convicción de que la solución especificada en el modelo de requerimientos es el correcto para el usuario.</a:t>
            </a:r>
            <a:endParaRPr/>
          </a:p>
          <a:p>
            <a:pPr indent="0" lvl="0" marL="68580" rtl="0" algn="l">
              <a:lnSpc>
                <a:spcPct val="90000"/>
              </a:lnSpc>
              <a:spcBef>
                <a:spcPts val="1600"/>
              </a:spcBef>
              <a:spcAft>
                <a:spcPts val="200"/>
              </a:spcAft>
              <a:buSzPts val="2400"/>
              <a:buNone/>
            </a:pPr>
            <a:r>
              <a:t/>
            </a:r>
            <a:endParaRPr sz="2400">
              <a:solidFill>
                <a:schemeClr val="dk1"/>
              </a:solidFill>
            </a:endParaRPr>
          </a:p>
        </p:txBody>
      </p:sp>
      <p:sp>
        <p:nvSpPr>
          <p:cNvPr id="662" name="Google Shape;662;p32"/>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es-ES"/>
              <a:t>INGENIERÍA DE SOFTWARE I  2023</a:t>
            </a:r>
            <a:endParaRPr/>
          </a:p>
        </p:txBody>
      </p:sp>
      <p:sp>
        <p:nvSpPr>
          <p:cNvPr id="663" name="Google Shape;663;p32"/>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33"/>
          <p:cNvSpPr txBox="1"/>
          <p:nvPr>
            <p:ph type="title"/>
          </p:nvPr>
        </p:nvSpPr>
        <p:spPr>
          <a:xfrm>
            <a:off x="1097280" y="286603"/>
            <a:ext cx="10058400" cy="1450757"/>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3F3F3F"/>
              </a:buClr>
              <a:buSzPts val="4400"/>
              <a:buFont typeface="Calibri"/>
              <a:buNone/>
            </a:pPr>
            <a:r>
              <a:rPr b="1" lang="es-ES" sz="4400"/>
              <a:t>Validación de requerimientos</a:t>
            </a:r>
            <a:endParaRPr/>
          </a:p>
        </p:txBody>
      </p:sp>
      <p:sp>
        <p:nvSpPr>
          <p:cNvPr id="669" name="Google Shape;669;p33"/>
          <p:cNvSpPr txBox="1"/>
          <p:nvPr>
            <p:ph idx="1" type="body"/>
          </p:nvPr>
        </p:nvSpPr>
        <p:spPr>
          <a:xfrm>
            <a:off x="1097280" y="1845734"/>
            <a:ext cx="10058400" cy="4023360"/>
          </a:xfrm>
          <a:prstGeom prst="rect">
            <a:avLst/>
          </a:prstGeom>
          <a:noFill/>
          <a:ln>
            <a:noFill/>
          </a:ln>
        </p:spPr>
        <p:txBody>
          <a:bodyPr anchorCtr="0" anchor="t" bIns="45700" lIns="91425" spcFirstLastPara="1" rIns="91425" wrap="square" tIns="45700">
            <a:normAutofit/>
          </a:bodyPr>
          <a:lstStyle/>
          <a:p>
            <a:pPr indent="-68580" lvl="0" marL="68580" rtl="0" algn="l">
              <a:lnSpc>
                <a:spcPct val="90000"/>
              </a:lnSpc>
              <a:spcBef>
                <a:spcPts val="0"/>
              </a:spcBef>
              <a:spcAft>
                <a:spcPts val="0"/>
              </a:spcAft>
              <a:buSzPts val="2800"/>
              <a:buChar char=" "/>
            </a:pPr>
            <a:r>
              <a:rPr i="1" lang="es-ES" sz="2800">
                <a:solidFill>
                  <a:schemeClr val="dk1"/>
                </a:solidFill>
              </a:rPr>
              <a:t>Comprenden</a:t>
            </a:r>
            <a:endParaRPr/>
          </a:p>
          <a:p>
            <a:pPr indent="-342900" lvl="1" marL="346329" rtl="0" algn="l">
              <a:lnSpc>
                <a:spcPct val="90000"/>
              </a:lnSpc>
              <a:spcBef>
                <a:spcPts val="400"/>
              </a:spcBef>
              <a:spcAft>
                <a:spcPts val="0"/>
              </a:spcAft>
              <a:buClr>
                <a:schemeClr val="dk1"/>
              </a:buClr>
              <a:buSzPts val="2200"/>
              <a:buFont typeface="Noto Sans Symbols"/>
              <a:buChar char="▪"/>
            </a:pPr>
            <a:r>
              <a:rPr lang="es-ES" sz="2200">
                <a:solidFill>
                  <a:schemeClr val="dk1"/>
                </a:solidFill>
              </a:rPr>
              <a:t>Verificaciones de validez (para todos los usuarios)</a:t>
            </a:r>
            <a:endParaRPr/>
          </a:p>
          <a:p>
            <a:pPr indent="-342900" lvl="1" marL="346329" rtl="0" algn="l">
              <a:lnSpc>
                <a:spcPct val="90000"/>
              </a:lnSpc>
              <a:spcBef>
                <a:spcPts val="600"/>
              </a:spcBef>
              <a:spcAft>
                <a:spcPts val="0"/>
              </a:spcAft>
              <a:buClr>
                <a:schemeClr val="dk1"/>
              </a:buClr>
              <a:buSzPts val="2200"/>
              <a:buFont typeface="Noto Sans Symbols"/>
              <a:buChar char="▪"/>
            </a:pPr>
            <a:r>
              <a:rPr lang="es-ES" sz="2200">
                <a:solidFill>
                  <a:schemeClr val="dk1"/>
                </a:solidFill>
              </a:rPr>
              <a:t>Verificaciones de consistencia (sin contradicciones)</a:t>
            </a:r>
            <a:endParaRPr/>
          </a:p>
          <a:p>
            <a:pPr indent="-342900" lvl="1" marL="346329" rtl="0" algn="l">
              <a:lnSpc>
                <a:spcPct val="90000"/>
              </a:lnSpc>
              <a:spcBef>
                <a:spcPts val="600"/>
              </a:spcBef>
              <a:spcAft>
                <a:spcPts val="0"/>
              </a:spcAft>
              <a:buClr>
                <a:schemeClr val="dk1"/>
              </a:buClr>
              <a:buSzPts val="2200"/>
              <a:buFont typeface="Noto Sans Symbols"/>
              <a:buChar char="▪"/>
            </a:pPr>
            <a:r>
              <a:rPr lang="es-ES" sz="2200">
                <a:solidFill>
                  <a:schemeClr val="dk1"/>
                </a:solidFill>
              </a:rPr>
              <a:t>Verificaciones de completitud (todos los requerimientos)</a:t>
            </a:r>
            <a:endParaRPr/>
          </a:p>
          <a:p>
            <a:pPr indent="-342900" lvl="1" marL="346329" rtl="0" algn="l">
              <a:lnSpc>
                <a:spcPct val="90000"/>
              </a:lnSpc>
              <a:spcBef>
                <a:spcPts val="600"/>
              </a:spcBef>
              <a:spcAft>
                <a:spcPts val="0"/>
              </a:spcAft>
              <a:buClr>
                <a:schemeClr val="dk1"/>
              </a:buClr>
              <a:buSzPts val="2200"/>
              <a:buFont typeface="Noto Sans Symbols"/>
              <a:buChar char="▪"/>
            </a:pPr>
            <a:r>
              <a:rPr lang="es-ES" sz="2200">
                <a:solidFill>
                  <a:schemeClr val="dk1"/>
                </a:solidFill>
              </a:rPr>
              <a:t>Verificaciones de realismo (se pueden implementar)</a:t>
            </a:r>
            <a:endParaRPr/>
          </a:p>
          <a:p>
            <a:pPr indent="-342900" lvl="1" marL="346329" rtl="0" algn="l">
              <a:lnSpc>
                <a:spcPct val="90000"/>
              </a:lnSpc>
              <a:spcBef>
                <a:spcPts val="600"/>
              </a:spcBef>
              <a:spcAft>
                <a:spcPts val="0"/>
              </a:spcAft>
              <a:buClr>
                <a:schemeClr val="dk1"/>
              </a:buClr>
              <a:buSzPts val="2200"/>
              <a:buFont typeface="Noto Sans Symbols"/>
              <a:buChar char="▪"/>
            </a:pPr>
            <a:r>
              <a:rPr lang="es-ES" sz="2200">
                <a:solidFill>
                  <a:schemeClr val="dk1"/>
                </a:solidFill>
              </a:rPr>
              <a:t>Verificabilidad (se puede diseñar conjunto de pruebas)</a:t>
            </a:r>
            <a:endParaRPr/>
          </a:p>
          <a:p>
            <a:pPr indent="0" lvl="0" marL="68580" rtl="0" algn="l">
              <a:lnSpc>
                <a:spcPct val="90000"/>
              </a:lnSpc>
              <a:spcBef>
                <a:spcPts val="1600"/>
              </a:spcBef>
              <a:spcAft>
                <a:spcPts val="200"/>
              </a:spcAft>
              <a:buSzPts val="2400"/>
              <a:buNone/>
            </a:pPr>
            <a:r>
              <a:t/>
            </a:r>
            <a:endParaRPr sz="2400">
              <a:solidFill>
                <a:schemeClr val="dk1"/>
              </a:solidFill>
            </a:endParaRPr>
          </a:p>
        </p:txBody>
      </p:sp>
      <p:sp>
        <p:nvSpPr>
          <p:cNvPr id="670" name="Google Shape;670;p33"/>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es-ES"/>
              <a:t>INGENIERÍA DE SOFTWARE I  2023</a:t>
            </a:r>
            <a:endParaRPr/>
          </a:p>
        </p:txBody>
      </p:sp>
      <p:sp>
        <p:nvSpPr>
          <p:cNvPr id="671" name="Google Shape;671;p33"/>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34"/>
          <p:cNvSpPr txBox="1"/>
          <p:nvPr>
            <p:ph type="title"/>
          </p:nvPr>
        </p:nvSpPr>
        <p:spPr>
          <a:xfrm>
            <a:off x="1097280" y="286603"/>
            <a:ext cx="10058400" cy="1450757"/>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3F3F3F"/>
              </a:buClr>
              <a:buSzPts val="4400"/>
              <a:buFont typeface="Calibri"/>
              <a:buNone/>
            </a:pPr>
            <a:r>
              <a:rPr b="1" lang="es-ES" sz="4400"/>
              <a:t>Técnicas de validación </a:t>
            </a:r>
            <a:br>
              <a:rPr b="1" lang="es-ES" sz="4400"/>
            </a:br>
            <a:endParaRPr b="1" sz="4400"/>
          </a:p>
        </p:txBody>
      </p:sp>
      <p:sp>
        <p:nvSpPr>
          <p:cNvPr id="677" name="Google Shape;677;p34"/>
          <p:cNvSpPr txBox="1"/>
          <p:nvPr>
            <p:ph idx="1" type="body"/>
          </p:nvPr>
        </p:nvSpPr>
        <p:spPr>
          <a:xfrm>
            <a:off x="1154083" y="1818840"/>
            <a:ext cx="10058400" cy="4023360"/>
          </a:xfrm>
          <a:prstGeom prst="rect">
            <a:avLst/>
          </a:prstGeom>
          <a:noFill/>
          <a:ln>
            <a:noFill/>
          </a:ln>
        </p:spPr>
        <p:txBody>
          <a:bodyPr anchorCtr="0" anchor="t" bIns="45700" lIns="91425" spcFirstLastPara="1" rIns="91425" wrap="square" tIns="45700">
            <a:noAutofit/>
          </a:bodyPr>
          <a:lstStyle/>
          <a:p>
            <a:pPr indent="-257175" lvl="1" marL="260604" rtl="0" algn="l">
              <a:lnSpc>
                <a:spcPct val="90000"/>
              </a:lnSpc>
              <a:spcBef>
                <a:spcPts val="200"/>
              </a:spcBef>
              <a:spcAft>
                <a:spcPts val="0"/>
              </a:spcAft>
              <a:buClr>
                <a:schemeClr val="dk1"/>
              </a:buClr>
              <a:buSzPts val="2400"/>
              <a:buNone/>
            </a:pPr>
            <a:r>
              <a:rPr lang="es-ES" sz="2400">
                <a:solidFill>
                  <a:schemeClr val="dk1"/>
                </a:solidFill>
              </a:rPr>
              <a:t>Pueden ser manuales o automatizadas</a:t>
            </a:r>
            <a:endParaRPr sz="2400"/>
          </a:p>
          <a:p>
            <a:pPr indent="-457200" lvl="1" marL="460629" rtl="0" algn="l">
              <a:lnSpc>
                <a:spcPct val="90000"/>
              </a:lnSpc>
              <a:spcBef>
                <a:spcPts val="600"/>
              </a:spcBef>
              <a:spcAft>
                <a:spcPts val="0"/>
              </a:spcAft>
              <a:buClr>
                <a:schemeClr val="dk1"/>
              </a:buClr>
              <a:buSzPts val="2400"/>
              <a:buFont typeface="Noto Sans Symbols"/>
              <a:buChar char="▪"/>
            </a:pPr>
            <a:r>
              <a:rPr lang="es-ES" sz="2400">
                <a:solidFill>
                  <a:schemeClr val="dk1"/>
                </a:solidFill>
              </a:rPr>
              <a:t>Revisiones de requerimientos (formales o informales)</a:t>
            </a:r>
            <a:endParaRPr sz="2400"/>
          </a:p>
          <a:p>
            <a:pPr indent="-411480" lvl="3" marL="594360" rtl="0" algn="l">
              <a:lnSpc>
                <a:spcPct val="90000"/>
              </a:lnSpc>
              <a:spcBef>
                <a:spcPts val="600"/>
              </a:spcBef>
              <a:spcAft>
                <a:spcPts val="0"/>
              </a:spcAft>
              <a:buClr>
                <a:schemeClr val="dk1"/>
              </a:buClr>
              <a:buSzPts val="2400"/>
              <a:buChar char="◦"/>
            </a:pPr>
            <a:r>
              <a:rPr lang="es-ES" sz="2400">
                <a:solidFill>
                  <a:schemeClr val="dk1"/>
                </a:solidFill>
              </a:rPr>
              <a:t>Informales : Los desarrolladores deben tratar los requerimientos con tantos stakeholders como sea posible. </a:t>
            </a:r>
            <a:endParaRPr sz="2400"/>
          </a:p>
          <a:p>
            <a:pPr indent="-411480" lvl="3" marL="594360" rtl="0" algn="l">
              <a:lnSpc>
                <a:spcPct val="90000"/>
              </a:lnSpc>
              <a:spcBef>
                <a:spcPts val="600"/>
              </a:spcBef>
              <a:spcAft>
                <a:spcPts val="0"/>
              </a:spcAft>
              <a:buClr>
                <a:schemeClr val="dk1"/>
              </a:buClr>
              <a:buSzPts val="2400"/>
              <a:buChar char="◦"/>
            </a:pPr>
            <a:r>
              <a:rPr lang="es-ES" sz="2400">
                <a:solidFill>
                  <a:schemeClr val="dk1"/>
                </a:solidFill>
              </a:rPr>
              <a:t>Formal : El equipo de desarrollo debe conducir al cliente, explicándole las implicaciones de cada requerimiento</a:t>
            </a:r>
            <a:endParaRPr sz="2400"/>
          </a:p>
          <a:p>
            <a:pPr indent="-342900" lvl="1" marL="346329" rtl="0" algn="l">
              <a:lnSpc>
                <a:spcPct val="90000"/>
              </a:lnSpc>
              <a:spcBef>
                <a:spcPts val="600"/>
              </a:spcBef>
              <a:spcAft>
                <a:spcPts val="0"/>
              </a:spcAft>
              <a:buClr>
                <a:schemeClr val="dk1"/>
              </a:buClr>
              <a:buSzPts val="2400"/>
              <a:buFont typeface="Noto Sans Symbols"/>
              <a:buChar char="▪"/>
            </a:pPr>
            <a:r>
              <a:rPr lang="es-ES" sz="2400">
                <a:solidFill>
                  <a:schemeClr val="dk1"/>
                </a:solidFill>
              </a:rPr>
              <a:t>Antes de una revisión formal, es conveniente realizar una revisión informal.</a:t>
            </a:r>
            <a:endParaRPr sz="2400"/>
          </a:p>
          <a:p>
            <a:pPr indent="-187325" lvl="1" marL="260604" rtl="0" algn="l">
              <a:lnSpc>
                <a:spcPct val="90000"/>
              </a:lnSpc>
              <a:spcBef>
                <a:spcPts val="600"/>
              </a:spcBef>
              <a:spcAft>
                <a:spcPts val="0"/>
              </a:spcAft>
              <a:buSzPts val="1100"/>
              <a:buNone/>
            </a:pPr>
            <a:r>
              <a:t/>
            </a:r>
            <a:endParaRPr sz="2400">
              <a:solidFill>
                <a:schemeClr val="dk1"/>
              </a:solidFill>
            </a:endParaRPr>
          </a:p>
          <a:p>
            <a:pPr indent="-342900" lvl="1" marL="346329" rtl="0" algn="l">
              <a:lnSpc>
                <a:spcPct val="90000"/>
              </a:lnSpc>
              <a:spcBef>
                <a:spcPts val="600"/>
              </a:spcBef>
              <a:spcAft>
                <a:spcPts val="0"/>
              </a:spcAft>
              <a:buClr>
                <a:schemeClr val="dk1"/>
              </a:buClr>
              <a:buSzPts val="2400"/>
              <a:buFont typeface="Noto Sans Symbols"/>
              <a:buChar char="▪"/>
            </a:pPr>
            <a:r>
              <a:rPr lang="es-ES" sz="2400">
                <a:solidFill>
                  <a:schemeClr val="dk1"/>
                </a:solidFill>
              </a:rPr>
              <a:t>Construcción de prototipos</a:t>
            </a:r>
            <a:endParaRPr sz="2400"/>
          </a:p>
          <a:p>
            <a:pPr indent="-342900" lvl="1" marL="346329" rtl="0" algn="l">
              <a:lnSpc>
                <a:spcPct val="90000"/>
              </a:lnSpc>
              <a:spcBef>
                <a:spcPts val="600"/>
              </a:spcBef>
              <a:spcAft>
                <a:spcPts val="0"/>
              </a:spcAft>
              <a:buClr>
                <a:schemeClr val="dk1"/>
              </a:buClr>
              <a:buSzPts val="2400"/>
              <a:buFont typeface="Noto Sans Symbols"/>
              <a:buChar char="▪"/>
            </a:pPr>
            <a:r>
              <a:rPr lang="es-ES" sz="2400">
                <a:solidFill>
                  <a:schemeClr val="dk1"/>
                </a:solidFill>
              </a:rPr>
              <a:t>Generación de casos de prueba</a:t>
            </a:r>
            <a:endParaRPr sz="2400"/>
          </a:p>
          <a:p>
            <a:pPr indent="0" lvl="0" marL="68580" rtl="0" algn="l">
              <a:lnSpc>
                <a:spcPct val="90000"/>
              </a:lnSpc>
              <a:spcBef>
                <a:spcPts val="1600"/>
              </a:spcBef>
              <a:spcAft>
                <a:spcPts val="200"/>
              </a:spcAft>
              <a:buSzPts val="2400"/>
              <a:buNone/>
            </a:pPr>
            <a:r>
              <a:t/>
            </a:r>
            <a:endParaRPr sz="2400">
              <a:solidFill>
                <a:schemeClr val="dk1"/>
              </a:solidFill>
            </a:endParaRPr>
          </a:p>
        </p:txBody>
      </p:sp>
      <p:sp>
        <p:nvSpPr>
          <p:cNvPr id="678" name="Google Shape;678;p34"/>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es-ES"/>
              <a:t>INGENIERÍA DE SOFTWARE I  2023</a:t>
            </a:r>
            <a:endParaRPr/>
          </a:p>
        </p:txBody>
      </p:sp>
      <p:sp>
        <p:nvSpPr>
          <p:cNvPr id="679" name="Google Shape;679;p34"/>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
          <p:cNvSpPr txBox="1"/>
          <p:nvPr>
            <p:ph type="title"/>
          </p:nvPr>
        </p:nvSpPr>
        <p:spPr>
          <a:xfrm>
            <a:off x="1097280" y="286603"/>
            <a:ext cx="10058400" cy="1450757"/>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chemeClr val="accent1"/>
              </a:buClr>
              <a:buSzPts val="4400"/>
              <a:buFont typeface="Calibri"/>
              <a:buNone/>
            </a:pPr>
            <a:r>
              <a:rPr b="1" lang="es-ES" sz="4400"/>
              <a:t>¿Qué es un proceso de software?</a:t>
            </a:r>
            <a:endParaRPr b="1" sz="4400"/>
          </a:p>
        </p:txBody>
      </p:sp>
      <p:sp>
        <p:nvSpPr>
          <p:cNvPr id="420" name="Google Shape;420;p2"/>
          <p:cNvSpPr txBox="1"/>
          <p:nvPr>
            <p:ph idx="1" type="body"/>
          </p:nvPr>
        </p:nvSpPr>
        <p:spPr>
          <a:xfrm>
            <a:off x="1097280" y="1845734"/>
            <a:ext cx="10058400" cy="4023360"/>
          </a:xfrm>
          <a:prstGeom prst="rect">
            <a:avLst/>
          </a:prstGeom>
          <a:noFill/>
          <a:ln>
            <a:noFill/>
          </a:ln>
        </p:spPr>
        <p:txBody>
          <a:bodyPr anchorCtr="0" anchor="t" bIns="45700" lIns="91425" spcFirstLastPara="1" rIns="91425" wrap="square" tIns="45700">
            <a:normAutofit/>
          </a:bodyPr>
          <a:lstStyle/>
          <a:p>
            <a:pPr indent="-259080" lvl="0" marL="259080" rtl="0" algn="l">
              <a:lnSpc>
                <a:spcPct val="85000"/>
              </a:lnSpc>
              <a:spcBef>
                <a:spcPts val="0"/>
              </a:spcBef>
              <a:spcAft>
                <a:spcPts val="0"/>
              </a:spcAft>
              <a:buSzPts val="2400"/>
              <a:buFont typeface="Noto Sans Symbols"/>
              <a:buChar char="▪"/>
            </a:pPr>
            <a:r>
              <a:rPr lang="es-ES" sz="2400">
                <a:solidFill>
                  <a:schemeClr val="dk1"/>
                </a:solidFill>
              </a:rPr>
              <a:t>Es un conjunto de actividades y resultados asociados  que producen un producto de software.</a:t>
            </a:r>
            <a:endParaRPr/>
          </a:p>
          <a:p>
            <a:pPr indent="0" lvl="0" marL="68580" rtl="0" algn="l">
              <a:lnSpc>
                <a:spcPct val="85000"/>
              </a:lnSpc>
              <a:spcBef>
                <a:spcPts val="975"/>
              </a:spcBef>
              <a:spcAft>
                <a:spcPts val="0"/>
              </a:spcAft>
              <a:buSzPts val="1800"/>
              <a:buNone/>
            </a:pPr>
            <a:r>
              <a:t/>
            </a:r>
            <a:endParaRPr>
              <a:solidFill>
                <a:schemeClr val="dk1"/>
              </a:solidFill>
            </a:endParaRPr>
          </a:p>
        </p:txBody>
      </p:sp>
      <p:sp>
        <p:nvSpPr>
          <p:cNvPr id="421" name="Google Shape;421;p2"/>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s-ES"/>
              <a:t>INGENIERÍA DE SOFTWARE I  2023</a:t>
            </a:r>
            <a:endParaRPr/>
          </a:p>
        </p:txBody>
      </p:sp>
      <p:sp>
        <p:nvSpPr>
          <p:cNvPr id="422" name="Google Shape;422;p2"/>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sp>
        <p:nvSpPr>
          <p:cNvPr id="423" name="Google Shape;423;p2"/>
          <p:cNvSpPr/>
          <p:nvPr/>
        </p:nvSpPr>
        <p:spPr>
          <a:xfrm>
            <a:off x="4863684" y="5445224"/>
            <a:ext cx="152196" cy="21602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24" name="Google Shape;424;p2"/>
          <p:cNvSpPr/>
          <p:nvPr/>
        </p:nvSpPr>
        <p:spPr>
          <a:xfrm>
            <a:off x="8040216" y="5517232"/>
            <a:ext cx="152196" cy="14401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MFE y los tipos de errores | PDCA Home" id="425" name="Google Shape;425;p2"/>
          <p:cNvPicPr preferRelativeResize="0"/>
          <p:nvPr/>
        </p:nvPicPr>
        <p:blipFill rotWithShape="1">
          <a:blip r:embed="rId3">
            <a:alphaModFix/>
          </a:blip>
          <a:srcRect b="0" l="0" r="0" t="0"/>
          <a:stretch/>
        </p:blipFill>
        <p:spPr>
          <a:xfrm>
            <a:off x="1097280" y="1888806"/>
            <a:ext cx="9283482" cy="3024336"/>
          </a:xfrm>
          <a:prstGeom prst="rect">
            <a:avLst/>
          </a:prstGeom>
          <a:noFill/>
          <a:ln>
            <a:noFill/>
          </a:ln>
        </p:spPr>
      </p:pic>
      <p:pic>
        <p:nvPicPr>
          <p:cNvPr descr="http://blog.utm.edu.ec/maricelapinargote/files/2009/10/proceso-del-software1.png" id="426" name="Google Shape;426;p2"/>
          <p:cNvPicPr preferRelativeResize="0"/>
          <p:nvPr/>
        </p:nvPicPr>
        <p:blipFill rotWithShape="1">
          <a:blip r:embed="rId4">
            <a:alphaModFix/>
          </a:blip>
          <a:srcRect b="405" l="3046" r="-7644" t="32594"/>
          <a:stretch/>
        </p:blipFill>
        <p:spPr>
          <a:xfrm>
            <a:off x="2657772" y="3068960"/>
            <a:ext cx="6539835" cy="313234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25"/>
                                        </p:tgtEl>
                                      </p:cBhvr>
                                    </p:animEffect>
                                    <p:set>
                                      <p:cBhvr>
                                        <p:cTn dur="1" fill="hold">
                                          <p:stCondLst>
                                            <p:cond delay="500"/>
                                          </p:stCondLst>
                                        </p:cTn>
                                        <p:tgtEl>
                                          <p:spTgt spid="42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35"/>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262626"/>
              </a:buClr>
              <a:buSzPct val="100000"/>
              <a:buFont typeface="Calibri"/>
              <a:buNone/>
            </a:pPr>
            <a:r>
              <a:rPr b="1" lang="es-ES"/>
              <a:t>Técnicas de Especificación de Requerimientos</a:t>
            </a:r>
            <a:br>
              <a:rPr b="1" lang="es-ES"/>
            </a:br>
            <a:endParaRPr/>
          </a:p>
        </p:txBody>
      </p:sp>
      <p:sp>
        <p:nvSpPr>
          <p:cNvPr id="685" name="Google Shape;685;p35"/>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200"/>
              </a:spcAft>
              <a:buSzPts val="3600"/>
              <a:buNone/>
            </a:pPr>
            <a:r>
              <a:t/>
            </a:r>
            <a:endParaRPr b="1" sz="3600"/>
          </a:p>
        </p:txBody>
      </p:sp>
      <p:sp>
        <p:nvSpPr>
          <p:cNvPr id="686" name="Google Shape;686;p35"/>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es-ES"/>
              <a:t>INGENIERÍA DE SOFTWARE I  2023</a:t>
            </a:r>
            <a:endParaRPr/>
          </a:p>
        </p:txBody>
      </p:sp>
      <p:sp>
        <p:nvSpPr>
          <p:cNvPr id="687" name="Google Shape;687;p35"/>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36"/>
          <p:cNvSpPr txBox="1"/>
          <p:nvPr>
            <p:ph type="title"/>
          </p:nvPr>
        </p:nvSpPr>
        <p:spPr>
          <a:xfrm>
            <a:off x="1097280" y="286603"/>
            <a:ext cx="10058400" cy="1450757"/>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chemeClr val="accent1"/>
              </a:buClr>
              <a:buSzPts val="4000"/>
              <a:buFont typeface="Calibri"/>
              <a:buNone/>
            </a:pPr>
            <a:r>
              <a:rPr b="1" lang="es-ES" sz="4000"/>
              <a:t>Técnicas de Especificación de Requerimientos</a:t>
            </a:r>
            <a:endParaRPr b="1" sz="4000"/>
          </a:p>
        </p:txBody>
      </p:sp>
      <p:sp>
        <p:nvSpPr>
          <p:cNvPr id="693" name="Google Shape;693;p36"/>
          <p:cNvSpPr txBox="1"/>
          <p:nvPr>
            <p:ph idx="1" type="body"/>
          </p:nvPr>
        </p:nvSpPr>
        <p:spPr>
          <a:xfrm>
            <a:off x="1097280" y="1845734"/>
            <a:ext cx="10058400" cy="4023360"/>
          </a:xfrm>
          <a:prstGeom prst="rect">
            <a:avLst/>
          </a:prstGeom>
          <a:noFill/>
          <a:ln>
            <a:noFill/>
          </a:ln>
        </p:spPr>
        <p:txBody>
          <a:bodyPr anchorCtr="0" anchor="t" bIns="45700" lIns="91425" spcFirstLastPara="1" rIns="91425" wrap="square" tIns="45700">
            <a:normAutofit/>
          </a:bodyPr>
          <a:lstStyle/>
          <a:p>
            <a:pPr indent="-337821" lvl="0" marL="337821" rtl="0" algn="l">
              <a:lnSpc>
                <a:spcPct val="85000"/>
              </a:lnSpc>
              <a:spcBef>
                <a:spcPts val="0"/>
              </a:spcBef>
              <a:spcAft>
                <a:spcPts val="0"/>
              </a:spcAft>
              <a:buSzPts val="3200"/>
              <a:buFont typeface="Noto Sans Symbols"/>
              <a:buChar char="▪"/>
            </a:pPr>
            <a:r>
              <a:rPr lang="es-ES" sz="3200"/>
              <a:t>Estáticas</a:t>
            </a:r>
            <a:endParaRPr/>
          </a:p>
          <a:p>
            <a:pPr indent="-257175" lvl="1" marL="260604" rtl="0" algn="l">
              <a:lnSpc>
                <a:spcPct val="85000"/>
              </a:lnSpc>
              <a:spcBef>
                <a:spcPts val="450"/>
              </a:spcBef>
              <a:spcAft>
                <a:spcPts val="0"/>
              </a:spcAft>
              <a:buClr>
                <a:srgbClr val="262626"/>
              </a:buClr>
              <a:buSzPts val="2400"/>
              <a:buChar char=" "/>
            </a:pPr>
            <a:r>
              <a:rPr lang="es-ES" sz="2400"/>
              <a:t>Se describe el sistema a través de las </a:t>
            </a:r>
            <a:r>
              <a:rPr i="1" lang="es-ES" sz="2400"/>
              <a:t>entidades u objetos, sus atributos y sus relaciones con otros. No describe </a:t>
            </a:r>
            <a:r>
              <a:rPr i="1" lang="es-ES" sz="2400"/>
              <a:t>cómo</a:t>
            </a:r>
            <a:r>
              <a:rPr i="1" lang="es-ES" sz="2400"/>
              <a:t> las relaciones cambian con el tiempo</a:t>
            </a:r>
            <a:r>
              <a:rPr lang="es-ES" sz="2400"/>
              <a:t>. </a:t>
            </a:r>
            <a:endParaRPr/>
          </a:p>
          <a:p>
            <a:pPr indent="-257175" lvl="1" marL="260604" rtl="0" algn="l">
              <a:lnSpc>
                <a:spcPct val="85000"/>
              </a:lnSpc>
              <a:spcBef>
                <a:spcPts val="450"/>
              </a:spcBef>
              <a:spcAft>
                <a:spcPts val="0"/>
              </a:spcAft>
              <a:buClr>
                <a:srgbClr val="262626"/>
              </a:buClr>
              <a:buSzPts val="2400"/>
              <a:buChar char=" "/>
            </a:pPr>
            <a:r>
              <a:rPr lang="es-ES" sz="2400"/>
              <a:t>Cuando el tiempo no es un factor mayor en la operación del sistema, es una descripción útil y adecuada.</a:t>
            </a:r>
            <a:endParaRPr/>
          </a:p>
          <a:p>
            <a:pPr indent="-116204" lvl="1" marL="260604" rtl="0" algn="l">
              <a:lnSpc>
                <a:spcPct val="85000"/>
              </a:lnSpc>
              <a:spcBef>
                <a:spcPts val="450"/>
              </a:spcBef>
              <a:spcAft>
                <a:spcPts val="0"/>
              </a:spcAft>
              <a:buClr>
                <a:srgbClr val="262626"/>
              </a:buClr>
              <a:buSzPts val="2400"/>
              <a:buNone/>
            </a:pPr>
            <a:r>
              <a:t/>
            </a:r>
            <a:endParaRPr sz="2400"/>
          </a:p>
          <a:p>
            <a:pPr indent="-257175" lvl="1" marL="260604" rtl="0" algn="l">
              <a:lnSpc>
                <a:spcPct val="85000"/>
              </a:lnSpc>
              <a:spcBef>
                <a:spcPts val="450"/>
              </a:spcBef>
              <a:spcAft>
                <a:spcPts val="0"/>
              </a:spcAft>
              <a:buClr>
                <a:srgbClr val="262626"/>
              </a:buClr>
              <a:buSzPts val="2400"/>
              <a:buChar char=" "/>
            </a:pPr>
            <a:r>
              <a:rPr lang="es-ES" sz="2400"/>
              <a:t>Ejemplos: Referencia indirecta, Relaciones de recurrencia, Definición axiomática, Expresiones regulares, Abstracciones de datos, entre otr</a:t>
            </a:r>
            <a:r>
              <a:rPr lang="es-ES" sz="2800"/>
              <a:t>as.</a:t>
            </a:r>
            <a:endParaRPr/>
          </a:p>
          <a:p>
            <a:pPr indent="0" lvl="0" marL="68580" rtl="0" algn="l">
              <a:lnSpc>
                <a:spcPct val="85000"/>
              </a:lnSpc>
              <a:spcBef>
                <a:spcPts val="975"/>
              </a:spcBef>
              <a:spcAft>
                <a:spcPts val="0"/>
              </a:spcAft>
              <a:buSzPts val="2400"/>
              <a:buNone/>
            </a:pPr>
            <a:r>
              <a:t/>
            </a:r>
            <a:endParaRPr sz="2400"/>
          </a:p>
        </p:txBody>
      </p:sp>
      <p:sp>
        <p:nvSpPr>
          <p:cNvPr id="694" name="Google Shape;694;p36"/>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s-ES"/>
              <a:t>INGENIERÍA DE SOFTWARE I  2023</a:t>
            </a:r>
            <a:endParaRPr/>
          </a:p>
        </p:txBody>
      </p:sp>
      <p:sp>
        <p:nvSpPr>
          <p:cNvPr id="695" name="Google Shape;695;p36"/>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37"/>
          <p:cNvSpPr txBox="1"/>
          <p:nvPr>
            <p:ph type="title"/>
          </p:nvPr>
        </p:nvSpPr>
        <p:spPr>
          <a:xfrm>
            <a:off x="1097280" y="286603"/>
            <a:ext cx="10058400" cy="1450757"/>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chemeClr val="accent1"/>
              </a:buClr>
              <a:buSzPts val="4400"/>
              <a:buFont typeface="Calibri"/>
              <a:buNone/>
            </a:pPr>
            <a:r>
              <a:rPr b="1" lang="es-ES" sz="4400"/>
              <a:t>Técnicas de Especificación de Requerimientos</a:t>
            </a:r>
            <a:endParaRPr b="1" sz="4400"/>
          </a:p>
        </p:txBody>
      </p:sp>
      <p:sp>
        <p:nvSpPr>
          <p:cNvPr id="701" name="Google Shape;701;p37"/>
          <p:cNvSpPr txBox="1"/>
          <p:nvPr>
            <p:ph idx="1" type="body"/>
          </p:nvPr>
        </p:nvSpPr>
        <p:spPr>
          <a:xfrm>
            <a:off x="1097280" y="1845734"/>
            <a:ext cx="10058400" cy="4023360"/>
          </a:xfrm>
          <a:prstGeom prst="rect">
            <a:avLst/>
          </a:prstGeom>
          <a:noFill/>
          <a:ln>
            <a:noFill/>
          </a:ln>
        </p:spPr>
        <p:txBody>
          <a:bodyPr anchorCtr="0" anchor="t" bIns="45700" lIns="91425" spcFirstLastPara="1" rIns="91425" wrap="square" tIns="45700">
            <a:normAutofit/>
          </a:bodyPr>
          <a:lstStyle/>
          <a:p>
            <a:pPr indent="-322580" lvl="0" marL="322580" rtl="0" algn="l">
              <a:lnSpc>
                <a:spcPct val="85000"/>
              </a:lnSpc>
              <a:spcBef>
                <a:spcPts val="0"/>
              </a:spcBef>
              <a:spcAft>
                <a:spcPts val="0"/>
              </a:spcAft>
              <a:buSzPts val="3200"/>
              <a:buFont typeface="Noto Sans Symbols"/>
              <a:buChar char="▪"/>
            </a:pPr>
            <a:r>
              <a:rPr lang="es-ES" sz="3200"/>
              <a:t>Dinámicas</a:t>
            </a:r>
            <a:endParaRPr/>
          </a:p>
          <a:p>
            <a:pPr indent="-257175" lvl="1" marL="260604" rtl="0" algn="l">
              <a:lnSpc>
                <a:spcPct val="85000"/>
              </a:lnSpc>
              <a:spcBef>
                <a:spcPts val="450"/>
              </a:spcBef>
              <a:spcAft>
                <a:spcPts val="0"/>
              </a:spcAft>
              <a:buClr>
                <a:srgbClr val="262626"/>
              </a:buClr>
              <a:buSzPts val="2400"/>
              <a:buChar char=" "/>
            </a:pPr>
            <a:r>
              <a:rPr lang="es-ES" sz="2400"/>
              <a:t>Se considera un sistema en función de los cambios que ocurren a lo largo del tiempo.</a:t>
            </a:r>
            <a:endParaRPr/>
          </a:p>
          <a:p>
            <a:pPr indent="-257175" lvl="1" marL="260604" rtl="0" algn="l">
              <a:lnSpc>
                <a:spcPct val="85000"/>
              </a:lnSpc>
              <a:spcBef>
                <a:spcPts val="450"/>
              </a:spcBef>
              <a:spcAft>
                <a:spcPts val="0"/>
              </a:spcAft>
              <a:buClr>
                <a:srgbClr val="262626"/>
              </a:buClr>
              <a:buSzPts val="2400"/>
              <a:buChar char=" "/>
            </a:pPr>
            <a:r>
              <a:rPr lang="es-ES" sz="2400"/>
              <a:t>Se considera que el sistema está en un estado particular hasta que un estímulo lo obliga a cambiar su estado.</a:t>
            </a:r>
            <a:endParaRPr/>
          </a:p>
          <a:p>
            <a:pPr indent="-104775" lvl="1" marL="260604" rtl="0" algn="l">
              <a:lnSpc>
                <a:spcPct val="85000"/>
              </a:lnSpc>
              <a:spcBef>
                <a:spcPts val="450"/>
              </a:spcBef>
              <a:spcAft>
                <a:spcPts val="0"/>
              </a:spcAft>
              <a:buClr>
                <a:srgbClr val="262626"/>
              </a:buClr>
              <a:buSzPts val="2400"/>
              <a:buNone/>
            </a:pPr>
            <a:r>
              <a:t/>
            </a:r>
            <a:endParaRPr sz="2400"/>
          </a:p>
          <a:p>
            <a:pPr indent="-257175" lvl="1" marL="260604" rtl="0" algn="l">
              <a:lnSpc>
                <a:spcPct val="85000"/>
              </a:lnSpc>
              <a:spcBef>
                <a:spcPts val="450"/>
              </a:spcBef>
              <a:spcAft>
                <a:spcPts val="0"/>
              </a:spcAft>
              <a:buClr>
                <a:srgbClr val="262626"/>
              </a:buClr>
              <a:buSzPts val="2400"/>
              <a:buChar char=" "/>
            </a:pPr>
            <a:r>
              <a:rPr lang="es-ES" sz="2400"/>
              <a:t>Ejemplos: Tablas de decisión,  Diagramas de transición de estados, Tablas de transición de estados, Diagramas de persianas, Diagramas de transición extendidos, Redes de Petri, entre otras.</a:t>
            </a:r>
            <a:endParaRPr/>
          </a:p>
          <a:p>
            <a:pPr indent="0" lvl="0" marL="68580" rtl="0" algn="l">
              <a:lnSpc>
                <a:spcPct val="85000"/>
              </a:lnSpc>
              <a:spcBef>
                <a:spcPts val="975"/>
              </a:spcBef>
              <a:spcAft>
                <a:spcPts val="0"/>
              </a:spcAft>
              <a:buSzPts val="2400"/>
              <a:buNone/>
            </a:pPr>
            <a:r>
              <a:t/>
            </a:r>
            <a:endParaRPr sz="2400"/>
          </a:p>
        </p:txBody>
      </p:sp>
      <p:sp>
        <p:nvSpPr>
          <p:cNvPr id="702" name="Google Shape;702;p37"/>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s-ES"/>
              <a:t>INGENIERÍA DE SOFTWARE I  2023</a:t>
            </a:r>
            <a:endParaRPr/>
          </a:p>
        </p:txBody>
      </p:sp>
      <p:sp>
        <p:nvSpPr>
          <p:cNvPr id="703" name="Google Shape;703;p37"/>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38"/>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262626"/>
              </a:buClr>
              <a:buSzPct val="100000"/>
              <a:buFont typeface="Calibri"/>
              <a:buNone/>
            </a:pPr>
            <a:r>
              <a:rPr b="1" lang="es-ES"/>
              <a:t>Técnicas de Especificación de Requerimientos</a:t>
            </a:r>
            <a:br>
              <a:rPr lang="es-ES"/>
            </a:br>
            <a:endParaRPr/>
          </a:p>
        </p:txBody>
      </p:sp>
      <p:sp>
        <p:nvSpPr>
          <p:cNvPr id="709" name="Google Shape;709;p38"/>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200"/>
              </a:spcBef>
              <a:spcAft>
                <a:spcPts val="200"/>
              </a:spcAft>
              <a:buSzPts val="3600"/>
              <a:buNone/>
            </a:pPr>
            <a:r>
              <a:rPr b="1" lang="es-ES" sz="3600">
                <a:latin typeface="Calibri"/>
                <a:ea typeface="Calibri"/>
                <a:cs typeface="Calibri"/>
                <a:sym typeface="Calibri"/>
              </a:rPr>
              <a:t>HISTORIAS DE USUARIO</a:t>
            </a:r>
            <a:endParaRPr/>
          </a:p>
        </p:txBody>
      </p:sp>
      <p:sp>
        <p:nvSpPr>
          <p:cNvPr id="710" name="Google Shape;710;p38"/>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es-ES"/>
              <a:t>INGENIERÍA DE SOFTWARE I  2023</a:t>
            </a:r>
            <a:endParaRPr/>
          </a:p>
        </p:txBody>
      </p:sp>
      <p:sp>
        <p:nvSpPr>
          <p:cNvPr id="711" name="Google Shape;711;p38"/>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solidFill>
                  <a:srgbClr val="C00000"/>
                </a:solidFill>
              </a:rPr>
              <a:t>‹#›</a:t>
            </a:fld>
            <a:endParaRPr>
              <a:solidFill>
                <a:srgbClr val="C00000"/>
              </a:solidFill>
            </a:endParaRPr>
          </a:p>
        </p:txBody>
      </p:sp>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39"/>
          <p:cNvSpPr txBox="1"/>
          <p:nvPr>
            <p:ph type="title"/>
          </p:nvPr>
        </p:nvSpPr>
        <p:spPr>
          <a:xfrm>
            <a:off x="154455" y="214885"/>
            <a:ext cx="10058400" cy="1450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3F3F3F"/>
              </a:buClr>
              <a:buSzPts val="4000"/>
              <a:buFont typeface="Calibri"/>
              <a:buNone/>
            </a:pPr>
            <a:r>
              <a:rPr b="1" lang="es-ES" sz="4000"/>
              <a:t>Historias de usuario - </a:t>
            </a:r>
            <a:r>
              <a:rPr b="1" lang="es-ES" sz="4400"/>
              <a:t>Definición</a:t>
            </a:r>
            <a:endParaRPr/>
          </a:p>
        </p:txBody>
      </p:sp>
      <p:sp>
        <p:nvSpPr>
          <p:cNvPr id="717" name="Google Shape;717;p39"/>
          <p:cNvSpPr txBox="1"/>
          <p:nvPr>
            <p:ph idx="1" type="body"/>
          </p:nvPr>
        </p:nvSpPr>
        <p:spPr>
          <a:xfrm>
            <a:off x="154450" y="2660799"/>
            <a:ext cx="10058400" cy="3538800"/>
          </a:xfrm>
          <a:prstGeom prst="rect">
            <a:avLst/>
          </a:prstGeom>
          <a:noFill/>
          <a:ln>
            <a:noFill/>
          </a:ln>
        </p:spPr>
        <p:txBody>
          <a:bodyPr anchorCtr="0" anchor="t" bIns="45700" lIns="91425" spcFirstLastPara="1" rIns="91425" wrap="square" tIns="45700">
            <a:normAutofit/>
          </a:bodyPr>
          <a:lstStyle/>
          <a:p>
            <a:pPr indent="0" lvl="0" marL="68580" rtl="0" algn="l">
              <a:lnSpc>
                <a:spcPct val="85000"/>
              </a:lnSpc>
              <a:spcBef>
                <a:spcPts val="0"/>
              </a:spcBef>
              <a:spcAft>
                <a:spcPts val="0"/>
              </a:spcAft>
              <a:buSzPts val="2400"/>
              <a:buNone/>
            </a:pPr>
            <a:r>
              <a:t/>
            </a:r>
            <a:endParaRPr sz="2400">
              <a:solidFill>
                <a:schemeClr val="dk1"/>
              </a:solidFill>
            </a:endParaRPr>
          </a:p>
          <a:p>
            <a:pPr indent="-152400" lvl="0" marL="91440" rtl="0" algn="l">
              <a:lnSpc>
                <a:spcPct val="85000"/>
              </a:lnSpc>
              <a:spcBef>
                <a:spcPts val="975"/>
              </a:spcBef>
              <a:spcAft>
                <a:spcPts val="0"/>
              </a:spcAft>
              <a:buSzPts val="2400"/>
              <a:buFont typeface="Noto Sans Symbols"/>
              <a:buChar char="▪"/>
            </a:pPr>
            <a:r>
              <a:rPr lang="es-ES" sz="2400">
                <a:solidFill>
                  <a:schemeClr val="dk1"/>
                </a:solidFill>
              </a:rPr>
              <a:t>Una historia de usuario es una descripción corta y simple de un requerimiento de un sistema, que se escribe en lenguaje común del usuario y desde su perspectiva. </a:t>
            </a:r>
            <a:endParaRPr/>
          </a:p>
          <a:p>
            <a:pPr indent="0" lvl="0" marL="91440" rtl="0" algn="l">
              <a:lnSpc>
                <a:spcPct val="85000"/>
              </a:lnSpc>
              <a:spcBef>
                <a:spcPts val="975"/>
              </a:spcBef>
              <a:spcAft>
                <a:spcPts val="0"/>
              </a:spcAft>
              <a:buSzPts val="2400"/>
              <a:buFont typeface="Noto Sans Symbols"/>
              <a:buNone/>
            </a:pPr>
            <a:r>
              <a:t/>
            </a:r>
            <a:endParaRPr sz="2400">
              <a:solidFill>
                <a:schemeClr val="dk1"/>
              </a:solidFill>
            </a:endParaRPr>
          </a:p>
          <a:p>
            <a:pPr indent="-152400" lvl="0" marL="91440" rtl="0" algn="l">
              <a:lnSpc>
                <a:spcPct val="85000"/>
              </a:lnSpc>
              <a:spcBef>
                <a:spcPts val="975"/>
              </a:spcBef>
              <a:spcAft>
                <a:spcPts val="0"/>
              </a:spcAft>
              <a:buSzPts val="2400"/>
              <a:buFont typeface="Noto Sans Symbols"/>
              <a:buChar char="▪"/>
            </a:pPr>
            <a:r>
              <a:rPr lang="es-ES" sz="2400">
                <a:solidFill>
                  <a:schemeClr val="dk1"/>
                </a:solidFill>
              </a:rPr>
              <a:t>Son utilizadas en las metodologías de desarrollo ágiles (Ejemplo: XP, SCRUM) para la especificación de requerimientos </a:t>
            </a:r>
            <a:endParaRPr sz="2400">
              <a:solidFill>
                <a:schemeClr val="dk1"/>
              </a:solidFill>
            </a:endParaRPr>
          </a:p>
          <a:p>
            <a:pPr indent="-257175" lvl="1" marL="260604" rtl="0" algn="l">
              <a:lnSpc>
                <a:spcPct val="85000"/>
              </a:lnSpc>
              <a:spcBef>
                <a:spcPts val="450"/>
              </a:spcBef>
              <a:spcAft>
                <a:spcPts val="0"/>
              </a:spcAft>
              <a:buClr>
                <a:schemeClr val="dk1"/>
              </a:buClr>
              <a:buSzPts val="2400"/>
              <a:buChar char=" "/>
            </a:pPr>
            <a:r>
              <a:rPr lang="es-ES" sz="2400">
                <a:solidFill>
                  <a:schemeClr val="dk1"/>
                </a:solidFill>
              </a:rPr>
              <a:t>Acompañadas de las discusiones con los usuarios y las pruebas de validación </a:t>
            </a:r>
            <a:endParaRPr sz="2400">
              <a:solidFill>
                <a:schemeClr val="dk1"/>
              </a:solidFill>
            </a:endParaRPr>
          </a:p>
        </p:txBody>
      </p:sp>
      <p:sp>
        <p:nvSpPr>
          <p:cNvPr id="718" name="Google Shape;718;p39"/>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s-ES"/>
              <a:t>INGENIERÍA DE SOFTWARE I  2023</a:t>
            </a:r>
            <a:endParaRPr/>
          </a:p>
        </p:txBody>
      </p:sp>
      <p:sp>
        <p:nvSpPr>
          <p:cNvPr id="719" name="Google Shape;719;p39"/>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grpSp>
        <p:nvGrpSpPr>
          <p:cNvPr id="720" name="Google Shape;720;p39"/>
          <p:cNvGrpSpPr/>
          <p:nvPr/>
        </p:nvGrpSpPr>
        <p:grpSpPr>
          <a:xfrm>
            <a:off x="7536085" y="64178"/>
            <a:ext cx="4715435" cy="3074894"/>
            <a:chOff x="3686185" y="3307978"/>
            <a:chExt cx="4715435" cy="3074894"/>
          </a:xfrm>
        </p:grpSpPr>
        <p:pic>
          <p:nvPicPr>
            <p:cNvPr descr="El poder de tus ideas&quot;: Nota y recado" id="721" name="Google Shape;721;p39"/>
            <p:cNvPicPr preferRelativeResize="0"/>
            <p:nvPr/>
          </p:nvPicPr>
          <p:blipFill rotWithShape="1">
            <a:blip r:embed="rId3">
              <a:alphaModFix/>
            </a:blip>
            <a:srcRect b="16327" l="17786" r="19931" t="8378"/>
            <a:stretch/>
          </p:blipFill>
          <p:spPr>
            <a:xfrm>
              <a:off x="3686185" y="3307978"/>
              <a:ext cx="4715435" cy="3074894"/>
            </a:xfrm>
            <a:prstGeom prst="rect">
              <a:avLst/>
            </a:prstGeom>
            <a:noFill/>
            <a:ln>
              <a:noFill/>
            </a:ln>
          </p:spPr>
        </p:pic>
        <p:sp>
          <p:nvSpPr>
            <p:cNvPr id="722" name="Google Shape;722;p39"/>
            <p:cNvSpPr/>
            <p:nvPr/>
          </p:nvSpPr>
          <p:spPr>
            <a:xfrm>
              <a:off x="4093336" y="3909991"/>
              <a:ext cx="3901131" cy="147732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s-ES" sz="1800" u="none" cap="none" strike="noStrike">
                  <a:solidFill>
                    <a:schemeClr val="dk1"/>
                  </a:solidFill>
                  <a:latin typeface="Calibri"/>
                  <a:ea typeface="Calibri"/>
                  <a:cs typeface="Calibri"/>
                  <a:sym typeface="Calibri"/>
                </a:rPr>
                <a:t>Una historia de usuario es una representación de un requisito de software escrito en una o dos frases utilizando el lenguaje común del usuario. </a:t>
              </a:r>
              <a:endParaRPr b="0" i="0" sz="1800" u="none" cap="none" strike="noStrike">
                <a:solidFill>
                  <a:schemeClr val="dk1"/>
                </a:solidFill>
                <a:latin typeface="Arial"/>
                <a:ea typeface="Arial"/>
                <a:cs typeface="Arial"/>
                <a:sym typeface="Arial"/>
              </a:endParaRPr>
            </a:p>
          </p:txBody>
        </p:sp>
      </p:gr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40"/>
          <p:cNvSpPr txBox="1"/>
          <p:nvPr>
            <p:ph type="title"/>
          </p:nvPr>
        </p:nvSpPr>
        <p:spPr>
          <a:xfrm>
            <a:off x="1097280" y="286603"/>
            <a:ext cx="10058400" cy="1450757"/>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3F3F3F"/>
              </a:buClr>
              <a:buSzPts val="4000"/>
              <a:buFont typeface="Calibri"/>
              <a:buNone/>
            </a:pPr>
            <a:r>
              <a:rPr b="1" lang="es-ES" sz="4000"/>
              <a:t>Historias de usuario – </a:t>
            </a:r>
            <a:r>
              <a:rPr b="1" lang="es-ES" sz="4400"/>
              <a:t>Conceptos </a:t>
            </a:r>
            <a:endParaRPr/>
          </a:p>
        </p:txBody>
      </p:sp>
      <p:sp>
        <p:nvSpPr>
          <p:cNvPr id="728" name="Google Shape;728;p40"/>
          <p:cNvSpPr txBox="1"/>
          <p:nvPr>
            <p:ph idx="1" type="body"/>
          </p:nvPr>
        </p:nvSpPr>
        <p:spPr>
          <a:xfrm>
            <a:off x="1007633" y="1737360"/>
            <a:ext cx="10700273" cy="4023360"/>
          </a:xfrm>
          <a:prstGeom prst="rect">
            <a:avLst/>
          </a:prstGeom>
          <a:noFill/>
          <a:ln>
            <a:noFill/>
          </a:ln>
        </p:spPr>
        <p:txBody>
          <a:bodyPr anchorCtr="0" anchor="t" bIns="45700" lIns="91425" spcFirstLastPara="1" rIns="91425" wrap="square" tIns="45700">
            <a:noAutofit/>
          </a:bodyPr>
          <a:lstStyle/>
          <a:p>
            <a:pPr indent="0" lvl="0" marL="0" rtl="0" algn="just">
              <a:lnSpc>
                <a:spcPct val="85000"/>
              </a:lnSpc>
              <a:spcBef>
                <a:spcPts val="1200"/>
              </a:spcBef>
              <a:spcAft>
                <a:spcPts val="0"/>
              </a:spcAft>
              <a:buSzPts val="2200"/>
              <a:buNone/>
            </a:pPr>
            <a:r>
              <a:rPr b="1" lang="es-ES" sz="2400">
                <a:solidFill>
                  <a:schemeClr val="dk1"/>
                </a:solidFill>
              </a:rPr>
              <a:t>Debe ser limitada</a:t>
            </a:r>
            <a:r>
              <a:rPr lang="es-ES" sz="2400">
                <a:solidFill>
                  <a:schemeClr val="dk1"/>
                </a:solidFill>
              </a:rPr>
              <a:t>, ésta debería poder escribirse sobre una nota adhesiva pequeña. </a:t>
            </a:r>
            <a:endParaRPr sz="2400"/>
          </a:p>
          <a:p>
            <a:pPr indent="0" lvl="0" marL="0" rtl="0" algn="just">
              <a:lnSpc>
                <a:spcPct val="85000"/>
              </a:lnSpc>
              <a:spcBef>
                <a:spcPts val="1200"/>
              </a:spcBef>
              <a:spcAft>
                <a:spcPts val="0"/>
              </a:spcAft>
              <a:buSzPts val="2200"/>
              <a:buNone/>
            </a:pPr>
            <a:r>
              <a:rPr lang="es-ES" sz="2400">
                <a:solidFill>
                  <a:schemeClr val="dk1"/>
                </a:solidFill>
              </a:rPr>
              <a:t>Son </a:t>
            </a:r>
            <a:r>
              <a:rPr b="1" lang="es-ES" sz="2400">
                <a:solidFill>
                  <a:schemeClr val="dk1"/>
                </a:solidFill>
              </a:rPr>
              <a:t>una forma rápida de administrar los requisitos </a:t>
            </a:r>
            <a:r>
              <a:rPr lang="es-ES" sz="2400">
                <a:solidFill>
                  <a:schemeClr val="dk1"/>
                </a:solidFill>
              </a:rPr>
              <a:t>de los usuarios sin tener que elaborar gran cantidad de documentos formales y sin requerir de mucho tiempo para administrarlos. </a:t>
            </a:r>
            <a:endParaRPr sz="2400"/>
          </a:p>
          <a:p>
            <a:pPr indent="0" lvl="0" marL="0" rtl="0" algn="just">
              <a:lnSpc>
                <a:spcPct val="85000"/>
              </a:lnSpc>
              <a:spcBef>
                <a:spcPts val="1200"/>
              </a:spcBef>
              <a:spcAft>
                <a:spcPts val="0"/>
              </a:spcAft>
              <a:buSzPts val="2200"/>
              <a:buNone/>
            </a:pPr>
            <a:r>
              <a:rPr lang="es-ES" sz="2400">
                <a:solidFill>
                  <a:schemeClr val="dk1"/>
                </a:solidFill>
              </a:rPr>
              <a:t>Permiten </a:t>
            </a:r>
            <a:r>
              <a:rPr b="1" lang="es-ES" sz="2400">
                <a:solidFill>
                  <a:schemeClr val="dk1"/>
                </a:solidFill>
              </a:rPr>
              <a:t>responder rápidamente a los requisitos cambiantes</a:t>
            </a:r>
            <a:r>
              <a:rPr lang="es-ES" sz="2400">
                <a:solidFill>
                  <a:schemeClr val="dk1"/>
                </a:solidFill>
              </a:rPr>
              <a:t>.</a:t>
            </a:r>
            <a:endParaRPr sz="2400"/>
          </a:p>
          <a:p>
            <a:pPr indent="0" lvl="0" marL="0" rtl="0" algn="just">
              <a:lnSpc>
                <a:spcPct val="85000"/>
              </a:lnSpc>
              <a:spcBef>
                <a:spcPts val="1200"/>
              </a:spcBef>
              <a:spcAft>
                <a:spcPts val="0"/>
              </a:spcAft>
              <a:buSzPts val="2200"/>
              <a:buNone/>
            </a:pPr>
            <a:r>
              <a:rPr lang="es-ES" sz="2400">
                <a:solidFill>
                  <a:schemeClr val="dk1"/>
                </a:solidFill>
              </a:rPr>
              <a:t>Al momento de implementar las historias, los desarrolladores deben tener la posibilidad de </a:t>
            </a:r>
            <a:r>
              <a:rPr b="1" lang="es-ES" sz="2400">
                <a:solidFill>
                  <a:schemeClr val="dk1"/>
                </a:solidFill>
              </a:rPr>
              <a:t>discutirlas con los clientes.</a:t>
            </a:r>
            <a:endParaRPr b="1" sz="2400">
              <a:solidFill>
                <a:schemeClr val="dk1"/>
              </a:solidFill>
            </a:endParaRPr>
          </a:p>
          <a:p>
            <a:pPr indent="0" lvl="0" marL="0" rtl="0" algn="just">
              <a:lnSpc>
                <a:spcPct val="85000"/>
              </a:lnSpc>
              <a:spcBef>
                <a:spcPts val="1200"/>
              </a:spcBef>
              <a:spcAft>
                <a:spcPts val="0"/>
              </a:spcAft>
              <a:buSzPts val="2200"/>
              <a:buNone/>
            </a:pPr>
            <a:r>
              <a:rPr lang="es-ES" sz="2400">
                <a:solidFill>
                  <a:schemeClr val="dk1"/>
                </a:solidFill>
              </a:rPr>
              <a:t>Generalmente se espera que la </a:t>
            </a:r>
            <a:r>
              <a:rPr b="1" lang="es-ES" sz="2400">
                <a:solidFill>
                  <a:schemeClr val="dk1"/>
                </a:solidFill>
              </a:rPr>
              <a:t>estimación de tiempo </a:t>
            </a:r>
            <a:r>
              <a:rPr lang="es-ES" sz="2400">
                <a:solidFill>
                  <a:schemeClr val="dk1"/>
                </a:solidFill>
              </a:rPr>
              <a:t>de cada historia de usuario se sitúe entre unas </a:t>
            </a:r>
            <a:r>
              <a:rPr b="1" lang="es-ES" sz="2400">
                <a:solidFill>
                  <a:schemeClr val="dk1"/>
                </a:solidFill>
              </a:rPr>
              <a:t>10 horas y un par de semanas.</a:t>
            </a:r>
            <a:endParaRPr sz="2400"/>
          </a:p>
          <a:p>
            <a:pPr indent="0" lvl="0" marL="0" rtl="0" algn="just">
              <a:lnSpc>
                <a:spcPct val="85000"/>
              </a:lnSpc>
              <a:spcBef>
                <a:spcPts val="1200"/>
              </a:spcBef>
              <a:spcAft>
                <a:spcPts val="0"/>
              </a:spcAft>
              <a:buSzPts val="2200"/>
              <a:buNone/>
            </a:pPr>
            <a:r>
              <a:rPr lang="es-ES" sz="2400">
                <a:solidFill>
                  <a:schemeClr val="dk1"/>
                </a:solidFill>
              </a:rPr>
              <a:t>Estimaciones </a:t>
            </a:r>
            <a:r>
              <a:rPr b="1" lang="es-ES" sz="2400">
                <a:solidFill>
                  <a:schemeClr val="dk1"/>
                </a:solidFill>
              </a:rPr>
              <a:t>mayores a dos semanas </a:t>
            </a:r>
            <a:r>
              <a:rPr lang="es-ES" sz="2400">
                <a:solidFill>
                  <a:schemeClr val="dk1"/>
                </a:solidFill>
              </a:rPr>
              <a:t>son indicativo de que la historia es muy compleja y debe ser </a:t>
            </a:r>
            <a:r>
              <a:rPr b="1" lang="es-ES" sz="2400">
                <a:solidFill>
                  <a:schemeClr val="dk1"/>
                </a:solidFill>
              </a:rPr>
              <a:t>dividida en varias historias.</a:t>
            </a:r>
            <a:endParaRPr sz="2400"/>
          </a:p>
          <a:p>
            <a:pPr indent="0" lvl="0" marL="68580" rtl="0" algn="just">
              <a:lnSpc>
                <a:spcPct val="100000"/>
              </a:lnSpc>
              <a:spcBef>
                <a:spcPts val="600"/>
              </a:spcBef>
              <a:spcAft>
                <a:spcPts val="0"/>
              </a:spcAft>
              <a:buSzPts val="2200"/>
              <a:buNone/>
            </a:pPr>
            <a:r>
              <a:t/>
            </a:r>
            <a:endParaRPr b="1" sz="2400">
              <a:solidFill>
                <a:schemeClr val="dk1"/>
              </a:solidFill>
            </a:endParaRPr>
          </a:p>
          <a:p>
            <a:pPr indent="0" lvl="0" marL="68580" rtl="0" algn="just">
              <a:lnSpc>
                <a:spcPct val="100000"/>
              </a:lnSpc>
              <a:spcBef>
                <a:spcPts val="800"/>
              </a:spcBef>
              <a:spcAft>
                <a:spcPts val="200"/>
              </a:spcAft>
              <a:buSzPts val="2200"/>
              <a:buNone/>
            </a:pPr>
            <a:r>
              <a:t/>
            </a:r>
            <a:endParaRPr sz="2400">
              <a:solidFill>
                <a:schemeClr val="dk1"/>
              </a:solidFill>
            </a:endParaRPr>
          </a:p>
        </p:txBody>
      </p:sp>
      <p:sp>
        <p:nvSpPr>
          <p:cNvPr id="729" name="Google Shape;729;p40"/>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es-ES"/>
              <a:t>INGENIERÍA DE SOFTWARE I  2023</a:t>
            </a:r>
            <a:endParaRPr/>
          </a:p>
        </p:txBody>
      </p:sp>
      <p:sp>
        <p:nvSpPr>
          <p:cNvPr id="730" name="Google Shape;730;p40"/>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sp>
        <p:nvSpPr>
          <p:cNvPr descr="Resultado de imagen para nota adhesiva" id="731" name="Google Shape;731;p40"/>
          <p:cNvSpPr/>
          <p:nvPr/>
        </p:nvSpPr>
        <p:spPr>
          <a:xfrm>
            <a:off x="2754511" y="-144463"/>
            <a:ext cx="17145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Resultado de imagen para nota adhesiva" id="732" name="Google Shape;732;p40"/>
          <p:cNvSpPr/>
          <p:nvPr/>
        </p:nvSpPr>
        <p:spPr>
          <a:xfrm>
            <a:off x="2840236" y="7941"/>
            <a:ext cx="17145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descr="https://pixabay.com/static/uploads/photo/2014/03/24/13/51/sticky-note-294627_640.png" id="733" name="Google Shape;733;p40"/>
          <p:cNvPicPr preferRelativeResize="0"/>
          <p:nvPr/>
        </p:nvPicPr>
        <p:blipFill rotWithShape="1">
          <a:blip r:embed="rId3">
            <a:alphaModFix/>
          </a:blip>
          <a:srcRect b="18653" l="19519" r="18982" t="9384"/>
          <a:stretch/>
        </p:blipFill>
        <p:spPr>
          <a:xfrm>
            <a:off x="10933275" y="7937"/>
            <a:ext cx="1050744" cy="1933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8">
                                            <p:txEl>
                                              <p:pRg end="0" st="0"/>
                                            </p:txEl>
                                          </p:spTgt>
                                        </p:tgtEl>
                                        <p:attrNameLst>
                                          <p:attrName>style.visibility</p:attrName>
                                        </p:attrNameLst>
                                      </p:cBhvr>
                                      <p:to>
                                        <p:strVal val="visible"/>
                                      </p:to>
                                    </p:set>
                                    <p:animEffect filter="fade" transition="in">
                                      <p:cBhvr>
                                        <p:cTn dur="2000"/>
                                        <p:tgtEl>
                                          <p:spTgt spid="7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8">
                                            <p:txEl>
                                              <p:pRg end="1" st="1"/>
                                            </p:txEl>
                                          </p:spTgt>
                                        </p:tgtEl>
                                        <p:attrNameLst>
                                          <p:attrName>style.visibility</p:attrName>
                                        </p:attrNameLst>
                                      </p:cBhvr>
                                      <p:to>
                                        <p:strVal val="visible"/>
                                      </p:to>
                                    </p:set>
                                    <p:animEffect filter="fade" transition="in">
                                      <p:cBhvr>
                                        <p:cTn dur="2000"/>
                                        <p:tgtEl>
                                          <p:spTgt spid="7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8">
                                            <p:txEl>
                                              <p:pRg end="2" st="2"/>
                                            </p:txEl>
                                          </p:spTgt>
                                        </p:tgtEl>
                                        <p:attrNameLst>
                                          <p:attrName>style.visibility</p:attrName>
                                        </p:attrNameLst>
                                      </p:cBhvr>
                                      <p:to>
                                        <p:strVal val="visible"/>
                                      </p:to>
                                    </p:set>
                                    <p:animEffect filter="fade" transition="in">
                                      <p:cBhvr>
                                        <p:cTn dur="2000"/>
                                        <p:tgtEl>
                                          <p:spTgt spid="7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8">
                                            <p:txEl>
                                              <p:pRg end="3" st="3"/>
                                            </p:txEl>
                                          </p:spTgt>
                                        </p:tgtEl>
                                        <p:attrNameLst>
                                          <p:attrName>style.visibility</p:attrName>
                                        </p:attrNameLst>
                                      </p:cBhvr>
                                      <p:to>
                                        <p:strVal val="visible"/>
                                      </p:to>
                                    </p:set>
                                    <p:animEffect filter="fade" transition="in">
                                      <p:cBhvr>
                                        <p:cTn dur="2000"/>
                                        <p:tgtEl>
                                          <p:spTgt spid="7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8">
                                            <p:txEl>
                                              <p:pRg end="4" st="4"/>
                                            </p:txEl>
                                          </p:spTgt>
                                        </p:tgtEl>
                                        <p:attrNameLst>
                                          <p:attrName>style.visibility</p:attrName>
                                        </p:attrNameLst>
                                      </p:cBhvr>
                                      <p:to>
                                        <p:strVal val="visible"/>
                                      </p:to>
                                    </p:set>
                                    <p:animEffect filter="fade" transition="in">
                                      <p:cBhvr>
                                        <p:cTn dur="2000"/>
                                        <p:tgtEl>
                                          <p:spTgt spid="72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8">
                                            <p:txEl>
                                              <p:pRg end="5" st="5"/>
                                            </p:txEl>
                                          </p:spTgt>
                                        </p:tgtEl>
                                        <p:attrNameLst>
                                          <p:attrName>style.visibility</p:attrName>
                                        </p:attrNameLst>
                                      </p:cBhvr>
                                      <p:to>
                                        <p:strVal val="visible"/>
                                      </p:to>
                                    </p:set>
                                    <p:animEffect filter="fade" transition="in">
                                      <p:cBhvr>
                                        <p:cTn dur="2000"/>
                                        <p:tgtEl>
                                          <p:spTgt spid="72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8">
                                            <p:txEl>
                                              <p:pRg end="6" st="6"/>
                                            </p:txEl>
                                          </p:spTgt>
                                        </p:tgtEl>
                                        <p:attrNameLst>
                                          <p:attrName>style.visibility</p:attrName>
                                        </p:attrNameLst>
                                      </p:cBhvr>
                                      <p:to>
                                        <p:strVal val="visible"/>
                                      </p:to>
                                    </p:set>
                                    <p:animEffect filter="fade" transition="in">
                                      <p:cBhvr>
                                        <p:cTn dur="2000"/>
                                        <p:tgtEl>
                                          <p:spTgt spid="72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8">
                                            <p:txEl>
                                              <p:pRg end="7" st="7"/>
                                            </p:txEl>
                                          </p:spTgt>
                                        </p:tgtEl>
                                        <p:attrNameLst>
                                          <p:attrName>style.visibility</p:attrName>
                                        </p:attrNameLst>
                                      </p:cBhvr>
                                      <p:to>
                                        <p:strVal val="visible"/>
                                      </p:to>
                                    </p:set>
                                    <p:animEffect filter="fade" transition="in">
                                      <p:cBhvr>
                                        <p:cTn dur="2000"/>
                                        <p:tgtEl>
                                          <p:spTgt spid="72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3"/>
                                        </p:tgtEl>
                                        <p:attrNameLst>
                                          <p:attrName>style.visibility</p:attrName>
                                        </p:attrNameLst>
                                      </p:cBhvr>
                                      <p:to>
                                        <p:strVal val="visible"/>
                                      </p:to>
                                    </p:set>
                                    <p:animEffect filter="fade" transition="in">
                                      <p:cBhvr>
                                        <p:cTn dur="500"/>
                                        <p:tgtEl>
                                          <p:spTgt spid="7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41"/>
          <p:cNvSpPr txBox="1"/>
          <p:nvPr>
            <p:ph type="title"/>
          </p:nvPr>
        </p:nvSpPr>
        <p:spPr>
          <a:xfrm>
            <a:off x="1097280" y="286603"/>
            <a:ext cx="10058400" cy="1450757"/>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3F3F3F"/>
              </a:buClr>
              <a:buSzPts val="4000"/>
              <a:buFont typeface="Calibri"/>
              <a:buNone/>
            </a:pPr>
            <a:r>
              <a:rPr b="1" lang="es-ES" sz="4000"/>
              <a:t>Historias de usuario –  </a:t>
            </a:r>
            <a:r>
              <a:rPr b="1" lang="es-ES" sz="4400"/>
              <a:t>Forma de redactarlas</a:t>
            </a:r>
            <a:endParaRPr/>
          </a:p>
        </p:txBody>
      </p:sp>
      <p:sp>
        <p:nvSpPr>
          <p:cNvPr id="739" name="Google Shape;739;p41"/>
          <p:cNvSpPr txBox="1"/>
          <p:nvPr>
            <p:ph idx="1" type="body"/>
          </p:nvPr>
        </p:nvSpPr>
        <p:spPr>
          <a:xfrm>
            <a:off x="1097280" y="1845734"/>
            <a:ext cx="10058400" cy="2493997"/>
          </a:xfrm>
          <a:prstGeom prst="rect">
            <a:avLst/>
          </a:prstGeom>
          <a:noFill/>
          <a:ln>
            <a:noFill/>
          </a:ln>
        </p:spPr>
        <p:txBody>
          <a:bodyPr anchorCtr="0" anchor="t" bIns="45700" lIns="91425" spcFirstLastPara="1" rIns="91425" wrap="square" tIns="45700">
            <a:noAutofit/>
          </a:bodyPr>
          <a:lstStyle/>
          <a:p>
            <a:pPr indent="-68580" lvl="0" marL="68580" rtl="0" algn="just">
              <a:lnSpc>
                <a:spcPct val="90000"/>
              </a:lnSpc>
              <a:spcBef>
                <a:spcPts val="0"/>
              </a:spcBef>
              <a:spcAft>
                <a:spcPts val="0"/>
              </a:spcAft>
              <a:buSzPts val="2200"/>
              <a:buChar char=" "/>
            </a:pPr>
            <a:r>
              <a:rPr lang="es-ES" sz="2400">
                <a:solidFill>
                  <a:schemeClr val="dk1"/>
                </a:solidFill>
              </a:rPr>
              <a:t>Si bien el estilo puede ser libre, la historia de usuario debe responder a tres preguntas: </a:t>
            </a:r>
            <a:endParaRPr sz="2400"/>
          </a:p>
          <a:p>
            <a:pPr indent="0" lvl="1" marL="3429" rtl="0" algn="just">
              <a:lnSpc>
                <a:spcPct val="90000"/>
              </a:lnSpc>
              <a:spcBef>
                <a:spcPts val="400"/>
              </a:spcBef>
              <a:spcAft>
                <a:spcPts val="0"/>
              </a:spcAft>
              <a:buClr>
                <a:schemeClr val="dk1"/>
              </a:buClr>
              <a:buSzPts val="2200"/>
              <a:buNone/>
            </a:pPr>
            <a:r>
              <a:rPr b="1" lang="es-ES" sz="2400">
                <a:solidFill>
                  <a:schemeClr val="dk1"/>
                </a:solidFill>
              </a:rPr>
              <a:t>¿Quién se beneficia?</a:t>
            </a:r>
            <a:endParaRPr sz="2400"/>
          </a:p>
          <a:p>
            <a:pPr indent="0" lvl="1" marL="3429" rtl="0" algn="just">
              <a:lnSpc>
                <a:spcPct val="90000"/>
              </a:lnSpc>
              <a:spcBef>
                <a:spcPts val="600"/>
              </a:spcBef>
              <a:spcAft>
                <a:spcPts val="0"/>
              </a:spcAft>
              <a:buClr>
                <a:schemeClr val="dk1"/>
              </a:buClr>
              <a:buSzPts val="2200"/>
              <a:buNone/>
            </a:pPr>
            <a:r>
              <a:rPr b="1" lang="es-ES" sz="2400">
                <a:solidFill>
                  <a:schemeClr val="dk1"/>
                </a:solidFill>
              </a:rPr>
              <a:t> ¿Qué se quiere? </a:t>
            </a:r>
            <a:endParaRPr sz="2400"/>
          </a:p>
          <a:p>
            <a:pPr indent="0" lvl="1" marL="3429" rtl="0" algn="just">
              <a:lnSpc>
                <a:spcPct val="90000"/>
              </a:lnSpc>
              <a:spcBef>
                <a:spcPts val="600"/>
              </a:spcBef>
              <a:spcAft>
                <a:spcPts val="0"/>
              </a:spcAft>
              <a:buClr>
                <a:schemeClr val="dk1"/>
              </a:buClr>
              <a:buSzPts val="2200"/>
              <a:buNone/>
            </a:pPr>
            <a:r>
              <a:rPr b="1" lang="es-ES" sz="2400">
                <a:solidFill>
                  <a:schemeClr val="dk1"/>
                </a:solidFill>
              </a:rPr>
              <a:t>¿Cuál es el beneficio? </a:t>
            </a:r>
            <a:endParaRPr sz="2400"/>
          </a:p>
          <a:p>
            <a:pPr indent="-117475" lvl="1" marL="260604" rtl="0" algn="just">
              <a:lnSpc>
                <a:spcPct val="90000"/>
              </a:lnSpc>
              <a:spcBef>
                <a:spcPts val="600"/>
              </a:spcBef>
              <a:spcAft>
                <a:spcPts val="400"/>
              </a:spcAft>
              <a:buClr>
                <a:schemeClr val="dk1"/>
              </a:buClr>
              <a:buSzPts val="2200"/>
              <a:buNone/>
            </a:pPr>
            <a:r>
              <a:t/>
            </a:r>
            <a:endParaRPr sz="2400">
              <a:solidFill>
                <a:schemeClr val="dk1"/>
              </a:solidFill>
            </a:endParaRPr>
          </a:p>
        </p:txBody>
      </p:sp>
      <p:sp>
        <p:nvSpPr>
          <p:cNvPr id="740" name="Google Shape;740;p41"/>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es-ES"/>
              <a:t>INGENIERÍA DE SOFTWARE I  2023</a:t>
            </a:r>
            <a:endParaRPr/>
          </a:p>
        </p:txBody>
      </p:sp>
      <p:sp>
        <p:nvSpPr>
          <p:cNvPr id="741" name="Google Shape;741;p41"/>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sp>
        <p:nvSpPr>
          <p:cNvPr id="742" name="Google Shape;742;p41"/>
          <p:cNvSpPr/>
          <p:nvPr/>
        </p:nvSpPr>
        <p:spPr>
          <a:xfrm>
            <a:off x="4213016" y="2572958"/>
            <a:ext cx="8091600" cy="1553400"/>
          </a:xfrm>
          <a:prstGeom prst="snip1Rect">
            <a:avLst>
              <a:gd fmla="val 16667" name="adj"/>
            </a:avLst>
          </a:prstGeom>
          <a:solidFill>
            <a:srgbClr val="BFBFBF"/>
          </a:solidFill>
          <a:ln cap="flat" cmpd="sng" w="15875">
            <a:solidFill>
              <a:srgbClr val="4C4848"/>
            </a:solidFill>
            <a:prstDash val="solid"/>
            <a:round/>
            <a:headEnd len="sm" w="sm" type="none"/>
            <a:tailEnd len="sm" w="sm" type="none"/>
          </a:ln>
        </p:spPr>
        <p:txBody>
          <a:bodyPr anchorCtr="0" anchor="ctr" bIns="45700" lIns="91425" spcFirstLastPara="1" rIns="91425" wrap="square" tIns="45700">
            <a:noAutofit/>
          </a:bodyPr>
          <a:lstStyle/>
          <a:p>
            <a:pPr indent="-68580" lvl="0" marL="68580" marR="0" rtl="0" algn="just">
              <a:lnSpc>
                <a:spcPct val="100000"/>
              </a:lnSpc>
              <a:spcBef>
                <a:spcPts val="0"/>
              </a:spcBef>
              <a:spcAft>
                <a:spcPts val="0"/>
              </a:spcAft>
              <a:buNone/>
            </a:pPr>
            <a:r>
              <a:rPr b="0" i="0" lang="es-ES" sz="2400" u="none" cap="none" strike="noStrike">
                <a:solidFill>
                  <a:schemeClr val="dk1"/>
                </a:solidFill>
                <a:latin typeface="Arial"/>
                <a:ea typeface="Arial"/>
                <a:cs typeface="Arial"/>
                <a:sym typeface="Arial"/>
              </a:rPr>
              <a:t>Esquema:     </a:t>
            </a:r>
            <a:endParaRPr/>
          </a:p>
          <a:p>
            <a:pPr indent="-68580" lvl="0" marL="68580" marR="0" rtl="0" algn="just">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68580" lvl="0" marL="68580" marR="0" rtl="0" algn="just">
              <a:lnSpc>
                <a:spcPct val="100000"/>
              </a:lnSpc>
              <a:spcBef>
                <a:spcPts val="0"/>
              </a:spcBef>
              <a:spcAft>
                <a:spcPts val="0"/>
              </a:spcAft>
              <a:buNone/>
            </a:pPr>
            <a:r>
              <a:rPr b="0" i="0" lang="es-ES" sz="2800" u="none" cap="none" strike="noStrike">
                <a:solidFill>
                  <a:schemeClr val="dk1"/>
                </a:solidFill>
                <a:latin typeface="Arial"/>
                <a:ea typeface="Arial"/>
                <a:cs typeface="Arial"/>
                <a:sym typeface="Arial"/>
              </a:rPr>
              <a:t>Como (</a:t>
            </a:r>
            <a:r>
              <a:rPr b="1" i="0" lang="es-ES" sz="2800" u="none" cap="none" strike="noStrike">
                <a:solidFill>
                  <a:schemeClr val="dk1"/>
                </a:solidFill>
                <a:latin typeface="Arial"/>
                <a:ea typeface="Arial"/>
                <a:cs typeface="Arial"/>
                <a:sym typeface="Arial"/>
              </a:rPr>
              <a:t>rol</a:t>
            </a:r>
            <a:r>
              <a:rPr b="0" i="0" lang="es-ES" sz="2800" u="none" cap="none" strike="noStrike">
                <a:solidFill>
                  <a:schemeClr val="dk1"/>
                </a:solidFill>
                <a:latin typeface="Arial"/>
                <a:ea typeface="Arial"/>
                <a:cs typeface="Arial"/>
                <a:sym typeface="Arial"/>
              </a:rPr>
              <a:t>) quiero (</a:t>
            </a:r>
            <a:r>
              <a:rPr b="1" i="0" lang="es-ES" sz="2800" u="none" cap="none" strike="noStrike">
                <a:solidFill>
                  <a:schemeClr val="dk1"/>
                </a:solidFill>
                <a:latin typeface="Arial"/>
                <a:ea typeface="Arial"/>
                <a:cs typeface="Arial"/>
                <a:sym typeface="Arial"/>
              </a:rPr>
              <a:t>algo</a:t>
            </a:r>
            <a:r>
              <a:rPr b="0" i="0" lang="es-ES" sz="2800" u="none" cap="none" strike="noStrike">
                <a:solidFill>
                  <a:schemeClr val="dk1"/>
                </a:solidFill>
                <a:latin typeface="Arial"/>
                <a:ea typeface="Arial"/>
                <a:cs typeface="Arial"/>
                <a:sym typeface="Arial"/>
              </a:rPr>
              <a:t>) para poder (</a:t>
            </a:r>
            <a:r>
              <a:rPr b="1" i="0" lang="es-ES" sz="2800" u="none" cap="none" strike="noStrike">
                <a:solidFill>
                  <a:schemeClr val="dk1"/>
                </a:solidFill>
                <a:latin typeface="Arial"/>
                <a:ea typeface="Arial"/>
                <a:cs typeface="Arial"/>
                <a:sym typeface="Arial"/>
              </a:rPr>
              <a:t>beneficio</a:t>
            </a:r>
            <a:r>
              <a:rPr b="0" i="0" lang="es-ES" sz="2800" u="none" cap="none" strike="noStrike">
                <a:solidFill>
                  <a:schemeClr val="dk1"/>
                </a:solidFill>
                <a:latin typeface="Arial"/>
                <a:ea typeface="Arial"/>
                <a:cs typeface="Arial"/>
                <a:sym typeface="Arial"/>
              </a:rPr>
              <a:t>).</a:t>
            </a:r>
            <a:endParaRPr b="0" i="0" sz="2800" u="none" cap="none" strike="noStrike">
              <a:solidFill>
                <a:schemeClr val="lt1"/>
              </a:solidFill>
              <a:latin typeface="Arial"/>
              <a:ea typeface="Arial"/>
              <a:cs typeface="Arial"/>
              <a:sym typeface="Arial"/>
            </a:endParaRPr>
          </a:p>
        </p:txBody>
      </p:sp>
      <p:sp>
        <p:nvSpPr>
          <p:cNvPr id="743" name="Google Shape;743;p41"/>
          <p:cNvSpPr/>
          <p:nvPr/>
        </p:nvSpPr>
        <p:spPr>
          <a:xfrm>
            <a:off x="1097280" y="4126355"/>
            <a:ext cx="9751236" cy="1785104"/>
          </a:xfrm>
          <a:prstGeom prst="rect">
            <a:avLst/>
          </a:prstGeom>
          <a:noFill/>
          <a:ln>
            <a:noFill/>
          </a:ln>
        </p:spPr>
        <p:txBody>
          <a:bodyPr anchorCtr="0" anchor="t" bIns="45700" lIns="91425" spcFirstLastPara="1" rIns="91425" wrap="square" tIns="45700">
            <a:spAutoFit/>
          </a:bodyPr>
          <a:lstStyle/>
          <a:p>
            <a:pPr indent="-68580" lvl="0" marL="68580" marR="0" rtl="0" algn="just">
              <a:lnSpc>
                <a:spcPct val="100000"/>
              </a:lnSpc>
              <a:spcBef>
                <a:spcPts val="0"/>
              </a:spcBef>
              <a:spcAft>
                <a:spcPts val="0"/>
              </a:spcAft>
              <a:buNone/>
            </a:pPr>
            <a:r>
              <a:rPr b="0" i="0" lang="es-ES" sz="2200" u="none" cap="none" strike="noStrike">
                <a:solidFill>
                  <a:schemeClr val="dk1"/>
                </a:solidFill>
                <a:latin typeface="Calibri"/>
                <a:ea typeface="Calibri"/>
                <a:cs typeface="Calibri"/>
                <a:sym typeface="Calibri"/>
              </a:rPr>
              <a:t>Ejemplos:</a:t>
            </a:r>
            <a:endParaRPr b="0" i="0" sz="2200" u="none" cap="none" strike="noStrike">
              <a:solidFill>
                <a:srgbClr val="000000"/>
              </a:solidFill>
              <a:latin typeface="Calibri"/>
              <a:ea typeface="Calibri"/>
              <a:cs typeface="Calibri"/>
              <a:sym typeface="Calibri"/>
            </a:endParaRPr>
          </a:p>
          <a:p>
            <a:pPr indent="-342900" lvl="1" marL="346329"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alibri"/>
                <a:ea typeface="Calibri"/>
                <a:cs typeface="Calibri"/>
                <a:sym typeface="Calibri"/>
              </a:rPr>
              <a:t>Como </a:t>
            </a:r>
            <a:r>
              <a:rPr b="1" i="0" lang="es-ES" sz="2200" u="none" cap="none" strike="noStrike">
                <a:solidFill>
                  <a:schemeClr val="dk1"/>
                </a:solidFill>
                <a:latin typeface="Calibri"/>
                <a:ea typeface="Calibri"/>
                <a:cs typeface="Calibri"/>
                <a:sym typeface="Calibri"/>
              </a:rPr>
              <a:t>usuario registrado </a:t>
            </a:r>
            <a:r>
              <a:rPr b="0" i="0" lang="es-ES" sz="2200" u="none" cap="none" strike="noStrike">
                <a:solidFill>
                  <a:schemeClr val="dk1"/>
                </a:solidFill>
                <a:latin typeface="Calibri"/>
                <a:ea typeface="Calibri"/>
                <a:cs typeface="Calibri"/>
                <a:sym typeface="Calibri"/>
              </a:rPr>
              <a:t>deseo loguearme para poder </a:t>
            </a:r>
            <a:r>
              <a:rPr b="1" i="0" lang="es-ES" sz="2200" u="none" cap="none" strike="noStrike">
                <a:solidFill>
                  <a:schemeClr val="dk1"/>
                </a:solidFill>
                <a:latin typeface="Calibri"/>
                <a:ea typeface="Calibri"/>
                <a:cs typeface="Calibri"/>
                <a:sym typeface="Calibri"/>
              </a:rPr>
              <a:t>empezar a utilizar la aplicación.</a:t>
            </a:r>
            <a:endParaRPr b="0" i="0" sz="2200" u="none" cap="none" strike="noStrike">
              <a:solidFill>
                <a:srgbClr val="000000"/>
              </a:solidFill>
              <a:latin typeface="Calibri"/>
              <a:ea typeface="Calibri"/>
              <a:cs typeface="Calibri"/>
              <a:sym typeface="Calibri"/>
            </a:endParaRPr>
          </a:p>
          <a:p>
            <a:pPr indent="-342900" lvl="1" marL="346329" marR="0" rtl="0" algn="just">
              <a:lnSpc>
                <a:spcPct val="100000"/>
              </a:lnSpc>
              <a:spcBef>
                <a:spcPts val="0"/>
              </a:spcBef>
              <a:spcAft>
                <a:spcPts val="0"/>
              </a:spcAft>
              <a:buClr>
                <a:schemeClr val="dk1"/>
              </a:buClr>
              <a:buSzPts val="2200"/>
              <a:buFont typeface="Noto Sans Symbols"/>
              <a:buChar char="▪"/>
            </a:pPr>
            <a:r>
              <a:rPr b="0" i="0" lang="es-ES" sz="2200" u="none" cap="none" strike="noStrike">
                <a:solidFill>
                  <a:schemeClr val="dk1"/>
                </a:solidFill>
                <a:latin typeface="Calibri"/>
                <a:ea typeface="Calibri"/>
                <a:cs typeface="Calibri"/>
                <a:sym typeface="Calibri"/>
              </a:rPr>
              <a:t>Como </a:t>
            </a:r>
            <a:r>
              <a:rPr b="1" i="0" lang="es-ES" sz="2200" u="none" cap="none" strike="noStrike">
                <a:solidFill>
                  <a:schemeClr val="dk1"/>
                </a:solidFill>
                <a:latin typeface="Calibri"/>
                <a:ea typeface="Calibri"/>
                <a:cs typeface="Calibri"/>
                <a:sym typeface="Calibri"/>
              </a:rPr>
              <a:t>secretaria</a:t>
            </a:r>
            <a:r>
              <a:rPr b="0" i="0" lang="es-ES" sz="2200" u="none" cap="none" strike="noStrike">
                <a:solidFill>
                  <a:schemeClr val="dk1"/>
                </a:solidFill>
                <a:latin typeface="Calibri"/>
                <a:ea typeface="Calibri"/>
                <a:cs typeface="Calibri"/>
                <a:sym typeface="Calibri"/>
              </a:rPr>
              <a:t> quiero poder imprimir el listado de turnos asignados en una fecha determinada y </a:t>
            </a:r>
            <a:r>
              <a:rPr b="1" i="0" lang="es-ES" sz="2200" u="none" cap="none" strike="noStrike">
                <a:solidFill>
                  <a:schemeClr val="dk1"/>
                </a:solidFill>
                <a:latin typeface="Calibri"/>
                <a:ea typeface="Calibri"/>
                <a:cs typeface="Calibri"/>
                <a:sym typeface="Calibri"/>
              </a:rPr>
              <a:t>guardar la información de los mismos</a:t>
            </a:r>
            <a:r>
              <a:rPr b="0" i="0" lang="es-ES" sz="2200" u="none" cap="none" strike="noStrike">
                <a:solidFill>
                  <a:schemeClr val="dk1"/>
                </a:solidFill>
                <a:latin typeface="Calibri"/>
                <a:ea typeface="Calibri"/>
                <a:cs typeface="Calibri"/>
                <a:sym typeface="Calibri"/>
              </a:rPr>
              <a:t>.</a:t>
            </a:r>
            <a:endParaRPr b="0" i="0" sz="22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42"/>
          <p:cNvSpPr txBox="1"/>
          <p:nvPr>
            <p:ph type="title"/>
          </p:nvPr>
        </p:nvSpPr>
        <p:spPr>
          <a:xfrm>
            <a:off x="1097280" y="286603"/>
            <a:ext cx="10058400" cy="1450757"/>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3F3F3F"/>
              </a:buClr>
              <a:buSzPts val="4000"/>
              <a:buFont typeface="Calibri"/>
              <a:buNone/>
            </a:pPr>
            <a:r>
              <a:rPr b="1" lang="es-ES" sz="4000"/>
              <a:t>Historias de usuario – </a:t>
            </a:r>
            <a:r>
              <a:rPr b="1" lang="es-ES" sz="4400"/>
              <a:t>Forma de redactarlas</a:t>
            </a:r>
            <a:endParaRPr/>
          </a:p>
        </p:txBody>
      </p:sp>
      <p:sp>
        <p:nvSpPr>
          <p:cNvPr id="749" name="Google Shape;749;p42"/>
          <p:cNvSpPr txBox="1"/>
          <p:nvPr>
            <p:ph idx="1" type="body"/>
          </p:nvPr>
        </p:nvSpPr>
        <p:spPr>
          <a:xfrm>
            <a:off x="1097280" y="1845734"/>
            <a:ext cx="10058400" cy="4023360"/>
          </a:xfrm>
          <a:prstGeom prst="rect">
            <a:avLst/>
          </a:prstGeom>
          <a:noFill/>
          <a:ln>
            <a:noFill/>
          </a:ln>
        </p:spPr>
        <p:txBody>
          <a:bodyPr anchorCtr="0" anchor="t" bIns="45700" lIns="91425" spcFirstLastPara="1" rIns="91425" wrap="square" tIns="45700">
            <a:noAutofit/>
          </a:bodyPr>
          <a:lstStyle/>
          <a:p>
            <a:pPr indent="-68580" lvl="0" marL="68580" rtl="0" algn="just">
              <a:lnSpc>
                <a:spcPct val="90000"/>
              </a:lnSpc>
              <a:spcBef>
                <a:spcPts val="0"/>
              </a:spcBef>
              <a:spcAft>
                <a:spcPts val="0"/>
              </a:spcAft>
              <a:buSzPts val="2200"/>
              <a:buChar char=" "/>
            </a:pPr>
            <a:r>
              <a:rPr lang="es-ES" sz="2400">
                <a:solidFill>
                  <a:schemeClr val="dk1"/>
                </a:solidFill>
              </a:rPr>
              <a:t>Como </a:t>
            </a:r>
            <a:r>
              <a:rPr b="1" lang="es-ES" sz="2400">
                <a:solidFill>
                  <a:schemeClr val="dk1"/>
                </a:solidFill>
              </a:rPr>
              <a:t>Cliente</a:t>
            </a:r>
            <a:r>
              <a:rPr lang="es-ES" sz="2400">
                <a:solidFill>
                  <a:schemeClr val="dk1"/>
                </a:solidFill>
              </a:rPr>
              <a:t>, quiero </a:t>
            </a:r>
            <a:r>
              <a:rPr lang="es-ES" sz="2400">
                <a:solidFill>
                  <a:srgbClr val="FF0000"/>
                </a:solidFill>
              </a:rPr>
              <a:t>suscribirme por medio del sitio web </a:t>
            </a:r>
            <a:r>
              <a:rPr lang="es-ES" sz="2400"/>
              <a:t>y </a:t>
            </a:r>
            <a:r>
              <a:rPr b="1" lang="es-ES" sz="2400">
                <a:solidFill>
                  <a:srgbClr val="00B050"/>
                </a:solidFill>
              </a:rPr>
              <a:t>obtener un nuevo plan de T.V. por cable </a:t>
            </a:r>
            <a:endParaRPr sz="2400"/>
          </a:p>
          <a:p>
            <a:pPr indent="0" lvl="0" marL="68580" rtl="0" algn="just">
              <a:lnSpc>
                <a:spcPct val="90000"/>
              </a:lnSpc>
              <a:spcBef>
                <a:spcPts val="1400"/>
              </a:spcBef>
              <a:spcAft>
                <a:spcPts val="0"/>
              </a:spcAft>
              <a:buSzPts val="2200"/>
              <a:buNone/>
            </a:pPr>
            <a:r>
              <a:t/>
            </a:r>
            <a:endParaRPr sz="2400"/>
          </a:p>
          <a:p>
            <a:pPr indent="-68580" lvl="0" marL="68580" rtl="0" algn="just">
              <a:lnSpc>
                <a:spcPct val="90000"/>
              </a:lnSpc>
              <a:spcBef>
                <a:spcPts val="1400"/>
              </a:spcBef>
              <a:spcAft>
                <a:spcPts val="0"/>
              </a:spcAft>
              <a:buSzPts val="2200"/>
              <a:buChar char=" "/>
            </a:pPr>
            <a:r>
              <a:rPr lang="es-ES" sz="2400">
                <a:solidFill>
                  <a:schemeClr val="dk1"/>
                </a:solidFill>
              </a:rPr>
              <a:t>Como </a:t>
            </a:r>
            <a:r>
              <a:rPr b="1" lang="es-ES" sz="2400">
                <a:solidFill>
                  <a:schemeClr val="dk1"/>
                </a:solidFill>
              </a:rPr>
              <a:t>Vendedor</a:t>
            </a:r>
            <a:r>
              <a:rPr lang="es-ES" sz="2400">
                <a:solidFill>
                  <a:schemeClr val="dk1"/>
                </a:solidFill>
              </a:rPr>
              <a:t>, quiero </a:t>
            </a:r>
            <a:r>
              <a:rPr lang="es-ES" sz="2400">
                <a:solidFill>
                  <a:srgbClr val="FF0000"/>
                </a:solidFill>
              </a:rPr>
              <a:t>registrar los productos y cantidades que me solicita un cliente</a:t>
            </a:r>
            <a:r>
              <a:rPr lang="es-ES" sz="2400"/>
              <a:t> </a:t>
            </a:r>
            <a:r>
              <a:rPr lang="es-ES" sz="2400">
                <a:solidFill>
                  <a:schemeClr val="dk1"/>
                </a:solidFill>
              </a:rPr>
              <a:t>para</a:t>
            </a:r>
            <a:r>
              <a:rPr lang="es-ES" sz="2400"/>
              <a:t> </a:t>
            </a:r>
            <a:r>
              <a:rPr b="1" lang="es-ES" sz="2400">
                <a:solidFill>
                  <a:srgbClr val="00B050"/>
                </a:solidFill>
              </a:rPr>
              <a:t>crear un pedido de venta</a:t>
            </a:r>
            <a:r>
              <a:rPr lang="es-ES" sz="2400"/>
              <a:t>.</a:t>
            </a:r>
            <a:endParaRPr sz="2400"/>
          </a:p>
          <a:p>
            <a:pPr indent="0" lvl="0" marL="68580" rtl="0" algn="just">
              <a:lnSpc>
                <a:spcPct val="90000"/>
              </a:lnSpc>
              <a:spcBef>
                <a:spcPts val="1400"/>
              </a:spcBef>
              <a:spcAft>
                <a:spcPts val="0"/>
              </a:spcAft>
              <a:buSzPts val="2200"/>
              <a:buNone/>
            </a:pPr>
            <a:r>
              <a:t/>
            </a:r>
            <a:endParaRPr sz="2400"/>
          </a:p>
          <a:p>
            <a:pPr indent="-68580" lvl="0" marL="68580" rtl="0" algn="just">
              <a:lnSpc>
                <a:spcPct val="90000"/>
              </a:lnSpc>
              <a:spcBef>
                <a:spcPts val="1400"/>
              </a:spcBef>
              <a:spcAft>
                <a:spcPts val="200"/>
              </a:spcAft>
              <a:buSzPts val="2200"/>
              <a:buChar char=" "/>
            </a:pPr>
            <a:r>
              <a:rPr lang="es-ES" sz="2400">
                <a:solidFill>
                  <a:schemeClr val="dk1"/>
                </a:solidFill>
              </a:rPr>
              <a:t>Como </a:t>
            </a:r>
            <a:r>
              <a:rPr b="1" lang="es-ES" sz="2400">
                <a:solidFill>
                  <a:schemeClr val="dk1"/>
                </a:solidFill>
              </a:rPr>
              <a:t>Analista de compras</a:t>
            </a:r>
            <a:r>
              <a:rPr lang="es-ES" sz="2400">
                <a:solidFill>
                  <a:schemeClr val="dk1"/>
                </a:solidFill>
              </a:rPr>
              <a:t>, quiero </a:t>
            </a:r>
            <a:r>
              <a:rPr lang="es-ES" sz="2400">
                <a:solidFill>
                  <a:srgbClr val="FF0000"/>
                </a:solidFill>
              </a:rPr>
              <a:t>que el sistema notifique vía correo electrónico a los proveedores  </a:t>
            </a:r>
            <a:r>
              <a:rPr lang="es-ES" sz="2400">
                <a:solidFill>
                  <a:schemeClr val="dk1"/>
                </a:solidFill>
              </a:rPr>
              <a:t>para</a:t>
            </a:r>
            <a:r>
              <a:rPr lang="es-ES" sz="2400"/>
              <a:t> </a:t>
            </a:r>
            <a:r>
              <a:rPr b="1" lang="es-ES" sz="2400">
                <a:solidFill>
                  <a:srgbClr val="00B050"/>
                </a:solidFill>
              </a:rPr>
              <a:t>avisar que se ha enviado una cotización de licitación</a:t>
            </a:r>
            <a:endParaRPr b="1" sz="2400">
              <a:solidFill>
                <a:srgbClr val="00B050"/>
              </a:solidFill>
            </a:endParaRPr>
          </a:p>
        </p:txBody>
      </p:sp>
      <p:sp>
        <p:nvSpPr>
          <p:cNvPr id="750" name="Google Shape;750;p42"/>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es-ES"/>
              <a:t>INGENIERÍA DE SOFTWARE I  2023</a:t>
            </a:r>
            <a:endParaRPr/>
          </a:p>
        </p:txBody>
      </p:sp>
      <p:sp>
        <p:nvSpPr>
          <p:cNvPr id="751" name="Google Shape;751;p42"/>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43"/>
          <p:cNvSpPr txBox="1"/>
          <p:nvPr>
            <p:ph type="title"/>
          </p:nvPr>
        </p:nvSpPr>
        <p:spPr>
          <a:xfrm>
            <a:off x="1097280" y="286603"/>
            <a:ext cx="10058400" cy="1450757"/>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3F3F3F"/>
              </a:buClr>
              <a:buSzPts val="4000"/>
              <a:buFont typeface="Calibri"/>
              <a:buNone/>
            </a:pPr>
            <a:r>
              <a:rPr b="1" lang="es-ES" sz="4000"/>
              <a:t>Historias de usuario – </a:t>
            </a:r>
            <a:r>
              <a:rPr b="1" lang="es-ES" sz="4400"/>
              <a:t>Características</a:t>
            </a:r>
            <a:endParaRPr b="1" sz="4400"/>
          </a:p>
        </p:txBody>
      </p:sp>
      <p:sp>
        <p:nvSpPr>
          <p:cNvPr id="757" name="Google Shape;757;p43"/>
          <p:cNvSpPr txBox="1"/>
          <p:nvPr>
            <p:ph idx="1" type="body"/>
          </p:nvPr>
        </p:nvSpPr>
        <p:spPr>
          <a:xfrm>
            <a:off x="1097280" y="1845734"/>
            <a:ext cx="10058400" cy="4023360"/>
          </a:xfrm>
          <a:prstGeom prst="rect">
            <a:avLst/>
          </a:prstGeom>
          <a:noFill/>
          <a:ln>
            <a:noFill/>
          </a:ln>
        </p:spPr>
        <p:txBody>
          <a:bodyPr anchorCtr="0" anchor="t" bIns="45700" lIns="91425" spcFirstLastPara="1" rIns="91425" wrap="square" tIns="45700">
            <a:noAutofit/>
          </a:bodyPr>
          <a:lstStyle/>
          <a:p>
            <a:pPr indent="0" lvl="1" marL="3429" rtl="0" algn="just">
              <a:lnSpc>
                <a:spcPct val="90000"/>
              </a:lnSpc>
              <a:spcBef>
                <a:spcPts val="0"/>
              </a:spcBef>
              <a:spcAft>
                <a:spcPts val="0"/>
              </a:spcAft>
              <a:buSzPts val="2200"/>
              <a:buNone/>
            </a:pPr>
            <a:r>
              <a:rPr b="1" lang="es-ES" sz="2200"/>
              <a:t>Independientes unas de otras: </a:t>
            </a:r>
            <a:r>
              <a:rPr lang="es-ES" sz="2200"/>
              <a:t>De ser necesario, combinar las historias dependientes o buscar otra forma de dividir las historias de manera que resulten independientes. </a:t>
            </a:r>
            <a:endParaRPr/>
          </a:p>
          <a:p>
            <a:pPr indent="0" lvl="1" marL="3429" rtl="0" algn="just">
              <a:lnSpc>
                <a:spcPct val="90000"/>
              </a:lnSpc>
              <a:spcBef>
                <a:spcPts val="600"/>
              </a:spcBef>
              <a:spcAft>
                <a:spcPts val="0"/>
              </a:spcAft>
              <a:buSzPts val="2200"/>
              <a:buNone/>
            </a:pPr>
            <a:r>
              <a:t/>
            </a:r>
            <a:endParaRPr sz="2200"/>
          </a:p>
          <a:p>
            <a:pPr indent="0" lvl="1" marL="3429" rtl="0" algn="just">
              <a:lnSpc>
                <a:spcPct val="90000"/>
              </a:lnSpc>
              <a:spcBef>
                <a:spcPts val="600"/>
              </a:spcBef>
              <a:spcAft>
                <a:spcPts val="0"/>
              </a:spcAft>
              <a:buSzPts val="2200"/>
              <a:buNone/>
            </a:pPr>
            <a:r>
              <a:rPr b="1" lang="es-ES" sz="2200"/>
              <a:t>Negociables: </a:t>
            </a:r>
            <a:r>
              <a:rPr lang="es-ES" sz="2200"/>
              <a:t>La historia en sí misma no es lo suficientemente explícita como para considerarse un contrato, la discusión con los usuarios debe permitir esclarecer su alcance y éste debe dejarse explícito bajo la forma de pruebas de validación.</a:t>
            </a:r>
            <a:endParaRPr/>
          </a:p>
          <a:p>
            <a:pPr indent="0" lvl="1" marL="3429" rtl="0" algn="just">
              <a:lnSpc>
                <a:spcPct val="90000"/>
              </a:lnSpc>
              <a:spcBef>
                <a:spcPts val="600"/>
              </a:spcBef>
              <a:spcAft>
                <a:spcPts val="0"/>
              </a:spcAft>
              <a:buSzPts val="2200"/>
              <a:buNone/>
            </a:pPr>
            <a:r>
              <a:t/>
            </a:r>
            <a:endParaRPr sz="2200"/>
          </a:p>
          <a:p>
            <a:pPr indent="0" lvl="1" marL="3429" rtl="0" algn="just">
              <a:lnSpc>
                <a:spcPct val="90000"/>
              </a:lnSpc>
              <a:spcBef>
                <a:spcPts val="600"/>
              </a:spcBef>
              <a:spcAft>
                <a:spcPts val="0"/>
              </a:spcAft>
              <a:buSzPts val="2200"/>
              <a:buNone/>
            </a:pPr>
            <a:r>
              <a:rPr b="1" lang="es-ES" sz="2200"/>
              <a:t>Valoradas por los clientes o usuarios: </a:t>
            </a:r>
            <a:r>
              <a:rPr lang="es-ES" sz="2200"/>
              <a:t>Los intereses de los clientes y de los usuarios no siempre coinciden, pero en todo caso, cada historia debe ser importante para alguno de ellos más que para el desarrollador.</a:t>
            </a:r>
            <a:endParaRPr/>
          </a:p>
          <a:p>
            <a:pPr indent="0" lvl="0" marL="68580" rtl="0" algn="just">
              <a:lnSpc>
                <a:spcPct val="90000"/>
              </a:lnSpc>
              <a:spcBef>
                <a:spcPts val="1600"/>
              </a:spcBef>
              <a:spcAft>
                <a:spcPts val="200"/>
              </a:spcAft>
              <a:buSzPts val="2200"/>
              <a:buNone/>
            </a:pPr>
            <a:r>
              <a:t/>
            </a:r>
            <a:endParaRPr sz="2200"/>
          </a:p>
        </p:txBody>
      </p:sp>
      <p:sp>
        <p:nvSpPr>
          <p:cNvPr id="758" name="Google Shape;758;p43"/>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es-ES"/>
              <a:t>INGENIERÍA DE SOFTWARE I  2023</a:t>
            </a:r>
            <a:endParaRPr/>
          </a:p>
        </p:txBody>
      </p:sp>
      <p:sp>
        <p:nvSpPr>
          <p:cNvPr id="759" name="Google Shape;759;p43"/>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44"/>
          <p:cNvSpPr txBox="1"/>
          <p:nvPr>
            <p:ph type="title"/>
          </p:nvPr>
        </p:nvSpPr>
        <p:spPr>
          <a:xfrm>
            <a:off x="1097280" y="286603"/>
            <a:ext cx="10058400" cy="1450757"/>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3F3F3F"/>
              </a:buClr>
              <a:buSzPts val="4000"/>
              <a:buFont typeface="Calibri"/>
              <a:buNone/>
            </a:pPr>
            <a:r>
              <a:rPr b="1" lang="es-ES" sz="4000"/>
              <a:t>Historias de usuario – </a:t>
            </a:r>
            <a:r>
              <a:rPr b="1" lang="es-ES" sz="4400"/>
              <a:t>Características</a:t>
            </a:r>
            <a:endParaRPr b="1" sz="4400"/>
          </a:p>
        </p:txBody>
      </p:sp>
      <p:sp>
        <p:nvSpPr>
          <p:cNvPr id="765" name="Google Shape;765;p44"/>
          <p:cNvSpPr txBox="1"/>
          <p:nvPr>
            <p:ph idx="1" type="body"/>
          </p:nvPr>
        </p:nvSpPr>
        <p:spPr>
          <a:xfrm>
            <a:off x="1097280" y="1845734"/>
            <a:ext cx="10058400" cy="4023360"/>
          </a:xfrm>
          <a:prstGeom prst="rect">
            <a:avLst/>
          </a:prstGeom>
          <a:noFill/>
          <a:ln>
            <a:noFill/>
          </a:ln>
        </p:spPr>
        <p:txBody>
          <a:bodyPr anchorCtr="0" anchor="t" bIns="45700" lIns="91425" spcFirstLastPara="1" rIns="91425" wrap="square" tIns="45700">
            <a:noAutofit/>
          </a:bodyPr>
          <a:lstStyle/>
          <a:p>
            <a:pPr indent="0" lvl="1" marL="3429" rtl="0" algn="just">
              <a:lnSpc>
                <a:spcPct val="90000"/>
              </a:lnSpc>
              <a:spcBef>
                <a:spcPts val="0"/>
              </a:spcBef>
              <a:spcAft>
                <a:spcPts val="0"/>
              </a:spcAft>
              <a:buSzPts val="2200"/>
              <a:buNone/>
            </a:pPr>
            <a:r>
              <a:rPr b="1" lang="es-ES" sz="2200"/>
              <a:t>Estimables:  </a:t>
            </a:r>
            <a:r>
              <a:rPr lang="es-ES" sz="2200"/>
              <a:t>Un resultado de la discusión de una historia de usuario es la estimación del tiempo que tomará completarla. Esto permite estimar el tiempo total del proyecto.</a:t>
            </a:r>
            <a:endParaRPr/>
          </a:p>
          <a:p>
            <a:pPr indent="0" lvl="1" marL="3429" rtl="0" algn="just">
              <a:lnSpc>
                <a:spcPct val="90000"/>
              </a:lnSpc>
              <a:spcBef>
                <a:spcPts val="600"/>
              </a:spcBef>
              <a:spcAft>
                <a:spcPts val="0"/>
              </a:spcAft>
              <a:buSzPts val="2200"/>
              <a:buNone/>
            </a:pPr>
            <a:r>
              <a:t/>
            </a:r>
            <a:endParaRPr sz="2200"/>
          </a:p>
          <a:p>
            <a:pPr indent="0" lvl="1" marL="3429" rtl="0" algn="just">
              <a:lnSpc>
                <a:spcPct val="90000"/>
              </a:lnSpc>
              <a:spcBef>
                <a:spcPts val="600"/>
              </a:spcBef>
              <a:spcAft>
                <a:spcPts val="0"/>
              </a:spcAft>
              <a:buSzPts val="2200"/>
              <a:buNone/>
            </a:pPr>
            <a:r>
              <a:rPr b="1" lang="es-ES" sz="2200"/>
              <a:t>Pequeñas: </a:t>
            </a:r>
            <a:r>
              <a:rPr lang="es-ES" sz="2200"/>
              <a:t>Las historias muy largas son difíciles de estimar e imponen restricciones sobre la planificación de un desarrollo iterativo. Generalmente se recomienda la consolidación de historias muy cortas en una sola historia.</a:t>
            </a:r>
            <a:endParaRPr/>
          </a:p>
          <a:p>
            <a:pPr indent="0" lvl="1" marL="3429" rtl="0" algn="just">
              <a:lnSpc>
                <a:spcPct val="90000"/>
              </a:lnSpc>
              <a:spcBef>
                <a:spcPts val="600"/>
              </a:spcBef>
              <a:spcAft>
                <a:spcPts val="0"/>
              </a:spcAft>
              <a:buSzPts val="2200"/>
              <a:buNone/>
            </a:pPr>
            <a:r>
              <a:t/>
            </a:r>
            <a:endParaRPr sz="2200"/>
          </a:p>
          <a:p>
            <a:pPr indent="0" lvl="1" marL="3429" rtl="0" algn="just">
              <a:lnSpc>
                <a:spcPct val="90000"/>
              </a:lnSpc>
              <a:spcBef>
                <a:spcPts val="600"/>
              </a:spcBef>
              <a:spcAft>
                <a:spcPts val="400"/>
              </a:spcAft>
              <a:buSzPts val="2200"/>
              <a:buNone/>
            </a:pPr>
            <a:r>
              <a:rPr b="1" lang="es-ES" sz="2200"/>
              <a:t>Verificables: </a:t>
            </a:r>
            <a:r>
              <a:rPr lang="es-ES" sz="2200"/>
              <a:t>Las historias de usuario cubren requerimientos funcionales, por lo que generalmente son verificables. Cuando sea posible, la verificación debe automatizarse, de manera que pueda ser verificada en cada entrega del proyecto.</a:t>
            </a:r>
            <a:endParaRPr/>
          </a:p>
        </p:txBody>
      </p:sp>
      <p:sp>
        <p:nvSpPr>
          <p:cNvPr id="766" name="Google Shape;766;p44"/>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es-ES"/>
              <a:t>INGENIERÍA DE SOFTWARE I  2023</a:t>
            </a:r>
            <a:endParaRPr/>
          </a:p>
        </p:txBody>
      </p:sp>
      <p:sp>
        <p:nvSpPr>
          <p:cNvPr id="767" name="Google Shape;767;p44"/>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8"/>
          <p:cNvSpPr txBox="1"/>
          <p:nvPr>
            <p:ph type="title"/>
          </p:nvPr>
        </p:nvSpPr>
        <p:spPr>
          <a:xfrm>
            <a:off x="1097280" y="286603"/>
            <a:ext cx="10058400" cy="1450757"/>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rgbClr val="3F3F3F"/>
              </a:buClr>
              <a:buSzPts val="4400"/>
              <a:buFont typeface="Calibri"/>
              <a:buNone/>
            </a:pPr>
            <a:r>
              <a:rPr b="1" lang="es-ES" sz="4400"/>
              <a:t>Requerimientos</a:t>
            </a:r>
            <a:endParaRPr b="1" sz="4400"/>
          </a:p>
        </p:txBody>
      </p:sp>
      <p:sp>
        <p:nvSpPr>
          <p:cNvPr id="432" name="Google Shape;432;p8"/>
          <p:cNvSpPr txBox="1"/>
          <p:nvPr>
            <p:ph idx="1" type="body"/>
          </p:nvPr>
        </p:nvSpPr>
        <p:spPr>
          <a:xfrm>
            <a:off x="1097280" y="1845734"/>
            <a:ext cx="10058400" cy="4023360"/>
          </a:xfrm>
          <a:prstGeom prst="rect">
            <a:avLst/>
          </a:prstGeom>
          <a:noFill/>
          <a:ln>
            <a:noFill/>
          </a:ln>
        </p:spPr>
        <p:txBody>
          <a:bodyPr anchorCtr="0" anchor="t" bIns="45700" lIns="91425" spcFirstLastPara="1" rIns="91425" wrap="square" tIns="45700">
            <a:normAutofit/>
          </a:bodyPr>
          <a:lstStyle/>
          <a:p>
            <a:pPr indent="-68580" lvl="0" marL="68580" rtl="0" algn="l">
              <a:lnSpc>
                <a:spcPct val="90000"/>
              </a:lnSpc>
              <a:spcBef>
                <a:spcPts val="0"/>
              </a:spcBef>
              <a:spcAft>
                <a:spcPts val="0"/>
              </a:spcAft>
              <a:buSzPts val="2200"/>
              <a:buChar char=" "/>
            </a:pPr>
            <a:r>
              <a:rPr lang="es-ES" sz="2400"/>
              <a:t>Un requerimiento (o requisito) es una característica del sistema o una descripción de algo que el sistema es capaz de hacer con el objeto de satisfacer el propósito del sistema</a:t>
            </a:r>
            <a:endParaRPr sz="2400"/>
          </a:p>
          <a:p>
            <a:pPr indent="0" lvl="0" marL="68580" rtl="0" algn="l">
              <a:lnSpc>
                <a:spcPct val="90000"/>
              </a:lnSpc>
              <a:spcBef>
                <a:spcPts val="1400"/>
              </a:spcBef>
              <a:spcAft>
                <a:spcPts val="200"/>
              </a:spcAft>
              <a:buSzPts val="2200"/>
              <a:buNone/>
            </a:pPr>
            <a:r>
              <a:t/>
            </a:r>
            <a:endParaRPr sz="2400"/>
          </a:p>
        </p:txBody>
      </p:sp>
      <p:sp>
        <p:nvSpPr>
          <p:cNvPr id="433" name="Google Shape;433;p8"/>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b="1" lang="es-ES"/>
              <a:t>INGENIERÍA DE SOFTWARE I  2023</a:t>
            </a:r>
            <a:endParaRPr b="1"/>
          </a:p>
        </p:txBody>
      </p:sp>
      <p:sp>
        <p:nvSpPr>
          <p:cNvPr id="434" name="Google Shape;434;p8"/>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solidFill>
                  <a:srgbClr val="FFBFBF"/>
                </a:solidFill>
              </a:rPr>
              <a:t>‹#›</a:t>
            </a:fld>
            <a:endParaRPr>
              <a:solidFill>
                <a:srgbClr val="FFBFBF"/>
              </a:solidFill>
            </a:endParaRPr>
          </a:p>
        </p:txBody>
      </p:sp>
      <p:pic>
        <p:nvPicPr>
          <p:cNvPr descr="http://vignette2.wikia.nocookie.net/requerimientosing/images/a/a9/Analisis_de_requerimientos.jpg/revision/latest?cb=20141018055640&amp;path-prefix=es" id="435" name="Google Shape;435;p8"/>
          <p:cNvPicPr preferRelativeResize="0"/>
          <p:nvPr/>
        </p:nvPicPr>
        <p:blipFill rotWithShape="1">
          <a:blip r:embed="rId3">
            <a:alphaModFix/>
          </a:blip>
          <a:srcRect b="0" l="0" r="0" t="0"/>
          <a:stretch/>
        </p:blipFill>
        <p:spPr>
          <a:xfrm>
            <a:off x="6960099" y="2910749"/>
            <a:ext cx="2665789" cy="295984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45"/>
          <p:cNvSpPr txBox="1"/>
          <p:nvPr>
            <p:ph type="title"/>
          </p:nvPr>
        </p:nvSpPr>
        <p:spPr>
          <a:xfrm>
            <a:off x="1229360" y="306923"/>
            <a:ext cx="10718800" cy="1450757"/>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3F3F3F"/>
              </a:buClr>
              <a:buSzPts val="3600"/>
              <a:buFont typeface="Calibri"/>
              <a:buNone/>
            </a:pPr>
            <a:r>
              <a:rPr b="1" lang="es-ES"/>
              <a:t>Historias de usuario  </a:t>
            </a:r>
            <a:r>
              <a:rPr b="1" lang="es-ES" sz="4000"/>
              <a:t>- </a:t>
            </a:r>
            <a:r>
              <a:rPr b="1" lang="es-ES" sz="4400"/>
              <a:t>Criterios de aceptación</a:t>
            </a:r>
            <a:endParaRPr b="1" sz="4000"/>
          </a:p>
        </p:txBody>
      </p:sp>
      <p:sp>
        <p:nvSpPr>
          <p:cNvPr id="773" name="Google Shape;773;p45"/>
          <p:cNvSpPr txBox="1"/>
          <p:nvPr>
            <p:ph idx="1" type="body"/>
          </p:nvPr>
        </p:nvSpPr>
        <p:spPr>
          <a:xfrm>
            <a:off x="1097280" y="1845734"/>
            <a:ext cx="10058400" cy="4023360"/>
          </a:xfrm>
          <a:prstGeom prst="rect">
            <a:avLst/>
          </a:prstGeom>
          <a:noFill/>
          <a:ln>
            <a:noFill/>
          </a:ln>
        </p:spPr>
        <p:txBody>
          <a:bodyPr anchorCtr="0" anchor="t" bIns="45700" lIns="91425" spcFirstLastPara="1" rIns="91425" wrap="square" tIns="45700">
            <a:noAutofit/>
          </a:bodyPr>
          <a:lstStyle/>
          <a:p>
            <a:pPr indent="-342899" lvl="1" marL="502919" rtl="0" algn="just">
              <a:lnSpc>
                <a:spcPct val="90000"/>
              </a:lnSpc>
              <a:spcBef>
                <a:spcPts val="0"/>
              </a:spcBef>
              <a:spcAft>
                <a:spcPts val="0"/>
              </a:spcAft>
              <a:buSzPts val="2200"/>
              <a:buFont typeface="Noto Sans Symbols"/>
              <a:buChar char="▪"/>
            </a:pPr>
            <a:r>
              <a:rPr lang="es-ES" sz="2200"/>
              <a:t>Un criterio de aceptación es el criterio por el cual se define si una historia de usuario fue desarrollada según la expectativa del Product Manager/Owner (como representante de los criterios del cliente) y se si puede dar como hecha.</a:t>
            </a:r>
            <a:endParaRPr/>
          </a:p>
          <a:p>
            <a:pPr indent="-203200" lvl="1" marL="482600" rtl="0" algn="just">
              <a:lnSpc>
                <a:spcPct val="90000"/>
              </a:lnSpc>
              <a:spcBef>
                <a:spcPts val="600"/>
              </a:spcBef>
              <a:spcAft>
                <a:spcPts val="0"/>
              </a:spcAft>
              <a:buSzPts val="2200"/>
              <a:buFont typeface="Noto Sans Symbols"/>
              <a:buNone/>
            </a:pPr>
            <a:r>
              <a:t/>
            </a:r>
            <a:endParaRPr sz="2200"/>
          </a:p>
          <a:p>
            <a:pPr indent="-342899" lvl="1" marL="502919" rtl="0" algn="just">
              <a:lnSpc>
                <a:spcPct val="90000"/>
              </a:lnSpc>
              <a:spcBef>
                <a:spcPts val="600"/>
              </a:spcBef>
              <a:spcAft>
                <a:spcPts val="400"/>
              </a:spcAft>
              <a:buSzPts val="2200"/>
              <a:buFont typeface="Noto Sans Symbols"/>
              <a:buChar char="▪"/>
            </a:pPr>
            <a:r>
              <a:rPr lang="es-ES" sz="2200"/>
              <a:t>Deben ser definidos durante la etapa inicial antes de la codificación, acompañan a la historia de usuario, porque complementan la historia de usuario y ayudan al equipo de desarrollo a entender mejor cómo se espera que el producto se comporte. </a:t>
            </a:r>
            <a:endParaRPr/>
          </a:p>
        </p:txBody>
      </p:sp>
      <p:sp>
        <p:nvSpPr>
          <p:cNvPr id="774" name="Google Shape;774;p45"/>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es-ES"/>
              <a:t>INGENIERÍA DE SOFTWARE I  2023</a:t>
            </a:r>
            <a:endParaRPr/>
          </a:p>
        </p:txBody>
      </p:sp>
      <p:sp>
        <p:nvSpPr>
          <p:cNvPr id="775" name="Google Shape;775;p45"/>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46"/>
          <p:cNvSpPr txBox="1"/>
          <p:nvPr>
            <p:ph type="title"/>
          </p:nvPr>
        </p:nvSpPr>
        <p:spPr>
          <a:xfrm>
            <a:off x="1097280" y="286603"/>
            <a:ext cx="10058400" cy="1450757"/>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3F3F3F"/>
              </a:buClr>
              <a:buSzPts val="3600"/>
              <a:buFont typeface="Calibri"/>
              <a:buNone/>
            </a:pPr>
            <a:r>
              <a:rPr b="1" lang="es-ES"/>
              <a:t>Historias de usuario  </a:t>
            </a:r>
            <a:r>
              <a:rPr b="1" lang="es-ES" sz="4000"/>
              <a:t>- </a:t>
            </a:r>
            <a:r>
              <a:rPr b="1" lang="es-ES" sz="4200"/>
              <a:t>Criterios de aceptación</a:t>
            </a:r>
            <a:endParaRPr/>
          </a:p>
        </p:txBody>
      </p:sp>
      <p:sp>
        <p:nvSpPr>
          <p:cNvPr id="781" name="Google Shape;781;p46"/>
          <p:cNvSpPr txBox="1"/>
          <p:nvPr>
            <p:ph idx="1" type="body"/>
          </p:nvPr>
        </p:nvSpPr>
        <p:spPr>
          <a:xfrm>
            <a:off x="1097280" y="1845734"/>
            <a:ext cx="10058400" cy="4023360"/>
          </a:xfrm>
          <a:prstGeom prst="rect">
            <a:avLst/>
          </a:prstGeom>
          <a:noFill/>
          <a:ln>
            <a:noFill/>
          </a:ln>
        </p:spPr>
        <p:txBody>
          <a:bodyPr anchorCtr="0" anchor="t" bIns="45700" lIns="91425" spcFirstLastPara="1" rIns="91425" wrap="square" tIns="45700">
            <a:noAutofit/>
          </a:bodyPr>
          <a:lstStyle/>
          <a:p>
            <a:pPr indent="-342899" lvl="1" marL="502919" rtl="0" algn="just">
              <a:lnSpc>
                <a:spcPct val="90000"/>
              </a:lnSpc>
              <a:spcBef>
                <a:spcPts val="0"/>
              </a:spcBef>
              <a:spcAft>
                <a:spcPts val="0"/>
              </a:spcAft>
              <a:buSzPts val="2200"/>
              <a:buFont typeface="Noto Sans Symbols"/>
              <a:buChar char="▪"/>
            </a:pPr>
            <a:r>
              <a:rPr lang="es-ES" sz="2400"/>
              <a:t>Los criterios de aceptación son utilizados para expresar el resultado de las conversaciones del cliente con el desarrollador. El cliente debería ser quien las escriba más que el desarrollador.</a:t>
            </a:r>
            <a:endParaRPr sz="2400"/>
          </a:p>
          <a:p>
            <a:pPr indent="-342899" lvl="1" marL="502919" rtl="0" algn="just">
              <a:lnSpc>
                <a:spcPct val="90000"/>
              </a:lnSpc>
              <a:spcBef>
                <a:spcPts val="1600"/>
              </a:spcBef>
              <a:spcAft>
                <a:spcPts val="0"/>
              </a:spcAft>
              <a:buSzPts val="2200"/>
              <a:buFont typeface="Noto Sans Symbols"/>
              <a:buChar char="▪"/>
            </a:pPr>
            <a:r>
              <a:rPr lang="es-ES" sz="2400"/>
              <a:t>Representan el inicio de la definición del cómo. No están diseñados para ser tan detallados como una especificación de diseño tradicional. </a:t>
            </a:r>
            <a:endParaRPr sz="2400"/>
          </a:p>
          <a:p>
            <a:pPr indent="-342899" lvl="1" marL="502919" rtl="0" algn="just">
              <a:lnSpc>
                <a:spcPct val="90000"/>
              </a:lnSpc>
              <a:spcBef>
                <a:spcPts val="1600"/>
              </a:spcBef>
              <a:spcAft>
                <a:spcPts val="0"/>
              </a:spcAft>
              <a:buSzPts val="2200"/>
              <a:buFont typeface="Noto Sans Symbols"/>
              <a:buChar char="▪"/>
            </a:pPr>
            <a:r>
              <a:rPr lang="es-ES" sz="2400"/>
              <a:t>Si una historia de usuario tiene más de 4 criterios de aceptación, debe evaluarse subdividir la historia. </a:t>
            </a:r>
            <a:endParaRPr sz="2400"/>
          </a:p>
          <a:p>
            <a:pPr indent="-342899" lvl="1" marL="502919" rtl="0" algn="just">
              <a:lnSpc>
                <a:spcPct val="90000"/>
              </a:lnSpc>
              <a:spcBef>
                <a:spcPts val="1600"/>
              </a:spcBef>
              <a:spcAft>
                <a:spcPts val="0"/>
              </a:spcAft>
              <a:buSzPts val="2200"/>
              <a:buFont typeface="Noto Sans Symbols"/>
              <a:buChar char="▪"/>
            </a:pPr>
            <a:r>
              <a:rPr lang="es-ES" sz="2400"/>
              <a:t>Puede añadirse un número de escenario para identificar al criterio, asociado a la historia de usuario en cuestión. </a:t>
            </a:r>
            <a:endParaRPr sz="2400"/>
          </a:p>
          <a:p>
            <a:pPr indent="-203200" lvl="1" marL="486029" rtl="0" algn="just">
              <a:lnSpc>
                <a:spcPct val="90000"/>
              </a:lnSpc>
              <a:spcBef>
                <a:spcPts val="1000"/>
              </a:spcBef>
              <a:spcAft>
                <a:spcPts val="0"/>
              </a:spcAft>
              <a:buSzPts val="2200"/>
              <a:buFont typeface="Noto Sans Symbols"/>
              <a:buNone/>
            </a:pPr>
            <a:r>
              <a:t/>
            </a:r>
            <a:endParaRPr sz="2400"/>
          </a:p>
          <a:p>
            <a:pPr indent="-203200" lvl="1" marL="486029" rtl="0" algn="just">
              <a:lnSpc>
                <a:spcPct val="90000"/>
              </a:lnSpc>
              <a:spcBef>
                <a:spcPts val="400"/>
              </a:spcBef>
              <a:spcAft>
                <a:spcPts val="400"/>
              </a:spcAft>
              <a:buSzPts val="2200"/>
              <a:buFont typeface="Noto Sans Symbols"/>
              <a:buNone/>
            </a:pPr>
            <a:r>
              <a:t/>
            </a:r>
            <a:endParaRPr sz="2400"/>
          </a:p>
        </p:txBody>
      </p:sp>
      <p:sp>
        <p:nvSpPr>
          <p:cNvPr id="782" name="Google Shape;782;p46"/>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es-ES"/>
              <a:t>INGENIERÍA DE SOFTWARE I  2023</a:t>
            </a:r>
            <a:endParaRPr/>
          </a:p>
        </p:txBody>
      </p:sp>
      <p:sp>
        <p:nvSpPr>
          <p:cNvPr id="783" name="Google Shape;783;p46"/>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127"/>
          <p:cNvSpPr txBox="1"/>
          <p:nvPr>
            <p:ph type="title"/>
          </p:nvPr>
        </p:nvSpPr>
        <p:spPr>
          <a:xfrm>
            <a:off x="1097280" y="286603"/>
            <a:ext cx="10058400" cy="1450757"/>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3F3F3F"/>
              </a:buClr>
              <a:buSzPts val="4000"/>
              <a:buFont typeface="Calibri"/>
              <a:buNone/>
            </a:pPr>
            <a:r>
              <a:rPr b="1" lang="es-ES" sz="4000"/>
              <a:t>Historias de usuario – </a:t>
            </a:r>
            <a:r>
              <a:rPr b="1" lang="es-ES" sz="4400"/>
              <a:t>Plantilla</a:t>
            </a:r>
            <a:endParaRPr/>
          </a:p>
        </p:txBody>
      </p:sp>
      <p:sp>
        <p:nvSpPr>
          <p:cNvPr id="789" name="Google Shape;789;p127"/>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es-ES"/>
              <a:t>INGENIERÍA DE SOFTWARE I  2023</a:t>
            </a:r>
            <a:endParaRPr/>
          </a:p>
        </p:txBody>
      </p:sp>
      <p:sp>
        <p:nvSpPr>
          <p:cNvPr id="790" name="Google Shape;790;p127"/>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sp>
        <p:nvSpPr>
          <p:cNvPr id="791" name="Google Shape;791;p127"/>
          <p:cNvSpPr/>
          <p:nvPr/>
        </p:nvSpPr>
        <p:spPr>
          <a:xfrm>
            <a:off x="1806702" y="2166424"/>
            <a:ext cx="8434578" cy="4031175"/>
          </a:xfrm>
          <a:prstGeom prst="snip1Rect">
            <a:avLst>
              <a:gd fmla="val 15123" name="adj"/>
            </a:avLst>
          </a:prstGeom>
          <a:solidFill>
            <a:srgbClr val="FFFF66"/>
          </a:solidFill>
          <a:ln cap="flat" cmpd="sng" w="25400">
            <a:solidFill>
              <a:schemeClr val="lt1"/>
            </a:solidFill>
            <a:prstDash val="solid"/>
            <a:round/>
            <a:headEnd len="sm" w="sm" type="none"/>
            <a:tailEnd len="sm" w="sm" type="none"/>
          </a:ln>
          <a:effectLst>
            <a:outerShdw blurRad="38100" rotWithShape="0" dir="5400000" dist="254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792" name="Google Shape;792;p127"/>
          <p:cNvSpPr txBox="1"/>
          <p:nvPr/>
        </p:nvSpPr>
        <p:spPr>
          <a:xfrm>
            <a:off x="2034543" y="2744890"/>
            <a:ext cx="7880552" cy="345271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accent1"/>
              </a:buClr>
              <a:buSzPts val="1824"/>
              <a:buFont typeface="Arial"/>
              <a:buChar char="•"/>
            </a:pPr>
            <a:r>
              <a:rPr b="1" i="0" lang="es-ES" sz="2400" u="none" cap="none" strike="noStrike">
                <a:solidFill>
                  <a:srgbClr val="3F3F3F"/>
                </a:solidFill>
                <a:latin typeface="Calibri"/>
                <a:ea typeface="Calibri"/>
                <a:cs typeface="Calibri"/>
                <a:sym typeface="Calibri"/>
              </a:rPr>
              <a:t>ID</a:t>
            </a:r>
            <a:r>
              <a:rPr b="0" i="0" lang="es-ES" sz="2400" u="none" cap="none" strike="noStrike">
                <a:solidFill>
                  <a:srgbClr val="3F3F3F"/>
                </a:solidFill>
                <a:latin typeface="Calibri"/>
                <a:ea typeface="Calibri"/>
                <a:cs typeface="Calibri"/>
                <a:sym typeface="Calibri"/>
              </a:rPr>
              <a:t>: Identificador unívoco de la historia expresado como texto generalmente de la forma &lt;verbo&gt; &lt;sustantivo&gt;</a:t>
            </a:r>
            <a:endParaRPr b="0" i="0" sz="2000" u="none" cap="none" strike="noStrike">
              <a:solidFill>
                <a:srgbClr val="3F3F3F"/>
              </a:solidFill>
              <a:latin typeface="Calibri"/>
              <a:ea typeface="Calibri"/>
              <a:cs typeface="Calibri"/>
              <a:sym typeface="Calibri"/>
            </a:endParaRPr>
          </a:p>
          <a:p>
            <a:pPr indent="-227076" lvl="0" marL="342900" marR="0" rtl="0" algn="l">
              <a:lnSpc>
                <a:spcPct val="100000"/>
              </a:lnSpc>
              <a:spcBef>
                <a:spcPts val="600"/>
              </a:spcBef>
              <a:spcAft>
                <a:spcPts val="0"/>
              </a:spcAft>
              <a:buClr>
                <a:schemeClr val="accent1"/>
              </a:buClr>
              <a:buSzPts val="1824"/>
              <a:buFont typeface="Arial"/>
              <a:buNone/>
            </a:pPr>
            <a:r>
              <a:t/>
            </a:r>
            <a:endParaRPr b="0" i="0" sz="2400" u="none" cap="none" strike="noStrike">
              <a:solidFill>
                <a:srgbClr val="3F3F3F"/>
              </a:solidFill>
              <a:latin typeface="Calibri"/>
              <a:ea typeface="Calibri"/>
              <a:cs typeface="Calibri"/>
              <a:sym typeface="Calibri"/>
            </a:endParaRPr>
          </a:p>
          <a:p>
            <a:pPr indent="-342900" lvl="0" marL="342900" marR="0" rtl="0" algn="l">
              <a:lnSpc>
                <a:spcPct val="100000"/>
              </a:lnSpc>
              <a:spcBef>
                <a:spcPts val="600"/>
              </a:spcBef>
              <a:spcAft>
                <a:spcPts val="0"/>
              </a:spcAft>
              <a:buClr>
                <a:schemeClr val="accent1"/>
              </a:buClr>
              <a:buSzPts val="1824"/>
              <a:buFont typeface="Arial"/>
              <a:buChar char="•"/>
            </a:pPr>
            <a:r>
              <a:rPr b="1" i="0" lang="es-ES" sz="2400" u="none" cap="none" strike="noStrike">
                <a:solidFill>
                  <a:srgbClr val="3F3F3F"/>
                </a:solidFill>
                <a:latin typeface="Calibri"/>
                <a:ea typeface="Calibri"/>
                <a:cs typeface="Calibri"/>
                <a:sym typeface="Calibri"/>
              </a:rPr>
              <a:t>TÍTULO</a:t>
            </a:r>
            <a:r>
              <a:rPr b="0" i="0" lang="es-ES" sz="2400" u="none" cap="none" strike="noStrike">
                <a:solidFill>
                  <a:srgbClr val="3F3F3F"/>
                </a:solidFill>
                <a:latin typeface="Calibri"/>
                <a:ea typeface="Calibri"/>
                <a:cs typeface="Calibri"/>
                <a:sym typeface="Calibri"/>
              </a:rPr>
              <a:t>:  Descripción de la historia de la forma:  </a:t>
            </a:r>
            <a:r>
              <a:rPr b="1" i="0" lang="es-ES" sz="2400" u="none" cap="none" strike="noStrike">
                <a:solidFill>
                  <a:srgbClr val="3F3F3F"/>
                </a:solidFill>
                <a:latin typeface="Calibri"/>
                <a:ea typeface="Calibri"/>
                <a:cs typeface="Calibri"/>
                <a:sym typeface="Calibri"/>
              </a:rPr>
              <a:t>Como</a:t>
            </a:r>
            <a:r>
              <a:rPr b="0" i="0" lang="es-ES" sz="2400" u="none" cap="none" strike="noStrike">
                <a:solidFill>
                  <a:srgbClr val="3F3F3F"/>
                </a:solidFill>
                <a:latin typeface="Calibri"/>
                <a:ea typeface="Calibri"/>
                <a:cs typeface="Calibri"/>
                <a:sym typeface="Calibri"/>
              </a:rPr>
              <a:t> &lt;rol&gt; </a:t>
            </a:r>
            <a:r>
              <a:rPr b="1" i="0" lang="es-ES" sz="2400" u="none" cap="none" strike="noStrike">
                <a:solidFill>
                  <a:srgbClr val="3F3F3F"/>
                </a:solidFill>
                <a:latin typeface="Calibri"/>
                <a:ea typeface="Calibri"/>
                <a:cs typeface="Calibri"/>
                <a:sym typeface="Calibri"/>
              </a:rPr>
              <a:t>quiero</a:t>
            </a:r>
            <a:r>
              <a:rPr b="0" i="0" lang="es-ES" sz="2400" u="none" cap="none" strike="noStrike">
                <a:solidFill>
                  <a:srgbClr val="3F3F3F"/>
                </a:solidFill>
                <a:latin typeface="Calibri"/>
                <a:ea typeface="Calibri"/>
                <a:cs typeface="Calibri"/>
                <a:sym typeface="Calibri"/>
              </a:rPr>
              <a:t> &lt;algo&gt; </a:t>
            </a:r>
            <a:r>
              <a:rPr b="1" i="0" lang="es-ES" sz="2400" u="none" cap="none" strike="noStrike">
                <a:solidFill>
                  <a:srgbClr val="3F3F3F"/>
                </a:solidFill>
                <a:latin typeface="Calibri"/>
                <a:ea typeface="Calibri"/>
                <a:cs typeface="Calibri"/>
                <a:sym typeface="Calibri"/>
              </a:rPr>
              <a:t>para poder </a:t>
            </a:r>
            <a:r>
              <a:rPr b="0" i="0" lang="es-ES" sz="2400" u="none" cap="none" strike="noStrike">
                <a:solidFill>
                  <a:srgbClr val="3F3F3F"/>
                </a:solidFill>
                <a:latin typeface="Calibri"/>
                <a:ea typeface="Calibri"/>
                <a:cs typeface="Calibri"/>
                <a:sym typeface="Calibri"/>
              </a:rPr>
              <a:t>&lt;beneficio&gt;. </a:t>
            </a:r>
            <a:endParaRPr b="0" i="0" sz="2000" u="none" cap="none" strike="noStrike">
              <a:solidFill>
                <a:srgbClr val="3F3F3F"/>
              </a:solidFill>
              <a:latin typeface="Calibri"/>
              <a:ea typeface="Calibri"/>
              <a:cs typeface="Calibri"/>
              <a:sym typeface="Calibri"/>
            </a:endParaRPr>
          </a:p>
          <a:p>
            <a:pPr indent="-227076" lvl="0" marL="342900" marR="0" rtl="0" algn="l">
              <a:lnSpc>
                <a:spcPct val="100000"/>
              </a:lnSpc>
              <a:spcBef>
                <a:spcPts val="600"/>
              </a:spcBef>
              <a:spcAft>
                <a:spcPts val="0"/>
              </a:spcAft>
              <a:buClr>
                <a:schemeClr val="accent1"/>
              </a:buClr>
              <a:buSzPts val="1824"/>
              <a:buFont typeface="Arial"/>
              <a:buNone/>
            </a:pPr>
            <a:r>
              <a:t/>
            </a:r>
            <a:endParaRPr b="0" i="0" sz="2400" u="none" cap="none" strike="noStrike">
              <a:solidFill>
                <a:srgbClr val="3F3F3F"/>
              </a:solidFill>
              <a:latin typeface="Calibri"/>
              <a:ea typeface="Calibri"/>
              <a:cs typeface="Calibri"/>
              <a:sym typeface="Calibri"/>
            </a:endParaRPr>
          </a:p>
          <a:p>
            <a:pPr indent="-342900" lvl="0" marL="342900" marR="0" rtl="0" algn="l">
              <a:lnSpc>
                <a:spcPct val="100000"/>
              </a:lnSpc>
              <a:spcBef>
                <a:spcPts val="600"/>
              </a:spcBef>
              <a:spcAft>
                <a:spcPts val="0"/>
              </a:spcAft>
              <a:buClr>
                <a:schemeClr val="accent1"/>
              </a:buClr>
              <a:buSzPts val="1824"/>
              <a:buFont typeface="Arial"/>
              <a:buChar char="•"/>
            </a:pPr>
            <a:r>
              <a:rPr b="1" i="0" lang="es-ES" sz="2400" u="none" cap="none" strike="noStrike">
                <a:solidFill>
                  <a:srgbClr val="3F3F3F"/>
                </a:solidFill>
                <a:latin typeface="Calibri"/>
                <a:ea typeface="Calibri"/>
                <a:cs typeface="Calibri"/>
                <a:sym typeface="Calibri"/>
              </a:rPr>
              <a:t>REGLAS DE NEGOCIO</a:t>
            </a:r>
            <a:r>
              <a:rPr b="0" i="0" lang="es-ES" sz="2400" u="none" cap="none" strike="noStrike">
                <a:solidFill>
                  <a:srgbClr val="3F3F3F"/>
                </a:solidFill>
                <a:latin typeface="Calibri"/>
                <a:ea typeface="Calibri"/>
                <a:cs typeface="Calibri"/>
                <a:sym typeface="Calibri"/>
              </a:rPr>
              <a:t>: Conjunto de reglas, normas, políticas, etc. que condicionan el modo de operación. </a:t>
            </a:r>
            <a:endParaRPr b="0" i="0" sz="2000" u="none" cap="none" strike="noStrike">
              <a:solidFill>
                <a:srgbClr val="3F3F3F"/>
              </a:solidFill>
              <a:latin typeface="Calibri"/>
              <a:ea typeface="Calibri"/>
              <a:cs typeface="Calibri"/>
              <a:sym typeface="Calibri"/>
            </a:endParaRPr>
          </a:p>
          <a:p>
            <a:pPr indent="0" lvl="2" marL="594372" marR="0" rtl="0" algn="l">
              <a:lnSpc>
                <a:spcPct val="100000"/>
              </a:lnSpc>
              <a:spcBef>
                <a:spcPts val="500"/>
              </a:spcBef>
              <a:spcAft>
                <a:spcPts val="0"/>
              </a:spcAft>
              <a:buClr>
                <a:schemeClr val="accent1"/>
              </a:buClr>
              <a:buSzPts val="1824"/>
              <a:buFont typeface="Calibri"/>
              <a:buNone/>
            </a:pPr>
            <a:r>
              <a:t/>
            </a:r>
            <a:endParaRPr b="0" i="0" sz="2400" u="none" cap="none" strike="noStrike">
              <a:solidFill>
                <a:srgbClr val="3F3F3F"/>
              </a:solidFill>
              <a:latin typeface="Calibri"/>
              <a:ea typeface="Calibri"/>
              <a:cs typeface="Calibri"/>
              <a:sym typeface="Calibri"/>
            </a:endParaRPr>
          </a:p>
          <a:p>
            <a:pPr indent="-274325" lvl="0" marL="274325" marR="0" rtl="0" algn="l">
              <a:lnSpc>
                <a:spcPct val="100000"/>
              </a:lnSpc>
              <a:spcBef>
                <a:spcPts val="600"/>
              </a:spcBef>
              <a:spcAft>
                <a:spcPts val="0"/>
              </a:spcAft>
              <a:buClr>
                <a:schemeClr val="accent1"/>
              </a:buClr>
              <a:buSzPts val="2128"/>
              <a:buFont typeface="Calibri"/>
              <a:buNone/>
            </a:pPr>
            <a:r>
              <a:t/>
            </a:r>
            <a:endParaRPr b="0" i="0" sz="2000" u="none" cap="none" strike="noStrike">
              <a:solidFill>
                <a:srgbClr val="3F3F3F"/>
              </a:solidFill>
              <a:latin typeface="Calibri"/>
              <a:ea typeface="Calibri"/>
              <a:cs typeface="Calibri"/>
              <a:sym typeface="Calibri"/>
            </a:endParaRPr>
          </a:p>
          <a:p>
            <a:pPr indent="-139196" lvl="0" marL="274325" marR="0" rtl="0" algn="l">
              <a:lnSpc>
                <a:spcPct val="100000"/>
              </a:lnSpc>
              <a:spcBef>
                <a:spcPts val="600"/>
              </a:spcBef>
              <a:spcAft>
                <a:spcPts val="0"/>
              </a:spcAft>
              <a:buClr>
                <a:schemeClr val="accent1"/>
              </a:buClr>
              <a:buSzPts val="2128"/>
              <a:buFont typeface="Calibri"/>
              <a:buNone/>
            </a:pPr>
            <a:r>
              <a:t/>
            </a:r>
            <a:endParaRPr b="0" i="0" sz="2000" u="none" cap="none" strike="noStrike">
              <a:solidFill>
                <a:srgbClr val="3F3F3F"/>
              </a:solidFill>
              <a:latin typeface="Calibri"/>
              <a:ea typeface="Calibri"/>
              <a:cs typeface="Calibri"/>
              <a:sym typeface="Calibri"/>
            </a:endParaRPr>
          </a:p>
          <a:p>
            <a:pPr indent="-158501" lvl="1" marL="548651" marR="0" rtl="0" algn="l">
              <a:lnSpc>
                <a:spcPct val="100000"/>
              </a:lnSpc>
              <a:spcBef>
                <a:spcPts val="500"/>
              </a:spcBef>
              <a:spcAft>
                <a:spcPts val="0"/>
              </a:spcAft>
              <a:buClr>
                <a:schemeClr val="accent1"/>
              </a:buClr>
              <a:buSzPts val="1824"/>
              <a:buFont typeface="Calibri"/>
              <a:buNone/>
            </a:pPr>
            <a:r>
              <a:t/>
            </a:r>
            <a:endParaRPr b="0" i="0" sz="1800" u="none" cap="none" strike="noStrike">
              <a:solidFill>
                <a:srgbClr val="3F3F3F"/>
              </a:solidFill>
              <a:latin typeface="Calibri"/>
              <a:ea typeface="Calibri"/>
              <a:cs typeface="Calibri"/>
              <a:sym typeface="Calibri"/>
            </a:endParaRPr>
          </a:p>
        </p:txBody>
      </p:sp>
      <p:sp>
        <p:nvSpPr>
          <p:cNvPr id="793" name="Google Shape;793;p127"/>
          <p:cNvSpPr txBox="1"/>
          <p:nvPr/>
        </p:nvSpPr>
        <p:spPr>
          <a:xfrm>
            <a:off x="2342154" y="1794313"/>
            <a:ext cx="9060300" cy="4906800"/>
          </a:xfrm>
          <a:prstGeom prst="rect">
            <a:avLst/>
          </a:prstGeom>
          <a:solidFill>
            <a:srgbClr val="A5A1A1"/>
          </a:solid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rgbClr val="727CA3"/>
              </a:buClr>
              <a:buSzPts val="904"/>
              <a:buFont typeface="Noto Sans Symbols"/>
              <a:buNone/>
            </a:pPr>
            <a:r>
              <a:t/>
            </a:r>
            <a:endParaRPr b="0" i="0" sz="1190" u="none" cap="none" strike="noStrike">
              <a:solidFill>
                <a:srgbClr val="000000"/>
              </a:solidFill>
              <a:latin typeface="Calibri"/>
              <a:ea typeface="Calibri"/>
              <a:cs typeface="Calibri"/>
              <a:sym typeface="Calibri"/>
            </a:endParaRPr>
          </a:p>
          <a:p>
            <a:pPr indent="-342900" lvl="0" marL="342900" marR="0" rtl="0" algn="l">
              <a:lnSpc>
                <a:spcPct val="80000"/>
              </a:lnSpc>
              <a:spcBef>
                <a:spcPts val="600"/>
              </a:spcBef>
              <a:spcAft>
                <a:spcPts val="0"/>
              </a:spcAft>
              <a:buClr>
                <a:srgbClr val="727CA3"/>
              </a:buClr>
              <a:buSzPts val="1809"/>
              <a:buFont typeface="Arial"/>
              <a:buChar char="•"/>
            </a:pPr>
            <a:r>
              <a:rPr b="1" i="0" lang="es-ES" sz="2380" u="none" cap="none" strike="noStrike">
                <a:solidFill>
                  <a:srgbClr val="000000"/>
                </a:solidFill>
                <a:latin typeface="Calibri"/>
                <a:ea typeface="Calibri"/>
                <a:cs typeface="Calibri"/>
                <a:sym typeface="Calibri"/>
              </a:rPr>
              <a:t>CRITERIOS DE ACEPTACIÓN</a:t>
            </a:r>
            <a:r>
              <a:rPr b="0" i="0" lang="es-ES" sz="2380" u="none" cap="none" strike="noStrike">
                <a:solidFill>
                  <a:srgbClr val="000000"/>
                </a:solidFill>
                <a:latin typeface="Calibri"/>
                <a:ea typeface="Calibri"/>
                <a:cs typeface="Calibri"/>
                <a:sym typeface="Calibri"/>
              </a:rPr>
              <a:t>: </a:t>
            </a:r>
            <a:endParaRPr b="0" i="0" sz="2800" u="none" cap="none" strike="noStrike">
              <a:solidFill>
                <a:srgbClr val="000000"/>
              </a:solidFill>
              <a:latin typeface="Calibri"/>
              <a:ea typeface="Calibri"/>
              <a:cs typeface="Calibri"/>
              <a:sym typeface="Calibri"/>
            </a:endParaRPr>
          </a:p>
          <a:p>
            <a:pPr indent="-342900" lvl="1" marL="617226" marR="0" rtl="0" algn="l">
              <a:lnSpc>
                <a:spcPct val="80000"/>
              </a:lnSpc>
              <a:spcBef>
                <a:spcPts val="500"/>
              </a:spcBef>
              <a:spcAft>
                <a:spcPts val="0"/>
              </a:spcAft>
              <a:buClr>
                <a:srgbClr val="9FB8CD"/>
              </a:buClr>
              <a:buSzPts val="1550"/>
              <a:buFont typeface="Arial"/>
              <a:buChar char="•"/>
            </a:pPr>
            <a:r>
              <a:rPr b="1" i="0" lang="es-ES" sz="2040" u="none" cap="none" strike="noStrike">
                <a:solidFill>
                  <a:srgbClr val="000000"/>
                </a:solidFill>
                <a:latin typeface="Calibri"/>
                <a:ea typeface="Calibri"/>
                <a:cs typeface="Calibri"/>
                <a:sym typeface="Calibri"/>
              </a:rPr>
              <a:t>Escenario</a:t>
            </a:r>
            <a:r>
              <a:rPr b="0" i="0" lang="es-ES" sz="2040" u="none" cap="none" strike="noStrike">
                <a:solidFill>
                  <a:srgbClr val="000000"/>
                </a:solidFill>
                <a:latin typeface="Calibri"/>
                <a:ea typeface="Calibri"/>
                <a:cs typeface="Calibri"/>
                <a:sym typeface="Calibri"/>
              </a:rPr>
              <a:t> 1: título del criterio.</a:t>
            </a:r>
            <a:endParaRPr b="0" i="0" sz="2400" u="none" cap="none" strike="noStrike">
              <a:solidFill>
                <a:srgbClr val="464653"/>
              </a:solidFill>
              <a:latin typeface="Calibri"/>
              <a:ea typeface="Calibri"/>
              <a:cs typeface="Calibri"/>
              <a:sym typeface="Calibri"/>
            </a:endParaRPr>
          </a:p>
          <a:p>
            <a:pPr indent="0" lvl="3" marL="868696" marR="0" rtl="0" algn="l">
              <a:lnSpc>
                <a:spcPct val="80000"/>
              </a:lnSpc>
              <a:spcBef>
                <a:spcPts val="400"/>
              </a:spcBef>
              <a:spcAft>
                <a:spcPts val="0"/>
              </a:spcAft>
              <a:buClr>
                <a:srgbClr val="8BA1B3"/>
              </a:buClr>
              <a:buSzPts val="1428"/>
              <a:buFont typeface="Noto Sans Symbols"/>
              <a:buNone/>
            </a:pPr>
            <a:r>
              <a:rPr b="0" i="0" lang="es-ES" sz="2040" u="none" cap="none" strike="noStrike">
                <a:solidFill>
                  <a:srgbClr val="000000"/>
                </a:solidFill>
                <a:latin typeface="Calibri"/>
                <a:ea typeface="Calibri"/>
                <a:cs typeface="Calibri"/>
                <a:sym typeface="Calibri"/>
              </a:rPr>
              <a:t>Dado &lt;un contexto inicial&gt;,</a:t>
            </a:r>
            <a:br>
              <a:rPr b="0" i="0" lang="es-ES" sz="2040" u="none" cap="none" strike="noStrike">
                <a:solidFill>
                  <a:srgbClr val="000000"/>
                </a:solidFill>
                <a:latin typeface="Calibri"/>
                <a:ea typeface="Calibri"/>
                <a:cs typeface="Calibri"/>
                <a:sym typeface="Calibri"/>
              </a:rPr>
            </a:br>
            <a:r>
              <a:rPr b="0" i="0" lang="es-ES" sz="2040" u="none" cap="none" strike="noStrike">
                <a:solidFill>
                  <a:srgbClr val="000000"/>
                </a:solidFill>
                <a:latin typeface="Calibri"/>
                <a:ea typeface="Calibri"/>
                <a:cs typeface="Calibri"/>
                <a:sym typeface="Calibri"/>
              </a:rPr>
              <a:t>Cuando &lt;ocurre un evento&gt;,</a:t>
            </a:r>
            <a:br>
              <a:rPr b="0" i="0" lang="es-ES" sz="2040" u="none" cap="none" strike="noStrike">
                <a:solidFill>
                  <a:srgbClr val="000000"/>
                </a:solidFill>
                <a:latin typeface="Calibri"/>
                <a:ea typeface="Calibri"/>
                <a:cs typeface="Calibri"/>
                <a:sym typeface="Calibri"/>
              </a:rPr>
            </a:br>
            <a:r>
              <a:rPr b="0" i="0" lang="es-ES" sz="2040" u="none" cap="none" strike="noStrike">
                <a:solidFill>
                  <a:srgbClr val="000000"/>
                </a:solidFill>
                <a:latin typeface="Calibri"/>
                <a:ea typeface="Calibri"/>
                <a:cs typeface="Calibri"/>
                <a:sym typeface="Calibri"/>
              </a:rPr>
              <a:t>Entonces &lt;garantiza uno o mas resultados&gt;</a:t>
            </a:r>
            <a:endParaRPr b="0" i="0" sz="1800" u="none" cap="none" strike="noStrike">
              <a:solidFill>
                <a:srgbClr val="000000"/>
              </a:solidFill>
              <a:latin typeface="Calibri"/>
              <a:ea typeface="Calibri"/>
              <a:cs typeface="Calibri"/>
              <a:sym typeface="Calibri"/>
            </a:endParaRPr>
          </a:p>
          <a:p>
            <a:pPr indent="-146812" lvl="2" marL="765822" marR="0" rtl="0" algn="l">
              <a:lnSpc>
                <a:spcPct val="80000"/>
              </a:lnSpc>
              <a:spcBef>
                <a:spcPts val="500"/>
              </a:spcBef>
              <a:spcAft>
                <a:spcPts val="0"/>
              </a:spcAft>
              <a:buClr>
                <a:srgbClr val="BABABA"/>
              </a:buClr>
              <a:buSzPts val="388"/>
              <a:buFont typeface="Arial"/>
              <a:buNone/>
            </a:pPr>
            <a:r>
              <a:t/>
            </a:r>
            <a:endParaRPr b="0" i="0" sz="510" u="none" cap="none" strike="noStrike">
              <a:solidFill>
                <a:srgbClr val="000000"/>
              </a:solidFill>
              <a:latin typeface="Calibri"/>
              <a:ea typeface="Calibri"/>
              <a:cs typeface="Calibri"/>
              <a:sym typeface="Calibri"/>
            </a:endParaRPr>
          </a:p>
          <a:p>
            <a:pPr indent="-342900" lvl="1" marL="617226" marR="0" rtl="0" algn="l">
              <a:lnSpc>
                <a:spcPct val="80000"/>
              </a:lnSpc>
              <a:spcBef>
                <a:spcPts val="500"/>
              </a:spcBef>
              <a:spcAft>
                <a:spcPts val="0"/>
              </a:spcAft>
              <a:buClr>
                <a:srgbClr val="9FB8CD"/>
              </a:buClr>
              <a:buSzPts val="1550"/>
              <a:buFont typeface="Arial"/>
              <a:buChar char="•"/>
            </a:pPr>
            <a:r>
              <a:rPr b="1" i="0" lang="es-ES" sz="2040" u="none" cap="none" strike="noStrike">
                <a:solidFill>
                  <a:srgbClr val="000000"/>
                </a:solidFill>
                <a:latin typeface="Calibri"/>
                <a:ea typeface="Calibri"/>
                <a:cs typeface="Calibri"/>
                <a:sym typeface="Calibri"/>
              </a:rPr>
              <a:t>Escenario</a:t>
            </a:r>
            <a:r>
              <a:rPr b="0" i="0" lang="es-ES" sz="2040" u="none" cap="none" strike="noStrike">
                <a:solidFill>
                  <a:srgbClr val="000000"/>
                </a:solidFill>
                <a:latin typeface="Calibri"/>
                <a:ea typeface="Calibri"/>
                <a:cs typeface="Calibri"/>
                <a:sym typeface="Calibri"/>
              </a:rPr>
              <a:t> 2: título del criterio.</a:t>
            </a:r>
            <a:endParaRPr b="0" i="0" sz="2400" u="none" cap="none" strike="noStrike">
              <a:solidFill>
                <a:srgbClr val="464653"/>
              </a:solidFill>
              <a:latin typeface="Calibri"/>
              <a:ea typeface="Calibri"/>
              <a:cs typeface="Calibri"/>
              <a:sym typeface="Calibri"/>
            </a:endParaRPr>
          </a:p>
          <a:p>
            <a:pPr indent="0" lvl="3" marL="868696" marR="0" rtl="0" algn="l">
              <a:lnSpc>
                <a:spcPct val="80000"/>
              </a:lnSpc>
              <a:spcBef>
                <a:spcPts val="400"/>
              </a:spcBef>
              <a:spcAft>
                <a:spcPts val="0"/>
              </a:spcAft>
              <a:buClr>
                <a:srgbClr val="8BA1B3"/>
              </a:buClr>
              <a:buSzPts val="1428"/>
              <a:buFont typeface="Noto Sans Symbols"/>
              <a:buNone/>
            </a:pPr>
            <a:r>
              <a:rPr b="0" i="0" lang="es-ES" sz="2040" u="none" cap="none" strike="noStrike">
                <a:solidFill>
                  <a:srgbClr val="000000"/>
                </a:solidFill>
                <a:latin typeface="Calibri"/>
                <a:ea typeface="Calibri"/>
                <a:cs typeface="Calibri"/>
                <a:sym typeface="Calibri"/>
              </a:rPr>
              <a:t>Dado &lt;un contexto inicial&gt;,</a:t>
            </a:r>
            <a:br>
              <a:rPr b="0" i="0" lang="es-ES" sz="2040" u="none" cap="none" strike="noStrike">
                <a:solidFill>
                  <a:srgbClr val="000000"/>
                </a:solidFill>
                <a:latin typeface="Calibri"/>
                <a:ea typeface="Calibri"/>
                <a:cs typeface="Calibri"/>
                <a:sym typeface="Calibri"/>
              </a:rPr>
            </a:br>
            <a:r>
              <a:rPr b="0" i="0" lang="es-ES" sz="2040" u="none" cap="none" strike="noStrike">
                <a:solidFill>
                  <a:srgbClr val="000000"/>
                </a:solidFill>
                <a:latin typeface="Calibri"/>
                <a:ea typeface="Calibri"/>
                <a:cs typeface="Calibri"/>
                <a:sym typeface="Calibri"/>
              </a:rPr>
              <a:t>Cuando &lt;ocurre un evento&gt;,</a:t>
            </a:r>
            <a:br>
              <a:rPr b="0" i="0" lang="es-ES" sz="2040" u="none" cap="none" strike="noStrike">
                <a:solidFill>
                  <a:srgbClr val="000000"/>
                </a:solidFill>
                <a:latin typeface="Calibri"/>
                <a:ea typeface="Calibri"/>
                <a:cs typeface="Calibri"/>
                <a:sym typeface="Calibri"/>
              </a:rPr>
            </a:br>
            <a:r>
              <a:rPr b="0" i="0" lang="es-ES" sz="2040" u="none" cap="none" strike="noStrike">
                <a:solidFill>
                  <a:srgbClr val="000000"/>
                </a:solidFill>
                <a:latin typeface="Calibri"/>
                <a:ea typeface="Calibri"/>
                <a:cs typeface="Calibri"/>
                <a:sym typeface="Calibri"/>
              </a:rPr>
              <a:t>Entonces &lt;garantiza uno o mas resultados&gt;</a:t>
            </a:r>
            <a:endParaRPr b="0" i="0" sz="1800" u="none" cap="none" strike="noStrike">
              <a:solidFill>
                <a:srgbClr val="000000"/>
              </a:solidFill>
              <a:latin typeface="Calibri"/>
              <a:ea typeface="Calibri"/>
              <a:cs typeface="Calibri"/>
              <a:sym typeface="Calibri"/>
            </a:endParaRPr>
          </a:p>
          <a:p>
            <a:pPr indent="-342900" lvl="1" marL="622300" marR="0" rtl="0" algn="l">
              <a:lnSpc>
                <a:spcPct val="80000"/>
              </a:lnSpc>
              <a:spcBef>
                <a:spcPts val="500"/>
              </a:spcBef>
              <a:spcAft>
                <a:spcPts val="0"/>
              </a:spcAft>
              <a:buClr>
                <a:srgbClr val="9FB8CD"/>
              </a:buClr>
              <a:buSzPts val="1485"/>
              <a:buFont typeface="Arial"/>
              <a:buChar char="•"/>
            </a:pPr>
            <a:r>
              <a:rPr b="0" i="0" lang="es-ES" sz="2354" u="none" cap="none" strike="noStrike">
                <a:solidFill>
                  <a:srgbClr val="464653"/>
                </a:solidFill>
                <a:latin typeface="Calibri"/>
                <a:ea typeface="Calibri"/>
                <a:cs typeface="Calibri"/>
                <a:sym typeface="Calibri"/>
              </a:rPr>
              <a:t>….</a:t>
            </a:r>
            <a:endParaRPr b="0" i="0" sz="2400" u="none" cap="none" strike="noStrike">
              <a:solidFill>
                <a:srgbClr val="464653"/>
              </a:solidFill>
              <a:latin typeface="Calibri"/>
              <a:ea typeface="Calibri"/>
              <a:cs typeface="Calibri"/>
              <a:sym typeface="Calibri"/>
            </a:endParaRPr>
          </a:p>
          <a:p>
            <a:pPr indent="-342900" lvl="1" marL="617226" marR="0" rtl="0" algn="l">
              <a:lnSpc>
                <a:spcPct val="80000"/>
              </a:lnSpc>
              <a:spcBef>
                <a:spcPts val="500"/>
              </a:spcBef>
              <a:spcAft>
                <a:spcPts val="0"/>
              </a:spcAft>
              <a:buClr>
                <a:srgbClr val="9FB8CD"/>
              </a:buClr>
              <a:buSzPts val="1550"/>
              <a:buFont typeface="Arial"/>
              <a:buChar char="•"/>
            </a:pPr>
            <a:r>
              <a:rPr b="1" i="0" lang="es-ES" sz="2040" u="none" cap="none" strike="noStrike">
                <a:solidFill>
                  <a:srgbClr val="000000"/>
                </a:solidFill>
                <a:latin typeface="Calibri"/>
                <a:ea typeface="Calibri"/>
                <a:cs typeface="Calibri"/>
                <a:sym typeface="Calibri"/>
              </a:rPr>
              <a:t>Escenario</a:t>
            </a:r>
            <a:r>
              <a:rPr b="0" i="0" lang="es-ES" sz="2040" u="none" cap="none" strike="noStrike">
                <a:solidFill>
                  <a:srgbClr val="000000"/>
                </a:solidFill>
                <a:latin typeface="Calibri"/>
                <a:ea typeface="Calibri"/>
                <a:cs typeface="Calibri"/>
                <a:sym typeface="Calibri"/>
              </a:rPr>
              <a:t> N: título del criterio.</a:t>
            </a:r>
            <a:endParaRPr b="0" i="0" sz="2400" u="none" cap="none" strike="noStrike">
              <a:solidFill>
                <a:srgbClr val="464653"/>
              </a:solidFill>
              <a:latin typeface="Calibri"/>
              <a:ea typeface="Calibri"/>
              <a:cs typeface="Calibri"/>
              <a:sym typeface="Calibri"/>
            </a:endParaRPr>
          </a:p>
          <a:p>
            <a:pPr indent="0" lvl="3" marL="868696" marR="0" rtl="0" algn="l">
              <a:lnSpc>
                <a:spcPct val="80000"/>
              </a:lnSpc>
              <a:spcBef>
                <a:spcPts val="400"/>
              </a:spcBef>
              <a:spcAft>
                <a:spcPts val="0"/>
              </a:spcAft>
              <a:buClr>
                <a:srgbClr val="8BA1B3"/>
              </a:buClr>
              <a:buSzPts val="1428"/>
              <a:buFont typeface="Noto Sans Symbols"/>
              <a:buNone/>
            </a:pPr>
            <a:r>
              <a:rPr b="0" i="0" lang="es-ES" sz="2040" u="none" cap="none" strike="noStrike">
                <a:solidFill>
                  <a:srgbClr val="000000"/>
                </a:solidFill>
                <a:latin typeface="Calibri"/>
                <a:ea typeface="Calibri"/>
                <a:cs typeface="Calibri"/>
                <a:sym typeface="Calibri"/>
              </a:rPr>
              <a:t>Dado &lt;un contexto inicial&gt;,</a:t>
            </a:r>
            <a:br>
              <a:rPr b="0" i="0" lang="es-ES" sz="2040" u="none" cap="none" strike="noStrike">
                <a:solidFill>
                  <a:srgbClr val="000000"/>
                </a:solidFill>
                <a:latin typeface="Calibri"/>
                <a:ea typeface="Calibri"/>
                <a:cs typeface="Calibri"/>
                <a:sym typeface="Calibri"/>
              </a:rPr>
            </a:br>
            <a:r>
              <a:rPr b="0" i="0" lang="es-ES" sz="2040" u="none" cap="none" strike="noStrike">
                <a:solidFill>
                  <a:srgbClr val="000000"/>
                </a:solidFill>
                <a:latin typeface="Calibri"/>
                <a:ea typeface="Calibri"/>
                <a:cs typeface="Calibri"/>
                <a:sym typeface="Calibri"/>
              </a:rPr>
              <a:t>Cuando &lt;ocurre un evento&gt;,</a:t>
            </a:r>
            <a:br>
              <a:rPr b="0" i="0" lang="es-ES" sz="2040" u="none" cap="none" strike="noStrike">
                <a:solidFill>
                  <a:srgbClr val="000000"/>
                </a:solidFill>
                <a:latin typeface="Calibri"/>
                <a:ea typeface="Calibri"/>
                <a:cs typeface="Calibri"/>
                <a:sym typeface="Calibri"/>
              </a:rPr>
            </a:br>
            <a:r>
              <a:rPr b="0" i="0" lang="es-ES" sz="2040" u="none" cap="none" strike="noStrike">
                <a:solidFill>
                  <a:srgbClr val="000000"/>
                </a:solidFill>
                <a:latin typeface="Calibri"/>
                <a:ea typeface="Calibri"/>
                <a:cs typeface="Calibri"/>
                <a:sym typeface="Calibri"/>
              </a:rPr>
              <a:t>Entonces &lt;garantiza uno o mas resultados&gt;</a:t>
            </a:r>
            <a:endParaRPr b="0" i="0" sz="1615" u="none" cap="none" strike="noStrike">
              <a:solidFill>
                <a:srgbClr val="000000"/>
              </a:solidFill>
              <a:latin typeface="Calibri"/>
              <a:ea typeface="Calibri"/>
              <a:cs typeface="Calibri"/>
              <a:sym typeface="Calibri"/>
            </a:endParaRPr>
          </a:p>
        </p:txBody>
      </p:sp>
      <p:sp>
        <p:nvSpPr>
          <p:cNvPr id="794" name="Google Shape;794;p127"/>
          <p:cNvSpPr/>
          <p:nvPr/>
        </p:nvSpPr>
        <p:spPr>
          <a:xfrm>
            <a:off x="8340023" y="1309156"/>
            <a:ext cx="1947573" cy="294357"/>
          </a:xfrm>
          <a:prstGeom prst="rect">
            <a:avLst/>
          </a:prstGeom>
          <a:solidFill>
            <a:schemeClr val="accent1"/>
          </a:solidFill>
          <a:ln cap="flat" cmpd="sng" w="19050">
            <a:solidFill>
              <a:srgbClr val="535A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rgbClr val="FFFFFF"/>
                </a:solidFill>
                <a:latin typeface="Gill Sans"/>
                <a:ea typeface="Gill Sans"/>
                <a:cs typeface="Gill Sans"/>
                <a:sym typeface="Gill Sans"/>
              </a:rPr>
              <a:t>Reverso</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2">
                                            <p:txEl>
                                              <p:pRg end="0" st="0"/>
                                            </p:txEl>
                                          </p:spTgt>
                                        </p:tgtEl>
                                        <p:attrNameLst>
                                          <p:attrName>style.visibility</p:attrName>
                                        </p:attrNameLst>
                                      </p:cBhvr>
                                      <p:to>
                                        <p:strVal val="visible"/>
                                      </p:to>
                                    </p:set>
                                    <p:animEffect filter="fade" transition="in">
                                      <p:cBhvr>
                                        <p:cTn dur="2000"/>
                                        <p:tgtEl>
                                          <p:spTgt spid="7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2">
                                            <p:txEl>
                                              <p:pRg end="1" st="1"/>
                                            </p:txEl>
                                          </p:spTgt>
                                        </p:tgtEl>
                                        <p:attrNameLst>
                                          <p:attrName>style.visibility</p:attrName>
                                        </p:attrNameLst>
                                      </p:cBhvr>
                                      <p:to>
                                        <p:strVal val="visible"/>
                                      </p:to>
                                    </p:set>
                                    <p:animEffect filter="fade" transition="in">
                                      <p:cBhvr>
                                        <p:cTn dur="2000"/>
                                        <p:tgtEl>
                                          <p:spTgt spid="7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2">
                                            <p:txEl>
                                              <p:pRg end="2" st="2"/>
                                            </p:txEl>
                                          </p:spTgt>
                                        </p:tgtEl>
                                        <p:attrNameLst>
                                          <p:attrName>style.visibility</p:attrName>
                                        </p:attrNameLst>
                                      </p:cBhvr>
                                      <p:to>
                                        <p:strVal val="visible"/>
                                      </p:to>
                                    </p:set>
                                    <p:animEffect filter="fade" transition="in">
                                      <p:cBhvr>
                                        <p:cTn dur="2000"/>
                                        <p:tgtEl>
                                          <p:spTgt spid="7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2">
                                            <p:txEl>
                                              <p:pRg end="3" st="3"/>
                                            </p:txEl>
                                          </p:spTgt>
                                        </p:tgtEl>
                                        <p:attrNameLst>
                                          <p:attrName>style.visibility</p:attrName>
                                        </p:attrNameLst>
                                      </p:cBhvr>
                                      <p:to>
                                        <p:strVal val="visible"/>
                                      </p:to>
                                    </p:set>
                                    <p:animEffect filter="fade" transition="in">
                                      <p:cBhvr>
                                        <p:cTn dur="2000"/>
                                        <p:tgtEl>
                                          <p:spTgt spid="7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2">
                                            <p:txEl>
                                              <p:pRg end="4" st="4"/>
                                            </p:txEl>
                                          </p:spTgt>
                                        </p:tgtEl>
                                        <p:attrNameLst>
                                          <p:attrName>style.visibility</p:attrName>
                                        </p:attrNameLst>
                                      </p:cBhvr>
                                      <p:to>
                                        <p:strVal val="visible"/>
                                      </p:to>
                                    </p:set>
                                    <p:animEffect filter="fade" transition="in">
                                      <p:cBhvr>
                                        <p:cTn dur="2000"/>
                                        <p:tgtEl>
                                          <p:spTgt spid="79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2">
                                            <p:txEl>
                                              <p:pRg end="5" st="5"/>
                                            </p:txEl>
                                          </p:spTgt>
                                        </p:tgtEl>
                                        <p:attrNameLst>
                                          <p:attrName>style.visibility</p:attrName>
                                        </p:attrNameLst>
                                      </p:cBhvr>
                                      <p:to>
                                        <p:strVal val="visible"/>
                                      </p:to>
                                    </p:set>
                                    <p:animEffect filter="fade" transition="in">
                                      <p:cBhvr>
                                        <p:cTn dur="2000"/>
                                        <p:tgtEl>
                                          <p:spTgt spid="79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2">
                                            <p:txEl>
                                              <p:pRg end="6" st="6"/>
                                            </p:txEl>
                                          </p:spTgt>
                                        </p:tgtEl>
                                        <p:attrNameLst>
                                          <p:attrName>style.visibility</p:attrName>
                                        </p:attrNameLst>
                                      </p:cBhvr>
                                      <p:to>
                                        <p:strVal val="visible"/>
                                      </p:to>
                                    </p:set>
                                    <p:animEffect filter="fade" transition="in">
                                      <p:cBhvr>
                                        <p:cTn dur="2000"/>
                                        <p:tgtEl>
                                          <p:spTgt spid="79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2">
                                            <p:txEl>
                                              <p:pRg end="7" st="7"/>
                                            </p:txEl>
                                          </p:spTgt>
                                        </p:tgtEl>
                                        <p:attrNameLst>
                                          <p:attrName>style.visibility</p:attrName>
                                        </p:attrNameLst>
                                      </p:cBhvr>
                                      <p:to>
                                        <p:strVal val="visible"/>
                                      </p:to>
                                    </p:set>
                                    <p:animEffect filter="fade" transition="in">
                                      <p:cBhvr>
                                        <p:cTn dur="2000"/>
                                        <p:tgtEl>
                                          <p:spTgt spid="79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2">
                                            <p:txEl>
                                              <p:pRg end="8" st="8"/>
                                            </p:txEl>
                                          </p:spTgt>
                                        </p:tgtEl>
                                        <p:attrNameLst>
                                          <p:attrName>style.visibility</p:attrName>
                                        </p:attrNameLst>
                                      </p:cBhvr>
                                      <p:to>
                                        <p:strVal val="visible"/>
                                      </p:to>
                                    </p:set>
                                    <p:animEffect filter="fade" transition="in">
                                      <p:cBhvr>
                                        <p:cTn dur="2000"/>
                                        <p:tgtEl>
                                          <p:spTgt spid="79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4"/>
                                        </p:tgtEl>
                                        <p:attrNameLst>
                                          <p:attrName>style.visibility</p:attrName>
                                        </p:attrNameLst>
                                      </p:cBhvr>
                                      <p:to>
                                        <p:strVal val="visible"/>
                                      </p:to>
                                    </p:set>
                                    <p:animEffect filter="fade" transition="in">
                                      <p:cBhvr>
                                        <p:cTn dur="2000"/>
                                        <p:tgtEl>
                                          <p:spTgt spid="7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128"/>
          <p:cNvSpPr/>
          <p:nvPr/>
        </p:nvSpPr>
        <p:spPr>
          <a:xfrm>
            <a:off x="1806702" y="1301753"/>
            <a:ext cx="8746998" cy="4542459"/>
          </a:xfrm>
          <a:prstGeom prst="snip1Rect">
            <a:avLst>
              <a:gd fmla="val 15123" name="adj"/>
            </a:avLst>
          </a:prstGeom>
          <a:solidFill>
            <a:srgbClr val="FFFF66"/>
          </a:solidFill>
          <a:ln cap="flat" cmpd="sng" w="25400">
            <a:solidFill>
              <a:schemeClr val="lt1"/>
            </a:solidFill>
            <a:prstDash val="solid"/>
            <a:round/>
            <a:headEnd len="sm" w="sm" type="none"/>
            <a:tailEnd len="sm" w="sm" type="none"/>
          </a:ln>
          <a:effectLst>
            <a:outerShdw blurRad="38100" rotWithShape="0" dir="5400000" dist="254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800" name="Google Shape;800;p128"/>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200"/>
              <a:buFont typeface="Bookman Old Style"/>
              <a:buNone/>
            </a:pPr>
            <a:r>
              <a:rPr lang="es-ES"/>
              <a:t>Historias de Usuario</a:t>
            </a:r>
            <a:endParaRPr/>
          </a:p>
        </p:txBody>
      </p:sp>
      <p:sp>
        <p:nvSpPr>
          <p:cNvPr id="801" name="Google Shape;801;p128"/>
          <p:cNvSpPr txBox="1"/>
          <p:nvPr>
            <p:ph idx="11" type="ftr"/>
          </p:nvPr>
        </p:nvSpPr>
        <p:spPr>
          <a:xfrm>
            <a:off x="4241634" y="6459795"/>
            <a:ext cx="5183433"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s-ES"/>
              <a:t>INGENIERÍA DE SOFTWARE I </a:t>
            </a:r>
            <a:endParaRPr/>
          </a:p>
        </p:txBody>
      </p:sp>
      <p:sp>
        <p:nvSpPr>
          <p:cNvPr id="802" name="Google Shape;802;p128"/>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s-ES"/>
              <a:t>‹#›</a:t>
            </a:fld>
            <a:endParaRPr/>
          </a:p>
        </p:txBody>
      </p:sp>
      <p:sp>
        <p:nvSpPr>
          <p:cNvPr id="803" name="Google Shape;803;p128"/>
          <p:cNvSpPr txBox="1"/>
          <p:nvPr>
            <p:ph idx="1" type="body"/>
          </p:nvPr>
        </p:nvSpPr>
        <p:spPr>
          <a:xfrm>
            <a:off x="4437" y="6451617"/>
            <a:ext cx="4190993" cy="357190"/>
          </a:xfrm>
          <a:prstGeom prst="rect">
            <a:avLst/>
          </a:prstGeom>
          <a:noFill/>
          <a:ln>
            <a:noFill/>
          </a:ln>
        </p:spPr>
        <p:txBody>
          <a:bodyPr anchorCtr="0" anchor="t" bIns="45700" lIns="91425" spcFirstLastPara="1" rIns="91425" wrap="square" tIns="45700">
            <a:noAutofit/>
          </a:bodyPr>
          <a:lstStyle/>
          <a:p>
            <a:pPr indent="-274325" lvl="0" marL="274325" rtl="0" algn="l">
              <a:lnSpc>
                <a:spcPct val="100000"/>
              </a:lnSpc>
              <a:spcBef>
                <a:spcPts val="0"/>
              </a:spcBef>
              <a:spcAft>
                <a:spcPts val="0"/>
              </a:spcAft>
              <a:buSzPts val="1064"/>
              <a:buNone/>
            </a:pPr>
            <a:r>
              <a:t/>
            </a:r>
            <a:endParaRPr/>
          </a:p>
        </p:txBody>
      </p:sp>
      <p:sp>
        <p:nvSpPr>
          <p:cNvPr id="804" name="Google Shape;804;p128"/>
          <p:cNvSpPr txBox="1"/>
          <p:nvPr>
            <p:ph idx="2" type="body"/>
          </p:nvPr>
        </p:nvSpPr>
        <p:spPr>
          <a:xfrm>
            <a:off x="2034542" y="1750405"/>
            <a:ext cx="8519161" cy="4612296"/>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128"/>
              <a:buNone/>
            </a:pPr>
            <a:r>
              <a:rPr b="1" lang="es-ES" sz="2400">
                <a:solidFill>
                  <a:schemeClr val="dk1"/>
                </a:solidFill>
              </a:rPr>
              <a:t>Id</a:t>
            </a:r>
            <a:r>
              <a:rPr lang="es-ES" sz="2400">
                <a:solidFill>
                  <a:schemeClr val="dk1"/>
                </a:solidFill>
              </a:rPr>
              <a:t>: Matricular persona</a:t>
            </a:r>
            <a:endParaRPr sz="2400">
              <a:solidFill>
                <a:schemeClr val="dk1"/>
              </a:solidFill>
            </a:endParaRPr>
          </a:p>
          <a:p>
            <a:pPr indent="0" lvl="0" marL="0" rtl="0" algn="l">
              <a:lnSpc>
                <a:spcPct val="100000"/>
              </a:lnSpc>
              <a:spcBef>
                <a:spcPts val="600"/>
              </a:spcBef>
              <a:spcAft>
                <a:spcPts val="0"/>
              </a:spcAft>
              <a:buSzPts val="2128"/>
              <a:buNone/>
            </a:pPr>
            <a:r>
              <a:rPr b="1" lang="es-ES" sz="2400">
                <a:solidFill>
                  <a:schemeClr val="dk1"/>
                </a:solidFill>
              </a:rPr>
              <a:t>Título</a:t>
            </a:r>
            <a:r>
              <a:rPr lang="es-ES" sz="2400">
                <a:solidFill>
                  <a:schemeClr val="dk1"/>
                </a:solidFill>
              </a:rPr>
              <a:t>: Como </a:t>
            </a:r>
            <a:r>
              <a:rPr i="1" lang="es-ES" sz="2400">
                <a:solidFill>
                  <a:schemeClr val="dk1"/>
                </a:solidFill>
              </a:rPr>
              <a:t>persona</a:t>
            </a:r>
            <a:r>
              <a:rPr lang="es-ES" sz="2400">
                <a:solidFill>
                  <a:schemeClr val="dk1"/>
                </a:solidFill>
              </a:rPr>
              <a:t> quiero matricularme al instituto para poder hacer los cursos</a:t>
            </a:r>
            <a:endParaRPr sz="2400">
              <a:solidFill>
                <a:schemeClr val="dk1"/>
              </a:solidFill>
            </a:endParaRPr>
          </a:p>
          <a:p>
            <a:pPr indent="0" lvl="0" marL="0" rtl="0" algn="l">
              <a:lnSpc>
                <a:spcPct val="150000"/>
              </a:lnSpc>
              <a:spcBef>
                <a:spcPts val="600"/>
              </a:spcBef>
              <a:spcAft>
                <a:spcPts val="0"/>
              </a:spcAft>
              <a:buSzPts val="2128"/>
              <a:buNone/>
            </a:pPr>
            <a:r>
              <a:rPr b="1" lang="es-ES" sz="2400">
                <a:solidFill>
                  <a:schemeClr val="dk1"/>
                </a:solidFill>
              </a:rPr>
              <a:t>Reglas de Negocio</a:t>
            </a:r>
            <a:r>
              <a:rPr lang="es-ES" sz="2400">
                <a:solidFill>
                  <a:schemeClr val="dk1"/>
                </a:solidFill>
              </a:rPr>
              <a:t>:</a:t>
            </a:r>
            <a:endParaRPr sz="2400">
              <a:solidFill>
                <a:schemeClr val="dk1"/>
              </a:solidFill>
            </a:endParaRPr>
          </a:p>
          <a:p>
            <a:pPr indent="-342900" lvl="1" marL="617226" rtl="0" algn="l">
              <a:lnSpc>
                <a:spcPct val="100000"/>
              </a:lnSpc>
              <a:spcBef>
                <a:spcPts val="500"/>
              </a:spcBef>
              <a:spcAft>
                <a:spcPts val="0"/>
              </a:spcAft>
              <a:buSzPts val="1824"/>
              <a:buFont typeface="Arial"/>
              <a:buChar char="•"/>
            </a:pPr>
            <a:r>
              <a:rPr lang="es-ES" sz="2400">
                <a:solidFill>
                  <a:schemeClr val="dk1"/>
                </a:solidFill>
              </a:rPr>
              <a:t>Un DNI no puede estar registrado dos veces con diferentes matrículas</a:t>
            </a:r>
            <a:endParaRPr sz="2400">
              <a:solidFill>
                <a:schemeClr val="dk1"/>
              </a:solidFill>
            </a:endParaRPr>
          </a:p>
          <a:p>
            <a:pPr indent="-342900" lvl="1" marL="617226" rtl="0" algn="l">
              <a:lnSpc>
                <a:spcPct val="100000"/>
              </a:lnSpc>
              <a:spcBef>
                <a:spcPts val="500"/>
              </a:spcBef>
              <a:spcAft>
                <a:spcPts val="0"/>
              </a:spcAft>
              <a:buSzPts val="1824"/>
              <a:buFont typeface="Arial"/>
              <a:buChar char="•"/>
            </a:pPr>
            <a:r>
              <a:rPr lang="es-ES" sz="2400">
                <a:solidFill>
                  <a:schemeClr val="dk1"/>
                </a:solidFill>
              </a:rPr>
              <a:t>El pago debe realizarse con tarjeta de crédito</a:t>
            </a:r>
            <a:endParaRPr sz="2400">
              <a:solidFill>
                <a:schemeClr val="dk1"/>
              </a:solidFill>
            </a:endParaRPr>
          </a:p>
          <a:p>
            <a:pPr indent="-158501" lvl="1" marL="548651" rtl="0" algn="l">
              <a:lnSpc>
                <a:spcPct val="100000"/>
              </a:lnSpc>
              <a:spcBef>
                <a:spcPts val="500"/>
              </a:spcBef>
              <a:spcAft>
                <a:spcPts val="0"/>
              </a:spcAft>
              <a:buSzPts val="1824"/>
              <a:buNone/>
            </a:pPr>
            <a:r>
              <a:t/>
            </a:r>
            <a:endParaRPr sz="2400">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4">
                                            <p:txEl>
                                              <p:pRg end="0" st="0"/>
                                            </p:txEl>
                                          </p:spTgt>
                                        </p:tgtEl>
                                        <p:attrNameLst>
                                          <p:attrName>style.visibility</p:attrName>
                                        </p:attrNameLst>
                                      </p:cBhvr>
                                      <p:to>
                                        <p:strVal val="visible"/>
                                      </p:to>
                                    </p:set>
                                    <p:animEffect filter="fade" transition="in">
                                      <p:cBhvr>
                                        <p:cTn dur="2000"/>
                                        <p:tgtEl>
                                          <p:spTgt spid="8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4">
                                            <p:txEl>
                                              <p:pRg end="1" st="1"/>
                                            </p:txEl>
                                          </p:spTgt>
                                        </p:tgtEl>
                                        <p:attrNameLst>
                                          <p:attrName>style.visibility</p:attrName>
                                        </p:attrNameLst>
                                      </p:cBhvr>
                                      <p:to>
                                        <p:strVal val="visible"/>
                                      </p:to>
                                    </p:set>
                                    <p:animEffect filter="fade" transition="in">
                                      <p:cBhvr>
                                        <p:cTn dur="2000"/>
                                        <p:tgtEl>
                                          <p:spTgt spid="8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4">
                                            <p:txEl>
                                              <p:pRg end="2" st="2"/>
                                            </p:txEl>
                                          </p:spTgt>
                                        </p:tgtEl>
                                        <p:attrNameLst>
                                          <p:attrName>style.visibility</p:attrName>
                                        </p:attrNameLst>
                                      </p:cBhvr>
                                      <p:to>
                                        <p:strVal val="visible"/>
                                      </p:to>
                                    </p:set>
                                    <p:animEffect filter="fade" transition="in">
                                      <p:cBhvr>
                                        <p:cTn dur="2000"/>
                                        <p:tgtEl>
                                          <p:spTgt spid="8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4">
                                            <p:txEl>
                                              <p:pRg end="3" st="3"/>
                                            </p:txEl>
                                          </p:spTgt>
                                        </p:tgtEl>
                                        <p:attrNameLst>
                                          <p:attrName>style.visibility</p:attrName>
                                        </p:attrNameLst>
                                      </p:cBhvr>
                                      <p:to>
                                        <p:strVal val="visible"/>
                                      </p:to>
                                    </p:set>
                                    <p:animEffect filter="fade" transition="in">
                                      <p:cBhvr>
                                        <p:cTn dur="2000"/>
                                        <p:tgtEl>
                                          <p:spTgt spid="8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4">
                                            <p:txEl>
                                              <p:pRg end="4" st="4"/>
                                            </p:txEl>
                                          </p:spTgt>
                                        </p:tgtEl>
                                        <p:attrNameLst>
                                          <p:attrName>style.visibility</p:attrName>
                                        </p:attrNameLst>
                                      </p:cBhvr>
                                      <p:to>
                                        <p:strVal val="visible"/>
                                      </p:to>
                                    </p:set>
                                    <p:animEffect filter="fade" transition="in">
                                      <p:cBhvr>
                                        <p:cTn dur="2000"/>
                                        <p:tgtEl>
                                          <p:spTgt spid="80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4">
                                            <p:txEl>
                                              <p:pRg end="5" st="5"/>
                                            </p:txEl>
                                          </p:spTgt>
                                        </p:tgtEl>
                                        <p:attrNameLst>
                                          <p:attrName>style.visibility</p:attrName>
                                        </p:attrNameLst>
                                      </p:cBhvr>
                                      <p:to>
                                        <p:strVal val="visible"/>
                                      </p:to>
                                    </p:set>
                                    <p:animEffect filter="fade" transition="in">
                                      <p:cBhvr>
                                        <p:cTn dur="2000"/>
                                        <p:tgtEl>
                                          <p:spTgt spid="80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grpSp>
        <p:nvGrpSpPr>
          <p:cNvPr id="809" name="Google Shape;809;p129"/>
          <p:cNvGrpSpPr/>
          <p:nvPr/>
        </p:nvGrpSpPr>
        <p:grpSpPr>
          <a:xfrm>
            <a:off x="581889" y="1143001"/>
            <a:ext cx="11285213" cy="5387107"/>
            <a:chOff x="371061" y="1309156"/>
            <a:chExt cx="8773534" cy="5142460"/>
          </a:xfrm>
        </p:grpSpPr>
        <p:sp>
          <p:nvSpPr>
            <p:cNvPr id="810" name="Google Shape;810;p129"/>
            <p:cNvSpPr/>
            <p:nvPr/>
          </p:nvSpPr>
          <p:spPr>
            <a:xfrm flipH="1">
              <a:off x="371061" y="1309157"/>
              <a:ext cx="8773534" cy="5142459"/>
            </a:xfrm>
            <a:prstGeom prst="snip1Rect">
              <a:avLst>
                <a:gd fmla="val 15123" name="adj"/>
              </a:avLst>
            </a:prstGeom>
            <a:solidFill>
              <a:srgbClr val="A5A1A1"/>
            </a:solidFill>
            <a:ln cap="flat" cmpd="sng" w="25400">
              <a:solidFill>
                <a:schemeClr val="lt1"/>
              </a:solidFill>
              <a:prstDash val="solid"/>
              <a:round/>
              <a:headEnd len="sm" w="sm" type="none"/>
              <a:tailEnd len="sm" w="sm" type="none"/>
            </a:ln>
            <a:effectLst>
              <a:outerShdw blurRad="38100" rotWithShape="0" dir="5400000" dist="254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811" name="Google Shape;811;p129"/>
            <p:cNvSpPr/>
            <p:nvPr/>
          </p:nvSpPr>
          <p:spPr>
            <a:xfrm>
              <a:off x="7197022" y="1309156"/>
              <a:ext cx="1947573" cy="294357"/>
            </a:xfrm>
            <a:prstGeom prst="rect">
              <a:avLst/>
            </a:prstGeom>
            <a:solidFill>
              <a:srgbClr val="A5A1A1"/>
            </a:solidFill>
            <a:ln cap="flat" cmpd="sng" w="19050">
              <a:solidFill>
                <a:srgbClr val="535A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lt1"/>
                  </a:solidFill>
                  <a:latin typeface="Gill Sans"/>
                  <a:ea typeface="Gill Sans"/>
                  <a:cs typeface="Gill Sans"/>
                  <a:sym typeface="Gill Sans"/>
                </a:rPr>
                <a:t>Reverso</a:t>
              </a:r>
              <a:endParaRPr b="0" i="0" sz="1400" u="none" cap="none" strike="noStrike">
                <a:solidFill>
                  <a:srgbClr val="000000"/>
                </a:solidFill>
                <a:latin typeface="Arial"/>
                <a:ea typeface="Arial"/>
                <a:cs typeface="Arial"/>
                <a:sym typeface="Arial"/>
              </a:endParaRPr>
            </a:p>
          </p:txBody>
        </p:sp>
      </p:grpSp>
      <p:sp>
        <p:nvSpPr>
          <p:cNvPr id="812" name="Google Shape;812;p129"/>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200"/>
              <a:buFont typeface="Bookman Old Style"/>
              <a:buNone/>
            </a:pPr>
            <a:r>
              <a:rPr lang="es-ES"/>
              <a:t>Historias de Usuario</a:t>
            </a:r>
            <a:endParaRPr/>
          </a:p>
        </p:txBody>
      </p:sp>
      <p:sp>
        <p:nvSpPr>
          <p:cNvPr id="813" name="Google Shape;813;p129"/>
          <p:cNvSpPr txBox="1"/>
          <p:nvPr>
            <p:ph idx="11" type="ftr"/>
          </p:nvPr>
        </p:nvSpPr>
        <p:spPr>
          <a:xfrm>
            <a:off x="4241634" y="6459795"/>
            <a:ext cx="5183433"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s-ES"/>
              <a:t>INGENIERÍA DE SOFTWARE I </a:t>
            </a:r>
            <a:endParaRPr/>
          </a:p>
        </p:txBody>
      </p:sp>
      <p:sp>
        <p:nvSpPr>
          <p:cNvPr id="814" name="Google Shape;814;p129"/>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s-ES"/>
              <a:t>‹#›</a:t>
            </a:fld>
            <a:endParaRPr/>
          </a:p>
        </p:txBody>
      </p:sp>
      <p:sp>
        <p:nvSpPr>
          <p:cNvPr id="815" name="Google Shape;815;p129"/>
          <p:cNvSpPr txBox="1"/>
          <p:nvPr>
            <p:ph idx="1" type="body"/>
          </p:nvPr>
        </p:nvSpPr>
        <p:spPr>
          <a:xfrm>
            <a:off x="4437" y="6451617"/>
            <a:ext cx="4190993" cy="357190"/>
          </a:xfrm>
          <a:prstGeom prst="rect">
            <a:avLst/>
          </a:prstGeom>
          <a:noFill/>
          <a:ln>
            <a:noFill/>
          </a:ln>
        </p:spPr>
        <p:txBody>
          <a:bodyPr anchorCtr="0" anchor="t" bIns="45700" lIns="91425" spcFirstLastPara="1" rIns="91425" wrap="square" tIns="45700">
            <a:noAutofit/>
          </a:bodyPr>
          <a:lstStyle/>
          <a:p>
            <a:pPr indent="-274325" lvl="0" marL="274325" rtl="0" algn="l">
              <a:lnSpc>
                <a:spcPct val="100000"/>
              </a:lnSpc>
              <a:spcBef>
                <a:spcPts val="0"/>
              </a:spcBef>
              <a:spcAft>
                <a:spcPts val="0"/>
              </a:spcAft>
              <a:buSzPts val="1064"/>
              <a:buNone/>
            </a:pPr>
            <a:r>
              <a:t/>
            </a:r>
            <a:endParaRPr/>
          </a:p>
        </p:txBody>
      </p:sp>
      <p:sp>
        <p:nvSpPr>
          <p:cNvPr id="816" name="Google Shape;816;p129"/>
          <p:cNvSpPr txBox="1"/>
          <p:nvPr>
            <p:ph idx="2" type="body"/>
          </p:nvPr>
        </p:nvSpPr>
        <p:spPr>
          <a:xfrm>
            <a:off x="1052945" y="1625600"/>
            <a:ext cx="10557165" cy="4826016"/>
          </a:xfrm>
          <a:prstGeom prst="rect">
            <a:avLst/>
          </a:prstGeom>
          <a:noFill/>
          <a:ln>
            <a:noFill/>
          </a:ln>
        </p:spPr>
        <p:txBody>
          <a:bodyPr anchorCtr="0" anchor="t" bIns="45700" lIns="91425" spcFirstLastPara="1" rIns="91425" wrap="square" tIns="45700">
            <a:normAutofit/>
          </a:bodyPr>
          <a:lstStyle/>
          <a:p>
            <a:pPr indent="0" lvl="0" marL="0" rtl="0" algn="just">
              <a:lnSpc>
                <a:spcPct val="80000"/>
              </a:lnSpc>
              <a:spcBef>
                <a:spcPts val="0"/>
              </a:spcBef>
              <a:spcAft>
                <a:spcPts val="0"/>
              </a:spcAft>
              <a:buSzPts val="1490"/>
              <a:buNone/>
            </a:pPr>
            <a:r>
              <a:rPr b="1" lang="es-ES" sz="1960"/>
              <a:t>Criterios de Aceptación (</a:t>
            </a:r>
            <a:r>
              <a:rPr lang="es-ES" sz="1960"/>
              <a:t>Matricular persona</a:t>
            </a:r>
            <a:r>
              <a:rPr b="1" lang="es-ES" sz="1960"/>
              <a:t>)</a:t>
            </a:r>
            <a:r>
              <a:rPr lang="es-ES" sz="1960"/>
              <a:t>: </a:t>
            </a:r>
            <a:endParaRPr/>
          </a:p>
          <a:p>
            <a:pPr indent="-274325" lvl="0" marL="274325" rtl="0" algn="just">
              <a:lnSpc>
                <a:spcPct val="80000"/>
              </a:lnSpc>
              <a:spcBef>
                <a:spcPts val="600"/>
              </a:spcBef>
              <a:spcAft>
                <a:spcPts val="0"/>
              </a:spcAft>
              <a:buSzPts val="904"/>
              <a:buNone/>
            </a:pPr>
            <a:r>
              <a:t/>
            </a:r>
            <a:endParaRPr sz="1190"/>
          </a:p>
          <a:p>
            <a:pPr indent="0" lvl="0" marL="0" rtl="0" algn="just">
              <a:lnSpc>
                <a:spcPct val="80000"/>
              </a:lnSpc>
              <a:spcBef>
                <a:spcPts val="600"/>
              </a:spcBef>
              <a:spcAft>
                <a:spcPts val="0"/>
              </a:spcAft>
              <a:buSzPts val="1490"/>
              <a:buNone/>
            </a:pPr>
            <a:r>
              <a:rPr b="1" lang="es-ES" sz="1960">
                <a:solidFill>
                  <a:srgbClr val="473935"/>
                </a:solidFill>
              </a:rPr>
              <a:t>Escenario 1: Matriculación exitosa</a:t>
            </a:r>
            <a:endParaRPr/>
          </a:p>
          <a:p>
            <a:pPr indent="0" lvl="0" marL="268288" rtl="0" algn="just">
              <a:lnSpc>
                <a:spcPct val="80000"/>
              </a:lnSpc>
              <a:spcBef>
                <a:spcPts val="600"/>
              </a:spcBef>
              <a:spcAft>
                <a:spcPts val="0"/>
              </a:spcAft>
              <a:buSzPts val="1383"/>
              <a:buNone/>
            </a:pPr>
            <a:r>
              <a:rPr b="1" lang="es-ES" sz="1820">
                <a:solidFill>
                  <a:srgbClr val="00B050"/>
                </a:solidFill>
              </a:rPr>
              <a:t>Dado </a:t>
            </a:r>
            <a:r>
              <a:rPr lang="es-ES" sz="1820"/>
              <a:t>que el DNI 22.222.222 no se encuentra matriculado y la persona posee una tarjeta de crédito válida,</a:t>
            </a:r>
            <a:endParaRPr/>
          </a:p>
          <a:p>
            <a:pPr indent="0" lvl="0" marL="268288" rtl="0" algn="just">
              <a:lnSpc>
                <a:spcPct val="80000"/>
              </a:lnSpc>
              <a:spcBef>
                <a:spcPts val="600"/>
              </a:spcBef>
              <a:spcAft>
                <a:spcPts val="0"/>
              </a:spcAft>
              <a:buSzPts val="1383"/>
              <a:buNone/>
            </a:pPr>
            <a:r>
              <a:rPr b="1" lang="es-ES" sz="1820">
                <a:solidFill>
                  <a:srgbClr val="00B050"/>
                </a:solidFill>
              </a:rPr>
              <a:t>Cuando</a:t>
            </a:r>
            <a:r>
              <a:rPr lang="es-ES" sz="1820"/>
              <a:t> la persona ingresa: “Juan Perez”, DNI 22.222.222, dirección 7 #123 y los datos de una tarjeta válida</a:t>
            </a:r>
            <a:endParaRPr/>
          </a:p>
          <a:p>
            <a:pPr indent="0" lvl="0" marL="268288" rtl="0" algn="just">
              <a:lnSpc>
                <a:spcPct val="80000"/>
              </a:lnSpc>
              <a:spcBef>
                <a:spcPts val="600"/>
              </a:spcBef>
              <a:spcAft>
                <a:spcPts val="0"/>
              </a:spcAft>
              <a:buSzPts val="1383"/>
              <a:buNone/>
            </a:pPr>
            <a:r>
              <a:rPr b="1" lang="es-ES" sz="1820">
                <a:solidFill>
                  <a:srgbClr val="00B050"/>
                </a:solidFill>
              </a:rPr>
              <a:t>Entonces</a:t>
            </a:r>
            <a:r>
              <a:rPr lang="es-ES" sz="1820"/>
              <a:t>  el sistema matricula a la persona, genera su número de matrícula y registra el pago.</a:t>
            </a:r>
            <a:endParaRPr/>
          </a:p>
          <a:p>
            <a:pPr indent="0" lvl="0" marL="0" rtl="0" algn="just">
              <a:lnSpc>
                <a:spcPct val="80000"/>
              </a:lnSpc>
              <a:spcBef>
                <a:spcPts val="1200"/>
              </a:spcBef>
              <a:spcAft>
                <a:spcPts val="0"/>
              </a:spcAft>
              <a:buSzPts val="1490"/>
              <a:buNone/>
            </a:pPr>
            <a:r>
              <a:rPr b="1" lang="es-ES" sz="1960">
                <a:solidFill>
                  <a:srgbClr val="473935"/>
                </a:solidFill>
              </a:rPr>
              <a:t>Escenario 2: Matriculación fallida por matriculado existente </a:t>
            </a:r>
            <a:endParaRPr/>
          </a:p>
          <a:p>
            <a:pPr indent="0" lvl="0" marL="268288" rtl="0" algn="just">
              <a:lnSpc>
                <a:spcPct val="80000"/>
              </a:lnSpc>
              <a:spcBef>
                <a:spcPts val="600"/>
              </a:spcBef>
              <a:spcAft>
                <a:spcPts val="0"/>
              </a:spcAft>
              <a:buSzPts val="1383"/>
              <a:buNone/>
            </a:pPr>
            <a:r>
              <a:rPr b="1" lang="es-ES" sz="1820">
                <a:solidFill>
                  <a:srgbClr val="00B050"/>
                </a:solidFill>
              </a:rPr>
              <a:t>Dado </a:t>
            </a:r>
            <a:r>
              <a:rPr lang="es-ES" sz="1820"/>
              <a:t>que el DNI 12.123.123 se encuentra matriculado, y la persona posee una tarjeta válida</a:t>
            </a:r>
            <a:endParaRPr/>
          </a:p>
          <a:p>
            <a:pPr indent="0" lvl="0" marL="268288" rtl="0" algn="just">
              <a:lnSpc>
                <a:spcPct val="80000"/>
              </a:lnSpc>
              <a:spcBef>
                <a:spcPts val="600"/>
              </a:spcBef>
              <a:spcAft>
                <a:spcPts val="0"/>
              </a:spcAft>
              <a:buSzPts val="1383"/>
              <a:buNone/>
            </a:pPr>
            <a:r>
              <a:rPr b="1" lang="es-ES" sz="1820">
                <a:solidFill>
                  <a:srgbClr val="00B050"/>
                </a:solidFill>
              </a:rPr>
              <a:t>Cuando</a:t>
            </a:r>
            <a:r>
              <a:rPr lang="es-ES" sz="1820"/>
              <a:t> la persona ingresa: “Ana Díaz”, DNI 12.123.123 y dirección 51 #1321 y los datos de una tarjeta válida</a:t>
            </a:r>
            <a:endParaRPr/>
          </a:p>
          <a:p>
            <a:pPr indent="0" lvl="0" marL="268288" rtl="0" algn="just">
              <a:lnSpc>
                <a:spcPct val="80000"/>
              </a:lnSpc>
              <a:spcBef>
                <a:spcPts val="600"/>
              </a:spcBef>
              <a:spcAft>
                <a:spcPts val="0"/>
              </a:spcAft>
              <a:buSzPts val="1383"/>
              <a:buNone/>
            </a:pPr>
            <a:r>
              <a:rPr b="1" lang="es-ES" sz="1820">
                <a:solidFill>
                  <a:srgbClr val="00B050"/>
                </a:solidFill>
              </a:rPr>
              <a:t>Entonces</a:t>
            </a:r>
            <a:r>
              <a:rPr lang="es-ES" sz="1820"/>
              <a:t> el sistema informa que la persona ya se encuentra matriculada</a:t>
            </a:r>
            <a:endParaRPr/>
          </a:p>
          <a:p>
            <a:pPr indent="0" lvl="0" marL="268288" rtl="0" algn="just">
              <a:lnSpc>
                <a:spcPct val="80000"/>
              </a:lnSpc>
              <a:spcBef>
                <a:spcPts val="600"/>
              </a:spcBef>
              <a:spcAft>
                <a:spcPts val="0"/>
              </a:spcAft>
              <a:buSzPts val="1383"/>
              <a:buNone/>
            </a:pPr>
            <a:r>
              <a:rPr lang="es-ES" sz="1820"/>
              <a:t>…</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xEl>
                                              <p:pRg end="0" st="0"/>
                                            </p:txEl>
                                          </p:spTgt>
                                        </p:tgtEl>
                                        <p:attrNameLst>
                                          <p:attrName>style.visibility</p:attrName>
                                        </p:attrNameLst>
                                      </p:cBhvr>
                                      <p:to>
                                        <p:strVal val="visible"/>
                                      </p:to>
                                    </p:set>
                                    <p:animEffect filter="fade" transition="in">
                                      <p:cBhvr>
                                        <p:cTn dur="2000"/>
                                        <p:tgtEl>
                                          <p:spTgt spid="8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xEl>
                                              <p:pRg end="1" st="1"/>
                                            </p:txEl>
                                          </p:spTgt>
                                        </p:tgtEl>
                                        <p:attrNameLst>
                                          <p:attrName>style.visibility</p:attrName>
                                        </p:attrNameLst>
                                      </p:cBhvr>
                                      <p:to>
                                        <p:strVal val="visible"/>
                                      </p:to>
                                    </p:set>
                                    <p:animEffect filter="fade" transition="in">
                                      <p:cBhvr>
                                        <p:cTn dur="2000"/>
                                        <p:tgtEl>
                                          <p:spTgt spid="8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xEl>
                                              <p:pRg end="2" st="2"/>
                                            </p:txEl>
                                          </p:spTgt>
                                        </p:tgtEl>
                                        <p:attrNameLst>
                                          <p:attrName>style.visibility</p:attrName>
                                        </p:attrNameLst>
                                      </p:cBhvr>
                                      <p:to>
                                        <p:strVal val="visible"/>
                                      </p:to>
                                    </p:set>
                                    <p:animEffect filter="fade" transition="in">
                                      <p:cBhvr>
                                        <p:cTn dur="2000"/>
                                        <p:tgtEl>
                                          <p:spTgt spid="8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xEl>
                                              <p:pRg end="3" st="3"/>
                                            </p:txEl>
                                          </p:spTgt>
                                        </p:tgtEl>
                                        <p:attrNameLst>
                                          <p:attrName>style.visibility</p:attrName>
                                        </p:attrNameLst>
                                      </p:cBhvr>
                                      <p:to>
                                        <p:strVal val="visible"/>
                                      </p:to>
                                    </p:set>
                                    <p:animEffect filter="fade" transition="in">
                                      <p:cBhvr>
                                        <p:cTn dur="2000"/>
                                        <p:tgtEl>
                                          <p:spTgt spid="8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xEl>
                                              <p:pRg end="4" st="4"/>
                                            </p:txEl>
                                          </p:spTgt>
                                        </p:tgtEl>
                                        <p:attrNameLst>
                                          <p:attrName>style.visibility</p:attrName>
                                        </p:attrNameLst>
                                      </p:cBhvr>
                                      <p:to>
                                        <p:strVal val="visible"/>
                                      </p:to>
                                    </p:set>
                                    <p:animEffect filter="fade" transition="in">
                                      <p:cBhvr>
                                        <p:cTn dur="2000"/>
                                        <p:tgtEl>
                                          <p:spTgt spid="8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xEl>
                                              <p:pRg end="5" st="5"/>
                                            </p:txEl>
                                          </p:spTgt>
                                        </p:tgtEl>
                                        <p:attrNameLst>
                                          <p:attrName>style.visibility</p:attrName>
                                        </p:attrNameLst>
                                      </p:cBhvr>
                                      <p:to>
                                        <p:strVal val="visible"/>
                                      </p:to>
                                    </p:set>
                                    <p:animEffect filter="fade" transition="in">
                                      <p:cBhvr>
                                        <p:cTn dur="2000"/>
                                        <p:tgtEl>
                                          <p:spTgt spid="8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xEl>
                                              <p:pRg end="6" st="6"/>
                                            </p:txEl>
                                          </p:spTgt>
                                        </p:tgtEl>
                                        <p:attrNameLst>
                                          <p:attrName>style.visibility</p:attrName>
                                        </p:attrNameLst>
                                      </p:cBhvr>
                                      <p:to>
                                        <p:strVal val="visible"/>
                                      </p:to>
                                    </p:set>
                                    <p:animEffect filter="fade" transition="in">
                                      <p:cBhvr>
                                        <p:cTn dur="2000"/>
                                        <p:tgtEl>
                                          <p:spTgt spid="8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xEl>
                                              <p:pRg end="7" st="7"/>
                                            </p:txEl>
                                          </p:spTgt>
                                        </p:tgtEl>
                                        <p:attrNameLst>
                                          <p:attrName>style.visibility</p:attrName>
                                        </p:attrNameLst>
                                      </p:cBhvr>
                                      <p:to>
                                        <p:strVal val="visible"/>
                                      </p:to>
                                    </p:set>
                                    <p:animEffect filter="fade" transition="in">
                                      <p:cBhvr>
                                        <p:cTn dur="2000"/>
                                        <p:tgtEl>
                                          <p:spTgt spid="8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xEl>
                                              <p:pRg end="8" st="8"/>
                                            </p:txEl>
                                          </p:spTgt>
                                        </p:tgtEl>
                                        <p:attrNameLst>
                                          <p:attrName>style.visibility</p:attrName>
                                        </p:attrNameLst>
                                      </p:cBhvr>
                                      <p:to>
                                        <p:strVal val="visible"/>
                                      </p:to>
                                    </p:set>
                                    <p:animEffect filter="fade" transition="in">
                                      <p:cBhvr>
                                        <p:cTn dur="2000"/>
                                        <p:tgtEl>
                                          <p:spTgt spid="81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xEl>
                                              <p:pRg end="9" st="9"/>
                                            </p:txEl>
                                          </p:spTgt>
                                        </p:tgtEl>
                                        <p:attrNameLst>
                                          <p:attrName>style.visibility</p:attrName>
                                        </p:attrNameLst>
                                      </p:cBhvr>
                                      <p:to>
                                        <p:strVal val="visible"/>
                                      </p:to>
                                    </p:set>
                                    <p:animEffect filter="fade" transition="in">
                                      <p:cBhvr>
                                        <p:cTn dur="2000"/>
                                        <p:tgtEl>
                                          <p:spTgt spid="81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xEl>
                                              <p:pRg end="10" st="10"/>
                                            </p:txEl>
                                          </p:spTgt>
                                        </p:tgtEl>
                                        <p:attrNameLst>
                                          <p:attrName>style.visibility</p:attrName>
                                        </p:attrNameLst>
                                      </p:cBhvr>
                                      <p:to>
                                        <p:strVal val="visible"/>
                                      </p:to>
                                    </p:set>
                                    <p:animEffect filter="fade" transition="in">
                                      <p:cBhvr>
                                        <p:cTn dur="2000"/>
                                        <p:tgtEl>
                                          <p:spTgt spid="816">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48"/>
          <p:cNvSpPr txBox="1"/>
          <p:nvPr>
            <p:ph type="title"/>
          </p:nvPr>
        </p:nvSpPr>
        <p:spPr>
          <a:xfrm>
            <a:off x="1097280" y="286603"/>
            <a:ext cx="10058400" cy="1450757"/>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3F3F3F"/>
              </a:buClr>
              <a:buSzPts val="3600"/>
              <a:buFont typeface="Calibri"/>
              <a:buNone/>
            </a:pPr>
            <a:r>
              <a:rPr b="1" lang="es-ES"/>
              <a:t>Historias de usuario - </a:t>
            </a:r>
            <a:r>
              <a:rPr b="1" lang="es-ES" sz="4400"/>
              <a:t>Beneficios</a:t>
            </a:r>
            <a:endParaRPr/>
          </a:p>
        </p:txBody>
      </p:sp>
      <p:sp>
        <p:nvSpPr>
          <p:cNvPr id="822" name="Google Shape;822;p48"/>
          <p:cNvSpPr txBox="1"/>
          <p:nvPr>
            <p:ph idx="1" type="body"/>
          </p:nvPr>
        </p:nvSpPr>
        <p:spPr>
          <a:xfrm>
            <a:off x="1097280" y="1845734"/>
            <a:ext cx="10058400" cy="4023360"/>
          </a:xfrm>
          <a:prstGeom prst="rect">
            <a:avLst/>
          </a:prstGeom>
          <a:noFill/>
          <a:ln>
            <a:noFill/>
          </a:ln>
        </p:spPr>
        <p:txBody>
          <a:bodyPr anchorCtr="0" anchor="t" bIns="45700" lIns="91425" spcFirstLastPara="1" rIns="91425" wrap="square" tIns="45700">
            <a:normAutofit/>
          </a:bodyPr>
          <a:lstStyle/>
          <a:p>
            <a:pPr indent="-342900" lvl="1" marL="506349" rtl="0" algn="just">
              <a:lnSpc>
                <a:spcPct val="90000"/>
              </a:lnSpc>
              <a:spcBef>
                <a:spcPts val="0"/>
              </a:spcBef>
              <a:spcAft>
                <a:spcPts val="0"/>
              </a:spcAft>
              <a:buSzPts val="2000"/>
              <a:buFont typeface="Noto Sans Symbols"/>
              <a:buChar char="▪"/>
            </a:pPr>
            <a:r>
              <a:rPr lang="es-ES" sz="2400"/>
              <a:t>Al ser muy corta, ésta representa requisitos del modelo de negocio que pueden implementarse rápidamente (días o semanas).</a:t>
            </a:r>
            <a:endParaRPr sz="2400"/>
          </a:p>
          <a:p>
            <a:pPr indent="-342900" lvl="1" marL="506349" rtl="0" algn="just">
              <a:lnSpc>
                <a:spcPct val="90000"/>
              </a:lnSpc>
              <a:spcBef>
                <a:spcPts val="1600"/>
              </a:spcBef>
              <a:spcAft>
                <a:spcPts val="0"/>
              </a:spcAft>
              <a:buSzPts val="2000"/>
              <a:buFont typeface="Noto Sans Symbols"/>
              <a:buChar char="▪"/>
            </a:pPr>
            <a:r>
              <a:rPr lang="es-ES" sz="2400"/>
              <a:t>Necesitan poco mantenimiento.</a:t>
            </a:r>
            <a:endParaRPr sz="2400"/>
          </a:p>
          <a:p>
            <a:pPr indent="-342900" lvl="1" marL="506349" rtl="0" algn="just">
              <a:lnSpc>
                <a:spcPct val="90000"/>
              </a:lnSpc>
              <a:spcBef>
                <a:spcPts val="1600"/>
              </a:spcBef>
              <a:spcAft>
                <a:spcPts val="0"/>
              </a:spcAft>
              <a:buSzPts val="2000"/>
              <a:buFont typeface="Noto Sans Symbols"/>
              <a:buChar char="▪"/>
            </a:pPr>
            <a:r>
              <a:rPr lang="es-ES" sz="2400"/>
              <a:t>Mantienen una relación cercana con el cliente.</a:t>
            </a:r>
            <a:endParaRPr sz="2400"/>
          </a:p>
          <a:p>
            <a:pPr indent="-342900" lvl="1" marL="506349" rtl="0" algn="just">
              <a:lnSpc>
                <a:spcPct val="90000"/>
              </a:lnSpc>
              <a:spcBef>
                <a:spcPts val="1600"/>
              </a:spcBef>
              <a:spcAft>
                <a:spcPts val="0"/>
              </a:spcAft>
              <a:buSzPts val="2000"/>
              <a:buFont typeface="Noto Sans Symbols"/>
              <a:buChar char="▪"/>
            </a:pPr>
            <a:r>
              <a:rPr lang="es-ES" sz="2400"/>
              <a:t>Permite dividir los proyectos en pequeñas entregas.</a:t>
            </a:r>
            <a:endParaRPr sz="2400"/>
          </a:p>
          <a:p>
            <a:pPr indent="-342900" lvl="1" marL="506349" rtl="0" algn="just">
              <a:lnSpc>
                <a:spcPct val="90000"/>
              </a:lnSpc>
              <a:spcBef>
                <a:spcPts val="1600"/>
              </a:spcBef>
              <a:spcAft>
                <a:spcPts val="0"/>
              </a:spcAft>
              <a:buSzPts val="2000"/>
              <a:buFont typeface="Noto Sans Symbols"/>
              <a:buChar char="▪"/>
            </a:pPr>
            <a:r>
              <a:rPr lang="es-ES" sz="2400"/>
              <a:t>Permite estimar fácilmente el esfuerzo de desarrollo.</a:t>
            </a:r>
            <a:endParaRPr sz="2400"/>
          </a:p>
          <a:p>
            <a:pPr indent="-342900" lvl="1" marL="506349" rtl="0" algn="just">
              <a:lnSpc>
                <a:spcPct val="90000"/>
              </a:lnSpc>
              <a:spcBef>
                <a:spcPts val="1600"/>
              </a:spcBef>
              <a:spcAft>
                <a:spcPts val="400"/>
              </a:spcAft>
              <a:buSzPts val="2000"/>
              <a:buFont typeface="Noto Sans Symbols"/>
              <a:buChar char="▪"/>
            </a:pPr>
            <a:r>
              <a:rPr lang="es-ES" sz="2400"/>
              <a:t>Es ideal para proyectos con requisitos volátiles o no muy claros.</a:t>
            </a:r>
            <a:endParaRPr sz="2400"/>
          </a:p>
        </p:txBody>
      </p:sp>
      <p:sp>
        <p:nvSpPr>
          <p:cNvPr id="823" name="Google Shape;823;p48"/>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es-ES"/>
              <a:t>INGENIERÍA DE SOFTWARE I  2023</a:t>
            </a:r>
            <a:endParaRPr/>
          </a:p>
        </p:txBody>
      </p:sp>
      <p:sp>
        <p:nvSpPr>
          <p:cNvPr id="824" name="Google Shape;824;p48"/>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pic>
        <p:nvPicPr>
          <p:cNvPr id="825" name="Google Shape;825;p48"/>
          <p:cNvPicPr preferRelativeResize="0"/>
          <p:nvPr/>
        </p:nvPicPr>
        <p:blipFill rotWithShape="1">
          <a:blip r:embed="rId3">
            <a:alphaModFix/>
          </a:blip>
          <a:srcRect b="0" l="0" r="0" t="0"/>
          <a:stretch/>
        </p:blipFill>
        <p:spPr>
          <a:xfrm>
            <a:off x="8433600" y="2564904"/>
            <a:ext cx="1127708" cy="150361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pic>
        <p:nvPicPr>
          <p:cNvPr id="830" name="Google Shape;830;p49"/>
          <p:cNvPicPr preferRelativeResize="0"/>
          <p:nvPr/>
        </p:nvPicPr>
        <p:blipFill rotWithShape="1">
          <a:blip r:embed="rId3">
            <a:alphaModFix/>
          </a:blip>
          <a:srcRect b="0" l="0" r="0" t="0"/>
          <a:stretch/>
        </p:blipFill>
        <p:spPr>
          <a:xfrm>
            <a:off x="8667388" y="3501010"/>
            <a:ext cx="1981111" cy="1733895"/>
          </a:xfrm>
          <a:prstGeom prst="rect">
            <a:avLst/>
          </a:prstGeom>
          <a:noFill/>
          <a:ln>
            <a:noFill/>
          </a:ln>
        </p:spPr>
      </p:pic>
      <p:sp>
        <p:nvSpPr>
          <p:cNvPr id="831" name="Google Shape;831;p49"/>
          <p:cNvSpPr txBox="1"/>
          <p:nvPr>
            <p:ph type="title"/>
          </p:nvPr>
        </p:nvSpPr>
        <p:spPr>
          <a:xfrm>
            <a:off x="1238292" y="499540"/>
            <a:ext cx="10806607" cy="1273283"/>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SzPts val="3600"/>
              <a:buFont typeface="Calibri"/>
              <a:buNone/>
            </a:pPr>
            <a:r>
              <a:rPr b="1" lang="es-ES"/>
              <a:t>Historias de usuario - </a:t>
            </a:r>
            <a:r>
              <a:rPr b="1" lang="es-ES" sz="4400"/>
              <a:t>Limitaciones</a:t>
            </a:r>
            <a:endParaRPr/>
          </a:p>
        </p:txBody>
      </p:sp>
      <p:sp>
        <p:nvSpPr>
          <p:cNvPr id="832" name="Google Shape;832;p49"/>
          <p:cNvSpPr txBox="1"/>
          <p:nvPr>
            <p:ph idx="1" type="body"/>
          </p:nvPr>
        </p:nvSpPr>
        <p:spPr>
          <a:xfrm>
            <a:off x="1238292" y="1844988"/>
            <a:ext cx="9410207" cy="4391578"/>
          </a:xfrm>
          <a:prstGeom prst="rect">
            <a:avLst/>
          </a:prstGeom>
          <a:noFill/>
          <a:ln>
            <a:noFill/>
          </a:ln>
        </p:spPr>
        <p:txBody>
          <a:bodyPr anchorCtr="0" anchor="t" bIns="45700" lIns="91425" spcFirstLastPara="1" rIns="91425" wrap="square" tIns="45700">
            <a:normAutofit/>
          </a:bodyPr>
          <a:lstStyle/>
          <a:p>
            <a:pPr indent="-342900" lvl="1" marL="342900" rtl="0" algn="just">
              <a:lnSpc>
                <a:spcPct val="85000"/>
              </a:lnSpc>
              <a:spcBef>
                <a:spcPts val="0"/>
              </a:spcBef>
              <a:spcAft>
                <a:spcPts val="0"/>
              </a:spcAft>
              <a:buSzPts val="2000"/>
              <a:buFont typeface="Noto Sans Symbols"/>
              <a:buChar char="▪"/>
            </a:pPr>
            <a:r>
              <a:rPr lang="es-ES" sz="2400"/>
              <a:t>Sin criterios de aceptación pueden quedar abiertas a distintas interpretaciones haciendo difícil utilizarlas como base para un contrato.</a:t>
            </a:r>
            <a:endParaRPr sz="2400"/>
          </a:p>
          <a:p>
            <a:pPr indent="-215900" lvl="1" marL="469900" rtl="0" algn="just">
              <a:lnSpc>
                <a:spcPct val="85000"/>
              </a:lnSpc>
              <a:spcBef>
                <a:spcPts val="1200"/>
              </a:spcBef>
              <a:spcAft>
                <a:spcPts val="0"/>
              </a:spcAft>
              <a:buSzPts val="2000"/>
              <a:buFont typeface="Noto Sans Symbols"/>
              <a:buNone/>
            </a:pPr>
            <a:r>
              <a:t/>
            </a:r>
            <a:endParaRPr sz="2400"/>
          </a:p>
          <a:p>
            <a:pPr indent="-342900" lvl="1" marL="342900" rtl="0" algn="just">
              <a:lnSpc>
                <a:spcPct val="85000"/>
              </a:lnSpc>
              <a:spcBef>
                <a:spcPts val="1200"/>
              </a:spcBef>
              <a:spcAft>
                <a:spcPts val="0"/>
              </a:spcAft>
              <a:buSzPts val="2000"/>
              <a:buFont typeface="Noto Sans Symbols"/>
              <a:buChar char="▪"/>
            </a:pPr>
            <a:r>
              <a:rPr lang="es-ES" sz="2400"/>
              <a:t>Se requiere un contacto permanente con el cliente durante el proyecto lo cual puede ser difícil o costoso.</a:t>
            </a:r>
            <a:endParaRPr sz="2400"/>
          </a:p>
          <a:p>
            <a:pPr indent="-215900" lvl="1" marL="469900" rtl="0" algn="just">
              <a:lnSpc>
                <a:spcPct val="85000"/>
              </a:lnSpc>
              <a:spcBef>
                <a:spcPts val="1200"/>
              </a:spcBef>
              <a:spcAft>
                <a:spcPts val="0"/>
              </a:spcAft>
              <a:buSzPts val="2000"/>
              <a:buFont typeface="Noto Sans Symbols"/>
              <a:buNone/>
            </a:pPr>
            <a:r>
              <a:t/>
            </a:r>
            <a:endParaRPr sz="2400"/>
          </a:p>
          <a:p>
            <a:pPr indent="-342900" lvl="1" marL="342900" rtl="0" algn="just">
              <a:lnSpc>
                <a:spcPct val="85000"/>
              </a:lnSpc>
              <a:spcBef>
                <a:spcPts val="1200"/>
              </a:spcBef>
              <a:spcAft>
                <a:spcPts val="0"/>
              </a:spcAft>
              <a:buSzPts val="2000"/>
              <a:buFont typeface="Noto Sans Symbols"/>
              <a:buChar char="▪"/>
            </a:pPr>
            <a:r>
              <a:rPr lang="es-ES" sz="2400"/>
              <a:t>Podría resultar difícil escalar a proyectos grandes.</a:t>
            </a:r>
            <a:endParaRPr sz="2400"/>
          </a:p>
          <a:p>
            <a:pPr indent="-215900" lvl="1" marL="469900" rtl="0" algn="just">
              <a:lnSpc>
                <a:spcPct val="85000"/>
              </a:lnSpc>
              <a:spcBef>
                <a:spcPts val="1200"/>
              </a:spcBef>
              <a:spcAft>
                <a:spcPts val="0"/>
              </a:spcAft>
              <a:buSzPts val="2000"/>
              <a:buFont typeface="Noto Sans Symbols"/>
              <a:buNone/>
            </a:pPr>
            <a:r>
              <a:t/>
            </a:r>
            <a:endParaRPr sz="2400"/>
          </a:p>
          <a:p>
            <a:pPr indent="-342900" lvl="1" marL="342900" rtl="0" algn="just">
              <a:lnSpc>
                <a:spcPct val="85000"/>
              </a:lnSpc>
              <a:spcBef>
                <a:spcPts val="1200"/>
              </a:spcBef>
              <a:spcAft>
                <a:spcPts val="0"/>
              </a:spcAft>
              <a:buSzPts val="2000"/>
              <a:buFont typeface="Noto Sans Symbols"/>
              <a:buChar char="▪"/>
            </a:pPr>
            <a:r>
              <a:rPr lang="es-ES" sz="2400"/>
              <a:t>Requiere desarrolladores muy competentes.</a:t>
            </a:r>
            <a:endParaRPr sz="2400"/>
          </a:p>
        </p:txBody>
      </p:sp>
      <p:sp>
        <p:nvSpPr>
          <p:cNvPr id="833" name="Google Shape;833;p49"/>
          <p:cNvSpPr txBox="1"/>
          <p:nvPr>
            <p:ph idx="11" type="ftr"/>
          </p:nvPr>
        </p:nvSpPr>
        <p:spPr>
          <a:xfrm>
            <a:off x="6671738" y="6308731"/>
            <a:ext cx="4705351" cy="3651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INGENIERÍA DE SOFTWARE I  2023</a:t>
            </a:r>
            <a:endParaRPr/>
          </a:p>
        </p:txBody>
      </p:sp>
      <p:sp>
        <p:nvSpPr>
          <p:cNvPr id="834" name="Google Shape;834;p49"/>
          <p:cNvSpPr txBox="1"/>
          <p:nvPr>
            <p:ph idx="12" type="sldNum"/>
          </p:nvPr>
        </p:nvSpPr>
        <p:spPr>
          <a:xfrm>
            <a:off x="9265920" y="2780931"/>
            <a:ext cx="2926080" cy="1397039"/>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7700"/>
              <a:buNone/>
            </a:pPr>
            <a:fld id="{00000000-1234-1234-1234-123412341234}" type="slidenum">
              <a:rPr lang="es-E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50"/>
          <p:cNvSpPr txBox="1"/>
          <p:nvPr>
            <p:ph type="title"/>
          </p:nvPr>
        </p:nvSpPr>
        <p:spPr>
          <a:xfrm>
            <a:off x="1268434" y="427525"/>
            <a:ext cx="10806607" cy="1273283"/>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SzPts val="3600"/>
              <a:buFont typeface="Calibri"/>
              <a:buNone/>
            </a:pPr>
            <a:r>
              <a:rPr b="1" lang="es-ES"/>
              <a:t>Historias de usuario - </a:t>
            </a:r>
            <a:r>
              <a:rPr b="1" lang="es-ES" sz="4400"/>
              <a:t>Épicas</a:t>
            </a:r>
            <a:endParaRPr b="1" sz="4400"/>
          </a:p>
        </p:txBody>
      </p:sp>
      <p:sp>
        <p:nvSpPr>
          <p:cNvPr id="840" name="Google Shape;840;p50"/>
          <p:cNvSpPr txBox="1"/>
          <p:nvPr>
            <p:ph idx="1" type="body"/>
          </p:nvPr>
        </p:nvSpPr>
        <p:spPr>
          <a:xfrm>
            <a:off x="715350" y="1998717"/>
            <a:ext cx="9097500" cy="1058700"/>
          </a:xfrm>
          <a:prstGeom prst="rect">
            <a:avLst/>
          </a:prstGeom>
          <a:noFill/>
          <a:ln>
            <a:noFill/>
          </a:ln>
        </p:spPr>
        <p:txBody>
          <a:bodyPr anchorCtr="0" anchor="t" bIns="45700" lIns="91425" spcFirstLastPara="1" rIns="91425" wrap="square" tIns="45700">
            <a:normAutofit lnSpcReduction="20000"/>
          </a:bodyPr>
          <a:lstStyle/>
          <a:p>
            <a:pPr indent="-342900" lvl="1" marL="342900" rtl="0" algn="just">
              <a:lnSpc>
                <a:spcPct val="85000"/>
              </a:lnSpc>
              <a:spcBef>
                <a:spcPts val="0"/>
              </a:spcBef>
              <a:spcAft>
                <a:spcPts val="0"/>
              </a:spcAft>
              <a:buSzPts val="2000"/>
              <a:buFont typeface="Noto Sans Symbols"/>
              <a:buChar char="▪"/>
            </a:pPr>
            <a:r>
              <a:rPr lang="es-ES" sz="2400"/>
              <a:t>Se denomina Épica a un conjunto de Historias de usuario que se agrupan por algún denominador común</a:t>
            </a:r>
            <a:endParaRPr sz="2400"/>
          </a:p>
          <a:p>
            <a:pPr indent="-215900" lvl="1" marL="342900" rtl="0" algn="just">
              <a:lnSpc>
                <a:spcPct val="85000"/>
              </a:lnSpc>
              <a:spcBef>
                <a:spcPts val="1200"/>
              </a:spcBef>
              <a:spcAft>
                <a:spcPts val="0"/>
              </a:spcAft>
              <a:buSzPts val="2000"/>
              <a:buFont typeface="Noto Sans Symbols"/>
              <a:buNone/>
            </a:pPr>
            <a:r>
              <a:t/>
            </a:r>
            <a:endParaRPr sz="2400"/>
          </a:p>
        </p:txBody>
      </p:sp>
      <p:sp>
        <p:nvSpPr>
          <p:cNvPr id="841" name="Google Shape;841;p50"/>
          <p:cNvSpPr txBox="1"/>
          <p:nvPr>
            <p:ph idx="11" type="ftr"/>
          </p:nvPr>
        </p:nvSpPr>
        <p:spPr>
          <a:xfrm>
            <a:off x="6671738" y="6308731"/>
            <a:ext cx="4705351" cy="3651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INGENIERÍA DE SOFTWARE I  2023</a:t>
            </a:r>
            <a:endParaRPr/>
          </a:p>
        </p:txBody>
      </p:sp>
      <p:sp>
        <p:nvSpPr>
          <p:cNvPr id="842" name="Google Shape;842;p50"/>
          <p:cNvSpPr txBox="1"/>
          <p:nvPr>
            <p:ph idx="12" type="sldNum"/>
          </p:nvPr>
        </p:nvSpPr>
        <p:spPr>
          <a:xfrm>
            <a:off x="9265920" y="2780931"/>
            <a:ext cx="2926080" cy="1397039"/>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7700"/>
              <a:buNone/>
            </a:pPr>
            <a:fld id="{00000000-1234-1234-1234-123412341234}" type="slidenum">
              <a:rPr lang="es-ES"/>
              <a:t>‹#›</a:t>
            </a:fld>
            <a:endParaRPr/>
          </a:p>
        </p:txBody>
      </p:sp>
      <p:pic>
        <p:nvPicPr>
          <p:cNvPr descr="Scrum con Jira – Relación entre Épicas, Historias y Tareas Técnicas. | |  Blog Personal Diego Acosta" id="843" name="Google Shape;843;p50"/>
          <p:cNvPicPr preferRelativeResize="0"/>
          <p:nvPr/>
        </p:nvPicPr>
        <p:blipFill rotWithShape="1">
          <a:blip r:embed="rId3">
            <a:alphaModFix/>
          </a:blip>
          <a:srcRect b="0" l="0" r="0" t="0"/>
          <a:stretch/>
        </p:blipFill>
        <p:spPr>
          <a:xfrm>
            <a:off x="7043356" y="3240092"/>
            <a:ext cx="3057525" cy="2886076"/>
          </a:xfrm>
          <a:prstGeom prst="rect">
            <a:avLst/>
          </a:prstGeom>
          <a:noFill/>
          <a:ln>
            <a:noFill/>
          </a:ln>
        </p:spPr>
      </p:pic>
      <p:sp>
        <p:nvSpPr>
          <p:cNvPr id="844" name="Google Shape;844;p50"/>
          <p:cNvSpPr txBox="1"/>
          <p:nvPr/>
        </p:nvSpPr>
        <p:spPr>
          <a:xfrm>
            <a:off x="845700" y="3788300"/>
            <a:ext cx="5250300" cy="1743300"/>
          </a:xfrm>
          <a:prstGeom prst="rect">
            <a:avLst/>
          </a:prstGeom>
          <a:noFill/>
          <a:ln>
            <a:noFill/>
          </a:ln>
        </p:spPr>
        <p:txBody>
          <a:bodyPr anchorCtr="0" anchor="t" bIns="91425" lIns="91425" spcFirstLastPara="1" rIns="91425" wrap="square" tIns="91425">
            <a:spAutoFit/>
          </a:bodyPr>
          <a:lstStyle/>
          <a:p>
            <a:pPr indent="0" lvl="0" marL="0" rtl="0" algn="l">
              <a:lnSpc>
                <a:spcPct val="85000"/>
              </a:lnSpc>
              <a:spcBef>
                <a:spcPts val="975"/>
              </a:spcBef>
              <a:spcAft>
                <a:spcPts val="0"/>
              </a:spcAft>
              <a:buNone/>
            </a:pPr>
            <a:r>
              <a:rPr lang="es-ES" sz="2000">
                <a:solidFill>
                  <a:srgbClr val="3F3F3F"/>
                </a:solidFill>
                <a:latin typeface="Calibri"/>
                <a:ea typeface="Calibri"/>
                <a:cs typeface="Calibri"/>
                <a:sym typeface="Calibri"/>
              </a:rPr>
              <a:t>La épica representa un objetivo alcanzable que </a:t>
            </a:r>
            <a:r>
              <a:rPr lang="es-ES" sz="2000">
                <a:solidFill>
                  <a:srgbClr val="3F3F3F"/>
                </a:solidFill>
                <a:latin typeface="Calibri"/>
                <a:ea typeface="Calibri"/>
                <a:cs typeface="Calibri"/>
                <a:sym typeface="Calibri"/>
              </a:rPr>
              <a:t>nace</a:t>
            </a:r>
            <a:r>
              <a:rPr lang="es-ES" sz="2000">
                <a:solidFill>
                  <a:srgbClr val="3F3F3F"/>
                </a:solidFill>
                <a:latin typeface="Calibri"/>
                <a:ea typeface="Calibri"/>
                <a:cs typeface="Calibri"/>
                <a:sym typeface="Calibri"/>
              </a:rPr>
              <a:t> de la necesidad del cliente. </a:t>
            </a:r>
            <a:endParaRPr sz="2000">
              <a:solidFill>
                <a:srgbClr val="3F3F3F"/>
              </a:solidFill>
              <a:latin typeface="Calibri"/>
              <a:ea typeface="Calibri"/>
              <a:cs typeface="Calibri"/>
              <a:sym typeface="Calibri"/>
            </a:endParaRPr>
          </a:p>
          <a:p>
            <a:pPr indent="0" lvl="0" marL="0" rtl="0" algn="l">
              <a:lnSpc>
                <a:spcPct val="85000"/>
              </a:lnSpc>
              <a:spcBef>
                <a:spcPts val="975"/>
              </a:spcBef>
              <a:spcAft>
                <a:spcPts val="0"/>
              </a:spcAft>
              <a:buNone/>
            </a:pPr>
            <a:r>
              <a:rPr lang="es-ES" sz="2000">
                <a:solidFill>
                  <a:srgbClr val="3F3F3F"/>
                </a:solidFill>
                <a:latin typeface="Calibri"/>
                <a:ea typeface="Calibri"/>
                <a:cs typeface="Calibri"/>
                <a:sym typeface="Calibri"/>
              </a:rPr>
              <a:t>Es un objetivo al que nos </a:t>
            </a:r>
            <a:r>
              <a:rPr lang="es-ES" sz="2000">
                <a:solidFill>
                  <a:srgbClr val="3F3F3F"/>
                </a:solidFill>
                <a:latin typeface="Calibri"/>
                <a:ea typeface="Calibri"/>
                <a:cs typeface="Calibri"/>
                <a:sym typeface="Calibri"/>
              </a:rPr>
              <a:t>aproximamos</a:t>
            </a:r>
            <a:r>
              <a:rPr lang="es-ES" sz="2000">
                <a:solidFill>
                  <a:srgbClr val="3F3F3F"/>
                </a:solidFill>
                <a:latin typeface="Calibri"/>
                <a:ea typeface="Calibri"/>
                <a:cs typeface="Calibri"/>
                <a:sym typeface="Calibri"/>
              </a:rPr>
              <a:t> y que esperamos alcanzar algún día. </a:t>
            </a:r>
            <a:endParaRPr sz="2000">
              <a:solidFill>
                <a:srgbClr val="3F3F3F"/>
              </a:solidFill>
              <a:latin typeface="Calibri"/>
              <a:ea typeface="Calibri"/>
              <a:cs typeface="Calibri"/>
              <a:sym typeface="Calibri"/>
            </a:endParaRPr>
          </a:p>
          <a:p>
            <a:pPr indent="0" lvl="0" marL="0" rtl="0" algn="l">
              <a:lnSpc>
                <a:spcPct val="85000"/>
              </a:lnSpc>
              <a:spcBef>
                <a:spcPts val="975"/>
              </a:spcBef>
              <a:spcAft>
                <a:spcPts val="0"/>
              </a:spcAft>
              <a:buNone/>
            </a:pPr>
            <a:r>
              <a:rPr lang="es-ES" sz="2000">
                <a:solidFill>
                  <a:srgbClr val="3F3F3F"/>
                </a:solidFill>
                <a:latin typeface="Calibri"/>
                <a:ea typeface="Calibri"/>
                <a:cs typeface="Calibri"/>
                <a:sym typeface="Calibri"/>
              </a:rPr>
              <a:t>La épica no es la funcionalidad.</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g1e5c0fd32e2_0_8"/>
          <p:cNvSpPr txBox="1"/>
          <p:nvPr>
            <p:ph type="title"/>
          </p:nvPr>
        </p:nvSpPr>
        <p:spPr>
          <a:xfrm>
            <a:off x="623399" y="499540"/>
            <a:ext cx="10806600" cy="1273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Ejemplo de Épicas</a:t>
            </a:r>
            <a:endParaRPr/>
          </a:p>
        </p:txBody>
      </p:sp>
      <p:sp>
        <p:nvSpPr>
          <p:cNvPr id="851" name="Google Shape;851;g1e5c0fd32e2_0_8"/>
          <p:cNvSpPr txBox="1"/>
          <p:nvPr>
            <p:ph idx="1" type="body"/>
          </p:nvPr>
        </p:nvSpPr>
        <p:spPr>
          <a:xfrm>
            <a:off x="336550" y="1661825"/>
            <a:ext cx="11390100" cy="3408000"/>
          </a:xfrm>
          <a:prstGeom prst="rect">
            <a:avLst/>
          </a:prstGeom>
        </p:spPr>
        <p:txBody>
          <a:bodyPr anchorCtr="0" anchor="t" bIns="45700" lIns="91425" spcFirstLastPara="1" rIns="91425" wrap="square" tIns="45700">
            <a:noAutofit/>
          </a:bodyPr>
          <a:lstStyle/>
          <a:p>
            <a:pPr indent="0" lvl="0" marL="0" rtl="0" algn="l">
              <a:lnSpc>
                <a:spcPct val="75000"/>
              </a:lnSpc>
              <a:spcBef>
                <a:spcPts val="975"/>
              </a:spcBef>
              <a:spcAft>
                <a:spcPts val="0"/>
              </a:spcAft>
              <a:buSzPts val="275"/>
              <a:buNone/>
            </a:pPr>
            <a:r>
              <a:rPr lang="es-ES" sz="2400"/>
              <a:t>Epica:</a:t>
            </a:r>
            <a:endParaRPr sz="2400"/>
          </a:p>
          <a:p>
            <a:pPr indent="0" lvl="0" marL="0" rtl="0" algn="l">
              <a:lnSpc>
                <a:spcPct val="75000"/>
              </a:lnSpc>
              <a:spcBef>
                <a:spcPts val="975"/>
              </a:spcBef>
              <a:spcAft>
                <a:spcPts val="0"/>
              </a:spcAft>
              <a:buSzPts val="275"/>
              <a:buNone/>
            </a:pPr>
            <a:r>
              <a:rPr i="1" lang="es-ES" sz="2400"/>
              <a:t>Como Vicepresidente de mercadeo y ventas, quiero revisar el desempeño histórico de las ventas, para poder identificar las regiones geográficas y productos de mejor desempeño</a:t>
            </a:r>
            <a:endParaRPr i="1" sz="2400"/>
          </a:p>
          <a:p>
            <a:pPr indent="0" lvl="0" marL="0" rtl="0" algn="l">
              <a:lnSpc>
                <a:spcPct val="75000"/>
              </a:lnSpc>
              <a:spcBef>
                <a:spcPts val="975"/>
              </a:spcBef>
              <a:spcAft>
                <a:spcPts val="0"/>
              </a:spcAft>
              <a:buSzPts val="275"/>
              <a:buNone/>
            </a:pPr>
            <a:r>
              <a:t/>
            </a:r>
            <a:endParaRPr sz="2400"/>
          </a:p>
          <a:p>
            <a:pPr indent="0" lvl="0" marL="0" rtl="0" algn="l">
              <a:lnSpc>
                <a:spcPct val="75000"/>
              </a:lnSpc>
              <a:spcBef>
                <a:spcPts val="975"/>
              </a:spcBef>
              <a:spcAft>
                <a:spcPts val="0"/>
              </a:spcAft>
              <a:buSzPts val="275"/>
              <a:buNone/>
            </a:pPr>
            <a:r>
              <a:rPr lang="es-ES" sz="2400"/>
              <a:t>Esta épica se puede subdividir en:</a:t>
            </a:r>
            <a:endParaRPr sz="2400"/>
          </a:p>
          <a:p>
            <a:pPr indent="0" lvl="0" marL="0" rtl="0" algn="l">
              <a:lnSpc>
                <a:spcPct val="75000"/>
              </a:lnSpc>
              <a:spcBef>
                <a:spcPts val="975"/>
              </a:spcBef>
              <a:spcAft>
                <a:spcPts val="0"/>
              </a:spcAft>
              <a:buSzPts val="275"/>
              <a:buNone/>
            </a:pPr>
            <a:r>
              <a:rPr lang="es-ES" sz="2400"/>
              <a:t>Como VP de Mercadeo, quiero seleccionar el período de tiempo en el cual realizaré la revisión de las ventas.</a:t>
            </a:r>
            <a:endParaRPr sz="2400"/>
          </a:p>
          <a:p>
            <a:pPr indent="0" lvl="0" marL="0" rtl="0" algn="l">
              <a:lnSpc>
                <a:spcPct val="75000"/>
              </a:lnSpc>
              <a:spcBef>
                <a:spcPts val="975"/>
              </a:spcBef>
              <a:spcAft>
                <a:spcPts val="0"/>
              </a:spcAft>
              <a:buSzPts val="275"/>
              <a:buNone/>
            </a:pPr>
            <a:r>
              <a:rPr lang="es-ES" sz="2400"/>
              <a:t>Como VP de Mercadeo, puedo clasificar la información de ventas por región geográfica y productos.</a:t>
            </a:r>
            <a:endParaRPr sz="2400"/>
          </a:p>
          <a:p>
            <a:pPr indent="0" lvl="0" marL="0" rtl="0" algn="l">
              <a:lnSpc>
                <a:spcPct val="75000"/>
              </a:lnSpc>
              <a:spcBef>
                <a:spcPts val="975"/>
              </a:spcBef>
              <a:spcAft>
                <a:spcPts val="0"/>
              </a:spcAft>
              <a:buSzPts val="275"/>
              <a:buNone/>
            </a:pPr>
            <a:r>
              <a:t/>
            </a:r>
            <a:endParaRPr sz="2400"/>
          </a:p>
          <a:p>
            <a:pPr indent="0" lvl="0" marL="0" rtl="0" algn="l">
              <a:lnSpc>
                <a:spcPct val="75000"/>
              </a:lnSpc>
              <a:spcBef>
                <a:spcPts val="975"/>
              </a:spcBef>
              <a:spcAft>
                <a:spcPts val="0"/>
              </a:spcAft>
              <a:buSzPts val="275"/>
              <a:buNone/>
            </a:pPr>
            <a:r>
              <a:t/>
            </a:r>
            <a:endParaRPr sz="2400"/>
          </a:p>
        </p:txBody>
      </p:sp>
      <p:sp>
        <p:nvSpPr>
          <p:cNvPr id="852" name="Google Shape;852;g1e5c0fd32e2_0_8"/>
          <p:cNvSpPr txBox="1"/>
          <p:nvPr>
            <p:ph idx="2" type="body"/>
          </p:nvPr>
        </p:nvSpPr>
        <p:spPr>
          <a:xfrm>
            <a:off x="527388" y="6309322"/>
            <a:ext cx="4191000" cy="357300"/>
          </a:xfrm>
          <a:prstGeom prst="rect">
            <a:avLst/>
          </a:prstGeom>
        </p:spPr>
        <p:txBody>
          <a:bodyPr anchorCtr="0" anchor="t" bIns="45700" lIns="91425" spcFirstLastPara="1" rIns="91425" wrap="square" tIns="45700">
            <a:noAutofit/>
          </a:bodyPr>
          <a:lstStyle/>
          <a:p>
            <a:pPr indent="0" lvl="0" marL="0" rtl="0" algn="l">
              <a:spcBef>
                <a:spcPts val="975"/>
              </a:spcBef>
              <a:spcAft>
                <a:spcPts val="0"/>
              </a:spcAft>
              <a:buNone/>
            </a:pPr>
            <a:r>
              <a:t/>
            </a:r>
            <a:endParaRPr/>
          </a:p>
        </p:txBody>
      </p:sp>
      <p:sp>
        <p:nvSpPr>
          <p:cNvPr id="853" name="Google Shape;853;g1e5c0fd32e2_0_8"/>
          <p:cNvSpPr txBox="1"/>
          <p:nvPr>
            <p:ph idx="12" type="sldNum"/>
          </p:nvPr>
        </p:nvSpPr>
        <p:spPr>
          <a:xfrm>
            <a:off x="9265920" y="2780931"/>
            <a:ext cx="2926200" cy="139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7725"/>
              <a:buFont typeface="Arial"/>
              <a:buNone/>
            </a:pPr>
            <a:fld id="{00000000-1234-1234-1234-123412341234}" type="slidenum">
              <a:rPr lang="es-ES"/>
              <a:t>‹#›</a:t>
            </a:fld>
            <a:endParaRPr/>
          </a:p>
        </p:txBody>
      </p:sp>
      <p:sp>
        <p:nvSpPr>
          <p:cNvPr id="854" name="Google Shape;854;g1e5c0fd32e2_0_8"/>
          <p:cNvSpPr txBox="1"/>
          <p:nvPr/>
        </p:nvSpPr>
        <p:spPr>
          <a:xfrm>
            <a:off x="8912025" y="5478025"/>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t>Este ejemplo fue obtenido de Mountain Goat Software. Two Examples of Spliting Epics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g1e5c0fd32e2_0_18"/>
          <p:cNvSpPr txBox="1"/>
          <p:nvPr>
            <p:ph type="title"/>
          </p:nvPr>
        </p:nvSpPr>
        <p:spPr>
          <a:xfrm>
            <a:off x="623399" y="499540"/>
            <a:ext cx="10806600" cy="1273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Ejemplo de Épicas</a:t>
            </a:r>
            <a:endParaRPr/>
          </a:p>
        </p:txBody>
      </p:sp>
      <p:sp>
        <p:nvSpPr>
          <p:cNvPr id="861" name="Google Shape;861;g1e5c0fd32e2_0_18"/>
          <p:cNvSpPr txBox="1"/>
          <p:nvPr>
            <p:ph idx="1" type="body"/>
          </p:nvPr>
        </p:nvSpPr>
        <p:spPr>
          <a:xfrm>
            <a:off x="336550" y="1661825"/>
            <a:ext cx="11390100" cy="4512300"/>
          </a:xfrm>
          <a:prstGeom prst="rect">
            <a:avLst/>
          </a:prstGeom>
        </p:spPr>
        <p:txBody>
          <a:bodyPr anchorCtr="0" anchor="t" bIns="45700" lIns="91425" spcFirstLastPara="1" rIns="91425" wrap="square" tIns="45700">
            <a:noAutofit/>
          </a:bodyPr>
          <a:lstStyle/>
          <a:p>
            <a:pPr indent="0" lvl="0" marL="0" rtl="0" algn="l">
              <a:lnSpc>
                <a:spcPct val="75000"/>
              </a:lnSpc>
              <a:spcBef>
                <a:spcPts val="975"/>
              </a:spcBef>
              <a:spcAft>
                <a:spcPts val="0"/>
              </a:spcAft>
              <a:buSzPts val="275"/>
              <a:buNone/>
            </a:pPr>
            <a:r>
              <a:rPr lang="es-ES" sz="2400"/>
              <a:t>Epica:</a:t>
            </a:r>
            <a:endParaRPr sz="2400"/>
          </a:p>
          <a:p>
            <a:pPr indent="0" lvl="0" marL="0" rtl="0" algn="l">
              <a:lnSpc>
                <a:spcPct val="75000"/>
              </a:lnSpc>
              <a:spcBef>
                <a:spcPts val="975"/>
              </a:spcBef>
              <a:spcAft>
                <a:spcPts val="0"/>
              </a:spcAft>
              <a:buClr>
                <a:schemeClr val="dk1"/>
              </a:buClr>
              <a:buSzPts val="275"/>
              <a:buFont typeface="Arial"/>
              <a:buNone/>
            </a:pPr>
            <a:r>
              <a:rPr i="1" lang="es-ES" sz="2400"/>
              <a:t>Como un operador hotelero, quiero establecer las tarifas óptimas para las habitaciones de mi hotel.</a:t>
            </a:r>
            <a:endParaRPr i="1" sz="2400"/>
          </a:p>
          <a:p>
            <a:pPr indent="0" lvl="0" marL="0" rtl="0" algn="l">
              <a:lnSpc>
                <a:spcPct val="75000"/>
              </a:lnSpc>
              <a:spcBef>
                <a:spcPts val="975"/>
              </a:spcBef>
              <a:spcAft>
                <a:spcPts val="0"/>
              </a:spcAft>
              <a:buClr>
                <a:schemeClr val="dk1"/>
              </a:buClr>
              <a:buSzPts val="275"/>
              <a:buFont typeface="Arial"/>
              <a:buNone/>
            </a:pPr>
            <a:r>
              <a:t/>
            </a:r>
            <a:endParaRPr sz="2400"/>
          </a:p>
          <a:p>
            <a:pPr indent="0" lvl="0" marL="0" rtl="0" algn="l">
              <a:lnSpc>
                <a:spcPct val="75000"/>
              </a:lnSpc>
              <a:spcBef>
                <a:spcPts val="975"/>
              </a:spcBef>
              <a:spcAft>
                <a:spcPts val="0"/>
              </a:spcAft>
              <a:buClr>
                <a:schemeClr val="dk1"/>
              </a:buClr>
              <a:buSzPts val="275"/>
              <a:buFont typeface="Arial"/>
              <a:buNone/>
            </a:pPr>
            <a:r>
              <a:rPr lang="es-ES" sz="2400"/>
              <a:t>Esta épica contiene las siguientes HU:</a:t>
            </a:r>
            <a:endParaRPr sz="2400"/>
          </a:p>
          <a:p>
            <a:pPr indent="0" lvl="0" marL="0" rtl="0" algn="l">
              <a:lnSpc>
                <a:spcPct val="75000"/>
              </a:lnSpc>
              <a:spcBef>
                <a:spcPts val="975"/>
              </a:spcBef>
              <a:spcAft>
                <a:spcPts val="0"/>
              </a:spcAft>
              <a:buClr>
                <a:schemeClr val="dk1"/>
              </a:buClr>
              <a:buSzPts val="275"/>
              <a:buFont typeface="Arial"/>
              <a:buNone/>
            </a:pPr>
            <a:r>
              <a:t/>
            </a:r>
            <a:endParaRPr sz="2400"/>
          </a:p>
          <a:p>
            <a:pPr indent="0" lvl="0" marL="0" rtl="0" algn="l">
              <a:lnSpc>
                <a:spcPct val="75000"/>
              </a:lnSpc>
              <a:spcBef>
                <a:spcPts val="975"/>
              </a:spcBef>
              <a:spcAft>
                <a:spcPts val="0"/>
              </a:spcAft>
              <a:buClr>
                <a:schemeClr val="dk1"/>
              </a:buClr>
              <a:buSzPts val="275"/>
              <a:buFont typeface="Arial"/>
              <a:buNone/>
            </a:pPr>
            <a:r>
              <a:rPr lang="es-ES" sz="2400"/>
              <a:t>Como un operador hotelero, quiero establecer la tarifa óptima para las habitaciones en base a los precios del año anterior.</a:t>
            </a:r>
            <a:endParaRPr sz="2400"/>
          </a:p>
          <a:p>
            <a:pPr indent="0" lvl="0" marL="0" rtl="0" algn="l">
              <a:lnSpc>
                <a:spcPct val="75000"/>
              </a:lnSpc>
              <a:spcBef>
                <a:spcPts val="975"/>
              </a:spcBef>
              <a:spcAft>
                <a:spcPts val="0"/>
              </a:spcAft>
              <a:buClr>
                <a:schemeClr val="dk1"/>
              </a:buClr>
              <a:buSzPts val="275"/>
              <a:buFont typeface="Arial"/>
              <a:buNone/>
            </a:pPr>
            <a:r>
              <a:rPr lang="es-ES" sz="2400"/>
              <a:t>Como un operador hotelero, quiero establecer la tarifa óptima para las habitaciones en base a las tarifas de otros hoteles comparables con el mío.</a:t>
            </a:r>
            <a:endParaRPr sz="2400"/>
          </a:p>
          <a:p>
            <a:pPr indent="0" lvl="0" marL="0" rtl="0" algn="l">
              <a:lnSpc>
                <a:spcPct val="75000"/>
              </a:lnSpc>
              <a:spcBef>
                <a:spcPts val="975"/>
              </a:spcBef>
              <a:spcAft>
                <a:spcPts val="0"/>
              </a:spcAft>
              <a:buSzPts val="275"/>
              <a:buNone/>
            </a:pPr>
            <a:r>
              <a:t/>
            </a:r>
            <a:endParaRPr i="1" sz="2400"/>
          </a:p>
          <a:p>
            <a:pPr indent="0" lvl="0" marL="0" rtl="0" algn="l">
              <a:lnSpc>
                <a:spcPct val="75000"/>
              </a:lnSpc>
              <a:spcBef>
                <a:spcPts val="975"/>
              </a:spcBef>
              <a:spcAft>
                <a:spcPts val="0"/>
              </a:spcAft>
              <a:buSzPts val="275"/>
              <a:buNone/>
            </a:pPr>
            <a:r>
              <a:t/>
            </a:r>
            <a:endParaRPr sz="2400"/>
          </a:p>
        </p:txBody>
      </p:sp>
      <p:sp>
        <p:nvSpPr>
          <p:cNvPr id="862" name="Google Shape;862;g1e5c0fd32e2_0_18"/>
          <p:cNvSpPr txBox="1"/>
          <p:nvPr>
            <p:ph idx="2" type="body"/>
          </p:nvPr>
        </p:nvSpPr>
        <p:spPr>
          <a:xfrm>
            <a:off x="527388" y="6309322"/>
            <a:ext cx="4191000" cy="357300"/>
          </a:xfrm>
          <a:prstGeom prst="rect">
            <a:avLst/>
          </a:prstGeom>
        </p:spPr>
        <p:txBody>
          <a:bodyPr anchorCtr="0" anchor="t" bIns="45700" lIns="91425" spcFirstLastPara="1" rIns="91425" wrap="square" tIns="45700">
            <a:noAutofit/>
          </a:bodyPr>
          <a:lstStyle/>
          <a:p>
            <a:pPr indent="0" lvl="0" marL="0" rtl="0" algn="l">
              <a:spcBef>
                <a:spcPts val="975"/>
              </a:spcBef>
              <a:spcAft>
                <a:spcPts val="0"/>
              </a:spcAft>
              <a:buNone/>
            </a:pPr>
            <a:r>
              <a:t/>
            </a:r>
            <a:endParaRPr/>
          </a:p>
        </p:txBody>
      </p:sp>
      <p:sp>
        <p:nvSpPr>
          <p:cNvPr id="863" name="Google Shape;863;g1e5c0fd32e2_0_18"/>
          <p:cNvSpPr txBox="1"/>
          <p:nvPr>
            <p:ph idx="12" type="sldNum"/>
          </p:nvPr>
        </p:nvSpPr>
        <p:spPr>
          <a:xfrm>
            <a:off x="9265920" y="2780931"/>
            <a:ext cx="2926200" cy="139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864" name="Google Shape;864;g1e5c0fd32e2_0_18"/>
          <p:cNvSpPr txBox="1"/>
          <p:nvPr/>
        </p:nvSpPr>
        <p:spPr>
          <a:xfrm>
            <a:off x="8889575" y="555600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000">
                <a:solidFill>
                  <a:srgbClr val="222222"/>
                </a:solidFill>
                <a:highlight>
                  <a:srgbClr val="FFFFFF"/>
                </a:highlight>
              </a:rPr>
              <a:t>Este ejemplo fue obtenido de </a:t>
            </a:r>
            <a:r>
              <a:rPr b="1" lang="es-ES" sz="1000">
                <a:solidFill>
                  <a:srgbClr val="073763"/>
                </a:solidFill>
                <a:highlight>
                  <a:srgbClr val="FFFFFF"/>
                </a:highlight>
                <a:uFill>
                  <a:noFill/>
                </a:uFill>
                <a:hlinkClick r:id="rId3">
                  <a:extLst>
                    <a:ext uri="{A12FA001-AC4F-418D-AE19-62706E023703}">
                      <ahyp:hlinkClr val="tx"/>
                    </a:ext>
                  </a:extLst>
                </a:hlinkClick>
              </a:rPr>
              <a:t>Mountain Goat Software. Two Examples of Spliting Epics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9"/>
          <p:cNvSpPr txBox="1"/>
          <p:nvPr>
            <p:ph type="title"/>
          </p:nvPr>
        </p:nvSpPr>
        <p:spPr>
          <a:xfrm>
            <a:off x="1097280" y="286603"/>
            <a:ext cx="10058400" cy="1450757"/>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chemeClr val="accent1"/>
              </a:buClr>
              <a:buSzPts val="4400"/>
              <a:buFont typeface="Calibri"/>
              <a:buNone/>
            </a:pPr>
            <a:r>
              <a:rPr b="1" lang="es-ES" sz="4400"/>
              <a:t>Requerimientos</a:t>
            </a:r>
            <a:endParaRPr b="1" sz="4400"/>
          </a:p>
        </p:txBody>
      </p:sp>
      <p:sp>
        <p:nvSpPr>
          <p:cNvPr id="441" name="Google Shape;441;p9"/>
          <p:cNvSpPr txBox="1"/>
          <p:nvPr>
            <p:ph idx="1" type="body"/>
          </p:nvPr>
        </p:nvSpPr>
        <p:spPr>
          <a:xfrm>
            <a:off x="1097280" y="1845734"/>
            <a:ext cx="10058400" cy="4023360"/>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SzPts val="2800"/>
              <a:buNone/>
            </a:pPr>
            <a:r>
              <a:rPr lang="es-ES" sz="2800"/>
              <a:t>Impacto de los errores en la etapa de requerimientos</a:t>
            </a:r>
            <a:endParaRPr/>
          </a:p>
          <a:p>
            <a:pPr indent="0" lvl="0" marL="68580" rtl="0" algn="l">
              <a:lnSpc>
                <a:spcPct val="85000"/>
              </a:lnSpc>
              <a:spcBef>
                <a:spcPts val="975"/>
              </a:spcBef>
              <a:spcAft>
                <a:spcPts val="0"/>
              </a:spcAft>
              <a:buSzPts val="2800"/>
              <a:buNone/>
            </a:pPr>
            <a:r>
              <a:t/>
            </a:r>
            <a:endParaRPr sz="2800"/>
          </a:p>
          <a:p>
            <a:pPr indent="-342900" lvl="1" marL="346329" rtl="0" algn="l">
              <a:lnSpc>
                <a:spcPct val="85000"/>
              </a:lnSpc>
              <a:spcBef>
                <a:spcPts val="450"/>
              </a:spcBef>
              <a:spcAft>
                <a:spcPts val="0"/>
              </a:spcAft>
              <a:buClr>
                <a:srgbClr val="262626"/>
              </a:buClr>
              <a:buSzPts val="2400"/>
              <a:buFont typeface="Noto Sans Symbols"/>
              <a:buChar char="▪"/>
            </a:pPr>
            <a:r>
              <a:rPr lang="es-ES" sz="2400"/>
              <a:t>El software resultante puede no satisfacer a los usuarios</a:t>
            </a:r>
            <a:endParaRPr/>
          </a:p>
          <a:p>
            <a:pPr indent="-342900" lvl="1" marL="346329" rtl="0" algn="l">
              <a:lnSpc>
                <a:spcPct val="85000"/>
              </a:lnSpc>
              <a:spcBef>
                <a:spcPts val="450"/>
              </a:spcBef>
              <a:spcAft>
                <a:spcPts val="0"/>
              </a:spcAft>
              <a:buClr>
                <a:srgbClr val="262626"/>
              </a:buClr>
              <a:buSzPts val="2400"/>
              <a:buFont typeface="Noto Sans Symbols"/>
              <a:buChar char="▪"/>
            </a:pPr>
            <a:r>
              <a:rPr lang="es-ES" sz="2400"/>
              <a:t>Las interpretaciones múltiples de los requerimientos pueden causar desacuerdos entre clientes y desarrolladores</a:t>
            </a:r>
            <a:endParaRPr/>
          </a:p>
          <a:p>
            <a:pPr indent="-342900" lvl="1" marL="346329" rtl="0" algn="l">
              <a:lnSpc>
                <a:spcPct val="85000"/>
              </a:lnSpc>
              <a:spcBef>
                <a:spcPts val="450"/>
              </a:spcBef>
              <a:spcAft>
                <a:spcPts val="0"/>
              </a:spcAft>
              <a:buClr>
                <a:srgbClr val="262626"/>
              </a:buClr>
              <a:buSzPts val="2400"/>
              <a:buFont typeface="Noto Sans Symbols"/>
              <a:buChar char="▪"/>
            </a:pPr>
            <a:r>
              <a:rPr lang="es-ES" sz="2400"/>
              <a:t>Puede gastarse tiempo y dinero construyendo el sistema erróneo</a:t>
            </a:r>
            <a:endParaRPr/>
          </a:p>
          <a:p>
            <a:pPr indent="0" lvl="0" marL="68580" rtl="0" algn="l">
              <a:lnSpc>
                <a:spcPct val="85000"/>
              </a:lnSpc>
              <a:spcBef>
                <a:spcPts val="975"/>
              </a:spcBef>
              <a:spcAft>
                <a:spcPts val="0"/>
              </a:spcAft>
              <a:buSzPts val="2800"/>
              <a:buNone/>
            </a:pPr>
            <a:r>
              <a:t/>
            </a:r>
            <a:endParaRPr sz="2800"/>
          </a:p>
        </p:txBody>
      </p:sp>
      <p:sp>
        <p:nvSpPr>
          <p:cNvPr id="442" name="Google Shape;442;p9"/>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s-ES"/>
              <a:t>INGENIERÍA DE SOFTWARE I  2023</a:t>
            </a:r>
            <a:endParaRPr/>
          </a:p>
        </p:txBody>
      </p:sp>
      <p:sp>
        <p:nvSpPr>
          <p:cNvPr id="443" name="Google Shape;443;p9"/>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pic>
        <p:nvPicPr>
          <p:cNvPr descr="http://www.loanperformer.com/Spanish/NewsLetters/Jul2014/images/Damned.png" id="444" name="Google Shape;444;p9"/>
          <p:cNvPicPr preferRelativeResize="0"/>
          <p:nvPr/>
        </p:nvPicPr>
        <p:blipFill rotWithShape="1">
          <a:blip r:embed="rId3">
            <a:alphaModFix/>
          </a:blip>
          <a:srcRect b="0" l="0" r="0" t="0"/>
          <a:stretch/>
        </p:blipFill>
        <p:spPr>
          <a:xfrm>
            <a:off x="9703607" y="3446479"/>
            <a:ext cx="2190758" cy="253098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g1e5c0fd32e2_0_0"/>
          <p:cNvSpPr txBox="1"/>
          <p:nvPr>
            <p:ph type="title"/>
          </p:nvPr>
        </p:nvSpPr>
        <p:spPr>
          <a:xfrm>
            <a:off x="623399" y="499540"/>
            <a:ext cx="10806600" cy="1273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Características de la épicas</a:t>
            </a:r>
            <a:endParaRPr/>
          </a:p>
        </p:txBody>
      </p:sp>
      <p:sp>
        <p:nvSpPr>
          <p:cNvPr id="871" name="Google Shape;871;g1e5c0fd32e2_0_0"/>
          <p:cNvSpPr txBox="1"/>
          <p:nvPr>
            <p:ph idx="1" type="body"/>
          </p:nvPr>
        </p:nvSpPr>
        <p:spPr>
          <a:xfrm>
            <a:off x="249475" y="2270930"/>
            <a:ext cx="10858500" cy="2417100"/>
          </a:xfrm>
          <a:prstGeom prst="rect">
            <a:avLst/>
          </a:prstGeom>
        </p:spPr>
        <p:txBody>
          <a:bodyPr anchorCtr="0" anchor="t" bIns="45700" lIns="91425" spcFirstLastPara="1" rIns="91425" wrap="square" tIns="45700">
            <a:noAutofit/>
          </a:bodyPr>
          <a:lstStyle/>
          <a:p>
            <a:pPr indent="-425450" lvl="0" marL="457200" rtl="0" algn="l">
              <a:spcBef>
                <a:spcPts val="975"/>
              </a:spcBef>
              <a:spcAft>
                <a:spcPts val="0"/>
              </a:spcAft>
              <a:buSzPts val="3100"/>
              <a:buChar char="»"/>
            </a:pPr>
            <a:r>
              <a:rPr lang="es-ES" sz="3100"/>
              <a:t>Las épicas suelen abarcar varios equipos de desarrollo</a:t>
            </a:r>
            <a:endParaRPr sz="3100"/>
          </a:p>
          <a:p>
            <a:pPr indent="-425450" lvl="0" marL="457200" rtl="0" algn="l">
              <a:spcBef>
                <a:spcPts val="0"/>
              </a:spcBef>
              <a:spcAft>
                <a:spcPts val="0"/>
              </a:spcAft>
              <a:buSzPts val="3100"/>
              <a:buChar char="»"/>
            </a:pPr>
            <a:r>
              <a:rPr lang="es-ES" sz="3100"/>
              <a:t>Recogen normalmente muchas historias de usuario</a:t>
            </a:r>
            <a:endParaRPr sz="3100"/>
          </a:p>
          <a:p>
            <a:pPr indent="-425450" lvl="0" marL="457200" rtl="0" algn="l">
              <a:spcBef>
                <a:spcPts val="0"/>
              </a:spcBef>
              <a:spcAft>
                <a:spcPts val="0"/>
              </a:spcAft>
              <a:buSzPts val="3100"/>
              <a:buChar char="»"/>
            </a:pPr>
            <a:r>
              <a:rPr lang="es-ES" sz="3100"/>
              <a:t>Los clientes determinan si eliminan o añaden historias dentro de cada épica</a:t>
            </a:r>
            <a:endParaRPr sz="3100"/>
          </a:p>
          <a:p>
            <a:pPr indent="-425450" lvl="0" marL="457200" rtl="0" algn="l">
              <a:spcBef>
                <a:spcPts val="0"/>
              </a:spcBef>
              <a:spcAft>
                <a:spcPts val="0"/>
              </a:spcAft>
              <a:buSzPts val="3100"/>
              <a:buChar char="»"/>
            </a:pPr>
            <a:r>
              <a:rPr lang="es-ES" sz="3100"/>
              <a:t>Una épica sirve para estructurar los temas e iniciativas (objetivos)</a:t>
            </a:r>
            <a:endParaRPr sz="3100"/>
          </a:p>
          <a:p>
            <a:pPr indent="-425450" lvl="0" marL="457200" rtl="0" algn="l">
              <a:spcBef>
                <a:spcPts val="0"/>
              </a:spcBef>
              <a:spcAft>
                <a:spcPts val="0"/>
              </a:spcAft>
              <a:buSzPts val="3100"/>
              <a:buChar char="»"/>
            </a:pPr>
            <a:r>
              <a:rPr lang="es-ES" sz="3100"/>
              <a:t>Las épicas también sirven para dar flexibilidad y agilidad al proyecto</a:t>
            </a:r>
            <a:endParaRPr sz="3100"/>
          </a:p>
        </p:txBody>
      </p:sp>
      <p:sp>
        <p:nvSpPr>
          <p:cNvPr id="872" name="Google Shape;872;g1e5c0fd32e2_0_0"/>
          <p:cNvSpPr txBox="1"/>
          <p:nvPr>
            <p:ph idx="2" type="body"/>
          </p:nvPr>
        </p:nvSpPr>
        <p:spPr>
          <a:xfrm>
            <a:off x="527388" y="6309322"/>
            <a:ext cx="4191000" cy="357300"/>
          </a:xfrm>
          <a:prstGeom prst="rect">
            <a:avLst/>
          </a:prstGeom>
        </p:spPr>
        <p:txBody>
          <a:bodyPr anchorCtr="0" anchor="t" bIns="45700" lIns="91425" spcFirstLastPara="1" rIns="91425" wrap="square" tIns="45700">
            <a:noAutofit/>
          </a:bodyPr>
          <a:lstStyle/>
          <a:p>
            <a:pPr indent="0" lvl="0" marL="0" rtl="0" algn="l">
              <a:spcBef>
                <a:spcPts val="975"/>
              </a:spcBef>
              <a:spcAft>
                <a:spcPts val="0"/>
              </a:spcAft>
              <a:buNone/>
            </a:pPr>
            <a:r>
              <a:t/>
            </a:r>
            <a:endParaRPr/>
          </a:p>
        </p:txBody>
      </p:sp>
      <p:sp>
        <p:nvSpPr>
          <p:cNvPr id="873" name="Google Shape;873;g1e5c0fd32e2_0_0"/>
          <p:cNvSpPr txBox="1"/>
          <p:nvPr>
            <p:ph idx="12" type="sldNum"/>
          </p:nvPr>
        </p:nvSpPr>
        <p:spPr>
          <a:xfrm>
            <a:off x="9265920" y="2780931"/>
            <a:ext cx="2926200" cy="139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7725"/>
              <a:buFont typeface="Arial"/>
              <a:buNone/>
            </a:pPr>
            <a:fld id="{00000000-1234-1234-1234-123412341234}" type="slidenum">
              <a:rPr lang="es-E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51"/>
          <p:cNvSpPr txBox="1"/>
          <p:nvPr>
            <p:ph type="title"/>
          </p:nvPr>
        </p:nvSpPr>
        <p:spPr>
          <a:xfrm>
            <a:off x="1268434" y="508505"/>
            <a:ext cx="10806607" cy="1273283"/>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4000"/>
              <a:buFont typeface="Calibri"/>
              <a:buNone/>
            </a:pPr>
            <a:r>
              <a:rPr b="1" lang="es-ES" sz="4000"/>
              <a:t>Bibliografía</a:t>
            </a:r>
            <a:endParaRPr b="1" sz="4000"/>
          </a:p>
        </p:txBody>
      </p:sp>
      <p:sp>
        <p:nvSpPr>
          <p:cNvPr id="879" name="Google Shape;879;p51"/>
          <p:cNvSpPr txBox="1"/>
          <p:nvPr>
            <p:ph idx="1" type="body"/>
          </p:nvPr>
        </p:nvSpPr>
        <p:spPr>
          <a:xfrm>
            <a:off x="1268434" y="2016025"/>
            <a:ext cx="9426460" cy="3096344"/>
          </a:xfrm>
          <a:prstGeom prst="rect">
            <a:avLst/>
          </a:prstGeom>
          <a:noFill/>
          <a:ln>
            <a:noFill/>
          </a:ln>
        </p:spPr>
        <p:txBody>
          <a:bodyPr anchorCtr="0" anchor="t" bIns="45700" lIns="91425" spcFirstLastPara="1" rIns="91425" wrap="square" tIns="45700">
            <a:normAutofit/>
          </a:bodyPr>
          <a:lstStyle/>
          <a:p>
            <a:pPr indent="-270510" lvl="0" marL="270510" rtl="0" algn="l">
              <a:lnSpc>
                <a:spcPct val="85000"/>
              </a:lnSpc>
              <a:spcBef>
                <a:spcPts val="0"/>
              </a:spcBef>
              <a:spcAft>
                <a:spcPts val="0"/>
              </a:spcAft>
              <a:buSzPts val="2400"/>
              <a:buFont typeface="Noto Sans Symbols"/>
              <a:buChar char="▪"/>
            </a:pPr>
            <a:r>
              <a:rPr lang="es-ES" sz="2400"/>
              <a:t>Libros consultados para técnicas de especificación de requerimientos</a:t>
            </a:r>
            <a:endParaRPr/>
          </a:p>
          <a:p>
            <a:pPr indent="-190500" lvl="0" marL="411480" rtl="0" algn="l">
              <a:lnSpc>
                <a:spcPct val="85000"/>
              </a:lnSpc>
              <a:spcBef>
                <a:spcPts val="975"/>
              </a:spcBef>
              <a:spcAft>
                <a:spcPts val="0"/>
              </a:spcAft>
              <a:buSzPts val="2400"/>
              <a:buNone/>
            </a:pPr>
            <a:r>
              <a:t/>
            </a:r>
            <a:endParaRPr sz="2400"/>
          </a:p>
          <a:p>
            <a:pPr indent="-257175" lvl="1" marL="260604" rtl="0" algn="l">
              <a:lnSpc>
                <a:spcPct val="85000"/>
              </a:lnSpc>
              <a:spcBef>
                <a:spcPts val="450"/>
              </a:spcBef>
              <a:spcAft>
                <a:spcPts val="0"/>
              </a:spcAft>
              <a:buSzPts val="2400"/>
              <a:buChar char=" "/>
            </a:pPr>
            <a:r>
              <a:rPr lang="es-ES" sz="2400"/>
              <a:t>Pfleeger, Capítulo 4 , Ingeniería de Software, Pearson Prentice Hall 2002 </a:t>
            </a:r>
            <a:endParaRPr/>
          </a:p>
          <a:p>
            <a:pPr indent="-257175" lvl="1" marL="260604" rtl="0" algn="l">
              <a:lnSpc>
                <a:spcPct val="85000"/>
              </a:lnSpc>
              <a:spcBef>
                <a:spcPts val="450"/>
              </a:spcBef>
              <a:spcAft>
                <a:spcPts val="0"/>
              </a:spcAft>
              <a:buSzPts val="2400"/>
              <a:buChar char=" "/>
            </a:pPr>
            <a:r>
              <a:rPr lang="es-ES" sz="2400"/>
              <a:t>Sommerville Ian,  Capítulo 4, Ingeniería de software, Addison Wesley 2011</a:t>
            </a:r>
            <a:endParaRPr sz="2400"/>
          </a:p>
          <a:p>
            <a:pPr indent="-257175" lvl="1" marL="260604" rtl="0" algn="l">
              <a:lnSpc>
                <a:spcPct val="85000"/>
              </a:lnSpc>
              <a:spcBef>
                <a:spcPts val="450"/>
              </a:spcBef>
              <a:spcAft>
                <a:spcPts val="0"/>
              </a:spcAft>
              <a:buSzPts val="2400"/>
              <a:buChar char=" "/>
            </a:pPr>
            <a:r>
              <a:rPr lang="es-ES" sz="2400"/>
              <a:t>Whitten y Bentley, Análisis de Sistemas Diseño y Métodos, Capítulo 6, Mc Graw Hill 2008.</a:t>
            </a:r>
            <a:endParaRPr/>
          </a:p>
          <a:p>
            <a:pPr indent="-257175" lvl="1" marL="260604" rtl="0" algn="l">
              <a:lnSpc>
                <a:spcPct val="85000"/>
              </a:lnSpc>
              <a:spcBef>
                <a:spcPts val="450"/>
              </a:spcBef>
              <a:spcAft>
                <a:spcPts val="0"/>
              </a:spcAft>
              <a:buSzPts val="2400"/>
              <a:buChar char=" "/>
            </a:pPr>
            <a:r>
              <a:rPr lang="es-ES" sz="2400"/>
              <a:t>Mike Cohn, User Stories Applied, Addison Wesley 2004.</a:t>
            </a:r>
            <a:endParaRPr/>
          </a:p>
          <a:p>
            <a:pPr indent="-190500" lvl="1" marL="487300" rtl="0" algn="l">
              <a:lnSpc>
                <a:spcPct val="85000"/>
              </a:lnSpc>
              <a:spcBef>
                <a:spcPts val="450"/>
              </a:spcBef>
              <a:spcAft>
                <a:spcPts val="0"/>
              </a:spcAft>
              <a:buSzPts val="2400"/>
              <a:buNone/>
            </a:pPr>
            <a:r>
              <a:t/>
            </a:r>
            <a:endParaRPr sz="2400"/>
          </a:p>
          <a:p>
            <a:pPr indent="-190500" lvl="0" marL="411480" rtl="0" algn="l">
              <a:lnSpc>
                <a:spcPct val="85000"/>
              </a:lnSpc>
              <a:spcBef>
                <a:spcPts val="975"/>
              </a:spcBef>
              <a:spcAft>
                <a:spcPts val="0"/>
              </a:spcAft>
              <a:buSzPts val="2400"/>
              <a:buNone/>
            </a:pPr>
            <a:r>
              <a:t/>
            </a:r>
            <a:endParaRPr sz="2400"/>
          </a:p>
          <a:p>
            <a:pPr indent="-190500" lvl="0" marL="411480" rtl="0" algn="l">
              <a:lnSpc>
                <a:spcPct val="85000"/>
              </a:lnSpc>
              <a:spcBef>
                <a:spcPts val="975"/>
              </a:spcBef>
              <a:spcAft>
                <a:spcPts val="0"/>
              </a:spcAft>
              <a:buSzPts val="2400"/>
              <a:buNone/>
            </a:pPr>
            <a:r>
              <a:t/>
            </a:r>
            <a:endParaRPr sz="2400"/>
          </a:p>
          <a:p>
            <a:pPr indent="-190500" lvl="1" marL="487300" rtl="0" algn="l">
              <a:lnSpc>
                <a:spcPct val="85000"/>
              </a:lnSpc>
              <a:spcBef>
                <a:spcPts val="450"/>
              </a:spcBef>
              <a:spcAft>
                <a:spcPts val="0"/>
              </a:spcAft>
              <a:buSzPts val="2400"/>
              <a:buNone/>
            </a:pPr>
            <a:r>
              <a:t/>
            </a:r>
            <a:endParaRPr sz="2400"/>
          </a:p>
        </p:txBody>
      </p:sp>
      <p:sp>
        <p:nvSpPr>
          <p:cNvPr id="880" name="Google Shape;880;p51"/>
          <p:cNvSpPr txBox="1"/>
          <p:nvPr>
            <p:ph idx="11" type="ftr"/>
          </p:nvPr>
        </p:nvSpPr>
        <p:spPr>
          <a:xfrm>
            <a:off x="3516161" y="6492875"/>
            <a:ext cx="4705351" cy="3651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INGENIERÍA DE SOFTWARE I  2023</a:t>
            </a:r>
            <a:endParaRPr/>
          </a:p>
        </p:txBody>
      </p:sp>
      <p:sp>
        <p:nvSpPr>
          <p:cNvPr id="881" name="Google Shape;881;p51"/>
          <p:cNvSpPr txBox="1"/>
          <p:nvPr>
            <p:ph idx="12" type="sldNum"/>
          </p:nvPr>
        </p:nvSpPr>
        <p:spPr>
          <a:xfrm>
            <a:off x="9265920" y="2780931"/>
            <a:ext cx="2926080" cy="1397039"/>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7700"/>
              <a:buNone/>
            </a:pPr>
            <a:fld id="{00000000-1234-1234-1234-123412341234}" type="slidenum">
              <a:rPr lang="es-E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10"/>
          <p:cNvSpPr txBox="1"/>
          <p:nvPr>
            <p:ph type="title"/>
          </p:nvPr>
        </p:nvSpPr>
        <p:spPr>
          <a:xfrm>
            <a:off x="1097280" y="286603"/>
            <a:ext cx="10058400" cy="1450757"/>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rgbClr val="3F3F3F"/>
              </a:buClr>
              <a:buSzPts val="4400"/>
              <a:buFont typeface="Calibri"/>
              <a:buNone/>
            </a:pPr>
            <a:r>
              <a:rPr b="1" lang="es-ES" sz="4400"/>
              <a:t>Requerimientos -Tipos</a:t>
            </a:r>
            <a:endParaRPr b="1" sz="4400"/>
          </a:p>
        </p:txBody>
      </p:sp>
      <p:sp>
        <p:nvSpPr>
          <p:cNvPr id="450" name="Google Shape;450;p10"/>
          <p:cNvSpPr txBox="1"/>
          <p:nvPr>
            <p:ph idx="1" type="body"/>
          </p:nvPr>
        </p:nvSpPr>
        <p:spPr>
          <a:xfrm>
            <a:off x="1097280" y="1845734"/>
            <a:ext cx="10058400" cy="4023360"/>
          </a:xfrm>
          <a:prstGeom prst="rect">
            <a:avLst/>
          </a:prstGeom>
          <a:noFill/>
          <a:ln>
            <a:noFill/>
          </a:ln>
        </p:spPr>
        <p:txBody>
          <a:bodyPr anchorCtr="0" anchor="t" bIns="45700" lIns="91425" spcFirstLastPara="1" rIns="91425" wrap="square" tIns="45700">
            <a:normAutofit/>
          </a:bodyPr>
          <a:lstStyle/>
          <a:p>
            <a:pPr indent="-142875" lvl="1" marL="260604" rtl="0" algn="l">
              <a:lnSpc>
                <a:spcPct val="90000"/>
              </a:lnSpc>
              <a:spcBef>
                <a:spcPts val="0"/>
              </a:spcBef>
              <a:spcAft>
                <a:spcPts val="0"/>
              </a:spcAft>
              <a:buSzPts val="1800"/>
              <a:buNone/>
            </a:pPr>
            <a:r>
              <a:t/>
            </a:r>
            <a:endParaRPr/>
          </a:p>
          <a:p>
            <a:pPr indent="0" lvl="0" marL="68580" rtl="0" algn="l">
              <a:lnSpc>
                <a:spcPct val="90000"/>
              </a:lnSpc>
              <a:spcBef>
                <a:spcPts val="1600"/>
              </a:spcBef>
              <a:spcAft>
                <a:spcPts val="200"/>
              </a:spcAft>
              <a:buSzPts val="2000"/>
              <a:buNone/>
            </a:pPr>
            <a:r>
              <a:t/>
            </a:r>
            <a:endParaRPr/>
          </a:p>
        </p:txBody>
      </p:sp>
      <p:sp>
        <p:nvSpPr>
          <p:cNvPr id="451" name="Google Shape;451;p10"/>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es-ES"/>
              <a:t>INGENIERÍA DE SOFTWARE I  2023</a:t>
            </a:r>
            <a:endParaRPr/>
          </a:p>
        </p:txBody>
      </p:sp>
      <p:sp>
        <p:nvSpPr>
          <p:cNvPr id="452" name="Google Shape;452;p10"/>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sp>
        <p:nvSpPr>
          <p:cNvPr id="453" name="Google Shape;453;p10"/>
          <p:cNvSpPr txBox="1"/>
          <p:nvPr>
            <p:ph idx="4294967295" type="body"/>
          </p:nvPr>
        </p:nvSpPr>
        <p:spPr>
          <a:xfrm>
            <a:off x="1097280" y="1369609"/>
            <a:ext cx="10359614" cy="4032250"/>
          </a:xfrm>
          <a:prstGeom prst="rect">
            <a:avLst/>
          </a:prstGeom>
          <a:noFill/>
          <a:ln>
            <a:noFill/>
          </a:ln>
        </p:spPr>
        <p:txBody>
          <a:bodyPr anchorCtr="0" anchor="t" bIns="45700" lIns="91425" spcFirstLastPara="1" rIns="91425" wrap="square" tIns="45700">
            <a:noAutofit/>
          </a:bodyPr>
          <a:lstStyle/>
          <a:p>
            <a:pPr indent="0" lvl="0" marL="68580" rtl="0" algn="l">
              <a:lnSpc>
                <a:spcPct val="90000"/>
              </a:lnSpc>
              <a:spcBef>
                <a:spcPts val="0"/>
              </a:spcBef>
              <a:spcAft>
                <a:spcPts val="0"/>
              </a:spcAft>
              <a:buSzPts val="2200"/>
              <a:buNone/>
            </a:pPr>
            <a:r>
              <a:t/>
            </a:r>
            <a:endParaRPr sz="2800"/>
          </a:p>
          <a:p>
            <a:pPr indent="0" lvl="1" marL="3429" rtl="0" algn="l">
              <a:lnSpc>
                <a:spcPct val="90000"/>
              </a:lnSpc>
              <a:spcBef>
                <a:spcPts val="400"/>
              </a:spcBef>
              <a:spcAft>
                <a:spcPts val="0"/>
              </a:spcAft>
              <a:buSzPts val="2200"/>
              <a:buNone/>
            </a:pPr>
            <a:r>
              <a:rPr b="1" lang="es-ES" sz="2400"/>
              <a:t>Requerimientos funcionales</a:t>
            </a:r>
            <a:endParaRPr sz="2400"/>
          </a:p>
          <a:p>
            <a:pPr indent="-411480" lvl="2" marL="411480" rtl="0" algn="l">
              <a:lnSpc>
                <a:spcPct val="90000"/>
              </a:lnSpc>
              <a:spcBef>
                <a:spcPts val="600"/>
              </a:spcBef>
              <a:spcAft>
                <a:spcPts val="0"/>
              </a:spcAft>
              <a:buSzPts val="2200"/>
              <a:buFont typeface="Arial"/>
              <a:buChar char="•"/>
            </a:pPr>
            <a:r>
              <a:rPr lang="es-ES" sz="2400"/>
              <a:t>Describen una interacción entre el sistema y su ambiente. Cómo debe comportarse el sistema ante determinado estímulo. </a:t>
            </a:r>
            <a:endParaRPr sz="2400"/>
          </a:p>
          <a:p>
            <a:pPr indent="-411480" lvl="2" marL="411480" rtl="0" algn="l">
              <a:lnSpc>
                <a:spcPct val="90000"/>
              </a:lnSpc>
              <a:spcBef>
                <a:spcPts val="600"/>
              </a:spcBef>
              <a:spcAft>
                <a:spcPts val="0"/>
              </a:spcAft>
              <a:buSzPts val="2200"/>
              <a:buFont typeface="Arial"/>
              <a:buChar char="•"/>
            </a:pPr>
            <a:r>
              <a:rPr lang="es-ES" sz="2400"/>
              <a:t>Describen lo que el sistema </a:t>
            </a:r>
            <a:r>
              <a:rPr lang="es-ES" sz="2400" u="sng"/>
              <a:t>debe hacer</a:t>
            </a:r>
            <a:r>
              <a:rPr lang="es-ES" sz="2400"/>
              <a:t>, o incluso cómo </a:t>
            </a:r>
            <a:r>
              <a:rPr lang="es-ES" sz="2400" u="sng"/>
              <a:t>NO debe </a:t>
            </a:r>
            <a:r>
              <a:rPr lang="es-ES" sz="2400"/>
              <a:t>comportarse.</a:t>
            </a:r>
            <a:endParaRPr sz="2400"/>
          </a:p>
          <a:p>
            <a:pPr indent="-411480" lvl="2" marL="411480" rtl="0" algn="l">
              <a:lnSpc>
                <a:spcPct val="90000"/>
              </a:lnSpc>
              <a:spcBef>
                <a:spcPts val="600"/>
              </a:spcBef>
              <a:spcAft>
                <a:spcPts val="0"/>
              </a:spcAft>
              <a:buSzPts val="2200"/>
              <a:buFont typeface="Arial"/>
              <a:buChar char="•"/>
            </a:pPr>
            <a:r>
              <a:rPr lang="es-ES" sz="2400"/>
              <a:t>Describen con detalle la funcionalidad del mismo.</a:t>
            </a:r>
            <a:endParaRPr sz="2400"/>
          </a:p>
          <a:p>
            <a:pPr indent="-411480" lvl="2" marL="411480" rtl="0" algn="l">
              <a:lnSpc>
                <a:spcPct val="90000"/>
              </a:lnSpc>
              <a:spcBef>
                <a:spcPts val="600"/>
              </a:spcBef>
              <a:spcAft>
                <a:spcPts val="0"/>
              </a:spcAft>
              <a:buSzPts val="2200"/>
              <a:buFont typeface="Arial"/>
              <a:buChar char="•"/>
            </a:pPr>
            <a:r>
              <a:rPr lang="es-ES" sz="2400"/>
              <a:t>Son independientes de la implementación de la solución.</a:t>
            </a:r>
            <a:endParaRPr sz="2400"/>
          </a:p>
          <a:p>
            <a:pPr indent="-411480" lvl="2" marL="411480" rtl="0" algn="l">
              <a:lnSpc>
                <a:spcPct val="90000"/>
              </a:lnSpc>
              <a:spcBef>
                <a:spcPts val="600"/>
              </a:spcBef>
              <a:spcAft>
                <a:spcPts val="0"/>
              </a:spcAft>
              <a:buSzPts val="2200"/>
              <a:buFont typeface="Arial"/>
              <a:buChar char="•"/>
            </a:pPr>
            <a:r>
              <a:rPr lang="es-ES" sz="2400"/>
              <a:t>Se pueden expresar de distintas formas</a:t>
            </a:r>
            <a:endParaRPr sz="2400"/>
          </a:p>
          <a:p>
            <a:pPr indent="-271780" lvl="2" marL="411480" rtl="0" algn="l">
              <a:lnSpc>
                <a:spcPct val="90000"/>
              </a:lnSpc>
              <a:spcBef>
                <a:spcPts val="600"/>
              </a:spcBef>
              <a:spcAft>
                <a:spcPts val="0"/>
              </a:spcAft>
              <a:buSzPts val="2200"/>
              <a:buNone/>
            </a:pPr>
            <a:r>
              <a:t/>
            </a:r>
            <a:endParaRPr sz="2400"/>
          </a:p>
          <a:p>
            <a:pPr indent="0" lvl="1" marL="3429" rtl="0" algn="l">
              <a:lnSpc>
                <a:spcPct val="90000"/>
              </a:lnSpc>
              <a:spcBef>
                <a:spcPts val="600"/>
              </a:spcBef>
              <a:spcAft>
                <a:spcPts val="0"/>
              </a:spcAft>
              <a:buSzPts val="2200"/>
              <a:buNone/>
            </a:pPr>
            <a:r>
              <a:rPr b="1" lang="es-ES" sz="2400"/>
              <a:t>Requerimientos no funcionales</a:t>
            </a:r>
            <a:endParaRPr sz="2400"/>
          </a:p>
          <a:p>
            <a:pPr indent="-411480" lvl="2" marL="411480" rtl="0" algn="l">
              <a:lnSpc>
                <a:spcPct val="90000"/>
              </a:lnSpc>
              <a:spcBef>
                <a:spcPts val="600"/>
              </a:spcBef>
              <a:spcAft>
                <a:spcPts val="0"/>
              </a:spcAft>
              <a:buSzPts val="2200"/>
              <a:buFont typeface="Arial"/>
              <a:buChar char="•"/>
            </a:pPr>
            <a:r>
              <a:rPr lang="es-ES" sz="2400"/>
              <a:t>Describen una </a:t>
            </a:r>
            <a:r>
              <a:rPr lang="es-ES" sz="2400" u="sng"/>
              <a:t>restricción</a:t>
            </a:r>
            <a:r>
              <a:rPr lang="es-ES" sz="2400"/>
              <a:t> sobre el sistema que limita nuestras elecciones en la construcción de una solución al problema.</a:t>
            </a:r>
            <a:endParaRPr sz="2400"/>
          </a:p>
          <a:p>
            <a:pPr indent="-117475" lvl="1" marL="260604" rtl="0" algn="l">
              <a:lnSpc>
                <a:spcPct val="90000"/>
              </a:lnSpc>
              <a:spcBef>
                <a:spcPts val="600"/>
              </a:spcBef>
              <a:spcAft>
                <a:spcPts val="400"/>
              </a:spcAft>
              <a:buSzPts val="2200"/>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11"/>
          <p:cNvSpPr txBox="1"/>
          <p:nvPr>
            <p:ph type="title"/>
          </p:nvPr>
        </p:nvSpPr>
        <p:spPr>
          <a:xfrm>
            <a:off x="1097280" y="286603"/>
            <a:ext cx="10058400" cy="1450757"/>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rgbClr val="3F3F3F"/>
              </a:buClr>
              <a:buSzPts val="4400"/>
              <a:buFont typeface="Calibri"/>
              <a:buNone/>
            </a:pPr>
            <a:r>
              <a:rPr b="1" lang="es-ES" sz="4400"/>
              <a:t>Requerimientos - Tipos</a:t>
            </a:r>
            <a:endParaRPr b="1" sz="4400"/>
          </a:p>
        </p:txBody>
      </p:sp>
      <p:sp>
        <p:nvSpPr>
          <p:cNvPr id="459" name="Google Shape;459;p11"/>
          <p:cNvSpPr txBox="1"/>
          <p:nvPr>
            <p:ph idx="1" type="body"/>
          </p:nvPr>
        </p:nvSpPr>
        <p:spPr>
          <a:xfrm>
            <a:off x="1097280" y="1469216"/>
            <a:ext cx="10058400" cy="4023360"/>
          </a:xfrm>
          <a:prstGeom prst="rect">
            <a:avLst/>
          </a:prstGeom>
          <a:noFill/>
          <a:ln>
            <a:noFill/>
          </a:ln>
        </p:spPr>
        <p:txBody>
          <a:bodyPr anchorCtr="0" anchor="t" bIns="45700" lIns="91425" spcFirstLastPara="1" rIns="91425" wrap="square" tIns="45700">
            <a:noAutofit/>
          </a:bodyPr>
          <a:lstStyle/>
          <a:p>
            <a:pPr indent="0" lvl="0" marL="68580" rtl="0" algn="l">
              <a:lnSpc>
                <a:spcPct val="90000"/>
              </a:lnSpc>
              <a:spcBef>
                <a:spcPts val="0"/>
              </a:spcBef>
              <a:spcAft>
                <a:spcPts val="0"/>
              </a:spcAft>
              <a:buSzPts val="2200"/>
              <a:buNone/>
            </a:pPr>
            <a:r>
              <a:t/>
            </a:r>
            <a:endParaRPr sz="2400"/>
          </a:p>
          <a:p>
            <a:pPr indent="0" lvl="1" marL="3429" rtl="0" algn="l">
              <a:lnSpc>
                <a:spcPct val="90000"/>
              </a:lnSpc>
              <a:spcBef>
                <a:spcPts val="400"/>
              </a:spcBef>
              <a:spcAft>
                <a:spcPts val="0"/>
              </a:spcAft>
              <a:buSzPts val="2400"/>
              <a:buNone/>
            </a:pPr>
            <a:r>
              <a:rPr b="1" lang="es-ES" sz="2400"/>
              <a:t>Requerimientos no funcionales</a:t>
            </a:r>
            <a:endParaRPr b="1" sz="2400"/>
          </a:p>
          <a:p>
            <a:pPr indent="-117475" lvl="1" marL="260604" rtl="0" algn="l">
              <a:lnSpc>
                <a:spcPct val="90000"/>
              </a:lnSpc>
              <a:spcBef>
                <a:spcPts val="600"/>
              </a:spcBef>
              <a:spcAft>
                <a:spcPts val="0"/>
              </a:spcAft>
              <a:buSzPts val="2200"/>
              <a:buNone/>
            </a:pPr>
            <a:r>
              <a:t/>
            </a:r>
            <a:endParaRPr b="1" sz="1100"/>
          </a:p>
          <a:p>
            <a:pPr indent="-411480" lvl="2" marL="411480" rtl="0" algn="l">
              <a:lnSpc>
                <a:spcPct val="90000"/>
              </a:lnSpc>
              <a:spcBef>
                <a:spcPts val="600"/>
              </a:spcBef>
              <a:spcAft>
                <a:spcPts val="0"/>
              </a:spcAft>
              <a:buSzPts val="2200"/>
              <a:buFont typeface="Arial"/>
              <a:buChar char="•"/>
            </a:pPr>
            <a:r>
              <a:rPr lang="es-ES" sz="2400"/>
              <a:t>Requerimientos del producto</a:t>
            </a:r>
            <a:endParaRPr sz="2400"/>
          </a:p>
          <a:p>
            <a:pPr indent="-171450" lvl="5" marL="900000" rtl="0" algn="l">
              <a:lnSpc>
                <a:spcPct val="90000"/>
              </a:lnSpc>
              <a:spcBef>
                <a:spcPts val="600"/>
              </a:spcBef>
              <a:spcAft>
                <a:spcPts val="0"/>
              </a:spcAft>
              <a:buSzPts val="2200"/>
              <a:buChar char="◦"/>
            </a:pPr>
            <a:r>
              <a:rPr lang="es-ES" sz="2400"/>
              <a:t>Especifican el comportamiento del producto (usabilidad, eficiencia, rendimiento, espacio, fiabilidad, portabilidad).</a:t>
            </a:r>
            <a:endParaRPr sz="2400"/>
          </a:p>
          <a:p>
            <a:pPr indent="-411480" lvl="2" marL="411480" rtl="0" algn="l">
              <a:lnSpc>
                <a:spcPct val="90000"/>
              </a:lnSpc>
              <a:spcBef>
                <a:spcPts val="600"/>
              </a:spcBef>
              <a:spcAft>
                <a:spcPts val="0"/>
              </a:spcAft>
              <a:buSzPts val="2200"/>
              <a:buFont typeface="Arial"/>
              <a:buChar char="•"/>
            </a:pPr>
            <a:r>
              <a:rPr lang="es-ES" sz="2400"/>
              <a:t>Requerimientos organizacionales</a:t>
            </a:r>
            <a:endParaRPr sz="2400"/>
          </a:p>
          <a:p>
            <a:pPr indent="-171450" lvl="5" marL="900000" rtl="0" algn="l">
              <a:lnSpc>
                <a:spcPct val="90000"/>
              </a:lnSpc>
              <a:spcBef>
                <a:spcPts val="600"/>
              </a:spcBef>
              <a:spcAft>
                <a:spcPts val="0"/>
              </a:spcAft>
              <a:buSzPts val="2200"/>
              <a:buChar char="◦"/>
            </a:pPr>
            <a:r>
              <a:rPr lang="es-ES" sz="2400"/>
              <a:t>Se derivan de las políticas y procedimientos existentes en la organización del cliente y en la del desarrollador (entrega, implementación, estándares).</a:t>
            </a:r>
            <a:endParaRPr sz="2400"/>
          </a:p>
          <a:p>
            <a:pPr indent="-411480" lvl="2" marL="411480" rtl="0" algn="l">
              <a:lnSpc>
                <a:spcPct val="90000"/>
              </a:lnSpc>
              <a:spcBef>
                <a:spcPts val="600"/>
              </a:spcBef>
              <a:spcAft>
                <a:spcPts val="0"/>
              </a:spcAft>
              <a:buSzPts val="2200"/>
              <a:buFont typeface="Arial"/>
              <a:buChar char="•"/>
            </a:pPr>
            <a:r>
              <a:rPr lang="es-ES" sz="2400"/>
              <a:t>Requerimientos externos</a:t>
            </a:r>
            <a:endParaRPr sz="2400"/>
          </a:p>
          <a:p>
            <a:pPr indent="-171450" lvl="5" marL="900000" rtl="0" algn="l">
              <a:lnSpc>
                <a:spcPct val="90000"/>
              </a:lnSpc>
              <a:spcBef>
                <a:spcPts val="600"/>
              </a:spcBef>
              <a:spcAft>
                <a:spcPts val="0"/>
              </a:spcAft>
              <a:buSzPts val="2200"/>
              <a:buChar char="◦"/>
            </a:pPr>
            <a:r>
              <a:rPr lang="es-ES" sz="2400"/>
              <a:t>Interoperabilidad, legales, privacidad, seguridad, éticos.</a:t>
            </a:r>
            <a:endParaRPr sz="2400"/>
          </a:p>
          <a:p>
            <a:pPr indent="0" lvl="0" marL="68580" rtl="0" algn="l">
              <a:lnSpc>
                <a:spcPct val="90000"/>
              </a:lnSpc>
              <a:spcBef>
                <a:spcPts val="1600"/>
              </a:spcBef>
              <a:spcAft>
                <a:spcPts val="200"/>
              </a:spcAft>
              <a:buSzPts val="2200"/>
              <a:buNone/>
            </a:pPr>
            <a:r>
              <a:t/>
            </a:r>
            <a:endParaRPr sz="2400"/>
          </a:p>
        </p:txBody>
      </p:sp>
      <p:sp>
        <p:nvSpPr>
          <p:cNvPr id="460" name="Google Shape;460;p11"/>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es-ES"/>
              <a:t>INGENIERÍA DE SOFTWARE I  2023</a:t>
            </a:r>
            <a:endParaRPr/>
          </a:p>
        </p:txBody>
      </p:sp>
      <p:sp>
        <p:nvSpPr>
          <p:cNvPr id="461" name="Google Shape;461;p11"/>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12"/>
          <p:cNvSpPr txBox="1"/>
          <p:nvPr>
            <p:ph type="title"/>
          </p:nvPr>
        </p:nvSpPr>
        <p:spPr>
          <a:xfrm>
            <a:off x="1097280" y="286603"/>
            <a:ext cx="10058400" cy="1450757"/>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rgbClr val="3F3F3F"/>
              </a:buClr>
              <a:buSzPts val="4400"/>
              <a:buFont typeface="Calibri"/>
              <a:buNone/>
            </a:pPr>
            <a:r>
              <a:rPr b="1" lang="es-ES" sz="4400"/>
              <a:t>Requerimientos No Funcionales</a:t>
            </a:r>
            <a:endParaRPr b="1" sz="4400"/>
          </a:p>
        </p:txBody>
      </p:sp>
      <p:pic>
        <p:nvPicPr>
          <p:cNvPr id="467" name="Google Shape;467;p12"/>
          <p:cNvPicPr preferRelativeResize="0"/>
          <p:nvPr>
            <p:ph idx="1" type="body"/>
          </p:nvPr>
        </p:nvPicPr>
        <p:blipFill rotWithShape="1">
          <a:blip r:embed="rId3">
            <a:alphaModFix/>
          </a:blip>
          <a:srcRect b="0" l="0" r="0" t="0"/>
          <a:stretch/>
        </p:blipFill>
        <p:spPr>
          <a:xfrm>
            <a:off x="2692829" y="1995721"/>
            <a:ext cx="6866667" cy="3723809"/>
          </a:xfrm>
          <a:prstGeom prst="rect">
            <a:avLst/>
          </a:prstGeom>
          <a:noFill/>
          <a:ln>
            <a:noFill/>
          </a:ln>
        </p:spPr>
      </p:pic>
      <p:sp>
        <p:nvSpPr>
          <p:cNvPr id="468" name="Google Shape;468;p12"/>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es-ES"/>
              <a:t>INGENIERÍA DE SOFTWARE I  2023</a:t>
            </a:r>
            <a:endParaRPr/>
          </a:p>
        </p:txBody>
      </p:sp>
      <p:sp>
        <p:nvSpPr>
          <p:cNvPr id="469" name="Google Shape;469;p12"/>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sp>
        <p:nvSpPr>
          <p:cNvPr id="470" name="Google Shape;470;p12"/>
          <p:cNvSpPr txBox="1"/>
          <p:nvPr>
            <p:ph idx="4294967295" type="body"/>
          </p:nvPr>
        </p:nvSpPr>
        <p:spPr>
          <a:xfrm>
            <a:off x="0" y="6308725"/>
            <a:ext cx="4191000" cy="357188"/>
          </a:xfrm>
          <a:prstGeom prst="rect">
            <a:avLst/>
          </a:prstGeom>
          <a:noFill/>
          <a:ln>
            <a:noFill/>
          </a:ln>
        </p:spPr>
        <p:txBody>
          <a:bodyPr anchorCtr="0" anchor="t" bIns="45700" lIns="91425" spcFirstLastPara="1" rIns="91425" wrap="square" tIns="45700">
            <a:noAutofit/>
          </a:bodyPr>
          <a:lstStyle/>
          <a:p>
            <a:pPr indent="-127000" lvl="0" marL="68580" rtl="0" algn="l">
              <a:lnSpc>
                <a:spcPct val="90000"/>
              </a:lnSpc>
              <a:spcBef>
                <a:spcPts val="0"/>
              </a:spcBef>
              <a:spcAft>
                <a:spcPts val="200"/>
              </a:spcAft>
              <a:buSzPts val="2000"/>
              <a:buChar char=" "/>
            </a:pPr>
            <a:r>
              <a:rPr lang="es-ES"/>
              <a:t>Sommerville, Capítulos 6 y 7</a:t>
            </a:r>
            <a:endParaRPr/>
          </a:p>
        </p:txBody>
      </p:sp>
      <p:sp>
        <p:nvSpPr>
          <p:cNvPr descr="Papel reciclado" id="471" name="Google Shape;471;p12"/>
          <p:cNvSpPr/>
          <p:nvPr/>
        </p:nvSpPr>
        <p:spPr>
          <a:xfrm>
            <a:off x="2063553" y="1628802"/>
            <a:ext cx="3707931" cy="1439863"/>
          </a:xfrm>
          <a:custGeom>
            <a:rect b="b" l="l" r="r" t="t"/>
            <a:pathLst>
              <a:path extrusionOk="0" h="120000" w="120000">
                <a:moveTo>
                  <a:pt x="0" y="0"/>
                </a:moveTo>
                <a:lnTo>
                  <a:pt x="120000" y="0"/>
                </a:lnTo>
                <a:lnTo>
                  <a:pt x="120000" y="120000"/>
                </a:lnTo>
                <a:lnTo>
                  <a:pt x="0" y="120000"/>
                </a:lnTo>
                <a:close/>
              </a:path>
              <a:path extrusionOk="0" fill="none" h="120000" w="120000">
                <a:moveTo>
                  <a:pt x="8628" y="34693"/>
                </a:moveTo>
                <a:lnTo>
                  <a:pt x="45433" y="189182"/>
                </a:lnTo>
              </a:path>
            </a:pathLst>
          </a:custGeom>
          <a:gradFill>
            <a:gsLst>
              <a:gs pos="0">
                <a:srgbClr val="DFADAD"/>
              </a:gs>
              <a:gs pos="50000">
                <a:srgbClr val="D69393"/>
              </a:gs>
              <a:gs pos="100000">
                <a:srgbClr val="D27E7E"/>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457200" lvl="0" marL="457200" marR="0" rtl="0" algn="l">
              <a:lnSpc>
                <a:spcPct val="70000"/>
              </a:lnSpc>
              <a:spcBef>
                <a:spcPts val="0"/>
              </a:spcBef>
              <a:spcAft>
                <a:spcPts val="0"/>
              </a:spcAft>
              <a:buNone/>
            </a:pPr>
            <a:r>
              <a:rPr b="1" i="0" lang="es-ES" sz="1600" u="none" cap="none" strike="noStrike">
                <a:solidFill>
                  <a:srgbClr val="4B5064"/>
                </a:solidFill>
                <a:latin typeface="Calibri"/>
                <a:ea typeface="Calibri"/>
                <a:cs typeface="Calibri"/>
                <a:sym typeface="Calibri"/>
              </a:rPr>
              <a:t>•</a:t>
            </a:r>
            <a:r>
              <a:rPr b="1" i="0" lang="es-ES" sz="1600" u="none" cap="none" strike="noStrike">
                <a:solidFill>
                  <a:srgbClr val="3F3F3F"/>
                </a:solidFill>
                <a:latin typeface="Calibri"/>
                <a:ea typeface="Calibri"/>
                <a:cs typeface="Calibri"/>
                <a:sym typeface="Calibri"/>
              </a:rPr>
              <a:t>Estética</a:t>
            </a:r>
            <a:endParaRPr b="0" i="0" sz="1400" u="none" cap="none" strike="noStrike">
              <a:solidFill>
                <a:srgbClr val="000000"/>
              </a:solidFill>
              <a:latin typeface="Arial"/>
              <a:ea typeface="Arial"/>
              <a:cs typeface="Arial"/>
              <a:sym typeface="Arial"/>
            </a:endParaRPr>
          </a:p>
          <a:p>
            <a:pPr indent="-457200" lvl="0" marL="457200" marR="0" rtl="0" algn="l">
              <a:lnSpc>
                <a:spcPct val="70000"/>
              </a:lnSpc>
              <a:spcBef>
                <a:spcPts val="600"/>
              </a:spcBef>
              <a:spcAft>
                <a:spcPts val="0"/>
              </a:spcAft>
              <a:buNone/>
            </a:pPr>
            <a:r>
              <a:rPr b="1" i="0" lang="es-ES" sz="1600" u="none" cap="none" strike="noStrike">
                <a:solidFill>
                  <a:srgbClr val="3F3F3F"/>
                </a:solidFill>
                <a:latin typeface="Calibri"/>
                <a:ea typeface="Calibri"/>
                <a:cs typeface="Calibri"/>
                <a:sym typeface="Calibri"/>
              </a:rPr>
              <a:t>•Consistencia de Interfaz de Usuario</a:t>
            </a:r>
            <a:endParaRPr b="0" i="0" sz="1400" u="none" cap="none" strike="noStrike">
              <a:solidFill>
                <a:srgbClr val="000000"/>
              </a:solidFill>
              <a:latin typeface="Arial"/>
              <a:ea typeface="Arial"/>
              <a:cs typeface="Arial"/>
              <a:sym typeface="Arial"/>
            </a:endParaRPr>
          </a:p>
          <a:p>
            <a:pPr indent="-457200" lvl="0" marL="457200" marR="0" rtl="0" algn="l">
              <a:lnSpc>
                <a:spcPct val="70000"/>
              </a:lnSpc>
              <a:spcBef>
                <a:spcPts val="600"/>
              </a:spcBef>
              <a:spcAft>
                <a:spcPts val="0"/>
              </a:spcAft>
              <a:buNone/>
            </a:pPr>
            <a:r>
              <a:rPr b="1" i="0" lang="es-ES" sz="1600" u="none" cap="none" strike="noStrike">
                <a:solidFill>
                  <a:srgbClr val="3F3F3F"/>
                </a:solidFill>
                <a:latin typeface="Calibri"/>
                <a:ea typeface="Calibri"/>
                <a:cs typeface="Calibri"/>
                <a:sym typeface="Calibri"/>
              </a:rPr>
              <a:t>•Ayuda en línea o “context-sensitive”</a:t>
            </a:r>
            <a:endParaRPr b="0" i="0" sz="1400" u="none" cap="none" strike="noStrike">
              <a:solidFill>
                <a:srgbClr val="000000"/>
              </a:solidFill>
              <a:latin typeface="Arial"/>
              <a:ea typeface="Arial"/>
              <a:cs typeface="Arial"/>
              <a:sym typeface="Arial"/>
            </a:endParaRPr>
          </a:p>
          <a:p>
            <a:pPr indent="-457200" lvl="0" marL="457200" marR="0" rtl="0" algn="l">
              <a:lnSpc>
                <a:spcPct val="70000"/>
              </a:lnSpc>
              <a:spcBef>
                <a:spcPts val="600"/>
              </a:spcBef>
              <a:spcAft>
                <a:spcPts val="0"/>
              </a:spcAft>
              <a:buNone/>
            </a:pPr>
            <a:r>
              <a:rPr b="1" i="0" lang="es-ES" sz="1600" u="none" cap="none" strike="noStrike">
                <a:solidFill>
                  <a:srgbClr val="3F3F3F"/>
                </a:solidFill>
                <a:latin typeface="Calibri"/>
                <a:ea typeface="Calibri"/>
                <a:cs typeface="Calibri"/>
                <a:sym typeface="Calibri"/>
              </a:rPr>
              <a:t>•Documentación de Usuario</a:t>
            </a:r>
            <a:endParaRPr b="0" i="0" sz="1400" u="none" cap="none" strike="noStrike">
              <a:solidFill>
                <a:srgbClr val="000000"/>
              </a:solidFill>
              <a:latin typeface="Arial"/>
              <a:ea typeface="Arial"/>
              <a:cs typeface="Arial"/>
              <a:sym typeface="Arial"/>
            </a:endParaRPr>
          </a:p>
          <a:p>
            <a:pPr indent="-457200" lvl="0" marL="457200" marR="0" rtl="0" algn="l">
              <a:lnSpc>
                <a:spcPct val="70000"/>
              </a:lnSpc>
              <a:spcBef>
                <a:spcPts val="600"/>
              </a:spcBef>
              <a:spcAft>
                <a:spcPts val="0"/>
              </a:spcAft>
              <a:buNone/>
            </a:pPr>
            <a:r>
              <a:rPr b="1" i="0" lang="es-ES" sz="1600" u="none" cap="none" strike="noStrike">
                <a:solidFill>
                  <a:srgbClr val="3F3F3F"/>
                </a:solidFill>
                <a:latin typeface="Calibri"/>
                <a:ea typeface="Calibri"/>
                <a:cs typeface="Calibri"/>
                <a:sym typeface="Calibri"/>
              </a:rPr>
              <a:t>•Materiales de Capacitación/Entrenamiento</a:t>
            </a:r>
            <a:endParaRPr b="0" i="0" sz="1400" u="none" cap="none" strike="noStrike">
              <a:solidFill>
                <a:srgbClr val="000000"/>
              </a:solidFill>
              <a:latin typeface="Arial"/>
              <a:ea typeface="Arial"/>
              <a:cs typeface="Arial"/>
              <a:sym typeface="Arial"/>
            </a:endParaRPr>
          </a:p>
          <a:p>
            <a:pPr indent="-457200" lvl="0" marL="457200" marR="0" rtl="0" algn="ctr">
              <a:lnSpc>
                <a:spcPct val="70000"/>
              </a:lnSpc>
              <a:spcBef>
                <a:spcPts val="60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descr="Papel reciclado" id="472" name="Google Shape;472;p12"/>
          <p:cNvSpPr/>
          <p:nvPr/>
        </p:nvSpPr>
        <p:spPr>
          <a:xfrm>
            <a:off x="6366030" y="5013176"/>
            <a:ext cx="2754306" cy="1296145"/>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59954" y="-144566"/>
                </a:lnTo>
              </a:path>
            </a:pathLst>
          </a:custGeom>
          <a:gradFill>
            <a:gsLst>
              <a:gs pos="0">
                <a:srgbClr val="DFADAD"/>
              </a:gs>
              <a:gs pos="50000">
                <a:srgbClr val="D69393"/>
              </a:gs>
              <a:gs pos="100000">
                <a:srgbClr val="D27E7E"/>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None/>
            </a:pPr>
            <a:r>
              <a:rPr b="1" i="0" lang="es-ES" sz="1600" u="none" cap="none" strike="noStrike">
                <a:solidFill>
                  <a:srgbClr val="3F3F3F"/>
                </a:solidFill>
                <a:latin typeface="Calibri"/>
                <a:ea typeface="Calibri"/>
                <a:cs typeface="Calibri"/>
                <a:sym typeface="Calibri"/>
              </a:rPr>
              <a:t>•Frecuencia y severidad de fallas</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None/>
            </a:pPr>
            <a:r>
              <a:rPr b="1" i="0" lang="es-ES" sz="1600" u="none" cap="none" strike="noStrike">
                <a:solidFill>
                  <a:srgbClr val="3F3F3F"/>
                </a:solidFill>
                <a:latin typeface="Calibri"/>
                <a:ea typeface="Calibri"/>
                <a:cs typeface="Calibri"/>
                <a:sym typeface="Calibri"/>
              </a:rPr>
              <a:t>•Facilidades de recuperación</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None/>
            </a:pPr>
            <a:r>
              <a:rPr b="1" i="0" lang="es-ES" sz="1600" u="none" cap="none" strike="noStrike">
                <a:solidFill>
                  <a:srgbClr val="3F3F3F"/>
                </a:solidFill>
                <a:latin typeface="Calibri"/>
                <a:ea typeface="Calibri"/>
                <a:cs typeface="Calibri"/>
                <a:sym typeface="Calibri"/>
              </a:rPr>
              <a:t>•Posibilidades de predicción</a:t>
            </a:r>
            <a:endParaRPr b="0" i="0" sz="1400" u="none" cap="none" strike="noStrike">
              <a:solidFill>
                <a:srgbClr val="000000"/>
              </a:solidFill>
              <a:latin typeface="Arial"/>
              <a:ea typeface="Arial"/>
              <a:cs typeface="Arial"/>
              <a:sym typeface="Arial"/>
            </a:endParaRPr>
          </a:p>
          <a:p>
            <a:pPr indent="-457200" lvl="0" marL="457200" marR="0" rtl="0" algn="ctr">
              <a:lnSpc>
                <a:spcPct val="100000"/>
              </a:lnSpc>
              <a:spcBef>
                <a:spcPts val="0"/>
              </a:spcBef>
              <a:spcAft>
                <a:spcPts val="0"/>
              </a:spcAft>
              <a:buNone/>
            </a:pPr>
            <a:r>
              <a:t/>
            </a:r>
            <a:endParaRPr b="0" i="0" sz="1600" u="none" cap="none" strike="noStrike">
              <a:solidFill>
                <a:schemeClr val="dk1"/>
              </a:solidFill>
              <a:latin typeface="Calibri"/>
              <a:ea typeface="Calibri"/>
              <a:cs typeface="Calibri"/>
              <a:sym typeface="Calibri"/>
            </a:endParaRPr>
          </a:p>
        </p:txBody>
      </p:sp>
      <p:sp>
        <p:nvSpPr>
          <p:cNvPr descr="Papel reciclado" id="473" name="Google Shape;473;p12"/>
          <p:cNvSpPr/>
          <p:nvPr/>
        </p:nvSpPr>
        <p:spPr>
          <a:xfrm>
            <a:off x="7284132" y="1628802"/>
            <a:ext cx="2052228" cy="1439863"/>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218185" y="262846"/>
                </a:lnTo>
              </a:path>
            </a:pathLst>
          </a:custGeom>
          <a:gradFill>
            <a:gsLst>
              <a:gs pos="0">
                <a:srgbClr val="DFADAD"/>
              </a:gs>
              <a:gs pos="50000">
                <a:srgbClr val="D69393"/>
              </a:gs>
              <a:gs pos="100000">
                <a:srgbClr val="D27E7E"/>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457200" lvl="0" marL="457200" marR="0" rtl="0" algn="l">
              <a:lnSpc>
                <a:spcPct val="75000"/>
              </a:lnSpc>
              <a:spcBef>
                <a:spcPts val="0"/>
              </a:spcBef>
              <a:spcAft>
                <a:spcPts val="0"/>
              </a:spcAft>
              <a:buNone/>
            </a:pPr>
            <a:r>
              <a:rPr b="1" i="0" lang="es-ES" sz="1600" u="none" cap="none" strike="noStrike">
                <a:solidFill>
                  <a:srgbClr val="4B5064"/>
                </a:solidFill>
                <a:latin typeface="Calibri"/>
                <a:ea typeface="Calibri"/>
                <a:cs typeface="Calibri"/>
                <a:sym typeface="Calibri"/>
              </a:rPr>
              <a:t>•</a:t>
            </a:r>
            <a:r>
              <a:rPr b="1" i="0" lang="es-ES" sz="1600" u="none" cap="none" strike="noStrike">
                <a:solidFill>
                  <a:srgbClr val="3F3F3F"/>
                </a:solidFill>
                <a:latin typeface="Calibri"/>
                <a:ea typeface="Calibri"/>
                <a:cs typeface="Calibri"/>
                <a:sym typeface="Calibri"/>
              </a:rPr>
              <a:t>Eficiencia</a:t>
            </a:r>
            <a:endParaRPr b="0" i="0" sz="1400" u="none" cap="none" strike="noStrike">
              <a:solidFill>
                <a:srgbClr val="000000"/>
              </a:solidFill>
              <a:latin typeface="Arial"/>
              <a:ea typeface="Arial"/>
              <a:cs typeface="Arial"/>
              <a:sym typeface="Arial"/>
            </a:endParaRPr>
          </a:p>
          <a:p>
            <a:pPr indent="-457200" lvl="0" marL="457200" marR="0" rtl="0" algn="l">
              <a:lnSpc>
                <a:spcPct val="75000"/>
              </a:lnSpc>
              <a:spcBef>
                <a:spcPts val="600"/>
              </a:spcBef>
              <a:spcAft>
                <a:spcPts val="0"/>
              </a:spcAft>
              <a:buNone/>
            </a:pPr>
            <a:r>
              <a:rPr b="1" i="0" lang="es-ES" sz="1600" u="none" cap="none" strike="noStrike">
                <a:solidFill>
                  <a:srgbClr val="3F3F3F"/>
                </a:solidFill>
                <a:latin typeface="Calibri"/>
                <a:ea typeface="Calibri"/>
                <a:cs typeface="Calibri"/>
                <a:sym typeface="Calibri"/>
              </a:rPr>
              <a:t>•Disponibilidad</a:t>
            </a:r>
            <a:endParaRPr b="0" i="0" sz="1400" u="none" cap="none" strike="noStrike">
              <a:solidFill>
                <a:srgbClr val="000000"/>
              </a:solidFill>
              <a:latin typeface="Arial"/>
              <a:ea typeface="Arial"/>
              <a:cs typeface="Arial"/>
              <a:sym typeface="Arial"/>
            </a:endParaRPr>
          </a:p>
          <a:p>
            <a:pPr indent="-457200" lvl="0" marL="457200" marR="0" rtl="0" algn="l">
              <a:lnSpc>
                <a:spcPct val="75000"/>
              </a:lnSpc>
              <a:spcBef>
                <a:spcPts val="600"/>
              </a:spcBef>
              <a:spcAft>
                <a:spcPts val="0"/>
              </a:spcAft>
              <a:buNone/>
            </a:pPr>
            <a:r>
              <a:rPr b="1" i="0" lang="es-ES" sz="1600" u="none" cap="none" strike="noStrike">
                <a:solidFill>
                  <a:srgbClr val="3F3F3F"/>
                </a:solidFill>
                <a:latin typeface="Calibri"/>
                <a:ea typeface="Calibri"/>
                <a:cs typeface="Calibri"/>
                <a:sym typeface="Calibri"/>
              </a:rPr>
              <a:t>•Tiempo de Respuesta</a:t>
            </a:r>
            <a:endParaRPr b="0" i="0" sz="1400" u="none" cap="none" strike="noStrike">
              <a:solidFill>
                <a:srgbClr val="000000"/>
              </a:solidFill>
              <a:latin typeface="Arial"/>
              <a:ea typeface="Arial"/>
              <a:cs typeface="Arial"/>
              <a:sym typeface="Arial"/>
            </a:endParaRPr>
          </a:p>
          <a:p>
            <a:pPr indent="-457200" lvl="0" marL="457200" marR="0" rtl="0" algn="l">
              <a:lnSpc>
                <a:spcPct val="75000"/>
              </a:lnSpc>
              <a:spcBef>
                <a:spcPts val="600"/>
              </a:spcBef>
              <a:spcAft>
                <a:spcPts val="0"/>
              </a:spcAft>
              <a:buNone/>
            </a:pPr>
            <a:r>
              <a:rPr b="1" i="0" lang="es-ES" sz="1600" u="none" cap="none" strike="noStrike">
                <a:solidFill>
                  <a:srgbClr val="3F3F3F"/>
                </a:solidFill>
                <a:latin typeface="Calibri"/>
                <a:ea typeface="Calibri"/>
                <a:cs typeface="Calibri"/>
                <a:sym typeface="Calibri"/>
              </a:rPr>
              <a:t>•Tiempo de Recuperación</a:t>
            </a:r>
            <a:endParaRPr b="0" i="0" sz="1400" u="none" cap="none" strike="noStrike">
              <a:solidFill>
                <a:srgbClr val="000000"/>
              </a:solidFill>
              <a:latin typeface="Arial"/>
              <a:ea typeface="Arial"/>
              <a:cs typeface="Arial"/>
              <a:sym typeface="Arial"/>
            </a:endParaRPr>
          </a:p>
          <a:p>
            <a:pPr indent="-457200" lvl="0" marL="457200" marR="0" rtl="0" algn="l">
              <a:lnSpc>
                <a:spcPct val="75000"/>
              </a:lnSpc>
              <a:spcBef>
                <a:spcPts val="600"/>
              </a:spcBef>
              <a:spcAft>
                <a:spcPts val="0"/>
              </a:spcAft>
              <a:buNone/>
            </a:pPr>
            <a:r>
              <a:rPr b="1" i="0" lang="es-ES" sz="1600" u="none" cap="none" strike="noStrike">
                <a:solidFill>
                  <a:srgbClr val="3F3F3F"/>
                </a:solidFill>
                <a:latin typeface="Calibri"/>
                <a:ea typeface="Calibri"/>
                <a:cs typeface="Calibri"/>
                <a:sym typeface="Calibri"/>
              </a:rPr>
              <a:t>•Uso de recursos</a:t>
            </a:r>
            <a:endParaRPr b="0" i="0" sz="1400" u="none" cap="none" strike="noStrike">
              <a:solidFill>
                <a:srgbClr val="000000"/>
              </a:solidFill>
              <a:latin typeface="Arial"/>
              <a:ea typeface="Arial"/>
              <a:cs typeface="Arial"/>
              <a:sym typeface="Arial"/>
            </a:endParaRPr>
          </a:p>
          <a:p>
            <a:pPr indent="-457200" lvl="0" marL="457200" marR="0" rtl="0" algn="ctr">
              <a:lnSpc>
                <a:spcPct val="75000"/>
              </a:lnSpc>
              <a:spcBef>
                <a:spcPts val="600"/>
              </a:spcBef>
              <a:spcAft>
                <a:spcPts val="0"/>
              </a:spcAft>
              <a:buNone/>
            </a:pPr>
            <a:r>
              <a:t/>
            </a:r>
            <a:endParaRPr b="1" i="0" sz="1600" u="none" cap="none" strike="noStrike">
              <a:solidFill>
                <a:srgbClr val="3F3F3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2000"/>
                                        <p:tgtEl>
                                          <p:spTgt spid="4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000"/>
                                        <p:tgtEl>
                                          <p:spTgt spid="471"/>
                                        </p:tgtEl>
                                      </p:cBhvr>
                                    </p:animEffect>
                                    <p:set>
                                      <p:cBhvr>
                                        <p:cTn dur="1" fill="hold">
                                          <p:stCondLst>
                                            <p:cond delay="2000"/>
                                          </p:stCondLst>
                                        </p:cTn>
                                        <p:tgtEl>
                                          <p:spTgt spid="47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2000"/>
                                        <p:tgtEl>
                                          <p:spTgt spid="4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000"/>
                                        <p:tgtEl>
                                          <p:spTgt spid="472"/>
                                        </p:tgtEl>
                                      </p:cBhvr>
                                    </p:animEffect>
                                    <p:set>
                                      <p:cBhvr>
                                        <p:cTn dur="1" fill="hold">
                                          <p:stCondLst>
                                            <p:cond delay="2000"/>
                                          </p:stCondLst>
                                        </p:cTn>
                                        <p:tgtEl>
                                          <p:spTgt spid="47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2000"/>
                                        <p:tgtEl>
                                          <p:spTgt spid="4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000"/>
                                        <p:tgtEl>
                                          <p:spTgt spid="473"/>
                                        </p:tgtEl>
                                      </p:cBhvr>
                                    </p:animEffect>
                                    <p:set>
                                      <p:cBhvr>
                                        <p:cTn dur="1" fill="hold">
                                          <p:stCondLst>
                                            <p:cond delay="2000"/>
                                          </p:stCondLst>
                                        </p:cTn>
                                        <p:tgtEl>
                                          <p:spTgt spid="47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15"/>
          <p:cNvSpPr txBox="1"/>
          <p:nvPr>
            <p:ph type="title"/>
          </p:nvPr>
        </p:nvSpPr>
        <p:spPr>
          <a:xfrm>
            <a:off x="1097280" y="286603"/>
            <a:ext cx="10058400" cy="1450757"/>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chemeClr val="accent1"/>
              </a:buClr>
              <a:buSzPts val="4400"/>
              <a:buFont typeface="Calibri"/>
              <a:buNone/>
            </a:pPr>
            <a:r>
              <a:rPr b="1" lang="es-ES" sz="4400"/>
              <a:t>Ingeniería de Requerimientos</a:t>
            </a:r>
            <a:endParaRPr/>
          </a:p>
        </p:txBody>
      </p:sp>
      <p:sp>
        <p:nvSpPr>
          <p:cNvPr id="479" name="Google Shape;479;p15"/>
          <p:cNvSpPr txBox="1"/>
          <p:nvPr>
            <p:ph idx="1" type="body"/>
          </p:nvPr>
        </p:nvSpPr>
        <p:spPr>
          <a:xfrm>
            <a:off x="1350611" y="4033768"/>
            <a:ext cx="9687306" cy="1815841"/>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SzPts val="2400"/>
              <a:buNone/>
            </a:pPr>
            <a:r>
              <a:rPr lang="es-ES" sz="2200">
                <a:solidFill>
                  <a:schemeClr val="dk1"/>
                </a:solidFill>
              </a:rPr>
              <a:t>La ingeniería de requerimientos es la disciplina para desarrollar una especificación completa, consistente y no ambigua, la cual servirá como base para acuerdos comunes entre todas las partes involucradas y en donde se describen las funciones que realizará el sistema.</a:t>
            </a:r>
            <a:endParaRPr sz="2200">
              <a:solidFill>
                <a:schemeClr val="dk1"/>
              </a:solidFill>
            </a:endParaRPr>
          </a:p>
        </p:txBody>
      </p:sp>
      <p:sp>
        <p:nvSpPr>
          <p:cNvPr id="480" name="Google Shape;480;p15"/>
          <p:cNvSpPr txBox="1"/>
          <p:nvPr>
            <p:ph idx="11" type="ftr"/>
          </p:nvPr>
        </p:nvSpPr>
        <p:spPr>
          <a:xfrm>
            <a:off x="3686185" y="6459785"/>
            <a:ext cx="4822804" cy="3651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s-ES"/>
              <a:t>INGENIERÍA DE SOFTWARE I  2023</a:t>
            </a:r>
            <a:endParaRPr/>
          </a:p>
        </p:txBody>
      </p:sp>
      <p:sp>
        <p:nvSpPr>
          <p:cNvPr id="481" name="Google Shape;481;p15"/>
          <p:cNvSpPr txBox="1"/>
          <p:nvPr>
            <p:ph idx="12" type="sldNum"/>
          </p:nvPr>
        </p:nvSpPr>
        <p:spPr>
          <a:xfrm>
            <a:off x="9900458" y="6459785"/>
            <a:ext cx="1312025" cy="3651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sp>
        <p:nvSpPr>
          <p:cNvPr id="482" name="Google Shape;482;p15"/>
          <p:cNvSpPr/>
          <p:nvPr/>
        </p:nvSpPr>
        <p:spPr>
          <a:xfrm>
            <a:off x="1350611" y="1917953"/>
            <a:ext cx="9205859" cy="181584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1" lang="es-ES" sz="2400" u="none" cap="none" strike="noStrike">
                <a:solidFill>
                  <a:schemeClr val="dk1"/>
                </a:solidFill>
                <a:latin typeface="Calibri"/>
                <a:ea typeface="Calibri"/>
                <a:cs typeface="Calibri"/>
                <a:sym typeface="Calibri"/>
              </a:rPr>
              <a:t>Ingeniería de requerimientos </a:t>
            </a:r>
            <a:r>
              <a:rPr b="0" i="0" lang="es-ES" sz="2200" u="none" cap="none" strike="noStrike">
                <a:solidFill>
                  <a:schemeClr val="dk1"/>
                </a:solidFill>
                <a:latin typeface="Calibri"/>
                <a:ea typeface="Calibri"/>
                <a:cs typeface="Calibri"/>
                <a:sym typeface="Calibri"/>
              </a:rPr>
              <a:t>es el proceso por el cual se transforman los requerimientos declarados por los clientes, ya sean hablados o escritos, </a:t>
            </a:r>
            <a:r>
              <a:rPr b="0" i="0" lang="es-ES" sz="2200" u="sng" cap="none" strike="noStrike">
                <a:solidFill>
                  <a:schemeClr val="dk1"/>
                </a:solidFill>
                <a:latin typeface="Calibri"/>
                <a:ea typeface="Calibri"/>
                <a:cs typeface="Calibri"/>
                <a:sym typeface="Calibri"/>
              </a:rPr>
              <a:t>a especificaciones precisas, no ambiguas, consistentes y completas </a:t>
            </a:r>
            <a:r>
              <a:rPr b="0" i="0" lang="es-ES" sz="2200" u="none" cap="none" strike="noStrike">
                <a:solidFill>
                  <a:schemeClr val="dk1"/>
                </a:solidFill>
                <a:latin typeface="Calibri"/>
                <a:ea typeface="Calibri"/>
                <a:cs typeface="Calibri"/>
                <a:sym typeface="Calibri"/>
              </a:rPr>
              <a:t>del comportamiento del sistema, incluyendo funciones, interfaces, rendimiento y limitaciones”</a:t>
            </a:r>
            <a:endParaRPr b="0" i="0" sz="1400" u="none" cap="none" strike="noStrike">
              <a:solidFill>
                <a:srgbClr val="000000"/>
              </a:solidFill>
              <a:latin typeface="Arial"/>
              <a:ea typeface="Arial"/>
              <a:cs typeface="Arial"/>
              <a:sym typeface="Arial"/>
            </a:endParaRPr>
          </a:p>
        </p:txBody>
      </p:sp>
      <p:sp>
        <p:nvSpPr>
          <p:cNvPr id="483" name="Google Shape;483;p15"/>
          <p:cNvSpPr/>
          <p:nvPr/>
        </p:nvSpPr>
        <p:spPr>
          <a:xfrm>
            <a:off x="8792765" y="3"/>
            <a:ext cx="782702" cy="665889"/>
          </a:xfrm>
          <a:prstGeom prst="ellipse">
            <a:avLst/>
          </a:prstGeom>
          <a:noFill/>
          <a:ln cap="flat" cmpd="sng" w="28575">
            <a:solidFill>
              <a:srgbClr val="8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84" name="Google Shape;484;p15"/>
          <p:cNvSpPr/>
          <p:nvPr/>
        </p:nvSpPr>
        <p:spPr>
          <a:xfrm>
            <a:off x="8207616" y="4033768"/>
            <a:ext cx="1953000" cy="569855"/>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path>
              <a:path extrusionOk="0" fill="none" h="120000" w="120000">
                <a:moveTo>
                  <a:pt x="-10000" y="22500"/>
                </a:moveTo>
                <a:lnTo>
                  <a:pt x="-127010" y="-76177"/>
                </a:lnTo>
              </a:path>
            </a:pathLst>
          </a:custGeom>
          <a:solidFill>
            <a:srgbClr val="B2B2B2"/>
          </a:solidFill>
          <a:ln cap="flat" cmpd="sng" w="12700">
            <a:solidFill>
              <a:srgbClr val="8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800" u="none" cap="none" strike="noStrike">
                <a:solidFill>
                  <a:schemeClr val="lt1"/>
                </a:solidFill>
                <a:latin typeface="Calibri"/>
                <a:ea typeface="Calibri"/>
                <a:cs typeface="Calibri"/>
                <a:sym typeface="Calibri"/>
              </a:rPr>
              <a:t>SRS</a:t>
            </a:r>
            <a:endParaRPr b="0" i="0" sz="1400" u="none" cap="none" strike="noStrike">
              <a:solidFill>
                <a:srgbClr val="000000"/>
              </a:solidFill>
              <a:latin typeface="Arial"/>
              <a:ea typeface="Arial"/>
              <a:cs typeface="Arial"/>
              <a:sym typeface="Arial"/>
            </a:endParaRPr>
          </a:p>
        </p:txBody>
      </p:sp>
      <p:sp>
        <p:nvSpPr>
          <p:cNvPr id="485" name="Google Shape;485;p15"/>
          <p:cNvSpPr txBox="1"/>
          <p:nvPr/>
        </p:nvSpPr>
        <p:spPr>
          <a:xfrm>
            <a:off x="7706111" y="5575404"/>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nvGrpSpPr>
          <p:cNvPr id="486" name="Google Shape;486;p15"/>
          <p:cNvGrpSpPr/>
          <p:nvPr/>
        </p:nvGrpSpPr>
        <p:grpSpPr>
          <a:xfrm>
            <a:off x="8885718" y="87609"/>
            <a:ext cx="2888545" cy="2573166"/>
            <a:chOff x="280220" y="16111"/>
            <a:chExt cx="2888545" cy="2573166"/>
          </a:xfrm>
        </p:grpSpPr>
        <p:sp>
          <p:nvSpPr>
            <p:cNvPr id="487" name="Google Shape;487;p15"/>
            <p:cNvSpPr/>
            <p:nvPr/>
          </p:nvSpPr>
          <p:spPr>
            <a:xfrm rot="5400000">
              <a:off x="385540" y="456776"/>
              <a:ext cx="397525" cy="452568"/>
            </a:xfrm>
            <a:prstGeom prst="bentUpArrow">
              <a:avLst>
                <a:gd fmla="val 32840" name="adj1"/>
                <a:gd fmla="val 25000" name="adj2"/>
                <a:gd fmla="val 35780" name="adj3"/>
              </a:avLst>
            </a:prstGeom>
            <a:solidFill>
              <a:srgbClr val="C6C4C4"/>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5"/>
            <p:cNvSpPr/>
            <p:nvPr/>
          </p:nvSpPr>
          <p:spPr>
            <a:xfrm>
              <a:off x="280220" y="16111"/>
              <a:ext cx="669198" cy="468417"/>
            </a:xfrm>
            <a:prstGeom prst="roundRect">
              <a:avLst>
                <a:gd fmla="val 16670" name="adj"/>
              </a:avLst>
            </a:prstGeom>
            <a:solidFill>
              <a:srgbClr val="96093A"/>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5"/>
            <p:cNvSpPr txBox="1"/>
            <p:nvPr/>
          </p:nvSpPr>
          <p:spPr>
            <a:xfrm>
              <a:off x="303090" y="38981"/>
              <a:ext cx="623458" cy="422677"/>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rgbClr val="000000"/>
                </a:buClr>
                <a:buSzPts val="600"/>
                <a:buFont typeface="Arial"/>
                <a:buNone/>
              </a:pPr>
              <a:r>
                <a:rPr b="0" i="0" lang="es-ES" sz="600" u="none" cap="none" strike="noStrike">
                  <a:solidFill>
                    <a:schemeClr val="lt1"/>
                  </a:solidFill>
                  <a:latin typeface="Arial"/>
                  <a:ea typeface="Arial"/>
                  <a:cs typeface="Arial"/>
                  <a:sym typeface="Arial"/>
                </a:rPr>
                <a:t>Definicion de requerimientos</a:t>
              </a:r>
              <a:endParaRPr/>
            </a:p>
          </p:txBody>
        </p:sp>
        <p:sp>
          <p:nvSpPr>
            <p:cNvPr id="490" name="Google Shape;490;p15"/>
            <p:cNvSpPr/>
            <p:nvPr/>
          </p:nvSpPr>
          <p:spPr>
            <a:xfrm>
              <a:off x="949419" y="60785"/>
              <a:ext cx="486711" cy="37859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5"/>
            <p:cNvSpPr/>
            <p:nvPr/>
          </p:nvSpPr>
          <p:spPr>
            <a:xfrm rot="5400000">
              <a:off x="940377" y="982963"/>
              <a:ext cx="397525" cy="452568"/>
            </a:xfrm>
            <a:prstGeom prst="bentUpArrow">
              <a:avLst>
                <a:gd fmla="val 32840" name="adj1"/>
                <a:gd fmla="val 25000" name="adj2"/>
                <a:gd fmla="val 35780" name="adj3"/>
              </a:avLst>
            </a:prstGeom>
            <a:solidFill>
              <a:srgbClr val="D1D4CD"/>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5"/>
            <p:cNvSpPr/>
            <p:nvPr/>
          </p:nvSpPr>
          <p:spPr>
            <a:xfrm>
              <a:off x="835057" y="542298"/>
              <a:ext cx="669198" cy="468417"/>
            </a:xfrm>
            <a:prstGeom prst="roundRect">
              <a:avLst>
                <a:gd fmla="val 16670" name="adj"/>
              </a:avLst>
            </a:prstGeom>
            <a:solidFill>
              <a:schemeClr val="accent3"/>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5"/>
            <p:cNvSpPr txBox="1"/>
            <p:nvPr/>
          </p:nvSpPr>
          <p:spPr>
            <a:xfrm>
              <a:off x="857927" y="565168"/>
              <a:ext cx="623458" cy="422677"/>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rgbClr val="000000"/>
                </a:buClr>
                <a:buSzPts val="600"/>
                <a:buFont typeface="Arial"/>
                <a:buNone/>
              </a:pPr>
              <a:r>
                <a:rPr b="0" i="0" lang="es-ES" sz="600" u="none" cap="none" strike="noStrike">
                  <a:solidFill>
                    <a:schemeClr val="lt1"/>
                  </a:solidFill>
                  <a:latin typeface="Arial"/>
                  <a:ea typeface="Arial"/>
                  <a:cs typeface="Arial"/>
                  <a:sym typeface="Arial"/>
                </a:rPr>
                <a:t>Diseño del sistema y del software</a:t>
              </a:r>
              <a:endParaRPr/>
            </a:p>
          </p:txBody>
        </p:sp>
        <p:sp>
          <p:nvSpPr>
            <p:cNvPr id="494" name="Google Shape;494;p15"/>
            <p:cNvSpPr/>
            <p:nvPr/>
          </p:nvSpPr>
          <p:spPr>
            <a:xfrm>
              <a:off x="1504256" y="586972"/>
              <a:ext cx="486711" cy="37859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5"/>
            <p:cNvSpPr/>
            <p:nvPr/>
          </p:nvSpPr>
          <p:spPr>
            <a:xfrm rot="5400000">
              <a:off x="1495214" y="1509150"/>
              <a:ext cx="397525" cy="452568"/>
            </a:xfrm>
            <a:prstGeom prst="bentUpArrow">
              <a:avLst>
                <a:gd fmla="val 32840" name="adj1"/>
                <a:gd fmla="val 25000" name="adj2"/>
                <a:gd fmla="val 35780" name="adj3"/>
              </a:avLst>
            </a:prstGeom>
            <a:solidFill>
              <a:srgbClr val="D8DDE1"/>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5"/>
            <p:cNvSpPr/>
            <p:nvPr/>
          </p:nvSpPr>
          <p:spPr>
            <a:xfrm>
              <a:off x="1389894" y="1068485"/>
              <a:ext cx="669198" cy="468417"/>
            </a:xfrm>
            <a:prstGeom prst="roundRect">
              <a:avLst>
                <a:gd fmla="val 16670" name="adj"/>
              </a:avLst>
            </a:prstGeom>
            <a:solidFill>
              <a:schemeClr val="accent4"/>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5"/>
            <p:cNvSpPr txBox="1"/>
            <p:nvPr/>
          </p:nvSpPr>
          <p:spPr>
            <a:xfrm>
              <a:off x="1412764" y="1091355"/>
              <a:ext cx="623458" cy="422677"/>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rgbClr val="000000"/>
                </a:buClr>
                <a:buSzPts val="600"/>
                <a:buFont typeface="Arial"/>
                <a:buNone/>
              </a:pPr>
              <a:r>
                <a:rPr b="0" i="0" lang="es-ES" sz="600" u="none" cap="none" strike="noStrike">
                  <a:solidFill>
                    <a:schemeClr val="lt1"/>
                  </a:solidFill>
                  <a:latin typeface="Arial"/>
                  <a:ea typeface="Arial"/>
                  <a:cs typeface="Arial"/>
                  <a:sym typeface="Arial"/>
                </a:rPr>
                <a:t>Implementacion y prueba de unidad</a:t>
              </a:r>
              <a:endParaRPr/>
            </a:p>
          </p:txBody>
        </p:sp>
        <p:sp>
          <p:nvSpPr>
            <p:cNvPr id="498" name="Google Shape;498;p15"/>
            <p:cNvSpPr/>
            <p:nvPr/>
          </p:nvSpPr>
          <p:spPr>
            <a:xfrm>
              <a:off x="2059092" y="1113160"/>
              <a:ext cx="486711" cy="37859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5"/>
            <p:cNvSpPr/>
            <p:nvPr/>
          </p:nvSpPr>
          <p:spPr>
            <a:xfrm rot="5400000">
              <a:off x="2050051" y="2035337"/>
              <a:ext cx="397525" cy="452568"/>
            </a:xfrm>
            <a:prstGeom prst="bentUpArrow">
              <a:avLst>
                <a:gd fmla="val 32840" name="adj1"/>
                <a:gd fmla="val 25000" name="adj2"/>
                <a:gd fmla="val 35780" name="adj3"/>
              </a:avLst>
            </a:prstGeom>
            <a:solidFill>
              <a:srgbClr val="EDE4E9"/>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5"/>
            <p:cNvSpPr/>
            <p:nvPr/>
          </p:nvSpPr>
          <p:spPr>
            <a:xfrm>
              <a:off x="1944730" y="1594673"/>
              <a:ext cx="669198" cy="468417"/>
            </a:xfrm>
            <a:prstGeom prst="roundRect">
              <a:avLst>
                <a:gd fmla="val 16670" name="adj"/>
              </a:avLst>
            </a:prstGeom>
            <a:solidFill>
              <a:schemeClr val="accent5"/>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5"/>
            <p:cNvSpPr txBox="1"/>
            <p:nvPr/>
          </p:nvSpPr>
          <p:spPr>
            <a:xfrm>
              <a:off x="1967600" y="1617543"/>
              <a:ext cx="623458" cy="422677"/>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rgbClr val="000000"/>
                </a:buClr>
                <a:buSzPts val="600"/>
                <a:buFont typeface="Arial"/>
                <a:buNone/>
              </a:pPr>
              <a:r>
                <a:rPr b="0" i="0" lang="es-ES" sz="600" u="none" cap="none" strike="noStrike">
                  <a:solidFill>
                    <a:schemeClr val="lt1"/>
                  </a:solidFill>
                  <a:latin typeface="Arial"/>
                  <a:ea typeface="Arial"/>
                  <a:cs typeface="Arial"/>
                  <a:sym typeface="Arial"/>
                </a:rPr>
                <a:t>Integracion y prueba del sistema</a:t>
              </a:r>
              <a:endParaRPr/>
            </a:p>
          </p:txBody>
        </p:sp>
        <p:sp>
          <p:nvSpPr>
            <p:cNvPr id="502" name="Google Shape;502;p15"/>
            <p:cNvSpPr/>
            <p:nvPr/>
          </p:nvSpPr>
          <p:spPr>
            <a:xfrm>
              <a:off x="2613929" y="1639347"/>
              <a:ext cx="486711" cy="37859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5"/>
            <p:cNvSpPr/>
            <p:nvPr/>
          </p:nvSpPr>
          <p:spPr>
            <a:xfrm>
              <a:off x="2499567" y="2120860"/>
              <a:ext cx="669198" cy="468417"/>
            </a:xfrm>
            <a:prstGeom prst="roundRect">
              <a:avLst>
                <a:gd fmla="val 16670" name="adj"/>
              </a:avLst>
            </a:prstGeom>
            <a:solidFill>
              <a:srgbClr val="855B5D"/>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5"/>
            <p:cNvSpPr txBox="1"/>
            <p:nvPr/>
          </p:nvSpPr>
          <p:spPr>
            <a:xfrm>
              <a:off x="2522437" y="2143730"/>
              <a:ext cx="623458" cy="422677"/>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rgbClr val="000000"/>
                </a:buClr>
                <a:buSzPts val="600"/>
                <a:buFont typeface="Arial"/>
                <a:buNone/>
              </a:pPr>
              <a:r>
                <a:rPr b="0" i="0" lang="es-ES" sz="600" u="none" cap="none" strike="noStrike">
                  <a:solidFill>
                    <a:schemeClr val="lt1"/>
                  </a:solidFill>
                  <a:latin typeface="Arial"/>
                  <a:ea typeface="Arial"/>
                  <a:cs typeface="Arial"/>
                  <a:sym typeface="Arial"/>
                </a:rPr>
                <a:t>Operacion y mantenimiento </a:t>
              </a:r>
              <a:endParaRPr/>
            </a:p>
          </p:txBody>
        </p:sp>
      </p:gr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0" presetSubtype="0">
                                  <p:stCondLst>
                                    <p:cond delay="0"/>
                                  </p:stCondLst>
                                  <p:childTnLst>
                                    <p:animEffect filter="fade" transition="out">
                                      <p:cBhvr>
                                        <p:cTn dur="500"/>
                                        <p:tgtEl>
                                          <p:spTgt spid="484"/>
                                        </p:tgtEl>
                                      </p:cBhvr>
                                    </p:animEffect>
                                    <p:set>
                                      <p:cBhvr>
                                        <p:cTn dur="1" fill="hold">
                                          <p:stCondLst>
                                            <p:cond delay="500"/>
                                          </p:stCondLst>
                                        </p:cTn>
                                        <p:tgtEl>
                                          <p:spTgt spid="48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4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xEl>
                                              <p:pRg end="0" st="0"/>
                                            </p:txEl>
                                          </p:spTgt>
                                        </p:tgtEl>
                                        <p:attrNameLst>
                                          <p:attrName>style.visibility</p:attrName>
                                        </p:attrNameLst>
                                      </p:cBhvr>
                                      <p:to>
                                        <p:strVal val="visible"/>
                                      </p:to>
                                    </p:set>
                                    <p:animEffect filter="fade" transition="in">
                                      <p:cBhvr>
                                        <p:cTn dur="2000"/>
                                        <p:tgtEl>
                                          <p:spTgt spid="47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1_Retrospección">
  <a:themeElements>
    <a:clrScheme name="Personalizado 2">
      <a:dk1>
        <a:srgbClr val="000000"/>
      </a:dk1>
      <a:lt1>
        <a:srgbClr val="FFFFFF"/>
      </a:lt1>
      <a:dk2>
        <a:srgbClr val="696464"/>
      </a:dk2>
      <a:lt2>
        <a:srgbClr val="E9E5DC"/>
      </a:lt2>
      <a:accent1>
        <a:srgbClr val="696464"/>
      </a:accent1>
      <a:accent2>
        <a:srgbClr val="960C3A"/>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Retrospección">
  <a:themeElements>
    <a:clrScheme name="Personalizado 12">
      <a:dk1>
        <a:srgbClr val="000000"/>
      </a:dk1>
      <a:lt1>
        <a:srgbClr val="FFFFFF"/>
      </a:lt1>
      <a:dk2>
        <a:srgbClr val="3F3F3F"/>
      </a:dk2>
      <a:lt2>
        <a:srgbClr val="E4E9EF"/>
      </a:lt2>
      <a:accent1>
        <a:srgbClr val="54747B"/>
      </a:accent1>
      <a:accent2>
        <a:srgbClr val="8D1532"/>
      </a:accent2>
      <a:accent3>
        <a:srgbClr val="ADD6FF"/>
      </a:accent3>
      <a:accent4>
        <a:srgbClr val="846648"/>
      </a:accent4>
      <a:accent5>
        <a:srgbClr val="AAD957"/>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2020-09-07T21:38:23Z</dcterms:created>
  <dc:creator>Luffi</dc:creator>
</cp:coreProperties>
</file>