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 id="2147483721" r:id="rId2"/>
    <p:sldMasterId id="2147483722" r:id="rId3"/>
    <p:sldMasterId id="2147483723" r:id="rId4"/>
    <p:sldMasterId id="2147483724" r:id="rId5"/>
    <p:sldMasterId id="2147483725" r:id="rId6"/>
  </p:sldMasterIdLst>
  <p:notesMasterIdLst>
    <p:notesMasterId r:id="rId56"/>
  </p:notesMasterIdLst>
  <p:sldIdLst>
    <p:sldId id="256" r:id="rId7"/>
    <p:sldId id="257" r:id="rId8"/>
    <p:sldId id="258" r:id="rId9"/>
    <p:sldId id="259" r:id="rId10"/>
    <p:sldId id="260" r:id="rId11"/>
    <p:sldId id="261" r:id="rId12"/>
    <p:sldId id="262" r:id="rId13"/>
    <p:sldId id="304"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2169775" cy="70215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07000" y="812520"/>
            <a:ext cx="5345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notes"/>
          <p:cNvSpPr txBox="1"/>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Arial"/>
                <a:ea typeface="Arial"/>
                <a:cs typeface="Arial"/>
                <a:sym typeface="Arial"/>
              </a:rPr>
              <a:t>1</a:t>
            </a:fld>
            <a:endParaRPr sz="1400" b="0" i="0" u="none" strike="noStrike" cap="none">
              <a:latin typeface="Arial"/>
              <a:ea typeface="Arial"/>
              <a:cs typeface="Arial"/>
              <a:sym typeface="Arial"/>
            </a:endParaRPr>
          </a:p>
        </p:txBody>
      </p:sp>
      <p:sp>
        <p:nvSpPr>
          <p:cNvPr id="351" name="Google Shape;351;p1:notes"/>
          <p:cNvSpPr txBox="1">
            <a:spLocks noGrp="1"/>
          </p:cNvSpPr>
          <p:nvPr>
            <p:ph type="body" idx="1"/>
          </p:nvPr>
        </p:nvSpPr>
        <p:spPr>
          <a:xfrm>
            <a:off x="685800" y="4400640"/>
            <a:ext cx="5486400" cy="359892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52" name="Google Shape;352;p1:notes"/>
          <p:cNvSpPr/>
          <p:nvPr/>
        </p:nvSpPr>
        <p:spPr>
          <a:xfrm>
            <a:off x="3884760" y="8685360"/>
            <a:ext cx="2971800" cy="457200"/>
          </a:xfrm>
          <a:custGeom>
            <a:avLst/>
            <a:gdLst/>
            <a:ahLst/>
            <a:cxnLst/>
            <a:rect l="l" t="t" r="r" b="b"/>
            <a:pathLst>
              <a:path w="21600" h="21600" extrusionOk="0">
                <a:moveTo>
                  <a:pt x="0" y="0"/>
                </a:moveTo>
                <a:lnTo>
                  <a:pt x="21600" y="0"/>
                </a:lnTo>
                <a:lnTo>
                  <a:pt x="21600" y="21600"/>
                </a:lnTo>
                <a:lnTo>
                  <a:pt x="0" y="21600"/>
                </a:lnTo>
                <a:close/>
              </a:path>
            </a:pathLst>
          </a:custGeom>
          <a:noFill/>
          <a:ln>
            <a:noFill/>
          </a:ln>
        </p:spPr>
      </p:sp>
      <p:sp>
        <p:nvSpPr>
          <p:cNvPr id="353" name="Google Shape;353;p1:notes"/>
          <p:cNvSpPr>
            <a:spLocks noGrp="1" noRot="1" noChangeAspect="1"/>
          </p:cNvSpPr>
          <p:nvPr>
            <p:ph type="sldImg" idx="2"/>
          </p:nvPr>
        </p:nvSpPr>
        <p:spPr>
          <a:xfrm>
            <a:off x="754063" y="1143000"/>
            <a:ext cx="5349875"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9: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10</a:t>
            </a:fld>
            <a:endParaRPr sz="1400" b="0" i="0" u="none" strike="noStrike" cap="none">
              <a:latin typeface="Arial"/>
              <a:ea typeface="Arial"/>
              <a:cs typeface="Arial"/>
              <a:sym typeface="Arial"/>
            </a:endParaRPr>
          </a:p>
        </p:txBody>
      </p:sp>
      <p:sp>
        <p:nvSpPr>
          <p:cNvPr id="430" name="Google Shape;430;p9: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31" name="Google Shape;431;p9:notes"/>
          <p:cNvSpPr/>
          <p:nvPr/>
        </p:nvSpPr>
        <p:spPr>
          <a:xfrm>
            <a:off x="3884760" y="8685360"/>
            <a:ext cx="2971080" cy="456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200" b="0" i="0" u="none" strike="noStrike" cap="none">
                <a:solidFill>
                  <a:srgbClr val="000000"/>
                </a:solidFill>
                <a:latin typeface="Arial"/>
                <a:ea typeface="Arial"/>
                <a:cs typeface="Arial"/>
                <a:sym typeface="Arial"/>
              </a:rPr>
              <a:t>10</a:t>
            </a:fld>
            <a:endParaRPr sz="1200" b="0" i="0" u="none" strike="noStrike" cap="none">
              <a:latin typeface="Arial"/>
              <a:ea typeface="Arial"/>
              <a:cs typeface="Arial"/>
              <a:sym typeface="Arial"/>
            </a:endParaRPr>
          </a:p>
        </p:txBody>
      </p:sp>
      <p:sp>
        <p:nvSpPr>
          <p:cNvPr id="432" name="Google Shape;432;p9:notes"/>
          <p:cNvSpPr>
            <a:spLocks noGrp="1" noRot="1" noChangeAspect="1"/>
          </p:cNvSpPr>
          <p:nvPr>
            <p:ph type="sldImg" idx="2"/>
          </p:nvPr>
        </p:nvSpPr>
        <p:spPr>
          <a:xfrm>
            <a:off x="458788" y="695325"/>
            <a:ext cx="5940425"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0: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11</a:t>
            </a:fld>
            <a:endParaRPr sz="1400" b="0" i="0" u="none" strike="noStrike" cap="none">
              <a:latin typeface="Arial"/>
              <a:ea typeface="Arial"/>
              <a:cs typeface="Arial"/>
              <a:sym typeface="Arial"/>
            </a:endParaRPr>
          </a:p>
        </p:txBody>
      </p:sp>
      <p:sp>
        <p:nvSpPr>
          <p:cNvPr id="441" name="Google Shape;441;p10:notes"/>
          <p:cNvSpPr>
            <a:spLocks noGrp="1" noRot="1" noChangeAspect="1"/>
          </p:cNvSpPr>
          <p:nvPr>
            <p:ph type="sldImg" idx="2"/>
          </p:nvPr>
        </p:nvSpPr>
        <p:spPr>
          <a:xfrm>
            <a:off x="458788" y="685800"/>
            <a:ext cx="59404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10:notes"/>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43" name="Google Shape;443;p10:notes"/>
          <p:cNvSpPr/>
          <p:nvPr/>
        </p:nvSpPr>
        <p:spPr>
          <a:xfrm>
            <a:off x="3884760" y="8685360"/>
            <a:ext cx="2971080" cy="456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200" b="0" i="0" u="none" strike="noStrike" cap="none">
                <a:solidFill>
                  <a:srgbClr val="000000"/>
                </a:solidFill>
                <a:latin typeface="Arial"/>
                <a:ea typeface="Arial"/>
                <a:cs typeface="Arial"/>
                <a:sym typeface="Arial"/>
              </a:rPr>
              <a:t>11</a:t>
            </a:fld>
            <a:endParaRPr sz="1200" b="0" i="0" u="none" strike="noStrike" cap="non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1: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12</a:t>
            </a:fld>
            <a:endParaRPr sz="1400" b="0" i="0" u="none" strike="noStrike" cap="none">
              <a:latin typeface="Arial"/>
              <a:ea typeface="Arial"/>
              <a:cs typeface="Arial"/>
              <a:sym typeface="Arial"/>
            </a:endParaRPr>
          </a:p>
        </p:txBody>
      </p:sp>
      <p:sp>
        <p:nvSpPr>
          <p:cNvPr id="453" name="Google Shape;453;p11: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54" name="Google Shape;454;p11: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3" name="Google Shape;463;p12: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3: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14</a:t>
            </a:fld>
            <a:endParaRPr sz="1400" b="0" i="0" u="none" strike="noStrike" cap="none">
              <a:latin typeface="Arial"/>
              <a:ea typeface="Arial"/>
              <a:cs typeface="Arial"/>
              <a:sym typeface="Arial"/>
            </a:endParaRPr>
          </a:p>
        </p:txBody>
      </p:sp>
      <p:sp>
        <p:nvSpPr>
          <p:cNvPr id="470" name="Google Shape;470;p13: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71" name="Google Shape;471;p13: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4: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15</a:t>
            </a:fld>
            <a:endParaRPr sz="1400" b="0" i="0" u="none" strike="noStrike" cap="none">
              <a:latin typeface="Arial"/>
              <a:ea typeface="Arial"/>
              <a:cs typeface="Arial"/>
              <a:sym typeface="Arial"/>
            </a:endParaRPr>
          </a:p>
        </p:txBody>
      </p:sp>
      <p:sp>
        <p:nvSpPr>
          <p:cNvPr id="479" name="Google Shape;479;p14: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80" name="Google Shape;480;p14: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5: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16</a:t>
            </a:fld>
            <a:endParaRPr sz="1400" b="0" i="0" u="none" strike="noStrike" cap="none">
              <a:latin typeface="Arial"/>
              <a:ea typeface="Arial"/>
              <a:cs typeface="Arial"/>
              <a:sym typeface="Arial"/>
            </a:endParaRPr>
          </a:p>
        </p:txBody>
      </p:sp>
      <p:sp>
        <p:nvSpPr>
          <p:cNvPr id="488" name="Google Shape;488;p15: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89" name="Google Shape;489;p15: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16: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17</a:t>
            </a:fld>
            <a:endParaRPr sz="1400" b="0" i="0" u="none" strike="noStrike" cap="none">
              <a:latin typeface="Arial"/>
              <a:ea typeface="Arial"/>
              <a:cs typeface="Arial"/>
              <a:sym typeface="Arial"/>
            </a:endParaRPr>
          </a:p>
        </p:txBody>
      </p:sp>
      <p:sp>
        <p:nvSpPr>
          <p:cNvPr id="503" name="Google Shape;503;p16: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04" name="Google Shape;504;p16: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17: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18</a:t>
            </a:fld>
            <a:endParaRPr sz="1400" b="0" i="0" u="none" strike="noStrike" cap="none">
              <a:latin typeface="Arial"/>
              <a:ea typeface="Arial"/>
              <a:cs typeface="Arial"/>
              <a:sym typeface="Arial"/>
            </a:endParaRPr>
          </a:p>
        </p:txBody>
      </p:sp>
      <p:sp>
        <p:nvSpPr>
          <p:cNvPr id="512" name="Google Shape;512;p17: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13" name="Google Shape;513;p17: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8: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19</a:t>
            </a:fld>
            <a:endParaRPr sz="1400" b="0" i="0" u="none" strike="noStrike" cap="none">
              <a:latin typeface="Arial"/>
              <a:ea typeface="Arial"/>
              <a:cs typeface="Arial"/>
              <a:sym typeface="Arial"/>
            </a:endParaRPr>
          </a:p>
        </p:txBody>
      </p:sp>
      <p:sp>
        <p:nvSpPr>
          <p:cNvPr id="531" name="Google Shape;531;p18: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32" name="Google Shape;532;p18:notes"/>
          <p:cNvSpPr>
            <a:spLocks noGrp="1" noRot="1" noChangeAspect="1"/>
          </p:cNvSpPr>
          <p:nvPr>
            <p:ph type="sldImg" idx="2"/>
          </p:nvPr>
        </p:nvSpPr>
        <p:spPr>
          <a:xfrm>
            <a:off x="306360" y="812880"/>
            <a:ext cx="6946920" cy="4008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a:t>
            </a:fld>
            <a:endParaRPr sz="1400" b="0" i="0" u="none" strike="noStrike" cap="none">
              <a:latin typeface="Arial"/>
              <a:ea typeface="Arial"/>
              <a:cs typeface="Arial"/>
              <a:sym typeface="Arial"/>
            </a:endParaRPr>
          </a:p>
        </p:txBody>
      </p:sp>
      <p:sp>
        <p:nvSpPr>
          <p:cNvPr id="360" name="Google Shape;360;p2:notes"/>
          <p:cNvSpPr>
            <a:spLocks noGrp="1" noRot="1" noChangeAspect="1"/>
          </p:cNvSpPr>
          <p:nvPr>
            <p:ph type="sldImg" idx="2"/>
          </p:nvPr>
        </p:nvSpPr>
        <p:spPr>
          <a:xfrm>
            <a:off x="458788" y="685800"/>
            <a:ext cx="59404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2:notes"/>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62" name="Google Shape;362;p2:notes"/>
          <p:cNvSpPr/>
          <p:nvPr/>
        </p:nvSpPr>
        <p:spPr>
          <a:xfrm>
            <a:off x="3884760" y="8685360"/>
            <a:ext cx="2971080" cy="456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200" b="0" i="0" u="none" strike="noStrike" cap="none">
                <a:solidFill>
                  <a:srgbClr val="000000"/>
                </a:solidFill>
                <a:latin typeface="Arial"/>
                <a:ea typeface="Arial"/>
                <a:cs typeface="Arial"/>
                <a:sym typeface="Arial"/>
              </a:rPr>
              <a:t>2</a:t>
            </a:fld>
            <a:endParaRPr sz="1200" b="0" i="0" u="none" strike="noStrike" cap="non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19: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20</a:t>
            </a:fld>
            <a:endParaRPr sz="1400" b="0" i="0" u="none" strike="noStrike" cap="none">
              <a:latin typeface="Arial"/>
              <a:ea typeface="Arial"/>
              <a:cs typeface="Arial"/>
              <a:sym typeface="Arial"/>
            </a:endParaRPr>
          </a:p>
        </p:txBody>
      </p:sp>
      <p:sp>
        <p:nvSpPr>
          <p:cNvPr id="540" name="Google Shape;540;p19: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41" name="Google Shape;541;p19: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20: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21</a:t>
            </a:fld>
            <a:endParaRPr sz="1400" b="0" i="0" u="none" strike="noStrike" cap="none">
              <a:latin typeface="Arial"/>
              <a:ea typeface="Arial"/>
              <a:cs typeface="Arial"/>
              <a:sym typeface="Arial"/>
            </a:endParaRPr>
          </a:p>
        </p:txBody>
      </p:sp>
      <p:sp>
        <p:nvSpPr>
          <p:cNvPr id="550" name="Google Shape;550;p20: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Versionado Semántico 2.0.0</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Resumen</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Dado un número de versión MAYOR.MENOR.PARCHE, se incrementa:</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la versión MAYOR cuando realizas un cambio incompatible en el API,</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la versión MENOR cuando añades funcionalidad que compatible con versiones anteriores, y</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la versión PARCHE cuando reparas errores compatibles con versiones anteriores.</a:t>
            </a: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s-AR" sz="2000" b="0" strike="noStrike">
                <a:solidFill>
                  <a:srgbClr val="000000"/>
                </a:solidFill>
                <a:latin typeface="Arial"/>
                <a:ea typeface="Arial"/>
                <a:cs typeface="Arial"/>
                <a:sym typeface="Arial"/>
              </a:rPr>
              <a:t>Hay disponibles etiquetas para prelanzamiento y metadata de compilación como extensiones al formato MAYOR.MENOR.PARCHE.</a:t>
            </a: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p:txBody>
      </p:sp>
      <p:sp>
        <p:nvSpPr>
          <p:cNvPr id="551" name="Google Shape;551;p20: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21: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22</a:t>
            </a:fld>
            <a:endParaRPr sz="1400" b="0" i="0" u="none" strike="noStrike" cap="none">
              <a:latin typeface="Arial"/>
              <a:ea typeface="Arial"/>
              <a:cs typeface="Arial"/>
              <a:sym typeface="Arial"/>
            </a:endParaRPr>
          </a:p>
        </p:txBody>
      </p:sp>
      <p:sp>
        <p:nvSpPr>
          <p:cNvPr id="561" name="Google Shape;561;p21: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62" name="Google Shape;562;p21: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22: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23</a:t>
            </a:fld>
            <a:endParaRPr sz="1400" b="0" i="0" u="none" strike="noStrike" cap="none">
              <a:latin typeface="Arial"/>
              <a:ea typeface="Arial"/>
              <a:cs typeface="Arial"/>
              <a:sym typeface="Arial"/>
            </a:endParaRPr>
          </a:p>
        </p:txBody>
      </p:sp>
      <p:sp>
        <p:nvSpPr>
          <p:cNvPr id="570" name="Google Shape;570;p22: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71" name="Google Shape;571;p22: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23: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24</a:t>
            </a:fld>
            <a:endParaRPr sz="1400" b="0" i="0" u="none" strike="noStrike" cap="none">
              <a:latin typeface="Arial"/>
              <a:ea typeface="Arial"/>
              <a:cs typeface="Arial"/>
              <a:sym typeface="Arial"/>
            </a:endParaRPr>
          </a:p>
        </p:txBody>
      </p:sp>
      <p:sp>
        <p:nvSpPr>
          <p:cNvPr id="580" name="Google Shape;580;p23: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81" name="Google Shape;581;p23: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4: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25</a:t>
            </a:fld>
            <a:endParaRPr sz="1400" b="0" i="0" u="none" strike="noStrike" cap="none">
              <a:latin typeface="Arial"/>
              <a:ea typeface="Arial"/>
              <a:cs typeface="Arial"/>
              <a:sym typeface="Arial"/>
            </a:endParaRPr>
          </a:p>
        </p:txBody>
      </p:sp>
      <p:sp>
        <p:nvSpPr>
          <p:cNvPr id="589" name="Google Shape;589;p24: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90" name="Google Shape;590;p24: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25: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26</a:t>
            </a:fld>
            <a:endParaRPr sz="1400" b="0" i="0" u="none" strike="noStrike" cap="none">
              <a:latin typeface="Arial"/>
              <a:ea typeface="Arial"/>
              <a:cs typeface="Arial"/>
              <a:sym typeface="Arial"/>
            </a:endParaRPr>
          </a:p>
        </p:txBody>
      </p:sp>
      <p:sp>
        <p:nvSpPr>
          <p:cNvPr id="598" name="Google Shape;598;p25: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99" name="Google Shape;599;p25: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6: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27</a:t>
            </a:fld>
            <a:endParaRPr sz="1400" b="0" i="0" u="none" strike="noStrike" cap="none">
              <a:latin typeface="Arial"/>
              <a:ea typeface="Arial"/>
              <a:cs typeface="Arial"/>
              <a:sym typeface="Arial"/>
            </a:endParaRPr>
          </a:p>
        </p:txBody>
      </p:sp>
      <p:sp>
        <p:nvSpPr>
          <p:cNvPr id="607" name="Google Shape;607;p26: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08" name="Google Shape;608;p26: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27:notes"/>
          <p:cNvSpPr txBox="1"/>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Arial"/>
                <a:ea typeface="Arial"/>
                <a:cs typeface="Arial"/>
                <a:sym typeface="Arial"/>
              </a:rPr>
              <a:t>28</a:t>
            </a:fld>
            <a:endParaRPr sz="1400" b="0" i="0" u="none" strike="noStrike" cap="none">
              <a:latin typeface="Arial"/>
              <a:ea typeface="Arial"/>
              <a:cs typeface="Arial"/>
              <a:sym typeface="Arial"/>
            </a:endParaRPr>
          </a:p>
        </p:txBody>
      </p:sp>
      <p:sp>
        <p:nvSpPr>
          <p:cNvPr id="616" name="Google Shape;616;p27:notes"/>
          <p:cNvSpPr txBox="1">
            <a:spLocks noGrp="1"/>
          </p:cNvSpPr>
          <p:nvPr>
            <p:ph type="body" idx="1"/>
          </p:nvPr>
        </p:nvSpPr>
        <p:spPr>
          <a:xfrm>
            <a:off x="685800" y="4400640"/>
            <a:ext cx="5486400" cy="359892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17" name="Google Shape;617;p27:notes"/>
          <p:cNvSpPr/>
          <p:nvPr/>
        </p:nvSpPr>
        <p:spPr>
          <a:xfrm>
            <a:off x="3884760" y="8685360"/>
            <a:ext cx="2971800" cy="457200"/>
          </a:xfrm>
          <a:custGeom>
            <a:avLst/>
            <a:gdLst/>
            <a:ahLst/>
            <a:cxnLst/>
            <a:rect l="l" t="t" r="r" b="b"/>
            <a:pathLst>
              <a:path w="21600" h="21600" extrusionOk="0">
                <a:moveTo>
                  <a:pt x="0" y="0"/>
                </a:moveTo>
                <a:lnTo>
                  <a:pt x="21600" y="0"/>
                </a:lnTo>
                <a:lnTo>
                  <a:pt x="21600" y="21600"/>
                </a:lnTo>
                <a:lnTo>
                  <a:pt x="0" y="21600"/>
                </a:lnTo>
                <a:close/>
              </a:path>
            </a:pathLst>
          </a:custGeom>
          <a:noFill/>
          <a:ln>
            <a:noFill/>
          </a:ln>
        </p:spPr>
      </p:sp>
      <p:sp>
        <p:nvSpPr>
          <p:cNvPr id="618" name="Google Shape;618;p27:notes"/>
          <p:cNvSpPr>
            <a:spLocks noGrp="1" noRot="1" noChangeAspect="1"/>
          </p:cNvSpPr>
          <p:nvPr>
            <p:ph type="sldImg" idx="2"/>
          </p:nvPr>
        </p:nvSpPr>
        <p:spPr>
          <a:xfrm>
            <a:off x="754200" y="1143000"/>
            <a:ext cx="534996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2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25" name="Google Shape;625;p28: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3</a:t>
            </a:fld>
            <a:endParaRPr sz="1400" b="0" i="0" u="none" strike="noStrike" cap="none">
              <a:latin typeface="Arial"/>
              <a:ea typeface="Arial"/>
              <a:cs typeface="Arial"/>
              <a:sym typeface="Arial"/>
            </a:endParaRPr>
          </a:p>
        </p:txBody>
      </p:sp>
      <p:sp>
        <p:nvSpPr>
          <p:cNvPr id="370" name="Google Shape;370;p3: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71" name="Google Shape;371;p3: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2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33" name="Google Shape;633;p29: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3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0" name="Google Shape;640;p30: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3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3" name="Google Shape;653;p31: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32:notes"/>
          <p:cNvSpPr>
            <a:spLocks noGrp="1" noRot="1" noChangeAspect="1"/>
          </p:cNvSpPr>
          <p:nvPr>
            <p:ph type="sldImg" idx="2"/>
          </p:nvPr>
        </p:nvSpPr>
        <p:spPr>
          <a:xfrm>
            <a:off x="755650" y="1143000"/>
            <a:ext cx="53451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4" name="Google Shape;664;p32:notes"/>
          <p:cNvSpPr txBox="1">
            <a:spLocks noGrp="1"/>
          </p:cNvSpPr>
          <p:nvPr>
            <p:ph type="body" idx="1"/>
          </p:nvPr>
        </p:nvSpPr>
        <p:spPr>
          <a:xfrm>
            <a:off x="685800" y="4400640"/>
            <a:ext cx="5485320" cy="35992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65" name="Google Shape;665;p32:notes"/>
          <p:cNvSpPr/>
          <p:nvPr/>
        </p:nvSpPr>
        <p:spPr>
          <a:xfrm>
            <a:off x="3884760" y="8685360"/>
            <a:ext cx="2970720" cy="4575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s-AR" sz="1200" b="0" i="0" u="none" strike="noStrike" cap="none">
                <a:solidFill>
                  <a:srgbClr val="000000"/>
                </a:solidFill>
                <a:latin typeface="Calibri"/>
                <a:ea typeface="Calibri"/>
                <a:cs typeface="Calibri"/>
                <a:sym typeface="Calibri"/>
              </a:rPr>
              <a:t>33</a:t>
            </a:fld>
            <a:endParaRPr sz="1200" b="0" i="0" u="none" strike="noStrike" cap="none">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3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4" name="Google Shape;674;p33: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2" name="Google Shape;682;p34: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3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0" name="Google Shape;690;p35: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3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9" name="Google Shape;699;p36: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8" name="Google Shape;708;p37: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3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6" name="Google Shape;716;p38: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4</a:t>
            </a:fld>
            <a:endParaRPr sz="1400" b="0" i="0" u="none" strike="noStrike" cap="none">
              <a:latin typeface="Arial"/>
              <a:ea typeface="Arial"/>
              <a:cs typeface="Arial"/>
              <a:sym typeface="Arial"/>
            </a:endParaRPr>
          </a:p>
        </p:txBody>
      </p:sp>
      <p:sp>
        <p:nvSpPr>
          <p:cNvPr id="381" name="Google Shape;381;p4: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82" name="Google Shape;382;p4: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3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4" name="Google Shape;724;p39: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4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2" name="Google Shape;732;p40: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4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0" name="Google Shape;740;p41: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4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8" name="Google Shape;748;p42: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4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6" name="Google Shape;756;p43: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4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2" name="Google Shape;762;p44: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4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2" name="Google Shape;772;p45: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4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3" name="Google Shape;783;p46: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4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4" name="Google Shape;794;p47: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4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3" name="Google Shape;803;p48:notes"/>
          <p:cNvSpPr>
            <a:spLocks noGrp="1" noRot="1" noChangeAspect="1"/>
          </p:cNvSpPr>
          <p:nvPr>
            <p:ph type="sldImg" idx="2"/>
          </p:nvPr>
        </p:nvSpPr>
        <p:spPr>
          <a:xfrm>
            <a:off x="306388" y="812800"/>
            <a:ext cx="6945312"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5</a:t>
            </a:fld>
            <a:endParaRPr sz="1400" b="0" i="0" u="none" strike="noStrike" cap="none">
              <a:latin typeface="Arial"/>
              <a:ea typeface="Arial"/>
              <a:cs typeface="Arial"/>
              <a:sym typeface="Arial"/>
            </a:endParaRPr>
          </a:p>
        </p:txBody>
      </p:sp>
      <p:sp>
        <p:nvSpPr>
          <p:cNvPr id="390" name="Google Shape;390;p5: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91" name="Google Shape;391;p5:notes"/>
          <p:cNvSpPr>
            <a:spLocks noGrp="1" noRot="1" noChangeAspect="1"/>
          </p:cNvSpPr>
          <p:nvPr>
            <p:ph type="sldImg" idx="2"/>
          </p:nvPr>
        </p:nvSpPr>
        <p:spPr>
          <a:xfrm>
            <a:off x="458788" y="695325"/>
            <a:ext cx="5940425"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6: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6</a:t>
            </a:fld>
            <a:endParaRPr sz="1400" b="0" i="0" u="none" strike="noStrike" cap="none">
              <a:latin typeface="Arial"/>
              <a:ea typeface="Arial"/>
              <a:cs typeface="Arial"/>
              <a:sym typeface="Arial"/>
            </a:endParaRPr>
          </a:p>
        </p:txBody>
      </p:sp>
      <p:sp>
        <p:nvSpPr>
          <p:cNvPr id="398" name="Google Shape;398;p6: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399" name="Google Shape;399;p6: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7: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800" b="0" i="0" u="none" strike="noStrike" cap="none">
                <a:solidFill>
                  <a:srgbClr val="000000"/>
                </a:solidFill>
                <a:latin typeface="Calibri"/>
                <a:ea typeface="Calibri"/>
                <a:cs typeface="Calibri"/>
                <a:sym typeface="Calibri"/>
              </a:rPr>
              <a:t>7</a:t>
            </a:fld>
            <a:endParaRPr sz="1800" b="0" i="0" u="none" strike="noStrike" cap="none">
              <a:latin typeface="Arial"/>
              <a:ea typeface="Arial"/>
              <a:cs typeface="Arial"/>
              <a:sym typeface="Arial"/>
            </a:endParaRPr>
          </a:p>
        </p:txBody>
      </p:sp>
      <p:sp>
        <p:nvSpPr>
          <p:cNvPr id="406" name="Google Shape;406;p7: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07" name="Google Shape;407;p7: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a:extLst>
            <a:ext uri="{FF2B5EF4-FFF2-40B4-BE49-F238E27FC236}">
              <a16:creationId xmlns:a16="http://schemas.microsoft.com/office/drawing/2014/main" id="{3B1C99A3-8AC4-A623-F1B6-638002ED2B91}"/>
            </a:ext>
          </a:extLst>
        </p:cNvPr>
        <p:cNvGrpSpPr/>
        <p:nvPr/>
      </p:nvGrpSpPr>
      <p:grpSpPr>
        <a:xfrm>
          <a:off x="0" y="0"/>
          <a:ext cx="0" cy="0"/>
          <a:chOff x="0" y="0"/>
          <a:chExt cx="0" cy="0"/>
        </a:xfrm>
      </p:grpSpPr>
      <p:sp>
        <p:nvSpPr>
          <p:cNvPr id="405" name="Google Shape;405;p7:notes">
            <a:extLst>
              <a:ext uri="{FF2B5EF4-FFF2-40B4-BE49-F238E27FC236}">
                <a16:creationId xmlns:a16="http://schemas.microsoft.com/office/drawing/2014/main" id="{45C7A2E2-3A65-0F87-F927-B9229DD9D40A}"/>
              </a:ext>
            </a:extLst>
          </p:cNvPr>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800" b="0" i="0" u="none" strike="noStrike" cap="none">
                <a:solidFill>
                  <a:srgbClr val="000000"/>
                </a:solidFill>
                <a:latin typeface="Calibri"/>
                <a:ea typeface="Calibri"/>
                <a:cs typeface="Calibri"/>
                <a:sym typeface="Calibri"/>
              </a:rPr>
              <a:t>8</a:t>
            </a:fld>
            <a:endParaRPr sz="1800" b="0" i="0" u="none" strike="noStrike" cap="none">
              <a:latin typeface="Arial"/>
              <a:ea typeface="Arial"/>
              <a:cs typeface="Arial"/>
              <a:sym typeface="Arial"/>
            </a:endParaRPr>
          </a:p>
        </p:txBody>
      </p:sp>
      <p:sp>
        <p:nvSpPr>
          <p:cNvPr id="406" name="Google Shape;406;p7:notes">
            <a:extLst>
              <a:ext uri="{FF2B5EF4-FFF2-40B4-BE49-F238E27FC236}">
                <a16:creationId xmlns:a16="http://schemas.microsoft.com/office/drawing/2014/main" id="{8B37E421-4CA0-ABEE-307D-74A04AA3F323}"/>
              </a:ext>
            </a:extLst>
          </p:cNvPr>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07" name="Google Shape;407;p7:notes">
            <a:extLst>
              <a:ext uri="{FF2B5EF4-FFF2-40B4-BE49-F238E27FC236}">
                <a16:creationId xmlns:a16="http://schemas.microsoft.com/office/drawing/2014/main" id="{546C169B-34F9-85A0-131A-47ACCD23ED0F}"/>
              </a:ext>
            </a:extLst>
          </p:cNvPr>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195952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8:notes"/>
          <p:cNvSpPr txBox="1"/>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9</a:t>
            </a:fld>
            <a:endParaRPr sz="1400" b="0" i="0" u="none" strike="noStrike" cap="none">
              <a:latin typeface="Arial"/>
              <a:ea typeface="Arial"/>
              <a:cs typeface="Arial"/>
              <a:sym typeface="Arial"/>
            </a:endParaRPr>
          </a:p>
        </p:txBody>
      </p:sp>
      <p:sp>
        <p:nvSpPr>
          <p:cNvPr id="415" name="Google Shape;415;p8:notes"/>
          <p:cNvSpPr txBox="1">
            <a:spLocks noGrp="1"/>
          </p:cNvSpPr>
          <p:nvPr>
            <p:ph type="body" idx="1"/>
          </p:nvPr>
        </p:nvSpPr>
        <p:spPr>
          <a:xfrm>
            <a:off x="756000" y="5078520"/>
            <a:ext cx="6047280" cy="48106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416" name="Google Shape;416;p8: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1"/>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2"/>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2"/>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3"/>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3"/>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18"/>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9"/>
        <p:cNvGrpSpPr/>
        <p:nvPr/>
      </p:nvGrpSpPr>
      <p:grpSpPr>
        <a:xfrm>
          <a:off x="0" y="0"/>
          <a:ext cx="0" cy="0"/>
          <a:chOff x="0" y="0"/>
          <a:chExt cx="0" cy="0"/>
        </a:xfrm>
      </p:grpSpPr>
      <p:sp>
        <p:nvSpPr>
          <p:cNvPr id="90" name="Google Shape;90;p20"/>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1"/>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1"/>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2"/>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2"/>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3"/>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3"/>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6"/>
        <p:cNvGrpSpPr/>
        <p:nvPr/>
      </p:nvGrpSpPr>
      <p:grpSpPr>
        <a:xfrm>
          <a:off x="0" y="0"/>
          <a:ext cx="0" cy="0"/>
          <a:chOff x="0" y="0"/>
          <a:chExt cx="0" cy="0"/>
        </a:xfrm>
      </p:grpSpPr>
      <p:sp>
        <p:nvSpPr>
          <p:cNvPr id="107" name="Google Shape;107;p2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4"/>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5"/>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5"/>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5"/>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5"/>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6"/>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6"/>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1" name="Google Shape;121;p26"/>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26"/>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26"/>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0"/>
        <p:cNvGrpSpPr/>
        <p:nvPr/>
      </p:nvGrpSpPr>
      <p:grpSpPr>
        <a:xfrm>
          <a:off x="0" y="0"/>
          <a:ext cx="0" cy="0"/>
          <a:chOff x="0" y="0"/>
          <a:chExt cx="0" cy="0"/>
        </a:xfrm>
      </p:grpSpPr>
      <p:sp>
        <p:nvSpPr>
          <p:cNvPr id="131" name="Google Shape;131;p2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9"/>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0"/>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1"/>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31"/>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
        <p:cNvGrpSpPr/>
        <p:nvPr/>
      </p:nvGrpSpPr>
      <p:grpSpPr>
        <a:xfrm>
          <a:off x="0" y="0"/>
          <a:ext cx="0" cy="0"/>
          <a:chOff x="0" y="0"/>
          <a:chExt cx="0" cy="0"/>
        </a:xfrm>
      </p:grpSpPr>
      <p:sp>
        <p:nvSpPr>
          <p:cNvPr id="141" name="Google Shape;141;p3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2"/>
        <p:cNvGrpSpPr/>
        <p:nvPr/>
      </p:nvGrpSpPr>
      <p:grpSpPr>
        <a:xfrm>
          <a:off x="0" y="0"/>
          <a:ext cx="0" cy="0"/>
          <a:chOff x="0" y="0"/>
          <a:chExt cx="0" cy="0"/>
        </a:xfrm>
      </p:grpSpPr>
      <p:sp>
        <p:nvSpPr>
          <p:cNvPr id="143" name="Google Shape;143;p33"/>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4"/>
        <p:cNvGrpSpPr/>
        <p:nvPr/>
      </p:nvGrpSpPr>
      <p:grpSpPr>
        <a:xfrm>
          <a:off x="0" y="0"/>
          <a:ext cx="0" cy="0"/>
          <a:chOff x="0" y="0"/>
          <a:chExt cx="0" cy="0"/>
        </a:xfrm>
      </p:grpSpPr>
      <p:sp>
        <p:nvSpPr>
          <p:cNvPr id="145" name="Google Shape;145;p3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4"/>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34"/>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8" name="Google Shape;148;p34"/>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9"/>
        <p:cNvGrpSpPr/>
        <p:nvPr/>
      </p:nvGrpSpPr>
      <p:grpSpPr>
        <a:xfrm>
          <a:off x="0" y="0"/>
          <a:ext cx="0" cy="0"/>
          <a:chOff x="0" y="0"/>
          <a:chExt cx="0" cy="0"/>
        </a:xfrm>
      </p:grpSpPr>
      <p:sp>
        <p:nvSpPr>
          <p:cNvPr id="150" name="Google Shape;150;p3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5"/>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2" name="Google Shape;152;p35"/>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3" name="Google Shape;153;p35"/>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4"/>
        <p:cNvGrpSpPr/>
        <p:nvPr/>
      </p:nvGrpSpPr>
      <p:grpSpPr>
        <a:xfrm>
          <a:off x="0" y="0"/>
          <a:ext cx="0" cy="0"/>
          <a:chOff x="0" y="0"/>
          <a:chExt cx="0" cy="0"/>
        </a:xfrm>
      </p:grpSpPr>
      <p:sp>
        <p:nvSpPr>
          <p:cNvPr id="155" name="Google Shape;155;p3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6"/>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7" name="Google Shape;157;p36"/>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8" name="Google Shape;158;p36"/>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9"/>
        <p:cNvGrpSpPr/>
        <p:nvPr/>
      </p:nvGrpSpPr>
      <p:grpSpPr>
        <a:xfrm>
          <a:off x="0" y="0"/>
          <a:ext cx="0" cy="0"/>
          <a:chOff x="0" y="0"/>
          <a:chExt cx="0" cy="0"/>
        </a:xfrm>
      </p:grpSpPr>
      <p:sp>
        <p:nvSpPr>
          <p:cNvPr id="160" name="Google Shape;160;p3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37"/>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2" name="Google Shape;162;p37"/>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3"/>
        <p:cNvGrpSpPr/>
        <p:nvPr/>
      </p:nvGrpSpPr>
      <p:grpSpPr>
        <a:xfrm>
          <a:off x="0" y="0"/>
          <a:ext cx="0" cy="0"/>
          <a:chOff x="0" y="0"/>
          <a:chExt cx="0" cy="0"/>
        </a:xfrm>
      </p:grpSpPr>
      <p:sp>
        <p:nvSpPr>
          <p:cNvPr id="164" name="Google Shape;164;p3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38"/>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6" name="Google Shape;166;p38"/>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7" name="Google Shape;167;p38"/>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8" name="Google Shape;168;p38"/>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39"/>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2" name="Google Shape;172;p39"/>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3" name="Google Shape;173;p39"/>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4" name="Google Shape;174;p39"/>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5" name="Google Shape;175;p39"/>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6" name="Google Shape;176;p39"/>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3"/>
        <p:cNvGrpSpPr/>
        <p:nvPr/>
      </p:nvGrpSpPr>
      <p:grpSpPr>
        <a:xfrm>
          <a:off x="0" y="0"/>
          <a:ext cx="0" cy="0"/>
          <a:chOff x="0" y="0"/>
          <a:chExt cx="0" cy="0"/>
        </a:xfrm>
      </p:grpSpPr>
      <p:sp>
        <p:nvSpPr>
          <p:cNvPr id="184" name="Google Shape;184;p4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42"/>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6"/>
        <p:cNvGrpSpPr/>
        <p:nvPr/>
      </p:nvGrpSpPr>
      <p:grpSpPr>
        <a:xfrm>
          <a:off x="0" y="0"/>
          <a:ext cx="0" cy="0"/>
          <a:chOff x="0" y="0"/>
          <a:chExt cx="0" cy="0"/>
        </a:xfrm>
      </p:grpSpPr>
      <p:sp>
        <p:nvSpPr>
          <p:cNvPr id="187" name="Google Shape;187;p4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3"/>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5"/>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9"/>
        <p:cNvGrpSpPr/>
        <p:nvPr/>
      </p:nvGrpSpPr>
      <p:grpSpPr>
        <a:xfrm>
          <a:off x="0" y="0"/>
          <a:ext cx="0" cy="0"/>
          <a:chOff x="0" y="0"/>
          <a:chExt cx="0" cy="0"/>
        </a:xfrm>
      </p:grpSpPr>
      <p:sp>
        <p:nvSpPr>
          <p:cNvPr id="190" name="Google Shape;190;p4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4"/>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2" name="Google Shape;192;p44"/>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3"/>
        <p:cNvGrpSpPr/>
        <p:nvPr/>
      </p:nvGrpSpPr>
      <p:grpSpPr>
        <a:xfrm>
          <a:off x="0" y="0"/>
          <a:ext cx="0" cy="0"/>
          <a:chOff x="0" y="0"/>
          <a:chExt cx="0" cy="0"/>
        </a:xfrm>
      </p:grpSpPr>
      <p:sp>
        <p:nvSpPr>
          <p:cNvPr id="194" name="Google Shape;194;p4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5"/>
        <p:cNvGrpSpPr/>
        <p:nvPr/>
      </p:nvGrpSpPr>
      <p:grpSpPr>
        <a:xfrm>
          <a:off x="0" y="0"/>
          <a:ext cx="0" cy="0"/>
          <a:chOff x="0" y="0"/>
          <a:chExt cx="0" cy="0"/>
        </a:xfrm>
      </p:grpSpPr>
      <p:sp>
        <p:nvSpPr>
          <p:cNvPr id="196" name="Google Shape;196;p46"/>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7"/>
        <p:cNvGrpSpPr/>
        <p:nvPr/>
      </p:nvGrpSpPr>
      <p:grpSpPr>
        <a:xfrm>
          <a:off x="0" y="0"/>
          <a:ext cx="0" cy="0"/>
          <a:chOff x="0" y="0"/>
          <a:chExt cx="0" cy="0"/>
        </a:xfrm>
      </p:grpSpPr>
      <p:sp>
        <p:nvSpPr>
          <p:cNvPr id="198" name="Google Shape;198;p4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47"/>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0" name="Google Shape;200;p47"/>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1" name="Google Shape;201;p47"/>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2"/>
        <p:cNvGrpSpPr/>
        <p:nvPr/>
      </p:nvGrpSpPr>
      <p:grpSpPr>
        <a:xfrm>
          <a:off x="0" y="0"/>
          <a:ext cx="0" cy="0"/>
          <a:chOff x="0" y="0"/>
          <a:chExt cx="0" cy="0"/>
        </a:xfrm>
      </p:grpSpPr>
      <p:sp>
        <p:nvSpPr>
          <p:cNvPr id="203" name="Google Shape;203;p4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48"/>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5" name="Google Shape;205;p48"/>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6" name="Google Shape;206;p48"/>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7"/>
        <p:cNvGrpSpPr/>
        <p:nvPr/>
      </p:nvGrpSpPr>
      <p:grpSpPr>
        <a:xfrm>
          <a:off x="0" y="0"/>
          <a:ext cx="0" cy="0"/>
          <a:chOff x="0" y="0"/>
          <a:chExt cx="0" cy="0"/>
        </a:xfrm>
      </p:grpSpPr>
      <p:sp>
        <p:nvSpPr>
          <p:cNvPr id="208" name="Google Shape;208;p4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49"/>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0" name="Google Shape;210;p49"/>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1" name="Google Shape;211;p49"/>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2"/>
        <p:cNvGrpSpPr/>
        <p:nvPr/>
      </p:nvGrpSpPr>
      <p:grpSpPr>
        <a:xfrm>
          <a:off x="0" y="0"/>
          <a:ext cx="0" cy="0"/>
          <a:chOff x="0" y="0"/>
          <a:chExt cx="0" cy="0"/>
        </a:xfrm>
      </p:grpSpPr>
      <p:sp>
        <p:nvSpPr>
          <p:cNvPr id="213" name="Google Shape;213;p5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50"/>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5" name="Google Shape;215;p50"/>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6"/>
        <p:cNvGrpSpPr/>
        <p:nvPr/>
      </p:nvGrpSpPr>
      <p:grpSpPr>
        <a:xfrm>
          <a:off x="0" y="0"/>
          <a:ext cx="0" cy="0"/>
          <a:chOff x="0" y="0"/>
          <a:chExt cx="0" cy="0"/>
        </a:xfrm>
      </p:grpSpPr>
      <p:sp>
        <p:nvSpPr>
          <p:cNvPr id="217" name="Google Shape;217;p5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1"/>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9" name="Google Shape;219;p51"/>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51"/>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1" name="Google Shape;221;p51"/>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2"/>
        <p:cNvGrpSpPr/>
        <p:nvPr/>
      </p:nvGrpSpPr>
      <p:grpSpPr>
        <a:xfrm>
          <a:off x="0" y="0"/>
          <a:ext cx="0" cy="0"/>
          <a:chOff x="0" y="0"/>
          <a:chExt cx="0" cy="0"/>
        </a:xfrm>
      </p:grpSpPr>
      <p:sp>
        <p:nvSpPr>
          <p:cNvPr id="223" name="Google Shape;223;p5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52"/>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5" name="Google Shape;225;p52"/>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6" name="Google Shape;226;p52"/>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7" name="Google Shape;227;p52"/>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8" name="Google Shape;228;p52"/>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9" name="Google Shape;229;p52"/>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44"/>
        <p:cNvGrpSpPr/>
        <p:nvPr/>
      </p:nvGrpSpPr>
      <p:grpSpPr>
        <a:xfrm>
          <a:off x="0" y="0"/>
          <a:ext cx="0" cy="0"/>
          <a:chOff x="0" y="0"/>
          <a:chExt cx="0" cy="0"/>
        </a:xfrm>
      </p:grpSpPr>
      <p:sp>
        <p:nvSpPr>
          <p:cNvPr id="245" name="Google Shape;245;p5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55"/>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7"/>
        <p:cNvGrpSpPr/>
        <p:nvPr/>
      </p:nvGrpSpPr>
      <p:grpSpPr>
        <a:xfrm>
          <a:off x="0" y="0"/>
          <a:ext cx="0" cy="0"/>
          <a:chOff x="0" y="0"/>
          <a:chExt cx="0" cy="0"/>
        </a:xfrm>
      </p:grpSpPr>
      <p:sp>
        <p:nvSpPr>
          <p:cNvPr id="248" name="Google Shape;248;p5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56"/>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0"/>
        <p:cNvGrpSpPr/>
        <p:nvPr/>
      </p:nvGrpSpPr>
      <p:grpSpPr>
        <a:xfrm>
          <a:off x="0" y="0"/>
          <a:ext cx="0" cy="0"/>
          <a:chOff x="0" y="0"/>
          <a:chExt cx="0" cy="0"/>
        </a:xfrm>
      </p:grpSpPr>
      <p:sp>
        <p:nvSpPr>
          <p:cNvPr id="251" name="Google Shape;251;p5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7"/>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3" name="Google Shape;253;p57"/>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4"/>
        <p:cNvGrpSpPr/>
        <p:nvPr/>
      </p:nvGrpSpPr>
      <p:grpSpPr>
        <a:xfrm>
          <a:off x="0" y="0"/>
          <a:ext cx="0" cy="0"/>
          <a:chOff x="0" y="0"/>
          <a:chExt cx="0" cy="0"/>
        </a:xfrm>
      </p:grpSpPr>
      <p:sp>
        <p:nvSpPr>
          <p:cNvPr id="255" name="Google Shape;255;p5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6"/>
        <p:cNvGrpSpPr/>
        <p:nvPr/>
      </p:nvGrpSpPr>
      <p:grpSpPr>
        <a:xfrm>
          <a:off x="0" y="0"/>
          <a:ext cx="0" cy="0"/>
          <a:chOff x="0" y="0"/>
          <a:chExt cx="0" cy="0"/>
        </a:xfrm>
      </p:grpSpPr>
      <p:sp>
        <p:nvSpPr>
          <p:cNvPr id="257" name="Google Shape;257;p59"/>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8"/>
        <p:cNvGrpSpPr/>
        <p:nvPr/>
      </p:nvGrpSpPr>
      <p:grpSpPr>
        <a:xfrm>
          <a:off x="0" y="0"/>
          <a:ext cx="0" cy="0"/>
          <a:chOff x="0" y="0"/>
          <a:chExt cx="0" cy="0"/>
        </a:xfrm>
      </p:grpSpPr>
      <p:sp>
        <p:nvSpPr>
          <p:cNvPr id="259" name="Google Shape;259;p6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60"/>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1" name="Google Shape;261;p60"/>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2" name="Google Shape;262;p60"/>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3"/>
        <p:cNvGrpSpPr/>
        <p:nvPr/>
      </p:nvGrpSpPr>
      <p:grpSpPr>
        <a:xfrm>
          <a:off x="0" y="0"/>
          <a:ext cx="0" cy="0"/>
          <a:chOff x="0" y="0"/>
          <a:chExt cx="0" cy="0"/>
        </a:xfrm>
      </p:grpSpPr>
      <p:sp>
        <p:nvSpPr>
          <p:cNvPr id="264" name="Google Shape;264;p6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61"/>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6" name="Google Shape;266;p61"/>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7" name="Google Shape;267;p61"/>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68"/>
        <p:cNvGrpSpPr/>
        <p:nvPr/>
      </p:nvGrpSpPr>
      <p:grpSpPr>
        <a:xfrm>
          <a:off x="0" y="0"/>
          <a:ext cx="0" cy="0"/>
          <a:chOff x="0" y="0"/>
          <a:chExt cx="0" cy="0"/>
        </a:xfrm>
      </p:grpSpPr>
      <p:sp>
        <p:nvSpPr>
          <p:cNvPr id="269" name="Google Shape;269;p62"/>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62"/>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1" name="Google Shape;271;p62"/>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2" name="Google Shape;272;p62"/>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73"/>
        <p:cNvGrpSpPr/>
        <p:nvPr/>
      </p:nvGrpSpPr>
      <p:grpSpPr>
        <a:xfrm>
          <a:off x="0" y="0"/>
          <a:ext cx="0" cy="0"/>
          <a:chOff x="0" y="0"/>
          <a:chExt cx="0" cy="0"/>
        </a:xfrm>
      </p:grpSpPr>
      <p:sp>
        <p:nvSpPr>
          <p:cNvPr id="274" name="Google Shape;274;p6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63"/>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6" name="Google Shape;276;p63"/>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77"/>
        <p:cNvGrpSpPr/>
        <p:nvPr/>
      </p:nvGrpSpPr>
      <p:grpSpPr>
        <a:xfrm>
          <a:off x="0" y="0"/>
          <a:ext cx="0" cy="0"/>
          <a:chOff x="0" y="0"/>
          <a:chExt cx="0" cy="0"/>
        </a:xfrm>
      </p:grpSpPr>
      <p:sp>
        <p:nvSpPr>
          <p:cNvPr id="278" name="Google Shape;278;p6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64"/>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0" name="Google Shape;280;p64"/>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1" name="Google Shape;281;p64"/>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2" name="Google Shape;282;p64"/>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2"/>
        <p:cNvGrpSpPr/>
        <p:nvPr/>
      </p:nvGrpSpPr>
      <p:grpSpPr>
        <a:xfrm>
          <a:off x="0" y="0"/>
          <a:ext cx="0" cy="0"/>
          <a:chOff x="0" y="0"/>
          <a:chExt cx="0" cy="0"/>
        </a:xfrm>
      </p:grpSpPr>
      <p:sp>
        <p:nvSpPr>
          <p:cNvPr id="33" name="Google Shape;33;p7"/>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83"/>
        <p:cNvGrpSpPr/>
        <p:nvPr/>
      </p:nvGrpSpPr>
      <p:grpSpPr>
        <a:xfrm>
          <a:off x="0" y="0"/>
          <a:ext cx="0" cy="0"/>
          <a:chOff x="0" y="0"/>
          <a:chExt cx="0" cy="0"/>
        </a:xfrm>
      </p:grpSpPr>
      <p:sp>
        <p:nvSpPr>
          <p:cNvPr id="284" name="Google Shape;284;p6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65"/>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6" name="Google Shape;286;p65"/>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7" name="Google Shape;287;p65"/>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8" name="Google Shape;288;p65"/>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9" name="Google Shape;289;p65"/>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0" name="Google Shape;290;p65"/>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01"/>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02"/>
        <p:cNvGrpSpPr/>
        <p:nvPr/>
      </p:nvGrpSpPr>
      <p:grpSpPr>
        <a:xfrm>
          <a:off x="0" y="0"/>
          <a:ext cx="0" cy="0"/>
          <a:chOff x="0" y="0"/>
          <a:chExt cx="0" cy="0"/>
        </a:xfrm>
      </p:grpSpPr>
      <p:sp>
        <p:nvSpPr>
          <p:cNvPr id="303" name="Google Shape;303;p6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68"/>
          <p:cNvSpPr txBox="1">
            <a:spLocks noGrp="1"/>
          </p:cNvSpPr>
          <p:nvPr>
            <p:ph type="subTitle" idx="1"/>
          </p:nvPr>
        </p:nvSpPr>
        <p:spPr>
          <a:xfrm>
            <a:off x="608400" y="1642680"/>
            <a:ext cx="10952280" cy="4071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5"/>
        <p:cNvGrpSpPr/>
        <p:nvPr/>
      </p:nvGrpSpPr>
      <p:grpSpPr>
        <a:xfrm>
          <a:off x="0" y="0"/>
          <a:ext cx="0" cy="0"/>
          <a:chOff x="0" y="0"/>
          <a:chExt cx="0" cy="0"/>
        </a:xfrm>
      </p:grpSpPr>
      <p:sp>
        <p:nvSpPr>
          <p:cNvPr id="306" name="Google Shape;306;p6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7" name="Google Shape;307;p69"/>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8"/>
        <p:cNvGrpSpPr/>
        <p:nvPr/>
      </p:nvGrpSpPr>
      <p:grpSpPr>
        <a:xfrm>
          <a:off x="0" y="0"/>
          <a:ext cx="0" cy="0"/>
          <a:chOff x="0" y="0"/>
          <a:chExt cx="0" cy="0"/>
        </a:xfrm>
      </p:grpSpPr>
      <p:sp>
        <p:nvSpPr>
          <p:cNvPr id="309" name="Google Shape;309;p7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70"/>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1" name="Google Shape;311;p70"/>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2"/>
        <p:cNvGrpSpPr/>
        <p:nvPr/>
      </p:nvGrpSpPr>
      <p:grpSpPr>
        <a:xfrm>
          <a:off x="0" y="0"/>
          <a:ext cx="0" cy="0"/>
          <a:chOff x="0" y="0"/>
          <a:chExt cx="0" cy="0"/>
        </a:xfrm>
      </p:grpSpPr>
      <p:sp>
        <p:nvSpPr>
          <p:cNvPr id="313" name="Google Shape;313;p71"/>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4"/>
        <p:cNvGrpSpPr/>
        <p:nvPr/>
      </p:nvGrpSpPr>
      <p:grpSpPr>
        <a:xfrm>
          <a:off x="0" y="0"/>
          <a:ext cx="0" cy="0"/>
          <a:chOff x="0" y="0"/>
          <a:chExt cx="0" cy="0"/>
        </a:xfrm>
      </p:grpSpPr>
      <p:sp>
        <p:nvSpPr>
          <p:cNvPr id="315" name="Google Shape;315;p72"/>
          <p:cNvSpPr txBox="1">
            <a:spLocks noGrp="1"/>
          </p:cNvSpPr>
          <p:nvPr>
            <p:ph type="subTitle" idx="1"/>
          </p:nvPr>
        </p:nvSpPr>
        <p:spPr>
          <a:xfrm>
            <a:off x="608400" y="280080"/>
            <a:ext cx="10952280" cy="5434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6"/>
        <p:cNvGrpSpPr/>
        <p:nvPr/>
      </p:nvGrpSpPr>
      <p:grpSpPr>
        <a:xfrm>
          <a:off x="0" y="0"/>
          <a:ext cx="0" cy="0"/>
          <a:chOff x="0" y="0"/>
          <a:chExt cx="0" cy="0"/>
        </a:xfrm>
      </p:grpSpPr>
      <p:sp>
        <p:nvSpPr>
          <p:cNvPr id="317" name="Google Shape;317;p73"/>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73"/>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9" name="Google Shape;319;p73"/>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0" name="Google Shape;320;p73"/>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1"/>
        <p:cNvGrpSpPr/>
        <p:nvPr/>
      </p:nvGrpSpPr>
      <p:grpSpPr>
        <a:xfrm>
          <a:off x="0" y="0"/>
          <a:ext cx="0" cy="0"/>
          <a:chOff x="0" y="0"/>
          <a:chExt cx="0" cy="0"/>
        </a:xfrm>
      </p:grpSpPr>
      <p:sp>
        <p:nvSpPr>
          <p:cNvPr id="322" name="Google Shape;322;p7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74"/>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4" name="Google Shape;324;p74"/>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5" name="Google Shape;325;p74"/>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26"/>
        <p:cNvGrpSpPr/>
        <p:nvPr/>
      </p:nvGrpSpPr>
      <p:grpSpPr>
        <a:xfrm>
          <a:off x="0" y="0"/>
          <a:ext cx="0" cy="0"/>
          <a:chOff x="0" y="0"/>
          <a:chExt cx="0" cy="0"/>
        </a:xfrm>
      </p:grpSpPr>
      <p:sp>
        <p:nvSpPr>
          <p:cNvPr id="327" name="Google Shape;327;p75"/>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75"/>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9" name="Google Shape;329;p75"/>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0" name="Google Shape;330;p75"/>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body" idx="2"/>
          </p:nvPr>
        </p:nvSpPr>
        <p:spPr>
          <a:xfrm>
            <a:off x="622044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8"/>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31"/>
        <p:cNvGrpSpPr/>
        <p:nvPr/>
      </p:nvGrpSpPr>
      <p:grpSpPr>
        <a:xfrm>
          <a:off x="0" y="0"/>
          <a:ext cx="0" cy="0"/>
          <a:chOff x="0" y="0"/>
          <a:chExt cx="0" cy="0"/>
        </a:xfrm>
      </p:grpSpPr>
      <p:sp>
        <p:nvSpPr>
          <p:cNvPr id="332" name="Google Shape;332;p76"/>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3" name="Google Shape;333;p76"/>
          <p:cNvSpPr txBox="1">
            <a:spLocks noGrp="1"/>
          </p:cNvSpPr>
          <p:nvPr>
            <p:ph type="body" idx="1"/>
          </p:nvPr>
        </p:nvSpPr>
        <p:spPr>
          <a:xfrm>
            <a:off x="608400" y="164268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4" name="Google Shape;334;p76"/>
          <p:cNvSpPr txBox="1">
            <a:spLocks noGrp="1"/>
          </p:cNvSpPr>
          <p:nvPr>
            <p:ph type="body" idx="2"/>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35"/>
        <p:cNvGrpSpPr/>
        <p:nvPr/>
      </p:nvGrpSpPr>
      <p:grpSpPr>
        <a:xfrm>
          <a:off x="0" y="0"/>
          <a:ext cx="0" cy="0"/>
          <a:chOff x="0" y="0"/>
          <a:chExt cx="0" cy="0"/>
        </a:xfrm>
      </p:grpSpPr>
      <p:sp>
        <p:nvSpPr>
          <p:cNvPr id="336" name="Google Shape;336;p7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77"/>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8" name="Google Shape;338;p77"/>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9" name="Google Shape;339;p77"/>
          <p:cNvSpPr txBox="1">
            <a:spLocks noGrp="1"/>
          </p:cNvSpPr>
          <p:nvPr>
            <p:ph type="body" idx="3"/>
          </p:nvPr>
        </p:nvSpPr>
        <p:spPr>
          <a:xfrm>
            <a:off x="60840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0" name="Google Shape;340;p77"/>
          <p:cNvSpPr txBox="1">
            <a:spLocks noGrp="1"/>
          </p:cNvSpPr>
          <p:nvPr>
            <p:ph type="body" idx="4"/>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41"/>
        <p:cNvGrpSpPr/>
        <p:nvPr/>
      </p:nvGrpSpPr>
      <p:grpSpPr>
        <a:xfrm>
          <a:off x="0" y="0"/>
          <a:ext cx="0" cy="0"/>
          <a:chOff x="0" y="0"/>
          <a:chExt cx="0" cy="0"/>
        </a:xfrm>
      </p:grpSpPr>
      <p:sp>
        <p:nvSpPr>
          <p:cNvPr id="342" name="Google Shape;342;p78"/>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78"/>
          <p:cNvSpPr txBox="1">
            <a:spLocks noGrp="1"/>
          </p:cNvSpPr>
          <p:nvPr>
            <p:ph type="body" idx="1"/>
          </p:nvPr>
        </p:nvSpPr>
        <p:spPr>
          <a:xfrm>
            <a:off x="60840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4" name="Google Shape;344;p78"/>
          <p:cNvSpPr txBox="1">
            <a:spLocks noGrp="1"/>
          </p:cNvSpPr>
          <p:nvPr>
            <p:ph type="body" idx="2"/>
          </p:nvPr>
        </p:nvSpPr>
        <p:spPr>
          <a:xfrm>
            <a:off x="431172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5" name="Google Shape;345;p78"/>
          <p:cNvSpPr txBox="1">
            <a:spLocks noGrp="1"/>
          </p:cNvSpPr>
          <p:nvPr>
            <p:ph type="body" idx="3"/>
          </p:nvPr>
        </p:nvSpPr>
        <p:spPr>
          <a:xfrm>
            <a:off x="8015040" y="164268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6" name="Google Shape;346;p78"/>
          <p:cNvSpPr txBox="1">
            <a:spLocks noGrp="1"/>
          </p:cNvSpPr>
          <p:nvPr>
            <p:ph type="body" idx="4"/>
          </p:nvPr>
        </p:nvSpPr>
        <p:spPr>
          <a:xfrm>
            <a:off x="60840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7" name="Google Shape;347;p78"/>
          <p:cNvSpPr txBox="1">
            <a:spLocks noGrp="1"/>
          </p:cNvSpPr>
          <p:nvPr>
            <p:ph type="body" idx="5"/>
          </p:nvPr>
        </p:nvSpPr>
        <p:spPr>
          <a:xfrm>
            <a:off x="431172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8" name="Google Shape;348;p78"/>
          <p:cNvSpPr txBox="1">
            <a:spLocks noGrp="1"/>
          </p:cNvSpPr>
          <p:nvPr>
            <p:ph type="body" idx="6"/>
          </p:nvPr>
        </p:nvSpPr>
        <p:spPr>
          <a:xfrm>
            <a:off x="8015040" y="3769920"/>
            <a:ext cx="3526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08400" y="1642680"/>
            <a:ext cx="5344560" cy="4071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body" idx="3"/>
          </p:nvPr>
        </p:nvSpPr>
        <p:spPr>
          <a:xfrm>
            <a:off x="6220440" y="376992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60840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220440" y="1642680"/>
            <a:ext cx="534456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608400" y="3769920"/>
            <a:ext cx="10952280" cy="19422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jp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622080" y="1197000"/>
            <a:ext cx="10753560" cy="360"/>
          </a:xfrm>
          <a:prstGeom prst="straightConnector1">
            <a:avLst/>
          </a:prstGeom>
          <a:noFill/>
          <a:ln w="9525" cap="flat" cmpd="sng">
            <a:solidFill>
              <a:srgbClr val="C00000"/>
            </a:solidFill>
            <a:prstDash val="solid"/>
            <a:round/>
            <a:headEnd type="none" w="sm" len="sm"/>
            <a:tailEnd type="none" w="sm" len="sm"/>
          </a:ln>
        </p:spPr>
      </p:cxnSp>
      <p:pic>
        <p:nvPicPr>
          <p:cNvPr id="11" name="Google Shape;11;p1"/>
          <p:cNvPicPr preferRelativeResize="0"/>
          <p:nvPr/>
        </p:nvPicPr>
        <p:blipFill rotWithShape="1">
          <a:blip r:embed="rId14">
            <a:alphaModFix/>
          </a:blip>
          <a:srcRect/>
          <a:stretch/>
        </p:blipFill>
        <p:spPr>
          <a:xfrm>
            <a:off x="10961640" y="0"/>
            <a:ext cx="1208160" cy="1215360"/>
          </a:xfrm>
          <a:prstGeom prst="rect">
            <a:avLst/>
          </a:prstGeom>
          <a:noFill/>
          <a:ln>
            <a:noFill/>
          </a:ln>
        </p:spPr>
      </p:pic>
      <p:sp>
        <p:nvSpPr>
          <p:cNvPr id="13" name="Google Shape;13;p1"/>
          <p:cNvSpPr txBox="1">
            <a:spLocks noGrp="1"/>
          </p:cNvSpPr>
          <p:nvPr>
            <p:ph type="title"/>
          </p:nvPr>
        </p:nvSpPr>
        <p:spPr>
          <a:xfrm>
            <a:off x="652680" y="4850640"/>
            <a:ext cx="10761120" cy="62784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body" idx="1"/>
          </p:nvPr>
        </p:nvSpPr>
        <p:spPr>
          <a:xfrm>
            <a:off x="652680" y="5618880"/>
            <a:ext cx="9212400" cy="54612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6" name="Google Shape;16;p1"/>
          <p:cNvSpPr txBox="1">
            <a:spLocks noGrp="1"/>
          </p:cNvSpPr>
          <p:nvPr>
            <p:ph type="ftr" idx="11"/>
          </p:nvPr>
        </p:nvSpPr>
        <p:spPr>
          <a:xfrm>
            <a:off x="4736215" y="6494843"/>
            <a:ext cx="2237760" cy="30924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r>
              <a:rPr lang="es-AR" dirty="0"/>
              <a:t>2024</a:t>
            </a:r>
            <a:endParaRPr dirty="0"/>
          </a:p>
        </p:txBody>
      </p:sp>
      <p:sp>
        <p:nvSpPr>
          <p:cNvPr id="17" name="Google Shape;17;p1"/>
          <p:cNvSpPr txBox="1">
            <a:spLocks noGrp="1"/>
          </p:cNvSpPr>
          <p:nvPr>
            <p:ph type="sldNum" idx="12"/>
          </p:nvPr>
        </p:nvSpPr>
        <p:spPr>
          <a:xfrm>
            <a:off x="9249120" y="2847240"/>
            <a:ext cx="2920680" cy="143028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buNone/>
              <a:defRPr sz="10280" b="0" i="0" u="none" strike="noStrike" cap="none">
                <a:solidFill>
                  <a:srgbClr val="758085"/>
                </a:solidFill>
                <a:latin typeface="Calibri"/>
                <a:ea typeface="Calibri"/>
                <a:cs typeface="Calibri"/>
                <a:sym typeface="Calibri"/>
              </a:defRPr>
            </a:lvl1pPr>
            <a:lvl2pPr marL="0" marR="0" lvl="1" indent="0" algn="r" rtl="0">
              <a:lnSpc>
                <a:spcPct val="100000"/>
              </a:lnSpc>
              <a:spcBef>
                <a:spcPts val="0"/>
              </a:spcBef>
              <a:buNone/>
              <a:defRPr sz="10280" b="0" i="0" u="none" strike="noStrike" cap="none">
                <a:solidFill>
                  <a:srgbClr val="758085"/>
                </a:solidFill>
                <a:latin typeface="Calibri"/>
                <a:ea typeface="Calibri"/>
                <a:cs typeface="Calibri"/>
                <a:sym typeface="Calibri"/>
              </a:defRPr>
            </a:lvl2pPr>
            <a:lvl3pPr marL="0" marR="0" lvl="2" indent="0" algn="r" rtl="0">
              <a:lnSpc>
                <a:spcPct val="100000"/>
              </a:lnSpc>
              <a:spcBef>
                <a:spcPts val="0"/>
              </a:spcBef>
              <a:buNone/>
              <a:defRPr sz="10280" b="0" i="0" u="none" strike="noStrike" cap="none">
                <a:solidFill>
                  <a:srgbClr val="758085"/>
                </a:solidFill>
                <a:latin typeface="Calibri"/>
                <a:ea typeface="Calibri"/>
                <a:cs typeface="Calibri"/>
                <a:sym typeface="Calibri"/>
              </a:defRPr>
            </a:lvl3pPr>
            <a:lvl4pPr marL="0" marR="0" lvl="3" indent="0" algn="r" rtl="0">
              <a:lnSpc>
                <a:spcPct val="100000"/>
              </a:lnSpc>
              <a:spcBef>
                <a:spcPts val="0"/>
              </a:spcBef>
              <a:buNone/>
              <a:defRPr sz="10280" b="0" i="0" u="none" strike="noStrike" cap="none">
                <a:solidFill>
                  <a:srgbClr val="758085"/>
                </a:solidFill>
                <a:latin typeface="Calibri"/>
                <a:ea typeface="Calibri"/>
                <a:cs typeface="Calibri"/>
                <a:sym typeface="Calibri"/>
              </a:defRPr>
            </a:lvl4pPr>
            <a:lvl5pPr marL="0" marR="0" lvl="4" indent="0" algn="r" rtl="0">
              <a:lnSpc>
                <a:spcPct val="100000"/>
              </a:lnSpc>
              <a:spcBef>
                <a:spcPts val="0"/>
              </a:spcBef>
              <a:buNone/>
              <a:defRPr sz="10280" b="0" i="0" u="none" strike="noStrike" cap="none">
                <a:solidFill>
                  <a:srgbClr val="758085"/>
                </a:solidFill>
                <a:latin typeface="Calibri"/>
                <a:ea typeface="Calibri"/>
                <a:cs typeface="Calibri"/>
                <a:sym typeface="Calibri"/>
              </a:defRPr>
            </a:lvl5pPr>
            <a:lvl6pPr marL="0" marR="0" lvl="5" indent="0" algn="r" rtl="0">
              <a:lnSpc>
                <a:spcPct val="100000"/>
              </a:lnSpc>
              <a:spcBef>
                <a:spcPts val="0"/>
              </a:spcBef>
              <a:buNone/>
              <a:defRPr sz="10280" b="0" i="0" u="none" strike="noStrike" cap="none">
                <a:solidFill>
                  <a:srgbClr val="758085"/>
                </a:solidFill>
                <a:latin typeface="Calibri"/>
                <a:ea typeface="Calibri"/>
                <a:cs typeface="Calibri"/>
                <a:sym typeface="Calibri"/>
              </a:defRPr>
            </a:lvl6pPr>
            <a:lvl7pPr marL="0" marR="0" lvl="6" indent="0" algn="r" rtl="0">
              <a:lnSpc>
                <a:spcPct val="100000"/>
              </a:lnSpc>
              <a:spcBef>
                <a:spcPts val="0"/>
              </a:spcBef>
              <a:buNone/>
              <a:defRPr sz="10280" b="0" i="0" u="none" strike="noStrike" cap="none">
                <a:solidFill>
                  <a:srgbClr val="758085"/>
                </a:solidFill>
                <a:latin typeface="Calibri"/>
                <a:ea typeface="Calibri"/>
                <a:cs typeface="Calibri"/>
                <a:sym typeface="Calibri"/>
              </a:defRPr>
            </a:lvl7pPr>
            <a:lvl8pPr marL="0" marR="0" lvl="7" indent="0" algn="r" rtl="0">
              <a:lnSpc>
                <a:spcPct val="100000"/>
              </a:lnSpc>
              <a:spcBef>
                <a:spcPts val="0"/>
              </a:spcBef>
              <a:buNone/>
              <a:defRPr sz="10280" b="0" i="0" u="none" strike="noStrike" cap="none">
                <a:solidFill>
                  <a:srgbClr val="758085"/>
                </a:solidFill>
                <a:latin typeface="Calibri"/>
                <a:ea typeface="Calibri"/>
                <a:cs typeface="Calibri"/>
                <a:sym typeface="Calibri"/>
              </a:defRPr>
            </a:lvl8pPr>
            <a:lvl9pPr marL="0" marR="0" lvl="8" indent="0" algn="r" rtl="0">
              <a:lnSpc>
                <a:spcPct val="100000"/>
              </a:lnSpc>
              <a:spcBef>
                <a:spcPts val="0"/>
              </a:spcBef>
              <a:buNone/>
              <a:defRPr sz="10280" b="0" i="0" u="none" strike="noStrike" cap="none">
                <a:solidFill>
                  <a:srgbClr val="75808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solidFill>
                <a:srgbClr val="000000"/>
              </a:solidFill>
              <a:latin typeface="Times New Roman"/>
              <a:ea typeface="Times New Roman"/>
              <a:cs typeface="Times New Roman"/>
              <a:sym typeface="Times New Roman"/>
            </a:endParaRPr>
          </a:p>
        </p:txBody>
      </p:sp>
      <p:pic>
        <p:nvPicPr>
          <p:cNvPr id="18" name="Google Shape;18;p1" descr="2"/>
          <p:cNvPicPr preferRelativeResize="0"/>
          <p:nvPr/>
        </p:nvPicPr>
        <p:blipFill rotWithShape="1">
          <a:blip r:embed="rId15">
            <a:alphaModFix/>
          </a:blip>
          <a:srcRect l="8461"/>
          <a:stretch/>
        </p:blipFill>
        <p:spPr>
          <a:xfrm>
            <a:off x="21960" y="12960"/>
            <a:ext cx="12122640" cy="41583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cxnSp>
        <p:nvCxnSpPr>
          <p:cNvPr id="68" name="Google Shape;68;p14"/>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69" name="Google Shape;69;p14"/>
          <p:cNvPicPr preferRelativeResize="0"/>
          <p:nvPr/>
        </p:nvPicPr>
        <p:blipFill rotWithShape="1">
          <a:blip r:embed="rId14">
            <a:alphaModFix/>
          </a:blip>
          <a:srcRect/>
          <a:stretch/>
        </p:blipFill>
        <p:spPr>
          <a:xfrm>
            <a:off x="10961640" y="0"/>
            <a:ext cx="1207440" cy="1214640"/>
          </a:xfrm>
          <a:prstGeom prst="rect">
            <a:avLst/>
          </a:prstGeom>
          <a:noFill/>
          <a:ln>
            <a:noFill/>
          </a:ln>
        </p:spPr>
      </p:pic>
      <p:cxnSp>
        <p:nvCxnSpPr>
          <p:cNvPr id="71" name="Google Shape;71;p14"/>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72" name="Google Shape;72;p14"/>
          <p:cNvSpPr/>
          <p:nvPr/>
        </p:nvSpPr>
        <p:spPr>
          <a:xfrm>
            <a:off x="4966228" y="6583680"/>
            <a:ext cx="2237317" cy="579461"/>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2024  - Fuente:</a:t>
            </a:r>
            <a:endParaRPr sz="1400" b="0" i="0" u="none" strike="noStrike" cap="none" dirty="0">
              <a:latin typeface="Arial"/>
              <a:ea typeface="Arial"/>
              <a:cs typeface="Arial"/>
              <a:sym typeface="Arial"/>
            </a:endParaRPr>
          </a:p>
        </p:txBody>
      </p:sp>
      <p:cxnSp>
        <p:nvCxnSpPr>
          <p:cNvPr id="73" name="Google Shape;73;p14"/>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74" name="Google Shape;74;p14"/>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cxnSp>
        <p:nvCxnSpPr>
          <p:cNvPr id="125" name="Google Shape;125;p27"/>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126" name="Google Shape;126;p27"/>
          <p:cNvPicPr preferRelativeResize="0"/>
          <p:nvPr/>
        </p:nvPicPr>
        <p:blipFill rotWithShape="1">
          <a:blip r:embed="rId14">
            <a:alphaModFix/>
          </a:blip>
          <a:srcRect/>
          <a:stretch/>
        </p:blipFill>
        <p:spPr>
          <a:xfrm>
            <a:off x="10961640" y="0"/>
            <a:ext cx="1207440" cy="1214640"/>
          </a:xfrm>
          <a:prstGeom prst="rect">
            <a:avLst/>
          </a:prstGeom>
          <a:noFill/>
          <a:ln>
            <a:noFill/>
          </a:ln>
        </p:spPr>
      </p:pic>
      <p:sp>
        <p:nvSpPr>
          <p:cNvPr id="127" name="Google Shape;127;p27"/>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8" name="Google Shape;128;p27"/>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cxnSp>
        <p:nvCxnSpPr>
          <p:cNvPr id="178" name="Google Shape;178;p40"/>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179" name="Google Shape;179;p40"/>
          <p:cNvPicPr preferRelativeResize="0"/>
          <p:nvPr/>
        </p:nvPicPr>
        <p:blipFill rotWithShape="1">
          <a:blip r:embed="rId14">
            <a:alphaModFix/>
          </a:blip>
          <a:srcRect/>
          <a:stretch/>
        </p:blipFill>
        <p:spPr>
          <a:xfrm>
            <a:off x="10961640" y="0"/>
            <a:ext cx="1207440" cy="1214640"/>
          </a:xfrm>
          <a:prstGeom prst="rect">
            <a:avLst/>
          </a:prstGeom>
          <a:noFill/>
          <a:ln>
            <a:noFill/>
          </a:ln>
        </p:spPr>
      </p:pic>
      <p:sp>
        <p:nvSpPr>
          <p:cNvPr id="180" name="Google Shape;180;p40"/>
          <p:cNvSpPr txBox="1">
            <a:spLocks noGrp="1"/>
          </p:cNvSpPr>
          <p:nvPr>
            <p:ph type="title"/>
          </p:nvPr>
        </p:nvSpPr>
        <p:spPr>
          <a:xfrm>
            <a:off x="608400" y="280080"/>
            <a:ext cx="10952280" cy="117216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1" name="Google Shape;181;p40"/>
          <p:cNvSpPr txBox="1">
            <a:spLocks noGrp="1"/>
          </p:cNvSpPr>
          <p:nvPr>
            <p:ph type="body" idx="1"/>
          </p:nvPr>
        </p:nvSpPr>
        <p:spPr>
          <a:xfrm>
            <a:off x="608400" y="1642680"/>
            <a:ext cx="10952280" cy="4071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0"/>
        <p:cNvGrpSpPr/>
        <p:nvPr/>
      </p:nvGrpSpPr>
      <p:grpSpPr>
        <a:xfrm>
          <a:off x="0" y="0"/>
          <a:ext cx="0" cy="0"/>
          <a:chOff x="0" y="0"/>
          <a:chExt cx="0" cy="0"/>
        </a:xfrm>
      </p:grpSpPr>
      <p:cxnSp>
        <p:nvCxnSpPr>
          <p:cNvPr id="231" name="Google Shape;231;p53"/>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232" name="Google Shape;232;p53"/>
          <p:cNvPicPr preferRelativeResize="0"/>
          <p:nvPr/>
        </p:nvPicPr>
        <p:blipFill rotWithShape="1">
          <a:blip r:embed="rId14">
            <a:alphaModFix/>
          </a:blip>
          <a:srcRect/>
          <a:stretch/>
        </p:blipFill>
        <p:spPr>
          <a:xfrm>
            <a:off x="10961640" y="0"/>
            <a:ext cx="1207440" cy="1214640"/>
          </a:xfrm>
          <a:prstGeom prst="rect">
            <a:avLst/>
          </a:prstGeom>
          <a:noFill/>
          <a:ln>
            <a:noFill/>
          </a:ln>
        </p:spPr>
      </p:pic>
      <p:sp>
        <p:nvSpPr>
          <p:cNvPr id="233" name="Google Shape;233;p53"/>
          <p:cNvSpPr/>
          <p:nvPr/>
        </p:nvSpPr>
        <p:spPr>
          <a:xfrm>
            <a:off x="5035680" y="6639120"/>
            <a:ext cx="791640" cy="297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Calibri"/>
                <a:ea typeface="Calibri"/>
                <a:cs typeface="Calibri"/>
                <a:sym typeface="Calibri"/>
              </a:rPr>
              <a:t>Fuente:</a:t>
            </a:r>
            <a:endParaRPr sz="1400" b="0" i="0" u="none" strike="noStrike" cap="none">
              <a:latin typeface="Arial"/>
              <a:ea typeface="Arial"/>
              <a:cs typeface="Arial"/>
              <a:sym typeface="Arial"/>
            </a:endParaRPr>
          </a:p>
        </p:txBody>
      </p:sp>
      <p:cxnSp>
        <p:nvCxnSpPr>
          <p:cNvPr id="234" name="Google Shape;234;p53"/>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235" name="Google Shape;235;p53"/>
          <p:cNvSpPr/>
          <p:nvPr/>
        </p:nvSpPr>
        <p:spPr>
          <a:xfrm>
            <a:off x="5035680" y="6639120"/>
            <a:ext cx="791640" cy="297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Calibri"/>
                <a:ea typeface="Calibri"/>
                <a:cs typeface="Calibri"/>
                <a:sym typeface="Calibri"/>
              </a:rPr>
              <a:t>Fuente:</a:t>
            </a:r>
            <a:endParaRPr sz="1400" b="0" i="0" u="none" strike="noStrike" cap="none">
              <a:latin typeface="Arial"/>
              <a:ea typeface="Arial"/>
              <a:cs typeface="Arial"/>
              <a:sym typeface="Arial"/>
            </a:endParaRPr>
          </a:p>
        </p:txBody>
      </p:sp>
      <p:cxnSp>
        <p:nvCxnSpPr>
          <p:cNvPr id="236" name="Google Shape;236;p53"/>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237" name="Google Shape;237;p53"/>
          <p:cNvSpPr txBox="1">
            <a:spLocks noGrp="1"/>
          </p:cNvSpPr>
          <p:nvPr>
            <p:ph type="title"/>
          </p:nvPr>
        </p:nvSpPr>
        <p:spPr>
          <a:xfrm>
            <a:off x="652680" y="4850640"/>
            <a:ext cx="10761120" cy="6278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8" name="Google Shape;238;p53"/>
          <p:cNvSpPr txBox="1">
            <a:spLocks noGrp="1"/>
          </p:cNvSpPr>
          <p:nvPr>
            <p:ph type="body" idx="1"/>
          </p:nvPr>
        </p:nvSpPr>
        <p:spPr>
          <a:xfrm>
            <a:off x="652680" y="5618880"/>
            <a:ext cx="9212400" cy="54612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9" name="Google Shape;239;p53"/>
          <p:cNvSpPr txBox="1">
            <a:spLocks noGrp="1"/>
          </p:cNvSpPr>
          <p:nvPr>
            <p:ph type="dt" idx="10"/>
          </p:nvPr>
        </p:nvSpPr>
        <p:spPr>
          <a:xfrm>
            <a:off x="3205440" y="6635520"/>
            <a:ext cx="4107240" cy="234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40" name="Google Shape;240;p53"/>
          <p:cNvSpPr txBox="1">
            <a:spLocks noGrp="1"/>
          </p:cNvSpPr>
          <p:nvPr>
            <p:ph type="ftr" idx="11"/>
          </p:nvPr>
        </p:nvSpPr>
        <p:spPr>
          <a:xfrm>
            <a:off x="684720" y="6635520"/>
            <a:ext cx="2237760" cy="30924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41" name="Google Shape;241;p53"/>
          <p:cNvSpPr txBox="1">
            <a:spLocks noGrp="1"/>
          </p:cNvSpPr>
          <p:nvPr>
            <p:ph type="sldNum" idx="12"/>
          </p:nvPr>
        </p:nvSpPr>
        <p:spPr>
          <a:xfrm>
            <a:off x="0" y="0"/>
            <a:ext cx="360" cy="36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AR"/>
              <a:t>‹Nº›</a:t>
            </a:fld>
            <a:endParaRPr>
              <a:latin typeface="Times New Roman"/>
              <a:ea typeface="Times New Roman"/>
              <a:cs typeface="Times New Roman"/>
              <a:sym typeface="Times New Roman"/>
            </a:endParaRPr>
          </a:p>
        </p:txBody>
      </p:sp>
      <p:pic>
        <p:nvPicPr>
          <p:cNvPr id="242" name="Google Shape;242;p53" descr="2"/>
          <p:cNvPicPr preferRelativeResize="0"/>
          <p:nvPr/>
        </p:nvPicPr>
        <p:blipFill rotWithShape="1">
          <a:blip r:embed="rId15">
            <a:alphaModFix/>
          </a:blip>
          <a:srcRect l="8461"/>
          <a:stretch/>
        </p:blipFill>
        <p:spPr>
          <a:xfrm>
            <a:off x="21960" y="12960"/>
            <a:ext cx="12122640" cy="41583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1"/>
        <p:cNvGrpSpPr/>
        <p:nvPr/>
      </p:nvGrpSpPr>
      <p:grpSpPr>
        <a:xfrm>
          <a:off x="0" y="0"/>
          <a:ext cx="0" cy="0"/>
          <a:chOff x="0" y="0"/>
          <a:chExt cx="0" cy="0"/>
        </a:xfrm>
      </p:grpSpPr>
      <p:cxnSp>
        <p:nvCxnSpPr>
          <p:cNvPr id="292" name="Google Shape;292;p66"/>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pic>
        <p:nvPicPr>
          <p:cNvPr id="293" name="Google Shape;293;p66"/>
          <p:cNvPicPr preferRelativeResize="0"/>
          <p:nvPr/>
        </p:nvPicPr>
        <p:blipFill rotWithShape="1">
          <a:blip r:embed="rId14">
            <a:alphaModFix/>
          </a:blip>
          <a:srcRect/>
          <a:stretch/>
        </p:blipFill>
        <p:spPr>
          <a:xfrm>
            <a:off x="10961640" y="0"/>
            <a:ext cx="1207440" cy="1214640"/>
          </a:xfrm>
          <a:prstGeom prst="rect">
            <a:avLst/>
          </a:prstGeom>
          <a:noFill/>
          <a:ln>
            <a:noFill/>
          </a:ln>
        </p:spPr>
      </p:pic>
      <p:sp>
        <p:nvSpPr>
          <p:cNvPr id="294" name="Google Shape;294;p66"/>
          <p:cNvSpPr/>
          <p:nvPr/>
        </p:nvSpPr>
        <p:spPr>
          <a:xfrm>
            <a:off x="5035680" y="6639120"/>
            <a:ext cx="791640" cy="297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Calibri"/>
                <a:ea typeface="Calibri"/>
                <a:cs typeface="Calibri"/>
                <a:sym typeface="Calibri"/>
              </a:rPr>
              <a:t>Fuente:</a:t>
            </a:r>
            <a:endParaRPr sz="1400" b="0" i="0" u="none" strike="noStrike" cap="none">
              <a:latin typeface="Arial"/>
              <a:ea typeface="Arial"/>
              <a:cs typeface="Arial"/>
              <a:sym typeface="Arial"/>
            </a:endParaRPr>
          </a:p>
        </p:txBody>
      </p:sp>
      <p:cxnSp>
        <p:nvCxnSpPr>
          <p:cNvPr id="295" name="Google Shape;295;p66"/>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296" name="Google Shape;296;p66"/>
          <p:cNvSpPr/>
          <p:nvPr/>
        </p:nvSpPr>
        <p:spPr>
          <a:xfrm>
            <a:off x="5035680" y="6639120"/>
            <a:ext cx="791640" cy="297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Calibri"/>
                <a:ea typeface="Calibri"/>
                <a:cs typeface="Calibri"/>
                <a:sym typeface="Calibri"/>
              </a:rPr>
              <a:t>Fuente:</a:t>
            </a:r>
            <a:endParaRPr sz="1400" b="0" i="0" u="none" strike="noStrike" cap="none">
              <a:latin typeface="Arial"/>
              <a:ea typeface="Arial"/>
              <a:cs typeface="Arial"/>
              <a:sym typeface="Arial"/>
            </a:endParaRPr>
          </a:p>
        </p:txBody>
      </p:sp>
      <p:cxnSp>
        <p:nvCxnSpPr>
          <p:cNvPr id="297" name="Google Shape;297;p66"/>
          <p:cNvCxnSpPr/>
          <p:nvPr/>
        </p:nvCxnSpPr>
        <p:spPr>
          <a:xfrm>
            <a:off x="622080" y="1814760"/>
            <a:ext cx="10753500" cy="600"/>
          </a:xfrm>
          <a:prstGeom prst="bentConnector3">
            <a:avLst>
              <a:gd name="adj1" fmla="val 50000"/>
            </a:avLst>
          </a:prstGeom>
          <a:noFill/>
          <a:ln w="9525" cap="flat" cmpd="sng">
            <a:solidFill>
              <a:srgbClr val="BF0000"/>
            </a:solidFill>
            <a:prstDash val="solid"/>
            <a:round/>
            <a:headEnd type="none" w="sm" len="sm"/>
            <a:tailEnd type="none" w="sm" len="sm"/>
          </a:ln>
        </p:spPr>
      </p:cxnSp>
      <p:sp>
        <p:nvSpPr>
          <p:cNvPr id="298" name="Google Shape;298;p66"/>
          <p:cNvSpPr txBox="1">
            <a:spLocks noGrp="1"/>
          </p:cNvSpPr>
          <p:nvPr>
            <p:ph type="title"/>
          </p:nvPr>
        </p:nvSpPr>
        <p:spPr>
          <a:xfrm>
            <a:off x="838080" y="468360"/>
            <a:ext cx="3925800" cy="16383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99" name="Google Shape;299;p66"/>
          <p:cNvSpPr txBox="1">
            <a:spLocks noGrp="1"/>
          </p:cNvSpPr>
          <p:nvPr>
            <p:ph type="title" idx="2"/>
          </p:nvPr>
        </p:nvSpPr>
        <p:spPr>
          <a:xfrm>
            <a:off x="5173560" y="1011240"/>
            <a:ext cx="6161040" cy="4989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00" name="Google Shape;300;p66"/>
          <p:cNvSpPr txBox="1">
            <a:spLocks noGrp="1"/>
          </p:cNvSpPr>
          <p:nvPr>
            <p:ph type="body" idx="1"/>
          </p:nvPr>
        </p:nvSpPr>
        <p:spPr>
          <a:xfrm>
            <a:off x="838080" y="2106720"/>
            <a:ext cx="3925800" cy="39020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nongnu.org/cvs/"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4.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3.xml"/><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4"/>
        <p:cNvGrpSpPr/>
        <p:nvPr/>
      </p:nvGrpSpPr>
      <p:grpSpPr>
        <a:xfrm>
          <a:off x="0" y="0"/>
          <a:ext cx="0" cy="0"/>
          <a:chOff x="0" y="0"/>
          <a:chExt cx="0" cy="0"/>
        </a:xfrm>
      </p:grpSpPr>
      <p:sp>
        <p:nvSpPr>
          <p:cNvPr id="355" name="Google Shape;355;p79"/>
          <p:cNvSpPr/>
          <p:nvPr/>
        </p:nvSpPr>
        <p:spPr>
          <a:xfrm>
            <a:off x="9249480" y="2864160"/>
            <a:ext cx="2920320" cy="13942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356" name="Google Shape;356;p79"/>
          <p:cNvSpPr txBox="1"/>
          <p:nvPr/>
        </p:nvSpPr>
        <p:spPr>
          <a:xfrm>
            <a:off x="652680" y="4850640"/>
            <a:ext cx="10761120" cy="627840"/>
          </a:xfrm>
          <a:prstGeom prst="rect">
            <a:avLst/>
          </a:prstGeom>
          <a:noFill/>
          <a:ln>
            <a:noFill/>
          </a:ln>
        </p:spPr>
        <p:txBody>
          <a:bodyPr spcFirstLastPara="1" wrap="square" lIns="91075" tIns="45700" rIns="91075" bIns="45700" anchor="b" anchorCtr="1">
            <a:noAutofit/>
          </a:bodyPr>
          <a:lstStyle/>
          <a:p>
            <a:pPr marL="0" marR="0" lvl="0" indent="0" algn="ctr" rtl="0">
              <a:lnSpc>
                <a:spcPct val="85000"/>
              </a:lnSpc>
              <a:spcBef>
                <a:spcPts val="0"/>
              </a:spcBef>
              <a:spcAft>
                <a:spcPts val="0"/>
              </a:spcAft>
              <a:buNone/>
            </a:pPr>
            <a:r>
              <a:rPr lang="es-AR" sz="4390" b="1" i="0" u="none" strike="noStrike" cap="none" dirty="0">
                <a:solidFill>
                  <a:srgbClr val="4A6617"/>
                </a:solidFill>
                <a:latin typeface="Calibri"/>
                <a:ea typeface="Calibri"/>
                <a:cs typeface="Calibri"/>
                <a:sym typeface="Calibri"/>
              </a:rPr>
              <a:t>INGENIERIA DE SOFTWARE II</a:t>
            </a:r>
            <a:br>
              <a:rPr lang="es-AR" sz="1800" b="0" i="0" u="none" strike="noStrike" cap="none" dirty="0"/>
            </a:br>
            <a:r>
              <a:rPr lang="es-AR" sz="4390" b="1" dirty="0">
                <a:solidFill>
                  <a:srgbClr val="4A6617"/>
                </a:solidFill>
                <a:latin typeface="Calibri"/>
                <a:ea typeface="Calibri"/>
                <a:cs typeface="Calibri"/>
                <a:sym typeface="Calibri"/>
              </a:rPr>
              <a:t>2024</a:t>
            </a:r>
            <a:endParaRPr sz="4390" b="0" i="0" u="none" strike="noStrike" cap="none" dirty="0">
              <a:latin typeface="Arial"/>
              <a:ea typeface="Arial"/>
              <a:cs typeface="Arial"/>
              <a:sym typeface="Arial"/>
            </a:endParaRPr>
          </a:p>
        </p:txBody>
      </p:sp>
      <p:sp>
        <p:nvSpPr>
          <p:cNvPr id="357" name="Google Shape;357;p79"/>
          <p:cNvSpPr txBox="1"/>
          <p:nvPr/>
        </p:nvSpPr>
        <p:spPr>
          <a:xfrm>
            <a:off x="652680" y="5478480"/>
            <a:ext cx="9212400" cy="546120"/>
          </a:xfrm>
          <a:prstGeom prst="rect">
            <a:avLst/>
          </a:prstGeom>
          <a:noFill/>
          <a:ln>
            <a:noFill/>
          </a:ln>
        </p:spPr>
        <p:txBody>
          <a:bodyPr spcFirstLastPara="1" wrap="square" lIns="91075" tIns="45700" rIns="91075" bIns="45700" anchor="t" anchorCtr="0">
            <a:normAutofit/>
          </a:bodyPr>
          <a:lstStyle/>
          <a:p>
            <a:pPr marL="0" marR="0" lvl="0" indent="0" algn="l" rtl="0">
              <a:lnSpc>
                <a:spcPct val="90000"/>
              </a:lnSpc>
              <a:spcBef>
                <a:spcPts val="0"/>
              </a:spcBef>
              <a:spcAft>
                <a:spcPts val="0"/>
              </a:spcAft>
              <a:buNone/>
            </a:pPr>
            <a:r>
              <a:rPr lang="es-AR" sz="2400" b="0" i="0" u="none" strike="noStrike" cap="none">
                <a:solidFill>
                  <a:srgbClr val="4A6617"/>
                </a:solidFill>
                <a:latin typeface="Calibri"/>
                <a:ea typeface="Calibri"/>
                <a:cs typeface="Calibri"/>
                <a:sym typeface="Calibri"/>
              </a:rPr>
              <a:t>Clase 2</a:t>
            </a:r>
            <a:endParaRPr sz="24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3"/>
        <p:cNvGrpSpPr/>
        <p:nvPr/>
      </p:nvGrpSpPr>
      <p:grpSpPr>
        <a:xfrm>
          <a:off x="0" y="0"/>
          <a:ext cx="0" cy="0"/>
          <a:chOff x="0" y="0"/>
          <a:chExt cx="0" cy="0"/>
        </a:xfrm>
      </p:grpSpPr>
      <p:sp>
        <p:nvSpPr>
          <p:cNvPr id="434" name="Google Shape;434;p87"/>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435" name="Google Shape;435;p87"/>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36" name="Google Shape;436;p87"/>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37" name="Google Shape;437;p87"/>
          <p:cNvSpPr/>
          <p:nvPr/>
        </p:nvSpPr>
        <p:spPr>
          <a:xfrm>
            <a:off x="756360" y="1923120"/>
            <a:ext cx="10496520" cy="47415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85000"/>
              </a:lnSpc>
              <a:spcBef>
                <a:spcPts val="0"/>
              </a:spcBef>
              <a:spcAft>
                <a:spcPts val="0"/>
              </a:spcAft>
              <a:buNone/>
            </a:pPr>
            <a:r>
              <a:rPr lang="es-AR" sz="3200" b="0" i="0" u="none" strike="noStrike" cap="none">
                <a:solidFill>
                  <a:srgbClr val="000000"/>
                </a:solidFill>
                <a:latin typeface="Calibri"/>
                <a:ea typeface="Calibri"/>
                <a:cs typeface="Calibri"/>
                <a:sym typeface="Calibri"/>
              </a:rPr>
              <a:t>¿Cuál es el origen del cambio ?</a:t>
            </a:r>
            <a:endParaRPr sz="32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s-AR" sz="2800" b="0" i="0" u="none" strike="noStrike" cap="none">
                <a:solidFill>
                  <a:srgbClr val="000000"/>
                </a:solidFill>
                <a:latin typeface="Calibri"/>
                <a:ea typeface="Calibri"/>
                <a:cs typeface="Calibri"/>
                <a:sym typeface="Calibri"/>
              </a:rPr>
              <a:t>Puede ser muy variado pero hay cuatro orígenes  fundamentales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latin typeface="Arial"/>
              <a:ea typeface="Arial"/>
              <a:cs typeface="Arial"/>
              <a:sym typeface="Arial"/>
            </a:endParaRPr>
          </a:p>
          <a:p>
            <a:pPr marL="457200" marR="0" lvl="2" indent="-74295" algn="just" rtl="0">
              <a:lnSpc>
                <a:spcPct val="100000"/>
              </a:lnSpc>
              <a:spcBef>
                <a:spcPts val="0"/>
              </a:spcBef>
              <a:spcAft>
                <a:spcPts val="0"/>
              </a:spcAft>
              <a:buClr>
                <a:srgbClr val="000000"/>
              </a:buClr>
              <a:buSzPts val="1170"/>
              <a:buFont typeface="Noto Sans Symbols"/>
              <a:buChar char="●"/>
            </a:pPr>
            <a:r>
              <a:rPr lang="es-AR" sz="2600" b="0" i="0" u="none" strike="noStrike" cap="none">
                <a:solidFill>
                  <a:srgbClr val="000000"/>
                </a:solidFill>
                <a:latin typeface="Calibri"/>
                <a:ea typeface="Calibri"/>
                <a:cs typeface="Calibri"/>
                <a:sym typeface="Calibri"/>
              </a:rPr>
              <a:t>Nuevas condiciones de negocio o mercado generan cambios en los requerimientos</a:t>
            </a:r>
            <a:endParaRPr sz="2600" b="0" i="0" u="none" strike="noStrike" cap="none">
              <a:latin typeface="Arial"/>
              <a:ea typeface="Arial"/>
              <a:cs typeface="Arial"/>
              <a:sym typeface="Arial"/>
            </a:endParaRPr>
          </a:p>
          <a:p>
            <a:pPr marL="457200" marR="0" lvl="2" indent="-74295" algn="just" rtl="0">
              <a:lnSpc>
                <a:spcPct val="100000"/>
              </a:lnSpc>
              <a:spcBef>
                <a:spcPts val="0"/>
              </a:spcBef>
              <a:spcAft>
                <a:spcPts val="0"/>
              </a:spcAft>
              <a:buClr>
                <a:srgbClr val="000000"/>
              </a:buClr>
              <a:buSzPts val="1170"/>
              <a:buFont typeface="Noto Sans Symbols"/>
              <a:buChar char="●"/>
            </a:pPr>
            <a:r>
              <a:rPr lang="es-AR" sz="2600" b="0" i="0" u="none" strike="noStrike" cap="none">
                <a:solidFill>
                  <a:srgbClr val="000000"/>
                </a:solidFill>
                <a:latin typeface="Calibri"/>
                <a:ea typeface="Calibri"/>
                <a:cs typeface="Calibri"/>
                <a:sym typeface="Calibri"/>
              </a:rPr>
              <a:t>Nuevas necesidades de las partes interesadas exigen modificaciones en funcionalidades, datos o servicios que ofrece el sistema</a:t>
            </a:r>
            <a:endParaRPr sz="2600" b="0" i="0" u="none" strike="noStrike" cap="none">
              <a:latin typeface="Arial"/>
              <a:ea typeface="Arial"/>
              <a:cs typeface="Arial"/>
              <a:sym typeface="Arial"/>
            </a:endParaRPr>
          </a:p>
          <a:p>
            <a:pPr marL="457200" marR="0" lvl="2" indent="-74295" algn="just" rtl="0">
              <a:lnSpc>
                <a:spcPct val="100000"/>
              </a:lnSpc>
              <a:spcBef>
                <a:spcPts val="0"/>
              </a:spcBef>
              <a:spcAft>
                <a:spcPts val="0"/>
              </a:spcAft>
              <a:buClr>
                <a:srgbClr val="000000"/>
              </a:buClr>
              <a:buSzPts val="1170"/>
              <a:buFont typeface="Noto Sans Symbols"/>
              <a:buChar char="●"/>
            </a:pPr>
            <a:r>
              <a:rPr lang="es-AR" sz="2600" b="0" i="0" u="none" strike="noStrike" cap="none">
                <a:solidFill>
                  <a:srgbClr val="000000"/>
                </a:solidFill>
                <a:latin typeface="Calibri"/>
                <a:ea typeface="Calibri"/>
                <a:cs typeface="Calibri"/>
                <a:sym typeface="Calibri"/>
              </a:rPr>
              <a:t>Reorganización, crecimiento o reducción de la empresa provoca cambios en las prioridades del proyecto o estructura de equipo</a:t>
            </a:r>
            <a:endParaRPr sz="2600" b="0" i="0" u="none" strike="noStrike" cap="none">
              <a:latin typeface="Arial"/>
              <a:ea typeface="Arial"/>
              <a:cs typeface="Arial"/>
              <a:sym typeface="Arial"/>
            </a:endParaRPr>
          </a:p>
          <a:p>
            <a:pPr marL="457200" marR="0" lvl="2" indent="-74295" algn="just" rtl="0">
              <a:lnSpc>
                <a:spcPct val="100000"/>
              </a:lnSpc>
              <a:spcBef>
                <a:spcPts val="0"/>
              </a:spcBef>
              <a:spcAft>
                <a:spcPts val="0"/>
              </a:spcAft>
              <a:buClr>
                <a:srgbClr val="000000"/>
              </a:buClr>
              <a:buSzPts val="1170"/>
              <a:buFont typeface="Noto Sans Symbols"/>
              <a:buChar char="●"/>
            </a:pPr>
            <a:r>
              <a:rPr lang="es-AR" sz="2600" b="0" i="0" u="none" strike="noStrike" cap="none">
                <a:solidFill>
                  <a:srgbClr val="000000"/>
                </a:solidFill>
                <a:latin typeface="Calibri"/>
                <a:ea typeface="Calibri"/>
                <a:cs typeface="Calibri"/>
                <a:sym typeface="Calibri"/>
              </a:rPr>
              <a:t>Restricciones en el presupuesto o calendario provocan redefiniciones del sistema</a:t>
            </a:r>
            <a:endParaRPr sz="2600" b="0" i="0" u="none" strike="noStrike" cap="none">
              <a:latin typeface="Arial"/>
              <a:ea typeface="Arial"/>
              <a:cs typeface="Arial"/>
              <a:sym typeface="Arial"/>
            </a:endParaRPr>
          </a:p>
          <a:p>
            <a:pPr marL="0" marR="0" lvl="0" indent="-203200" algn="l" rtl="0">
              <a:lnSpc>
                <a:spcPct val="85000"/>
              </a:lnSpc>
              <a:spcBef>
                <a:spcPts val="0"/>
              </a:spcBef>
              <a:spcAft>
                <a:spcPts val="0"/>
              </a:spcAft>
              <a:buClr>
                <a:srgbClr val="C00000"/>
              </a:buClr>
              <a:buSzPts val="3200"/>
              <a:buFont typeface="Arial"/>
              <a:buChar char="»"/>
            </a:pPr>
            <a:r>
              <a:rPr lang="es-AR" sz="3200" b="0" i="0" u="none" strike="noStrike" cap="none">
                <a:solidFill>
                  <a:srgbClr val="000000"/>
                </a:solidFill>
                <a:latin typeface="Calibri"/>
                <a:ea typeface="Calibri"/>
                <a:cs typeface="Calibri"/>
                <a:sym typeface="Calibri"/>
              </a:rPr>
              <a:t> </a:t>
            </a:r>
            <a:endParaRPr sz="3200" b="0" i="0" u="none" strike="noStrike" cap="none">
              <a:latin typeface="Arial"/>
              <a:ea typeface="Arial"/>
              <a:cs typeface="Arial"/>
              <a:sym typeface="Arial"/>
            </a:endParaRPr>
          </a:p>
        </p:txBody>
      </p:sp>
      <p:sp>
        <p:nvSpPr>
          <p:cNvPr id="438" name="Google Shape;438;p87"/>
          <p:cNvSpPr/>
          <p:nvPr/>
        </p:nvSpPr>
        <p:spPr>
          <a:xfrm>
            <a:off x="5750640" y="661716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9na. Ed. Cap. 22</a:t>
            </a:r>
            <a:endParaRPr sz="1400" b="0" i="0" u="none" strike="noStrike" cap="non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444"/>
        <p:cNvGrpSpPr/>
        <p:nvPr/>
      </p:nvGrpSpPr>
      <p:grpSpPr>
        <a:xfrm>
          <a:off x="0" y="0"/>
          <a:ext cx="0" cy="0"/>
          <a:chOff x="0" y="0"/>
          <a:chExt cx="0" cy="0"/>
        </a:xfrm>
      </p:grpSpPr>
      <p:sp>
        <p:nvSpPr>
          <p:cNvPr id="445" name="Google Shape;445;p88"/>
          <p:cNvSpPr/>
          <p:nvPr/>
        </p:nvSpPr>
        <p:spPr>
          <a:xfrm>
            <a:off x="515400" y="186143"/>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Gestión de la Configuración del Software (GCS)</a:t>
            </a:r>
            <a:endParaRPr sz="4000" b="0" i="0" u="none" strike="noStrike" cap="none" dirty="0">
              <a:latin typeface="Arial"/>
              <a:ea typeface="Arial"/>
              <a:cs typeface="Arial"/>
              <a:sym typeface="Arial"/>
            </a:endParaRPr>
          </a:p>
        </p:txBody>
      </p:sp>
      <p:sp>
        <p:nvSpPr>
          <p:cNvPr id="446" name="Google Shape;446;p88"/>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47" name="Google Shape;447;p88"/>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48" name="Google Shape;448;p88"/>
          <p:cNvSpPr/>
          <p:nvPr/>
        </p:nvSpPr>
        <p:spPr>
          <a:xfrm>
            <a:off x="171690" y="1747980"/>
            <a:ext cx="11538780" cy="50727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85000"/>
              </a:lnSpc>
              <a:spcBef>
                <a:spcPts val="0"/>
              </a:spcBef>
              <a:spcAft>
                <a:spcPts val="0"/>
              </a:spcAft>
              <a:buNone/>
            </a:pPr>
            <a:r>
              <a:rPr lang="es-AR" sz="3200" b="0" i="0" u="none" strike="noStrike" cap="none" dirty="0">
                <a:solidFill>
                  <a:srgbClr val="000000"/>
                </a:solidFill>
                <a:latin typeface="Calibri"/>
                <a:ea typeface="Calibri"/>
                <a:cs typeface="Calibri"/>
                <a:sym typeface="Calibri"/>
              </a:rPr>
              <a:t>El cambio se puede producir en cualquier momento, las actividades de la GCS sirven para:</a:t>
            </a:r>
            <a:endParaRPr sz="3200" b="0" i="0" u="none" strike="noStrike" cap="none" dirty="0">
              <a:latin typeface="Arial"/>
              <a:ea typeface="Arial"/>
              <a:cs typeface="Arial"/>
              <a:sym typeface="Arial"/>
            </a:endParaRPr>
          </a:p>
          <a:p>
            <a:pPr marL="457200" marR="0" lvl="2" indent="-177800" algn="l" rtl="0">
              <a:lnSpc>
                <a:spcPct val="85000"/>
              </a:lnSpc>
              <a:spcBef>
                <a:spcPts val="774"/>
              </a:spcBef>
              <a:spcAft>
                <a:spcPts val="0"/>
              </a:spcAft>
              <a:buClr>
                <a:srgbClr val="262626"/>
              </a:buClr>
              <a:buSzPts val="2800"/>
              <a:buFont typeface="Noto Sans Symbols"/>
              <a:buChar char="▪"/>
            </a:pPr>
            <a:r>
              <a:rPr lang="es-AR" sz="2800" b="0" i="0" u="none" strike="noStrike" cap="none" dirty="0">
                <a:solidFill>
                  <a:srgbClr val="000000"/>
                </a:solidFill>
                <a:latin typeface="Calibri"/>
                <a:ea typeface="Calibri"/>
                <a:cs typeface="Calibri"/>
                <a:sym typeface="Calibri"/>
              </a:rPr>
              <a:t>Identificar el cambio</a:t>
            </a:r>
            <a:endParaRPr sz="2800" b="0" i="0" u="none" strike="noStrike" cap="none" dirty="0">
              <a:latin typeface="Arial"/>
              <a:ea typeface="Arial"/>
              <a:cs typeface="Arial"/>
              <a:sym typeface="Arial"/>
            </a:endParaRPr>
          </a:p>
          <a:p>
            <a:pPr marL="457200" marR="0" lvl="2" indent="-177800" algn="l" rtl="0">
              <a:lnSpc>
                <a:spcPct val="85000"/>
              </a:lnSpc>
              <a:spcBef>
                <a:spcPts val="774"/>
              </a:spcBef>
              <a:spcAft>
                <a:spcPts val="0"/>
              </a:spcAft>
              <a:buClr>
                <a:srgbClr val="262626"/>
              </a:buClr>
              <a:buSzPts val="2800"/>
              <a:buFont typeface="Noto Sans Symbols"/>
              <a:buChar char="▪"/>
            </a:pPr>
            <a:r>
              <a:rPr lang="es-AR" sz="2800" b="0" i="0" u="none" strike="noStrike" cap="none" dirty="0">
                <a:solidFill>
                  <a:srgbClr val="000000"/>
                </a:solidFill>
                <a:latin typeface="Calibri"/>
                <a:ea typeface="Calibri"/>
                <a:cs typeface="Calibri"/>
                <a:sym typeface="Calibri"/>
              </a:rPr>
              <a:t>Controlar el cambio</a:t>
            </a:r>
            <a:endParaRPr sz="2800" b="0" i="0" u="none" strike="noStrike" cap="none" dirty="0">
              <a:latin typeface="Arial"/>
              <a:ea typeface="Arial"/>
              <a:cs typeface="Arial"/>
              <a:sym typeface="Arial"/>
            </a:endParaRPr>
          </a:p>
          <a:p>
            <a:pPr marL="457200" marR="0" lvl="2" indent="-177800" algn="l" rtl="0">
              <a:lnSpc>
                <a:spcPct val="85000"/>
              </a:lnSpc>
              <a:spcBef>
                <a:spcPts val="774"/>
              </a:spcBef>
              <a:spcAft>
                <a:spcPts val="0"/>
              </a:spcAft>
              <a:buClr>
                <a:srgbClr val="262626"/>
              </a:buClr>
              <a:buSzPts val="2800"/>
              <a:buFont typeface="Noto Sans Symbols"/>
              <a:buChar char="▪"/>
            </a:pPr>
            <a:r>
              <a:rPr lang="es-AR" sz="2800" b="0" i="0" u="none" strike="noStrike" cap="none" dirty="0">
                <a:solidFill>
                  <a:srgbClr val="000000"/>
                </a:solidFill>
                <a:latin typeface="Calibri"/>
                <a:ea typeface="Calibri"/>
                <a:cs typeface="Calibri"/>
                <a:sym typeface="Calibri"/>
              </a:rPr>
              <a:t>Garantizar que el cambio se implemente adecuadamente</a:t>
            </a:r>
            <a:endParaRPr sz="2800" b="0" i="0" u="none" strike="noStrike" cap="none" dirty="0">
              <a:latin typeface="Arial"/>
              <a:ea typeface="Arial"/>
              <a:cs typeface="Arial"/>
              <a:sym typeface="Arial"/>
            </a:endParaRPr>
          </a:p>
          <a:p>
            <a:pPr marL="457200" marR="0" lvl="2" indent="-177800" algn="l" rtl="0">
              <a:lnSpc>
                <a:spcPct val="85000"/>
              </a:lnSpc>
              <a:spcBef>
                <a:spcPts val="774"/>
              </a:spcBef>
              <a:spcAft>
                <a:spcPts val="0"/>
              </a:spcAft>
              <a:buClr>
                <a:srgbClr val="262626"/>
              </a:buClr>
              <a:buSzPts val="2800"/>
              <a:buFont typeface="Noto Sans Symbols"/>
              <a:buChar char="▪"/>
            </a:pPr>
            <a:r>
              <a:rPr lang="es-AR" sz="2800" b="0" i="0" u="none" strike="noStrike" cap="none" dirty="0">
                <a:solidFill>
                  <a:srgbClr val="000000"/>
                </a:solidFill>
                <a:latin typeface="Calibri"/>
                <a:ea typeface="Calibri"/>
                <a:cs typeface="Calibri"/>
                <a:sym typeface="Calibri"/>
              </a:rPr>
              <a:t>Informar del cambio a todos aquellos que  puedan estar afectados</a:t>
            </a:r>
            <a:endParaRPr sz="28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dirty="0">
              <a:latin typeface="Arial"/>
              <a:ea typeface="Arial"/>
              <a:cs typeface="Arial"/>
              <a:sym typeface="Arial"/>
            </a:endParaRPr>
          </a:p>
        </p:txBody>
      </p:sp>
      <p:sp>
        <p:nvSpPr>
          <p:cNvPr id="449" name="Google Shape;449;p88"/>
          <p:cNvSpPr/>
          <p:nvPr/>
        </p:nvSpPr>
        <p:spPr>
          <a:xfrm>
            <a:off x="7069560" y="5572417"/>
            <a:ext cx="3449520" cy="52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1">
            <a:noAutofit/>
          </a:bodyPr>
          <a:lstStyle/>
          <a:p>
            <a:pPr marL="0" marR="0" lvl="0" indent="0" algn="ctr" rtl="0">
              <a:lnSpc>
                <a:spcPct val="100000"/>
              </a:lnSpc>
              <a:spcBef>
                <a:spcPts val="0"/>
              </a:spcBef>
              <a:spcAft>
                <a:spcPts val="0"/>
              </a:spcAft>
              <a:buNone/>
            </a:pPr>
            <a:r>
              <a:rPr lang="es-AR" sz="3200" b="0" i="0" u="none" strike="noStrike" cap="none" dirty="0">
                <a:solidFill>
                  <a:srgbClr val="000000"/>
                </a:solidFill>
                <a:latin typeface="Calibri"/>
                <a:ea typeface="Calibri"/>
                <a:cs typeface="Calibri"/>
                <a:sym typeface="Calibri"/>
              </a:rPr>
              <a:t>Línea Base</a:t>
            </a:r>
            <a:endParaRPr sz="3200" b="0" i="0" u="none" strike="noStrike" cap="none" dirty="0">
              <a:latin typeface="Arial"/>
              <a:ea typeface="Arial"/>
              <a:cs typeface="Arial"/>
              <a:sym typeface="Arial"/>
            </a:endParaRPr>
          </a:p>
        </p:txBody>
      </p:sp>
      <p:sp>
        <p:nvSpPr>
          <p:cNvPr id="450" name="Google Shape;450;p88"/>
          <p:cNvSpPr/>
          <p:nvPr/>
        </p:nvSpPr>
        <p:spPr>
          <a:xfrm rot="16200000">
            <a:off x="4792400" y="4424138"/>
            <a:ext cx="2985444" cy="2822158"/>
          </a:xfrm>
          <a:custGeom>
            <a:avLst/>
            <a:gdLst/>
            <a:ahLst/>
            <a:cxnLst/>
            <a:rect l="l" t="t" r="r" b="b"/>
            <a:pathLst>
              <a:path w="10010" h="3100" extrusionOk="0">
                <a:moveTo>
                  <a:pt x="2502" y="0"/>
                </a:moveTo>
                <a:lnTo>
                  <a:pt x="2502" y="1549"/>
                </a:lnTo>
                <a:lnTo>
                  <a:pt x="0" y="1549"/>
                </a:lnTo>
                <a:lnTo>
                  <a:pt x="5004" y="3099"/>
                </a:lnTo>
                <a:lnTo>
                  <a:pt x="10009" y="1549"/>
                </a:lnTo>
                <a:lnTo>
                  <a:pt x="7506" y="1549"/>
                </a:lnTo>
                <a:lnTo>
                  <a:pt x="7506" y="0"/>
                </a:lnTo>
                <a:lnTo>
                  <a:pt x="2502" y="0"/>
                </a:lnTo>
              </a:path>
            </a:pathLst>
          </a:custGeom>
          <a:solidFill>
            <a:schemeClr val="accent6">
              <a:lumMod val="75000"/>
            </a:schemeClr>
          </a:solidFill>
          <a:ln w="12600" cap="flat" cmpd="sng">
            <a:solidFill>
              <a:srgbClr val="2F528F"/>
            </a:solidFill>
            <a:prstDash val="solid"/>
            <a:miter lim="8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s-AR" sz="1800" b="0" i="0" u="none" strike="noStrike" cap="none" dirty="0">
                <a:solidFill>
                  <a:srgbClr val="000000"/>
                </a:solidFill>
                <a:latin typeface="Calibri"/>
                <a:ea typeface="Calibri"/>
                <a:cs typeface="Calibri"/>
                <a:sym typeface="Calibri"/>
              </a:rPr>
              <a:t>Cada vez que</a:t>
            </a:r>
            <a:endParaRPr sz="18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r>
              <a:rPr lang="es-AR" sz="1800" b="0" i="0" u="none" strike="noStrike" cap="none" dirty="0">
                <a:solidFill>
                  <a:srgbClr val="000000"/>
                </a:solidFill>
                <a:latin typeface="Calibri"/>
                <a:ea typeface="Calibri"/>
                <a:cs typeface="Calibri"/>
                <a:sym typeface="Calibri"/>
              </a:rPr>
              <a:t>se aprueba un</a:t>
            </a:r>
            <a:endParaRPr sz="18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r>
              <a:rPr lang="es-AR" sz="1800" b="0" i="0" u="none" strike="noStrike" cap="none" dirty="0">
                <a:solidFill>
                  <a:srgbClr val="000000"/>
                </a:solidFill>
                <a:latin typeface="Calibri"/>
                <a:ea typeface="Calibri"/>
                <a:cs typeface="Calibri"/>
                <a:sym typeface="Calibri"/>
              </a:rPr>
              <a:t>cambio formal</a:t>
            </a:r>
            <a:endParaRPr sz="1800" b="0" i="0" u="none" strike="noStrike" cap="none"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5"/>
        <p:cNvGrpSpPr/>
        <p:nvPr/>
      </p:nvGrpSpPr>
      <p:grpSpPr>
        <a:xfrm>
          <a:off x="0" y="0"/>
          <a:ext cx="0" cy="0"/>
          <a:chOff x="0" y="0"/>
          <a:chExt cx="0" cy="0"/>
        </a:xfrm>
      </p:grpSpPr>
      <p:sp>
        <p:nvSpPr>
          <p:cNvPr id="456" name="Google Shape;456;p89"/>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Línea base</a:t>
            </a:r>
            <a:endParaRPr sz="4000" b="0" i="0" u="none" strike="noStrike" cap="none">
              <a:latin typeface="Arial"/>
              <a:ea typeface="Arial"/>
              <a:cs typeface="Arial"/>
              <a:sym typeface="Arial"/>
            </a:endParaRPr>
          </a:p>
        </p:txBody>
      </p:sp>
      <p:sp>
        <p:nvSpPr>
          <p:cNvPr id="457" name="Google Shape;457;p89"/>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58" name="Google Shape;458;p89"/>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9</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459" name="Google Shape;459;p89"/>
          <p:cNvSpPr/>
          <p:nvPr/>
        </p:nvSpPr>
        <p:spPr>
          <a:xfrm>
            <a:off x="622080" y="1947960"/>
            <a:ext cx="1081872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27000" algn="l" rtl="0">
              <a:lnSpc>
                <a:spcPct val="85000"/>
              </a:lnSpc>
              <a:spcBef>
                <a:spcPts val="0"/>
              </a:spcBef>
              <a:spcAft>
                <a:spcPts val="0"/>
              </a:spcAft>
              <a:buClr>
                <a:srgbClr val="262626"/>
              </a:buClr>
              <a:buSzPts val="2000"/>
              <a:buFont typeface="Arial"/>
              <a:buChar char=" "/>
            </a:pPr>
            <a:r>
              <a:rPr lang="es-AR" sz="2000" b="0" i="0" u="none" strike="noStrike" cap="none">
                <a:solidFill>
                  <a:srgbClr val="000000"/>
                </a:solidFill>
                <a:latin typeface="Calibri"/>
                <a:ea typeface="Calibri"/>
                <a:cs typeface="Calibri"/>
                <a:sym typeface="Calibri"/>
              </a:rPr>
              <a:t>Una línea base es un concepto de GCS que nos ayuda a controlar los cambios</a:t>
            </a:r>
            <a:endParaRPr sz="2000" b="0" i="0" u="none" strike="noStrike" cap="none">
              <a:latin typeface="Arial"/>
              <a:ea typeface="Arial"/>
              <a:cs typeface="Arial"/>
              <a:sym typeface="Arial"/>
            </a:endParaRPr>
          </a:p>
          <a:p>
            <a:pPr marL="0" marR="0" lvl="1" indent="-127000" algn="l" rtl="0">
              <a:lnSpc>
                <a:spcPct val="85000"/>
              </a:lnSpc>
              <a:spcBef>
                <a:spcPts val="774"/>
              </a:spcBef>
              <a:spcAft>
                <a:spcPts val="0"/>
              </a:spcAft>
              <a:buClr>
                <a:srgbClr val="262626"/>
              </a:buClr>
              <a:buSzPts val="2000"/>
              <a:buFont typeface="Arial"/>
              <a:buChar char=" "/>
            </a:pPr>
            <a:r>
              <a:rPr lang="es-AR" sz="2000" b="0" i="0" u="none" strike="noStrike" cap="none">
                <a:solidFill>
                  <a:srgbClr val="000000"/>
                </a:solidFill>
                <a:latin typeface="Calibri"/>
                <a:ea typeface="Calibri"/>
                <a:cs typeface="Calibri"/>
                <a:sym typeface="Calibri"/>
              </a:rPr>
              <a:t>Definición de la IEEE</a:t>
            </a:r>
            <a:endParaRPr sz="2000" b="0" i="0" u="none" strike="noStrike" cap="none">
              <a:latin typeface="Arial"/>
              <a:ea typeface="Arial"/>
              <a:cs typeface="Arial"/>
              <a:sym typeface="Arial"/>
            </a:endParaRPr>
          </a:p>
          <a:p>
            <a:pPr marL="0" marR="0" lvl="2" indent="0" algn="l" rtl="0">
              <a:lnSpc>
                <a:spcPct val="85000"/>
              </a:lnSpc>
              <a:spcBef>
                <a:spcPts val="774"/>
              </a:spcBef>
              <a:spcAft>
                <a:spcPts val="0"/>
              </a:spcAft>
              <a:buNone/>
            </a:pPr>
            <a:r>
              <a:rPr lang="es-AR" sz="2000" b="0" i="1" u="none" strike="noStrike" cap="none">
                <a:solidFill>
                  <a:srgbClr val="000000"/>
                </a:solidFill>
                <a:latin typeface="Calibri"/>
                <a:ea typeface="Calibri"/>
                <a:cs typeface="Calibri"/>
                <a:sym typeface="Calibri"/>
              </a:rPr>
              <a:t>Una especificación o producto que se ha revisado formalmente y sobre el que se ha llegado a un acuerdo, y que de ahí en adelante sirve como base para un desarrollo posterior y que puede cambiarse solamente a través de procedimientos formales de control de cambio</a:t>
            </a:r>
            <a:endParaRPr sz="2000" b="0" i="0" u="none" strike="noStrike" cap="none">
              <a:latin typeface="Arial"/>
              <a:ea typeface="Arial"/>
              <a:cs typeface="Arial"/>
              <a:sym typeface="Arial"/>
            </a:endParaRPr>
          </a:p>
          <a:p>
            <a:pPr marL="0" marR="0" lvl="1" indent="-127000" algn="l" rtl="0">
              <a:lnSpc>
                <a:spcPct val="85000"/>
              </a:lnSpc>
              <a:spcBef>
                <a:spcPts val="774"/>
              </a:spcBef>
              <a:spcAft>
                <a:spcPts val="0"/>
              </a:spcAft>
              <a:buClr>
                <a:srgbClr val="262626"/>
              </a:buClr>
              <a:buSzPts val="2000"/>
              <a:buFont typeface="Arial"/>
              <a:buChar char=" "/>
            </a:pPr>
            <a:r>
              <a:rPr lang="es-AR" sz="2000" b="0" i="0" u="none" strike="noStrike" cap="none">
                <a:solidFill>
                  <a:srgbClr val="000000"/>
                </a:solidFill>
                <a:latin typeface="Calibri"/>
                <a:ea typeface="Calibri"/>
                <a:cs typeface="Calibri"/>
                <a:sym typeface="Calibri"/>
              </a:rPr>
              <a:t>En el contexto de la Ingeniería de Software:</a:t>
            </a:r>
            <a:endParaRPr sz="2000" b="0" i="0" u="none" strike="noStrike" cap="none">
              <a:latin typeface="Arial"/>
              <a:ea typeface="Arial"/>
              <a:cs typeface="Arial"/>
              <a:sym typeface="Arial"/>
            </a:endParaRPr>
          </a:p>
          <a:p>
            <a:pPr marL="0" marR="0" lvl="2" indent="0" algn="l" rtl="0">
              <a:lnSpc>
                <a:spcPct val="85000"/>
              </a:lnSpc>
              <a:spcBef>
                <a:spcPts val="774"/>
              </a:spcBef>
              <a:spcAft>
                <a:spcPts val="0"/>
              </a:spcAft>
              <a:buNone/>
            </a:pPr>
            <a:r>
              <a:rPr lang="es-AR" sz="2000" b="0" i="1" u="none" strike="noStrike" cap="none">
                <a:solidFill>
                  <a:srgbClr val="000000"/>
                </a:solidFill>
                <a:latin typeface="Calibri"/>
                <a:ea typeface="Calibri"/>
                <a:cs typeface="Calibri"/>
                <a:sym typeface="Calibri"/>
              </a:rPr>
              <a:t>Una línea base es un punto de referencia en el desarrollo del software que queda marcado por el envío de uno o más ECS y su aprobación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p:txBody>
      </p:sp>
      <p:pic>
        <p:nvPicPr>
          <p:cNvPr id="460" name="Google Shape;460;p89"/>
          <p:cNvPicPr preferRelativeResize="0"/>
          <p:nvPr/>
        </p:nvPicPr>
        <p:blipFill rotWithShape="1">
          <a:blip r:embed="rId3">
            <a:alphaModFix/>
          </a:blip>
          <a:srcRect/>
          <a:stretch/>
        </p:blipFill>
        <p:spPr>
          <a:xfrm>
            <a:off x="1504800" y="4631040"/>
            <a:ext cx="9648720" cy="2189520"/>
          </a:xfrm>
          <a:prstGeom prst="rect">
            <a:avLst/>
          </a:prstGeom>
          <a:noFill/>
          <a:ln w="38150" cap="flat" cmpd="sng">
            <a:solidFill>
              <a:srgbClr val="000000"/>
            </a:solidFill>
            <a:prstDash val="solid"/>
            <a:miter lim="8000"/>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4"/>
        <p:cNvGrpSpPr/>
        <p:nvPr/>
      </p:nvGrpSpPr>
      <p:grpSpPr>
        <a:xfrm>
          <a:off x="0" y="0"/>
          <a:ext cx="0" cy="0"/>
          <a:chOff x="0" y="0"/>
          <a:chExt cx="0" cy="0"/>
        </a:xfrm>
      </p:grpSpPr>
      <p:sp>
        <p:nvSpPr>
          <p:cNvPr id="465" name="Google Shape;465;p90"/>
          <p:cNvSpPr/>
          <p:nvPr/>
        </p:nvSpPr>
        <p:spPr>
          <a:xfrm>
            <a:off x="515400" y="13716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GCS – Línea base</a:t>
            </a:r>
            <a:endParaRPr sz="4000" b="0" i="0" u="none" strike="noStrike" cap="none" dirty="0">
              <a:latin typeface="Arial"/>
              <a:ea typeface="Arial"/>
              <a:cs typeface="Arial"/>
              <a:sym typeface="Arial"/>
            </a:endParaRPr>
          </a:p>
        </p:txBody>
      </p:sp>
      <p:sp>
        <p:nvSpPr>
          <p:cNvPr id="466" name="Google Shape;466;p90"/>
          <p:cNvSpPr/>
          <p:nvPr/>
        </p:nvSpPr>
        <p:spPr>
          <a:xfrm>
            <a:off x="6337320" y="6572233"/>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9na. Ed. Cap. 22</a:t>
            </a:r>
            <a:endParaRPr sz="1400" b="0" i="0" u="none" strike="noStrike" cap="none" dirty="0">
              <a:latin typeface="Arial"/>
              <a:ea typeface="Arial"/>
              <a:cs typeface="Arial"/>
              <a:sym typeface="Arial"/>
            </a:endParaRPr>
          </a:p>
        </p:txBody>
      </p:sp>
      <p:pic>
        <p:nvPicPr>
          <p:cNvPr id="467" name="Google Shape;467;p90"/>
          <p:cNvPicPr preferRelativeResize="0"/>
          <p:nvPr/>
        </p:nvPicPr>
        <p:blipFill rotWithShape="1">
          <a:blip r:embed="rId3">
            <a:alphaModFix/>
          </a:blip>
          <a:srcRect/>
          <a:stretch/>
        </p:blipFill>
        <p:spPr>
          <a:xfrm>
            <a:off x="1981200" y="1814400"/>
            <a:ext cx="8305799" cy="4677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2"/>
        <p:cNvGrpSpPr/>
        <p:nvPr/>
      </p:nvGrpSpPr>
      <p:grpSpPr>
        <a:xfrm>
          <a:off x="0" y="0"/>
          <a:ext cx="0" cy="0"/>
          <a:chOff x="0" y="0"/>
          <a:chExt cx="0" cy="0"/>
        </a:xfrm>
      </p:grpSpPr>
      <p:sp>
        <p:nvSpPr>
          <p:cNvPr id="473" name="Google Shape;473;p91"/>
          <p:cNvSpPr/>
          <p:nvPr/>
        </p:nvSpPr>
        <p:spPr>
          <a:xfrm>
            <a:off x="416160" y="47196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a:t>
            </a:r>
            <a:r>
              <a:rPr lang="es-AR" sz="5200" b="1" i="0" u="none" strike="noStrike" cap="none">
                <a:solidFill>
                  <a:srgbClr val="000000"/>
                </a:solidFill>
                <a:latin typeface="Calibri"/>
                <a:ea typeface="Calibri"/>
                <a:cs typeface="Calibri"/>
                <a:sym typeface="Calibri"/>
              </a:rPr>
              <a:t> </a:t>
            </a:r>
            <a:r>
              <a:rPr lang="es-AR" sz="4000" b="0" i="0" u="none" strike="noStrike" cap="none">
                <a:solidFill>
                  <a:srgbClr val="70AD47"/>
                </a:solidFill>
                <a:latin typeface="Calibri"/>
                <a:ea typeface="Calibri"/>
                <a:cs typeface="Calibri"/>
                <a:sym typeface="Calibri"/>
              </a:rPr>
              <a:t>- Importancia</a:t>
            </a:r>
            <a:endParaRPr sz="4000" b="0" i="0" u="none" strike="noStrike" cap="none">
              <a:latin typeface="Arial"/>
              <a:ea typeface="Arial"/>
              <a:cs typeface="Arial"/>
              <a:sym typeface="Arial"/>
            </a:endParaRPr>
          </a:p>
        </p:txBody>
      </p:sp>
      <p:sp>
        <p:nvSpPr>
          <p:cNvPr id="474" name="Google Shape;474;p91"/>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75" name="Google Shape;475;p91"/>
          <p:cNvSpPr/>
          <p:nvPr/>
        </p:nvSpPr>
        <p:spPr>
          <a:xfrm>
            <a:off x="6291600" y="657996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Cap. 9</a:t>
            </a: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p:txBody>
      </p:sp>
      <p:sp>
        <p:nvSpPr>
          <p:cNvPr id="476" name="Google Shape;476;p91"/>
          <p:cNvSpPr/>
          <p:nvPr/>
        </p:nvSpPr>
        <p:spPr>
          <a:xfrm>
            <a:off x="508320" y="1964520"/>
            <a:ext cx="1063944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343080" marR="0" lvl="1" indent="-343080" algn="just" rtl="0">
              <a:lnSpc>
                <a:spcPct val="85000"/>
              </a:lnSpc>
              <a:spcBef>
                <a:spcPts val="0"/>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¿Cómo identifica y gestiona una organización las diferentes versiones existentes de un programa (y su documentación) de forma que se puedan introducir cambios eficientemente?</a:t>
            </a:r>
            <a:endParaRPr sz="2400" b="0" i="0" u="none" strike="noStrike" cap="none">
              <a:latin typeface="Arial"/>
              <a:ea typeface="Arial"/>
              <a:cs typeface="Arial"/>
              <a:sym typeface="Arial"/>
            </a:endParaRPr>
          </a:p>
          <a:p>
            <a:pPr marL="343080" marR="0" lvl="1" indent="-343080" algn="just" rtl="0">
              <a:lnSpc>
                <a:spcPct val="85000"/>
              </a:lnSpc>
              <a:spcBef>
                <a:spcPts val="774"/>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¿Cómo controla la organización los cambios antes y después de que el software sea distribuido al cliente?</a:t>
            </a:r>
            <a:endParaRPr sz="2400" b="0" i="0" u="none" strike="noStrike" cap="none">
              <a:latin typeface="Arial"/>
              <a:ea typeface="Arial"/>
              <a:cs typeface="Arial"/>
              <a:sym typeface="Arial"/>
            </a:endParaRPr>
          </a:p>
          <a:p>
            <a:pPr marL="343080" marR="0" lvl="1" indent="-343080" algn="just" rtl="0">
              <a:lnSpc>
                <a:spcPct val="85000"/>
              </a:lnSpc>
              <a:spcBef>
                <a:spcPts val="774"/>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¿Quién tiene la responsabilidad de aprobar y de asignar prioridades a los cambios?</a:t>
            </a:r>
            <a:endParaRPr sz="2400" b="0" i="0" u="none" strike="noStrike" cap="none">
              <a:latin typeface="Arial"/>
              <a:ea typeface="Arial"/>
              <a:cs typeface="Arial"/>
              <a:sym typeface="Arial"/>
            </a:endParaRPr>
          </a:p>
          <a:p>
            <a:pPr marL="343080" marR="0" lvl="1" indent="-343080" algn="just" rtl="0">
              <a:lnSpc>
                <a:spcPct val="85000"/>
              </a:lnSpc>
              <a:spcBef>
                <a:spcPts val="774"/>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¿Cómo podemos garantizar que los cambios se han llevado a cabo adecuadamente?</a:t>
            </a:r>
            <a:endParaRPr sz="2400" b="0" i="0" u="none" strike="noStrike" cap="none">
              <a:latin typeface="Arial"/>
              <a:ea typeface="Arial"/>
              <a:cs typeface="Arial"/>
              <a:sym typeface="Arial"/>
            </a:endParaRPr>
          </a:p>
          <a:p>
            <a:pPr marL="343080" marR="0" lvl="1" indent="-343080" algn="just" rtl="0">
              <a:lnSpc>
                <a:spcPct val="85000"/>
              </a:lnSpc>
              <a:spcBef>
                <a:spcPts val="774"/>
              </a:spcBef>
              <a:spcAft>
                <a:spcPts val="0"/>
              </a:spcAft>
              <a:buClr>
                <a:srgbClr val="262626"/>
              </a:buClr>
              <a:buSzPts val="2400"/>
              <a:buFont typeface="Noto Sans Symbols"/>
              <a:buChar char="❖"/>
            </a:pPr>
            <a:r>
              <a:rPr lang="es-AR" sz="2400" b="0" i="0" u="none" strike="noStrike" cap="none">
                <a:solidFill>
                  <a:srgbClr val="000000"/>
                </a:solidFill>
                <a:latin typeface="Calibri"/>
                <a:ea typeface="Calibri"/>
                <a:cs typeface="Calibri"/>
                <a:sym typeface="Calibri"/>
              </a:rPr>
              <a:t>¿Qué mecanismo se usa para avisar a otros de los cambios realizados?</a:t>
            </a:r>
            <a:endParaRPr sz="2400" b="0" i="0" u="none" strike="noStrike" cap="non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sp>
        <p:nvSpPr>
          <p:cNvPr id="482" name="Google Shape;482;p92"/>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483" name="Google Shape;483;p92"/>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84" name="Google Shape;484;p92"/>
          <p:cNvSpPr/>
          <p:nvPr/>
        </p:nvSpPr>
        <p:spPr>
          <a:xfrm>
            <a:off x="6291600" y="653292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22</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485" name="Google Shape;485;p92"/>
          <p:cNvSpPr/>
          <p:nvPr/>
        </p:nvSpPr>
        <p:spPr>
          <a:xfrm>
            <a:off x="622080" y="19479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0" algn="l" rtl="0">
              <a:lnSpc>
                <a:spcPct val="85000"/>
              </a:lnSpc>
              <a:spcBef>
                <a:spcPts val="0"/>
              </a:spcBef>
              <a:spcAft>
                <a:spcPts val="0"/>
              </a:spcAft>
              <a:buNone/>
            </a:pPr>
            <a:r>
              <a:rPr lang="es-AR" sz="3600" b="0" i="0" u="none" strike="noStrike" cap="none" dirty="0">
                <a:solidFill>
                  <a:srgbClr val="000000"/>
                </a:solidFill>
                <a:latin typeface="Calibri"/>
                <a:ea typeface="Calibri"/>
                <a:cs typeface="Calibri"/>
                <a:sym typeface="Calibri"/>
              </a:rPr>
              <a:t>El proceso define tareas con objetivos precisos:</a:t>
            </a:r>
            <a:endParaRPr sz="3600" b="0" i="0" u="none" strike="noStrike" cap="none" dirty="0">
              <a:latin typeface="Arial"/>
              <a:ea typeface="Arial"/>
              <a:cs typeface="Arial"/>
              <a:sym typeface="Arial"/>
            </a:endParaRPr>
          </a:p>
          <a:p>
            <a:pPr marL="0" marR="0" lvl="1" indent="0" algn="l" rtl="0">
              <a:lnSpc>
                <a:spcPct val="85000"/>
              </a:lnSpc>
              <a:spcBef>
                <a:spcPts val="0"/>
              </a:spcBef>
              <a:spcAft>
                <a:spcPts val="0"/>
              </a:spcAft>
              <a:buNone/>
            </a:pPr>
            <a:r>
              <a:rPr lang="es-AR" sz="3600" b="0" i="0" u="none" strike="noStrike" cap="none" dirty="0">
                <a:solidFill>
                  <a:srgbClr val="000000"/>
                </a:solidFill>
                <a:latin typeface="Calibri"/>
                <a:ea typeface="Calibri"/>
                <a:cs typeface="Calibri"/>
                <a:sym typeface="Calibri"/>
              </a:rPr>
              <a:t> </a:t>
            </a:r>
            <a:endParaRPr sz="3600" b="0" i="0" u="none" strike="noStrike" cap="none" dirty="0">
              <a:latin typeface="Arial"/>
              <a:ea typeface="Arial"/>
              <a:cs typeface="Arial"/>
              <a:sym typeface="Arial"/>
            </a:endParaRPr>
          </a:p>
          <a:p>
            <a:pPr marL="1028880" marR="0" lvl="2" indent="-571680" algn="l" rtl="0">
              <a:lnSpc>
                <a:spcPct val="85000"/>
              </a:lnSpc>
              <a:spcBef>
                <a:spcPts val="0"/>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Identificación</a:t>
            </a:r>
            <a:endParaRPr sz="3200" b="0" i="0" u="none" strike="noStrike" cap="none" dirty="0">
              <a:latin typeface="Arial"/>
              <a:ea typeface="Arial"/>
              <a:cs typeface="Arial"/>
              <a:sym typeface="Arial"/>
            </a:endParaRPr>
          </a:p>
          <a:p>
            <a:pPr marL="1028880" marR="0" lvl="2" indent="-571680" algn="l" rtl="0">
              <a:lnSpc>
                <a:spcPct val="85000"/>
              </a:lnSpc>
              <a:spcBef>
                <a:spcPts val="774"/>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Control de versiones</a:t>
            </a:r>
            <a:endParaRPr sz="3200" b="0" i="0" u="none" strike="noStrike" cap="none" dirty="0">
              <a:latin typeface="Arial"/>
              <a:ea typeface="Arial"/>
              <a:cs typeface="Arial"/>
              <a:sym typeface="Arial"/>
            </a:endParaRPr>
          </a:p>
          <a:p>
            <a:pPr marL="1028880" marR="0" lvl="2" indent="-571680" algn="l" rtl="0">
              <a:lnSpc>
                <a:spcPct val="85000"/>
              </a:lnSpc>
              <a:spcBef>
                <a:spcPts val="774"/>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Control de cambios</a:t>
            </a:r>
            <a:endParaRPr sz="3200" b="0" i="0" u="none" strike="noStrike" cap="none" dirty="0">
              <a:latin typeface="Arial"/>
              <a:ea typeface="Arial"/>
              <a:cs typeface="Arial"/>
              <a:sym typeface="Arial"/>
            </a:endParaRPr>
          </a:p>
          <a:p>
            <a:pPr marL="1028880" marR="0" lvl="2" indent="-571680" algn="l" rtl="0">
              <a:lnSpc>
                <a:spcPct val="85000"/>
              </a:lnSpc>
              <a:spcBef>
                <a:spcPts val="774"/>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Auditorías de la configuración</a:t>
            </a:r>
            <a:endParaRPr sz="3200" b="0" i="0" u="none" strike="noStrike" cap="none" dirty="0">
              <a:latin typeface="Arial"/>
              <a:ea typeface="Arial"/>
              <a:cs typeface="Arial"/>
              <a:sym typeface="Arial"/>
            </a:endParaRPr>
          </a:p>
          <a:p>
            <a:pPr marL="1028880" marR="0" lvl="2" indent="-571680" algn="l" rtl="0">
              <a:lnSpc>
                <a:spcPct val="85000"/>
              </a:lnSpc>
              <a:spcBef>
                <a:spcPts val="774"/>
              </a:spcBef>
              <a:spcAft>
                <a:spcPts val="0"/>
              </a:spcAft>
              <a:buClr>
                <a:srgbClr val="262626"/>
              </a:buClr>
              <a:buSzPts val="3200"/>
              <a:buFont typeface="Noto Sans Symbols"/>
              <a:buChar char="❖"/>
            </a:pPr>
            <a:r>
              <a:rPr lang="es-AR" sz="3200" b="0" i="0" u="none" strike="noStrike" cap="none" dirty="0">
                <a:solidFill>
                  <a:srgbClr val="000000"/>
                </a:solidFill>
                <a:latin typeface="Calibri"/>
                <a:ea typeface="Calibri"/>
                <a:cs typeface="Calibri"/>
                <a:sym typeface="Calibri"/>
              </a:rPr>
              <a:t>Generación de informes</a:t>
            </a:r>
            <a:endParaRPr sz="32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3200" b="0" i="0" u="none" strike="noStrike" cap="none" dirty="0">
              <a:latin typeface="Arial"/>
              <a:ea typeface="Arial"/>
              <a:cs typeface="Arial"/>
              <a:sym typeface="Arial"/>
            </a:endParaRPr>
          </a:p>
        </p:txBody>
      </p:sp>
      <p:pic>
        <p:nvPicPr>
          <p:cNvPr id="3" name="Imagen 2" descr="Diagrama&#10;&#10;Descripción generada automáticamente">
            <a:extLst>
              <a:ext uri="{FF2B5EF4-FFF2-40B4-BE49-F238E27FC236}">
                <a16:creationId xmlns:a16="http://schemas.microsoft.com/office/drawing/2014/main" id="{26BEEA33-4CFC-62F4-11DC-65ADC09B0B57}"/>
              </a:ext>
            </a:extLst>
          </p:cNvPr>
          <p:cNvPicPr>
            <a:picLocks noChangeAspect="1"/>
          </p:cNvPicPr>
          <p:nvPr/>
        </p:nvPicPr>
        <p:blipFill>
          <a:blip r:embed="rId3"/>
          <a:stretch>
            <a:fillRect/>
          </a:stretch>
        </p:blipFill>
        <p:spPr>
          <a:xfrm>
            <a:off x="7117080" y="2438187"/>
            <a:ext cx="5693474" cy="45833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0"/>
        <p:cNvGrpSpPr/>
        <p:nvPr/>
      </p:nvGrpSpPr>
      <p:grpSpPr>
        <a:xfrm>
          <a:off x="0" y="0"/>
          <a:ext cx="0" cy="0"/>
          <a:chOff x="0" y="0"/>
          <a:chExt cx="0" cy="0"/>
        </a:xfrm>
      </p:grpSpPr>
      <p:sp>
        <p:nvSpPr>
          <p:cNvPr id="491" name="Google Shape;491;p93"/>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492" name="Google Shape;492;p93"/>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93" name="Google Shape;493;p93"/>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9</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494" name="Google Shape;494;p93"/>
          <p:cNvSpPr/>
          <p:nvPr/>
        </p:nvSpPr>
        <p:spPr>
          <a:xfrm>
            <a:off x="622079" y="1747440"/>
            <a:ext cx="10925615" cy="29066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1- </a:t>
            </a:r>
            <a:r>
              <a:rPr lang="es-AR" sz="2800" b="1" i="0" u="none" strike="noStrike" cap="none" dirty="0">
                <a:solidFill>
                  <a:srgbClr val="000000"/>
                </a:solidFill>
                <a:latin typeface="Calibri"/>
                <a:ea typeface="Calibri"/>
                <a:cs typeface="Calibri"/>
                <a:sym typeface="Calibri"/>
              </a:rPr>
              <a:t>Identificación de los </a:t>
            </a:r>
            <a:r>
              <a:rPr lang="es-AR" sz="2800" b="1" i="0" u="sng" strike="noStrike" cap="none" dirty="0">
                <a:solidFill>
                  <a:srgbClr val="000000"/>
                </a:solidFill>
                <a:latin typeface="Calibri"/>
                <a:ea typeface="Calibri"/>
                <a:cs typeface="Calibri"/>
                <a:sym typeface="Calibri"/>
              </a:rPr>
              <a:t>elementos</a:t>
            </a:r>
            <a:r>
              <a:rPr lang="es-AR" sz="2800" b="1" i="0" u="none" strike="noStrike" cap="none" dirty="0">
                <a:solidFill>
                  <a:srgbClr val="000000"/>
                </a:solidFill>
                <a:latin typeface="Calibri"/>
                <a:ea typeface="Calibri"/>
                <a:cs typeface="Calibri"/>
                <a:sym typeface="Calibri"/>
              </a:rPr>
              <a:t> en la GCS</a:t>
            </a:r>
            <a:endParaRPr sz="2800" b="0" i="0" u="none" strike="noStrike" cap="none" dirty="0">
              <a:latin typeface="Arial"/>
              <a:ea typeface="Arial"/>
              <a:cs typeface="Arial"/>
              <a:sym typeface="Arial"/>
            </a:endParaRPr>
          </a:p>
          <a:p>
            <a:pPr marL="457200" marR="0" lvl="3"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Nombre: cadena de caracteres sin ambigüedad</a:t>
            </a:r>
            <a:endParaRPr sz="2800" b="0" i="0" u="none" strike="noStrike" cap="none" dirty="0">
              <a:latin typeface="Arial"/>
              <a:ea typeface="Arial"/>
              <a:cs typeface="Arial"/>
              <a:sym typeface="Arial"/>
            </a:endParaRPr>
          </a:p>
          <a:p>
            <a:pPr marL="457200" marR="0" lvl="3"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Descripción:  lista de elementos de datos que identifican:</a:t>
            </a:r>
            <a:endParaRPr sz="2800" b="0" i="0" u="none" strike="noStrike" cap="none" dirty="0">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Tipo de ECS (documento, código fuente, datos)</a:t>
            </a:r>
            <a:endParaRPr sz="2800" b="0" i="0" u="none" strike="noStrike" cap="none" dirty="0">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Identificador del proyecto</a:t>
            </a:r>
            <a:endParaRPr sz="2800" b="0" i="0" u="none" strike="noStrike" cap="none" dirty="0">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Información de la versión y/o cambio</a:t>
            </a:r>
            <a:endParaRPr sz="28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dirty="0">
              <a:latin typeface="Arial"/>
              <a:ea typeface="Arial"/>
              <a:cs typeface="Arial"/>
              <a:sym typeface="Arial"/>
            </a:endParaRPr>
          </a:p>
        </p:txBody>
      </p:sp>
      <p:sp>
        <p:nvSpPr>
          <p:cNvPr id="495" name="Google Shape;495;p93"/>
          <p:cNvSpPr/>
          <p:nvPr/>
        </p:nvSpPr>
        <p:spPr>
          <a:xfrm>
            <a:off x="3647700" y="4773420"/>
            <a:ext cx="3952440" cy="9356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100000"/>
              </a:lnSpc>
              <a:spcBef>
                <a:spcPts val="0"/>
              </a:spcBef>
              <a:spcAft>
                <a:spcPts val="0"/>
              </a:spcAft>
              <a:buNone/>
            </a:pPr>
            <a:r>
              <a:rPr lang="es-AR" sz="3100" b="0" i="0" u="none" strike="noStrike" cap="none" dirty="0">
                <a:solidFill>
                  <a:srgbClr val="000000"/>
                </a:solidFill>
                <a:latin typeface="Calibri"/>
                <a:ea typeface="Calibri"/>
                <a:cs typeface="Calibri"/>
                <a:sym typeface="Calibri"/>
              </a:rPr>
              <a:t>ING II – Clase n - 2024</a:t>
            </a:r>
            <a:endParaRPr sz="3100" b="0" i="0" u="none" strike="noStrike" cap="none" dirty="0">
              <a:latin typeface="Arial"/>
              <a:ea typeface="Arial"/>
              <a:cs typeface="Arial"/>
              <a:sym typeface="Arial"/>
            </a:endParaRPr>
          </a:p>
        </p:txBody>
      </p:sp>
      <p:sp>
        <p:nvSpPr>
          <p:cNvPr id="496" name="Google Shape;496;p93"/>
          <p:cNvSpPr/>
          <p:nvPr/>
        </p:nvSpPr>
        <p:spPr>
          <a:xfrm>
            <a:off x="3209760" y="5353920"/>
            <a:ext cx="911880" cy="9356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2" name="Globo: línea 1">
            <a:extLst>
              <a:ext uri="{FF2B5EF4-FFF2-40B4-BE49-F238E27FC236}">
                <a16:creationId xmlns:a16="http://schemas.microsoft.com/office/drawing/2014/main" id="{A2D26129-2748-E01D-6EC9-1275947A23CB}"/>
              </a:ext>
            </a:extLst>
          </p:cNvPr>
          <p:cNvSpPr/>
          <p:nvPr/>
        </p:nvSpPr>
        <p:spPr>
          <a:xfrm>
            <a:off x="24240" y="5742720"/>
            <a:ext cx="2588220" cy="687240"/>
          </a:xfrm>
          <a:prstGeom prst="borderCallout1">
            <a:avLst>
              <a:gd name="adj1" fmla="val -23384"/>
              <a:gd name="adj2" fmla="val 51727"/>
              <a:gd name="adj3" fmla="val -75993"/>
              <a:gd name="adj4" fmla="val 1277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Identificación unívoca</a:t>
            </a:r>
          </a:p>
        </p:txBody>
      </p:sp>
      <p:sp>
        <p:nvSpPr>
          <p:cNvPr id="3" name="Globo: línea 2">
            <a:extLst>
              <a:ext uri="{FF2B5EF4-FFF2-40B4-BE49-F238E27FC236}">
                <a16:creationId xmlns:a16="http://schemas.microsoft.com/office/drawing/2014/main" id="{D78E854F-F0B2-AD97-785C-4D1832969F19}"/>
              </a:ext>
            </a:extLst>
          </p:cNvPr>
          <p:cNvSpPr/>
          <p:nvPr/>
        </p:nvSpPr>
        <p:spPr>
          <a:xfrm>
            <a:off x="3057600" y="6362713"/>
            <a:ext cx="1914060" cy="588960"/>
          </a:xfrm>
          <a:prstGeom prst="borderCallout1">
            <a:avLst>
              <a:gd name="adj1" fmla="val -17477"/>
              <a:gd name="adj2" fmla="val 29885"/>
              <a:gd name="adj3" fmla="val -130735"/>
              <a:gd name="adj4" fmla="val 540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Asignatura</a:t>
            </a:r>
          </a:p>
        </p:txBody>
      </p:sp>
      <p:sp>
        <p:nvSpPr>
          <p:cNvPr id="4" name="Globo: línea 3">
            <a:extLst>
              <a:ext uri="{FF2B5EF4-FFF2-40B4-BE49-F238E27FC236}">
                <a16:creationId xmlns:a16="http://schemas.microsoft.com/office/drawing/2014/main" id="{F924F174-D7B6-56AE-51EB-4352C1899DF5}"/>
              </a:ext>
            </a:extLst>
          </p:cNvPr>
          <p:cNvSpPr/>
          <p:nvPr/>
        </p:nvSpPr>
        <p:spPr>
          <a:xfrm>
            <a:off x="7318500" y="6318000"/>
            <a:ext cx="1914060" cy="588960"/>
          </a:xfrm>
          <a:prstGeom prst="borderCallout1">
            <a:avLst>
              <a:gd name="adj1" fmla="val -17477"/>
              <a:gd name="adj2" fmla="val 29885"/>
              <a:gd name="adj3" fmla="val -148848"/>
              <a:gd name="adj4" fmla="val -65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Número de clase</a:t>
            </a:r>
          </a:p>
        </p:txBody>
      </p:sp>
      <p:sp>
        <p:nvSpPr>
          <p:cNvPr id="5" name="Globo: línea 4">
            <a:extLst>
              <a:ext uri="{FF2B5EF4-FFF2-40B4-BE49-F238E27FC236}">
                <a16:creationId xmlns:a16="http://schemas.microsoft.com/office/drawing/2014/main" id="{AE6DB5AF-2372-9ECD-243B-938D5E64BD58}"/>
              </a:ext>
            </a:extLst>
          </p:cNvPr>
          <p:cNvSpPr/>
          <p:nvPr/>
        </p:nvSpPr>
        <p:spPr>
          <a:xfrm>
            <a:off x="9458400" y="5274073"/>
            <a:ext cx="1438200" cy="588960"/>
          </a:xfrm>
          <a:prstGeom prst="borderCallout1">
            <a:avLst>
              <a:gd name="adj1" fmla="val 52388"/>
              <a:gd name="adj2" fmla="val -6741"/>
              <a:gd name="adj3" fmla="val 14171"/>
              <a:gd name="adj4" fmla="val -1518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800" dirty="0"/>
              <a:t>Año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5"/>
        <p:cNvGrpSpPr/>
        <p:nvPr/>
      </p:nvGrpSpPr>
      <p:grpSpPr>
        <a:xfrm>
          <a:off x="0" y="0"/>
          <a:ext cx="0" cy="0"/>
          <a:chOff x="0" y="0"/>
          <a:chExt cx="0" cy="0"/>
        </a:xfrm>
      </p:grpSpPr>
      <p:sp>
        <p:nvSpPr>
          <p:cNvPr id="506" name="Google Shape;506;p94"/>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07" name="Google Shape;507;p94"/>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08" name="Google Shape;508;p94"/>
          <p:cNvSpPr/>
          <p:nvPr/>
        </p:nvSpPr>
        <p:spPr>
          <a:xfrm>
            <a:off x="6328440" y="657324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Cap. 9</a:t>
            </a: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p:txBody>
      </p:sp>
      <p:sp>
        <p:nvSpPr>
          <p:cNvPr id="509" name="Google Shape;509;p94"/>
          <p:cNvSpPr/>
          <p:nvPr/>
        </p:nvSpPr>
        <p:spPr>
          <a:xfrm>
            <a:off x="622080" y="1777680"/>
            <a:ext cx="1141272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2 - </a:t>
            </a:r>
            <a:r>
              <a:rPr lang="es-AR" sz="2800" b="1" i="0" u="none" strike="noStrike" cap="none">
                <a:solidFill>
                  <a:srgbClr val="000000"/>
                </a:solidFill>
                <a:latin typeface="Calibri"/>
                <a:ea typeface="Calibri"/>
                <a:cs typeface="Calibri"/>
                <a:sym typeface="Calibri"/>
              </a:rPr>
              <a:t>Control de versiones</a:t>
            </a:r>
            <a:endParaRPr sz="2800" b="0" i="0" u="none" strike="noStrike" cap="none">
              <a:latin typeface="Arial"/>
              <a:ea typeface="Arial"/>
              <a:cs typeface="Arial"/>
              <a:sym typeface="Arial"/>
            </a:endParaRPr>
          </a:p>
          <a:p>
            <a:pPr marL="457200" marR="0" lvl="3" indent="-177800" algn="l" rtl="0">
              <a:lnSpc>
                <a:spcPct val="85000"/>
              </a:lnSpc>
              <a:spcBef>
                <a:spcPts val="774"/>
              </a:spcBef>
              <a:spcAft>
                <a:spcPts val="0"/>
              </a:spcAft>
              <a:buClr>
                <a:srgbClr val="262626"/>
              </a:buClr>
              <a:buSzPts val="2800"/>
              <a:buFont typeface="Arial"/>
              <a:buChar char=" "/>
            </a:pPr>
            <a:r>
              <a:rPr lang="es-AR" sz="2800" b="0" i="1" u="none" strike="noStrike" cap="none">
                <a:solidFill>
                  <a:srgbClr val="000000"/>
                </a:solidFill>
                <a:latin typeface="Calibri"/>
                <a:ea typeface="Calibri"/>
                <a:cs typeface="Calibri"/>
                <a:sym typeface="Calibri"/>
              </a:rPr>
              <a:t>Combinación de procedimientos y herramientas para gestionar las versiones de los ECS que se crean a lo largo del proceso de software.</a:t>
            </a:r>
            <a:endParaRPr sz="2800" b="0" i="0" u="none" strike="noStrike" cap="none">
              <a:latin typeface="Arial"/>
              <a:ea typeface="Arial"/>
              <a:cs typeface="Arial"/>
              <a:sym typeface="Arial"/>
            </a:endParaRPr>
          </a:p>
          <a:p>
            <a:pPr marL="457200" marR="0" lvl="3" indent="-177800" algn="l" rtl="0">
              <a:lnSpc>
                <a:spcPct val="85000"/>
              </a:lnSpc>
              <a:spcBef>
                <a:spcPts val="774"/>
              </a:spcBef>
              <a:spcAft>
                <a:spcPts val="0"/>
              </a:spcAft>
              <a:buClr>
                <a:srgbClr val="262626"/>
              </a:buClr>
              <a:buSzPts val="2800"/>
              <a:buFont typeface="Arial"/>
              <a:buChar char=" "/>
            </a:pPr>
            <a:r>
              <a:rPr lang="es-AR" sz="2800" b="0" i="1" u="sng" strike="noStrike" cap="none">
                <a:solidFill>
                  <a:srgbClr val="000000"/>
                </a:solidFill>
                <a:latin typeface="Calibri"/>
                <a:ea typeface="Calibri"/>
                <a:cs typeface="Calibri"/>
                <a:sym typeface="Calibri"/>
              </a:rPr>
              <a:t>Ejemplo de versiones</a:t>
            </a:r>
            <a:endParaRPr sz="2800" b="0" i="0" u="none" strike="noStrike" cap="none">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Un programa puede contener los módulos 1-2-3-4-5</a:t>
            </a:r>
            <a:endParaRPr sz="2800" b="0" i="0" u="none" strike="noStrike" cap="none">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Una versión puede utilizar los módulos 1-2-3-5</a:t>
            </a:r>
            <a:endParaRPr sz="2800" b="0" i="0" u="none" strike="noStrike" cap="none">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Otra versión puede utilizar los módulos 1-2-4-5</a:t>
            </a:r>
            <a:endParaRPr sz="2800" b="0" i="0" u="none" strike="noStrike" cap="none">
              <a:latin typeface="Arial"/>
              <a:ea typeface="Arial"/>
              <a:cs typeface="Arial"/>
              <a:sym typeface="Arial"/>
            </a:endParaRPr>
          </a:p>
          <a:p>
            <a:pPr marL="1519920" marR="0" lvl="1" indent="-884160" algn="l" rtl="0">
              <a:lnSpc>
                <a:spcPct val="85000"/>
              </a:lnSpc>
              <a:spcBef>
                <a:spcPts val="774"/>
              </a:spcBef>
              <a:spcAft>
                <a:spcPts val="0"/>
              </a:spcAft>
              <a:buNone/>
            </a:pPr>
            <a:r>
              <a:rPr lang="es-AR"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457200" marR="0" lvl="4"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Dos variantes de un mismo programa</a:t>
            </a:r>
            <a:endParaRPr sz="28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4"/>
        <p:cNvGrpSpPr/>
        <p:nvPr/>
      </p:nvGrpSpPr>
      <p:grpSpPr>
        <a:xfrm>
          <a:off x="0" y="0"/>
          <a:ext cx="0" cy="0"/>
          <a:chOff x="0" y="0"/>
          <a:chExt cx="0" cy="0"/>
        </a:xfrm>
      </p:grpSpPr>
      <p:sp>
        <p:nvSpPr>
          <p:cNvPr id="515" name="Google Shape;515;p95"/>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16" name="Google Shape;516;p95"/>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b" anchorCtr="0">
            <a:noAutofit/>
          </a:bodyPr>
          <a:lstStyle/>
          <a:p>
            <a:pPr marL="0" marR="0" lvl="0" indent="0" algn="r" rtl="0">
              <a:lnSpc>
                <a:spcPct val="100000"/>
              </a:lnSpc>
              <a:spcBef>
                <a:spcPts val="0"/>
              </a:spcBef>
              <a:spcAft>
                <a:spcPts val="0"/>
              </a:spcAft>
              <a:buNone/>
            </a:pPr>
            <a:fld id="{00000000-1234-1234-1234-123412341234}" type="slidenum">
              <a:rPr lang="es-AR" sz="13300" b="0" i="0" u="none" strike="noStrike" cap="none">
                <a:solidFill>
                  <a:srgbClr val="000000"/>
                </a:solidFill>
                <a:latin typeface="Calibri"/>
                <a:ea typeface="Calibri"/>
                <a:cs typeface="Calibri"/>
                <a:sym typeface="Calibri"/>
              </a:rPr>
              <a:t>18</a:t>
            </a:fld>
            <a:endParaRPr sz="13300" b="0" i="0" u="none" strike="noStrike" cap="none">
              <a:latin typeface="Arial"/>
              <a:ea typeface="Arial"/>
              <a:cs typeface="Arial"/>
              <a:sym typeface="Arial"/>
            </a:endParaRPr>
          </a:p>
        </p:txBody>
      </p:sp>
      <p:sp>
        <p:nvSpPr>
          <p:cNvPr id="517" name="Google Shape;517;p95"/>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18" name="Google Shape;518;p95"/>
          <p:cNvSpPr/>
          <p:nvPr/>
        </p:nvSpPr>
        <p:spPr>
          <a:xfrm>
            <a:off x="622080" y="19479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60350" algn="l" rtl="0">
              <a:lnSpc>
                <a:spcPct val="85000"/>
              </a:lnSpc>
              <a:spcBef>
                <a:spcPts val="0"/>
              </a:spcBef>
              <a:spcAft>
                <a:spcPts val="0"/>
              </a:spcAft>
              <a:buClr>
                <a:srgbClr val="262626"/>
              </a:buClr>
              <a:buSzPts val="4100"/>
              <a:buFont typeface="Arial"/>
              <a:buChar char=" "/>
            </a:pPr>
            <a:r>
              <a:rPr lang="es-AR" sz="4100" b="0" i="0" u="none" strike="noStrike" cap="none">
                <a:solidFill>
                  <a:srgbClr val="000000"/>
                </a:solidFill>
                <a:latin typeface="Calibri"/>
                <a:ea typeface="Calibri"/>
                <a:cs typeface="Calibri"/>
                <a:sym typeface="Calibri"/>
              </a:rPr>
              <a:t>2 - </a:t>
            </a:r>
            <a:r>
              <a:rPr lang="es-AR" sz="4100" b="1" i="0" u="none" strike="noStrike" cap="none">
                <a:solidFill>
                  <a:srgbClr val="000000"/>
                </a:solidFill>
                <a:latin typeface="Calibri"/>
                <a:ea typeface="Calibri"/>
                <a:cs typeface="Calibri"/>
                <a:sym typeface="Calibri"/>
              </a:rPr>
              <a:t>Control de versiones</a:t>
            </a:r>
            <a:endParaRPr sz="41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41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4100" b="0" i="0" u="none" strike="noStrike" cap="none">
              <a:latin typeface="Arial"/>
              <a:ea typeface="Arial"/>
              <a:cs typeface="Arial"/>
              <a:sym typeface="Arial"/>
            </a:endParaRPr>
          </a:p>
        </p:txBody>
      </p:sp>
      <p:sp>
        <p:nvSpPr>
          <p:cNvPr id="519" name="Google Shape;519;p95"/>
          <p:cNvSpPr/>
          <p:nvPr/>
        </p:nvSpPr>
        <p:spPr>
          <a:xfrm>
            <a:off x="2562840" y="6699240"/>
            <a:ext cx="823680" cy="2613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1800" b="0" i="0" u="none" strike="noStrike" cap="none">
                <a:solidFill>
                  <a:srgbClr val="000000"/>
                </a:solidFill>
                <a:latin typeface="Calibri"/>
                <a:ea typeface="Calibri"/>
                <a:cs typeface="Calibri"/>
                <a:sym typeface="Calibri"/>
              </a:rPr>
              <a:t>2022</a:t>
            </a:r>
            <a:endParaRPr sz="1800" b="0" i="0" u="none" strike="noStrike" cap="none">
              <a:latin typeface="Arial"/>
              <a:ea typeface="Arial"/>
              <a:cs typeface="Arial"/>
              <a:sym typeface="Arial"/>
            </a:endParaRPr>
          </a:p>
        </p:txBody>
      </p:sp>
      <p:sp>
        <p:nvSpPr>
          <p:cNvPr id="520" name="Google Shape;520;p95"/>
          <p:cNvSpPr/>
          <p:nvPr/>
        </p:nvSpPr>
        <p:spPr>
          <a:xfrm>
            <a:off x="1676520" y="-147960"/>
            <a:ext cx="303480" cy="3114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pic>
        <p:nvPicPr>
          <p:cNvPr id="521" name="Google Shape;521;p95"/>
          <p:cNvPicPr preferRelativeResize="0"/>
          <p:nvPr/>
        </p:nvPicPr>
        <p:blipFill rotWithShape="1">
          <a:blip r:embed="rId3">
            <a:alphaModFix/>
          </a:blip>
          <a:srcRect/>
          <a:stretch/>
        </p:blipFill>
        <p:spPr>
          <a:xfrm>
            <a:off x="309600" y="2856240"/>
            <a:ext cx="7790760" cy="4164480"/>
          </a:xfrm>
          <a:prstGeom prst="rect">
            <a:avLst/>
          </a:prstGeom>
          <a:noFill/>
          <a:ln>
            <a:noFill/>
          </a:ln>
        </p:spPr>
      </p:pic>
      <p:sp>
        <p:nvSpPr>
          <p:cNvPr id="522" name="Google Shape;522;p95"/>
          <p:cNvSpPr/>
          <p:nvPr/>
        </p:nvSpPr>
        <p:spPr>
          <a:xfrm>
            <a:off x="2349000" y="550044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V1.0</a:t>
            </a:r>
            <a:endParaRPr sz="1240" b="0" i="0" u="none" strike="noStrike" cap="none">
              <a:latin typeface="Arial"/>
              <a:ea typeface="Arial"/>
              <a:cs typeface="Arial"/>
              <a:sym typeface="Arial"/>
            </a:endParaRPr>
          </a:p>
        </p:txBody>
      </p:sp>
      <p:sp>
        <p:nvSpPr>
          <p:cNvPr id="523" name="Google Shape;523;p95"/>
          <p:cNvSpPr/>
          <p:nvPr/>
        </p:nvSpPr>
        <p:spPr>
          <a:xfrm>
            <a:off x="4551120" y="398952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V1.1</a:t>
            </a:r>
            <a:endParaRPr sz="1240" b="0" i="0" u="none" strike="noStrike" cap="none">
              <a:latin typeface="Arial"/>
              <a:ea typeface="Arial"/>
              <a:cs typeface="Arial"/>
              <a:sym typeface="Arial"/>
            </a:endParaRPr>
          </a:p>
        </p:txBody>
      </p:sp>
      <p:sp>
        <p:nvSpPr>
          <p:cNvPr id="524" name="Google Shape;524;p95"/>
          <p:cNvSpPr/>
          <p:nvPr/>
        </p:nvSpPr>
        <p:spPr>
          <a:xfrm>
            <a:off x="5006160" y="455292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V1.2.1</a:t>
            </a:r>
            <a:endParaRPr sz="1240" b="0" i="0" u="none" strike="noStrike" cap="none">
              <a:latin typeface="Arial"/>
              <a:ea typeface="Arial"/>
              <a:cs typeface="Arial"/>
              <a:sym typeface="Arial"/>
            </a:endParaRPr>
          </a:p>
        </p:txBody>
      </p:sp>
      <p:sp>
        <p:nvSpPr>
          <p:cNvPr id="525" name="Google Shape;525;p95"/>
          <p:cNvSpPr/>
          <p:nvPr/>
        </p:nvSpPr>
        <p:spPr>
          <a:xfrm>
            <a:off x="6048720" y="4465800"/>
            <a:ext cx="1014840" cy="3812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100000"/>
              </a:lnSpc>
              <a:spcBef>
                <a:spcPts val="0"/>
              </a:spcBef>
              <a:spcAft>
                <a:spcPts val="0"/>
              </a:spcAft>
              <a:buNone/>
            </a:pPr>
            <a:r>
              <a:rPr lang="es-AR" sz="1500" b="0" i="0" u="none" strike="noStrike" cap="none">
                <a:solidFill>
                  <a:srgbClr val="000000"/>
                </a:solidFill>
                <a:latin typeface="Calibri"/>
                <a:ea typeface="Calibri"/>
                <a:cs typeface="Calibri"/>
                <a:sym typeface="Calibri"/>
              </a:rPr>
              <a:t>V1.2.2</a:t>
            </a:r>
            <a:endParaRPr sz="1500" b="0" i="0" u="none" strike="noStrike" cap="none">
              <a:latin typeface="Arial"/>
              <a:ea typeface="Arial"/>
              <a:cs typeface="Arial"/>
              <a:sym typeface="Arial"/>
            </a:endParaRPr>
          </a:p>
        </p:txBody>
      </p:sp>
      <p:sp>
        <p:nvSpPr>
          <p:cNvPr id="526" name="Google Shape;526;p95"/>
          <p:cNvSpPr/>
          <p:nvPr/>
        </p:nvSpPr>
        <p:spPr>
          <a:xfrm>
            <a:off x="4939560" y="496872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V1.2</a:t>
            </a:r>
            <a:endParaRPr sz="1240" b="0" i="0" u="none" strike="noStrike" cap="none">
              <a:latin typeface="Arial"/>
              <a:ea typeface="Arial"/>
              <a:cs typeface="Arial"/>
              <a:sym typeface="Arial"/>
            </a:endParaRPr>
          </a:p>
        </p:txBody>
      </p:sp>
      <p:sp>
        <p:nvSpPr>
          <p:cNvPr id="527" name="Google Shape;527;p95"/>
          <p:cNvSpPr/>
          <p:nvPr/>
        </p:nvSpPr>
        <p:spPr>
          <a:xfrm>
            <a:off x="6556320" y="5325120"/>
            <a:ext cx="646200" cy="294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0000"/>
              </a:lnSpc>
              <a:spcBef>
                <a:spcPts val="0"/>
              </a:spcBef>
              <a:spcAft>
                <a:spcPts val="0"/>
              </a:spcAft>
              <a:buNone/>
            </a:pPr>
            <a:r>
              <a:rPr lang="es-AR" sz="1240" b="0" i="0" u="none" strike="noStrike" cap="none">
                <a:solidFill>
                  <a:srgbClr val="000000"/>
                </a:solidFill>
                <a:latin typeface="Calibri"/>
                <a:ea typeface="Calibri"/>
                <a:cs typeface="Calibri"/>
                <a:sym typeface="Calibri"/>
              </a:rPr>
              <a:t>V1.3</a:t>
            </a:r>
            <a:endParaRPr sz="1240" b="0" i="0" u="none" strike="noStrike" cap="none">
              <a:latin typeface="Arial"/>
              <a:ea typeface="Arial"/>
              <a:cs typeface="Arial"/>
              <a:sym typeface="Arial"/>
            </a:endParaRPr>
          </a:p>
        </p:txBody>
      </p:sp>
      <p:pic>
        <p:nvPicPr>
          <p:cNvPr id="528" name="Google Shape;528;p95"/>
          <p:cNvPicPr preferRelativeResize="0"/>
          <p:nvPr/>
        </p:nvPicPr>
        <p:blipFill rotWithShape="1">
          <a:blip r:embed="rId4">
            <a:alphaModFix/>
          </a:blip>
          <a:srcRect/>
          <a:stretch/>
        </p:blipFill>
        <p:spPr>
          <a:xfrm>
            <a:off x="8033400" y="1521360"/>
            <a:ext cx="4129560" cy="54993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3"/>
        <p:cNvGrpSpPr/>
        <p:nvPr/>
      </p:nvGrpSpPr>
      <p:grpSpPr>
        <a:xfrm>
          <a:off x="0" y="0"/>
          <a:ext cx="0" cy="0"/>
          <a:chOff x="0" y="0"/>
          <a:chExt cx="0" cy="0"/>
        </a:xfrm>
      </p:grpSpPr>
      <p:sp>
        <p:nvSpPr>
          <p:cNvPr id="534" name="Google Shape;534;p96"/>
          <p:cNvSpPr/>
          <p:nvPr/>
        </p:nvSpPr>
        <p:spPr>
          <a:xfrm>
            <a:off x="622080" y="511560"/>
            <a:ext cx="10215720" cy="130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35" name="Google Shape;535;p96"/>
          <p:cNvSpPr/>
          <p:nvPr/>
        </p:nvSpPr>
        <p:spPr>
          <a:xfrm>
            <a:off x="146520" y="1326960"/>
            <a:ext cx="12022200" cy="52257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1" indent="-152400" algn="l" rtl="0">
              <a:lnSpc>
                <a:spcPct val="85000"/>
              </a:lnSpc>
              <a:spcBef>
                <a:spcPts val="774"/>
              </a:spcBef>
              <a:spcAft>
                <a:spcPts val="0"/>
              </a:spcAft>
              <a:buClr>
                <a:srgbClr val="C00000"/>
              </a:buClr>
              <a:buSzPts val="2400"/>
              <a:buFont typeface="Arial"/>
              <a:buChar char=" "/>
            </a:pPr>
            <a:r>
              <a:rPr lang="es-AR" sz="2400" b="0" i="0" u="none" strike="noStrike" cap="none">
                <a:solidFill>
                  <a:srgbClr val="000000"/>
                </a:solidFill>
                <a:latin typeface="Calibri"/>
                <a:ea typeface="Calibri"/>
                <a:cs typeface="Calibri"/>
                <a:sym typeface="Calibri"/>
              </a:rPr>
              <a:t>2 - </a:t>
            </a:r>
            <a:r>
              <a:rPr lang="es-AR" sz="2400" b="1" i="0" u="none" strike="noStrike" cap="none">
                <a:solidFill>
                  <a:srgbClr val="000000"/>
                </a:solidFill>
                <a:latin typeface="Calibri"/>
                <a:ea typeface="Calibri"/>
                <a:cs typeface="Calibri"/>
                <a:sym typeface="Calibri"/>
              </a:rPr>
              <a:t>Control de versiones</a:t>
            </a:r>
            <a:endParaRPr sz="2400" b="0" i="0" u="none" strike="noStrike" cap="none">
              <a:latin typeface="Arial"/>
              <a:ea typeface="Arial"/>
              <a:cs typeface="Arial"/>
              <a:sym typeface="Arial"/>
            </a:endParaRPr>
          </a:p>
          <a:p>
            <a:pPr marL="448919" marR="0" lvl="0" indent="-289800" algn="l" rtl="0">
              <a:lnSpc>
                <a:spcPct val="85000"/>
              </a:lnSpc>
              <a:spcBef>
                <a:spcPts val="774"/>
              </a:spcBef>
              <a:spcAft>
                <a:spcPts val="0"/>
              </a:spcAft>
              <a:buNone/>
            </a:pPr>
            <a:endParaRPr sz="24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2400" b="0" i="0" u="none" strike="noStrike" cap="none">
              <a:latin typeface="Arial"/>
              <a:ea typeface="Arial"/>
              <a:cs typeface="Arial"/>
              <a:sym typeface="Arial"/>
            </a:endParaRPr>
          </a:p>
        </p:txBody>
      </p:sp>
      <p:sp>
        <p:nvSpPr>
          <p:cNvPr id="536" name="Google Shape;536;p96"/>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pic>
        <p:nvPicPr>
          <p:cNvPr id="537" name="Google Shape;537;p96"/>
          <p:cNvPicPr preferRelativeResize="0"/>
          <p:nvPr/>
        </p:nvPicPr>
        <p:blipFill rotWithShape="1">
          <a:blip r:embed="rId3">
            <a:alphaModFix/>
          </a:blip>
          <a:srcRect/>
          <a:stretch/>
        </p:blipFill>
        <p:spPr>
          <a:xfrm>
            <a:off x="1332360" y="2298960"/>
            <a:ext cx="10008720" cy="454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3"/>
        <p:cNvGrpSpPr/>
        <p:nvPr/>
      </p:nvGrpSpPr>
      <p:grpSpPr>
        <a:xfrm>
          <a:off x="0" y="0"/>
          <a:ext cx="0" cy="0"/>
          <a:chOff x="0" y="0"/>
          <a:chExt cx="0" cy="0"/>
        </a:xfrm>
      </p:grpSpPr>
      <p:sp>
        <p:nvSpPr>
          <p:cNvPr id="364" name="Google Shape;364;p80"/>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100000"/>
              </a:lnSpc>
              <a:spcBef>
                <a:spcPts val="0"/>
              </a:spcBef>
              <a:spcAft>
                <a:spcPts val="0"/>
              </a:spcAft>
              <a:buNone/>
            </a:pPr>
            <a:r>
              <a:rPr lang="es-AR" sz="4000" b="0" i="0" u="none" strike="noStrike" cap="none">
                <a:solidFill>
                  <a:srgbClr val="70AD47"/>
                </a:solidFill>
                <a:latin typeface="Calibri"/>
                <a:ea typeface="Calibri"/>
                <a:cs typeface="Calibri"/>
                <a:sym typeface="Calibri"/>
              </a:rPr>
              <a:t>Contenidos</a:t>
            </a:r>
            <a:endParaRPr sz="4000" b="0" i="0" u="none" strike="noStrike" cap="none">
              <a:latin typeface="Arial"/>
              <a:ea typeface="Arial"/>
              <a:cs typeface="Arial"/>
              <a:sym typeface="Arial"/>
            </a:endParaRPr>
          </a:p>
        </p:txBody>
      </p:sp>
      <p:sp>
        <p:nvSpPr>
          <p:cNvPr id="365" name="Google Shape;365;p80"/>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66" name="Google Shape;366;p80"/>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67" name="Google Shape;367;p80"/>
          <p:cNvSpPr/>
          <p:nvPr/>
        </p:nvSpPr>
        <p:spPr>
          <a:xfrm>
            <a:off x="622080" y="19479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571680" marR="0" lvl="0" indent="-571680" algn="l" rtl="0">
              <a:lnSpc>
                <a:spcPct val="85000"/>
              </a:lnSpc>
              <a:spcBef>
                <a:spcPts val="0"/>
              </a:spcBef>
              <a:spcAft>
                <a:spcPts val="0"/>
              </a:spcAft>
              <a:buClr>
                <a:srgbClr val="C00000"/>
              </a:buClr>
              <a:buSzPts val="3600"/>
              <a:buFont typeface="Noto Sans Symbols"/>
              <a:buChar char="❖"/>
            </a:pPr>
            <a:r>
              <a:rPr lang="es-AR" sz="3600" b="0" i="0" u="none" strike="noStrike" cap="none" dirty="0">
                <a:solidFill>
                  <a:srgbClr val="000000"/>
                </a:solidFill>
                <a:latin typeface="Calibri"/>
                <a:ea typeface="Calibri"/>
                <a:cs typeface="Calibri"/>
                <a:sym typeface="Calibri"/>
              </a:rPr>
              <a:t>Gestión de la Configuración del Software (GCS)</a:t>
            </a:r>
            <a:endParaRPr sz="3600" b="0" i="0" u="none" strike="noStrike" cap="none" dirty="0">
              <a:latin typeface="Arial"/>
              <a:ea typeface="Arial"/>
              <a:cs typeface="Arial"/>
              <a:sym typeface="Arial"/>
            </a:endParaRPr>
          </a:p>
          <a:p>
            <a:pPr marL="571680" marR="0" lvl="0" indent="-571680" algn="l" rtl="0">
              <a:lnSpc>
                <a:spcPct val="85000"/>
              </a:lnSpc>
              <a:spcBef>
                <a:spcPts val="1681"/>
              </a:spcBef>
              <a:spcAft>
                <a:spcPts val="0"/>
              </a:spcAft>
              <a:buClr>
                <a:srgbClr val="C00000"/>
              </a:buClr>
              <a:buSzPts val="3600"/>
              <a:buFont typeface="Noto Sans Symbols"/>
              <a:buChar char="❖"/>
            </a:pPr>
            <a:r>
              <a:rPr lang="es-AR" sz="3600" b="0" i="0" u="none" strike="noStrike" cap="none" dirty="0">
                <a:solidFill>
                  <a:srgbClr val="000000"/>
                </a:solidFill>
                <a:latin typeface="Calibri"/>
                <a:ea typeface="Calibri"/>
                <a:cs typeface="Calibri"/>
                <a:sym typeface="Calibri"/>
              </a:rPr>
              <a:t>Gestión de Proyectos</a:t>
            </a:r>
            <a:endParaRPr sz="3600" b="0" i="0" u="none" strike="noStrike" cap="none" dirty="0">
              <a:latin typeface="Arial"/>
              <a:ea typeface="Arial"/>
              <a:cs typeface="Arial"/>
              <a:sym typeface="Arial"/>
            </a:endParaRPr>
          </a:p>
          <a:p>
            <a:pPr marL="1486080" marR="0" lvl="3" indent="-571680" algn="l" rtl="0">
              <a:lnSpc>
                <a:spcPct val="85000"/>
              </a:lnSpc>
              <a:spcBef>
                <a:spcPts val="774"/>
              </a:spcBef>
              <a:spcAft>
                <a:spcPts val="0"/>
              </a:spcAft>
              <a:buClr>
                <a:srgbClr val="000000"/>
              </a:buClr>
              <a:buSzPts val="3600"/>
              <a:buFont typeface="Arial"/>
              <a:buChar char="•"/>
            </a:pPr>
            <a:r>
              <a:rPr lang="es-AR" sz="3600" b="0" i="0" u="none" strike="noStrike" cap="none" dirty="0">
                <a:solidFill>
                  <a:srgbClr val="000000"/>
                </a:solidFill>
                <a:latin typeface="Calibri"/>
                <a:ea typeface="Calibri"/>
                <a:cs typeface="Calibri"/>
                <a:sym typeface="Calibri"/>
              </a:rPr>
              <a:t>Planificación Organizativa</a:t>
            </a:r>
            <a:endParaRPr sz="3600" b="0" i="0" u="none" strike="noStrike" cap="none" dirty="0">
              <a:latin typeface="Arial"/>
              <a:ea typeface="Arial"/>
              <a:cs typeface="Arial"/>
              <a:sym typeface="Arial"/>
            </a:endParaRPr>
          </a:p>
          <a:p>
            <a:pPr marR="0" lvl="0" algn="l" rtl="0">
              <a:lnSpc>
                <a:spcPct val="85000"/>
              </a:lnSpc>
              <a:spcBef>
                <a:spcPts val="1681"/>
              </a:spcBef>
              <a:spcAft>
                <a:spcPts val="0"/>
              </a:spcAft>
              <a:buClr>
                <a:srgbClr val="000000"/>
              </a:buClr>
              <a:buSzPts val="3600"/>
            </a:pPr>
            <a:endParaRPr sz="3600" b="0" i="0" u="none" strike="noStrike" cap="none"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2"/>
        <p:cNvGrpSpPr/>
        <p:nvPr/>
      </p:nvGrpSpPr>
      <p:grpSpPr>
        <a:xfrm>
          <a:off x="0" y="0"/>
          <a:ext cx="0" cy="0"/>
          <a:chOff x="0" y="0"/>
          <a:chExt cx="0" cy="0"/>
        </a:xfrm>
      </p:grpSpPr>
      <p:sp>
        <p:nvSpPr>
          <p:cNvPr id="543" name="Google Shape;543;p97"/>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544" name="Google Shape;544;p97"/>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45" name="Google Shape;545;p97"/>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46" name="Google Shape;546;p97"/>
          <p:cNvSpPr/>
          <p:nvPr/>
        </p:nvSpPr>
        <p:spPr>
          <a:xfrm>
            <a:off x="736560" y="201312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152400" algn="l" rtl="0">
              <a:lnSpc>
                <a:spcPct val="85000"/>
              </a:lnSpc>
              <a:spcBef>
                <a:spcPts val="0"/>
              </a:spcBef>
              <a:spcAft>
                <a:spcPts val="0"/>
              </a:spcAft>
              <a:buClr>
                <a:srgbClr val="C00000"/>
              </a:buClr>
              <a:buSzPts val="2400"/>
              <a:buFont typeface="Arial"/>
              <a:buChar char="»"/>
            </a:pPr>
            <a:r>
              <a:rPr lang="es-AR" sz="2400" b="0" i="0" u="none" strike="noStrike" cap="none" dirty="0">
                <a:solidFill>
                  <a:srgbClr val="000000"/>
                </a:solidFill>
                <a:latin typeface="Calibri"/>
                <a:ea typeface="Calibri"/>
                <a:cs typeface="Calibri"/>
                <a:sym typeface="Calibri"/>
              </a:rPr>
              <a:t>Proceso de la GCS</a:t>
            </a:r>
            <a:endParaRPr sz="2400" b="0" i="0" u="none" strike="noStrike" cap="none" dirty="0">
              <a:latin typeface="Arial"/>
              <a:ea typeface="Arial"/>
              <a:cs typeface="Arial"/>
              <a:sym typeface="Arial"/>
            </a:endParaRPr>
          </a:p>
          <a:p>
            <a:pPr marL="0" marR="0" lvl="1" indent="-152400" algn="l" rtl="0">
              <a:lnSpc>
                <a:spcPct val="85000"/>
              </a:lnSpc>
              <a:spcBef>
                <a:spcPts val="774"/>
              </a:spcBef>
              <a:spcAft>
                <a:spcPts val="0"/>
              </a:spcAft>
              <a:buClr>
                <a:srgbClr val="262626"/>
              </a:buClr>
              <a:buSzPts val="2400"/>
              <a:buFont typeface="Arial"/>
              <a:buChar char=" "/>
            </a:pPr>
            <a:r>
              <a:rPr lang="es-AR" sz="2400" b="0" i="0" u="none" strike="noStrike" cap="none" dirty="0">
                <a:solidFill>
                  <a:srgbClr val="000000"/>
                </a:solidFill>
                <a:latin typeface="Calibri"/>
                <a:ea typeface="Calibri"/>
                <a:cs typeface="Calibri"/>
                <a:sym typeface="Calibri"/>
              </a:rPr>
              <a:t>2 - Control de versiones</a:t>
            </a:r>
          </a:p>
          <a:p>
            <a:pPr marL="0" marR="0" lvl="1" indent="-152400" algn="l" rtl="0">
              <a:lnSpc>
                <a:spcPct val="85000"/>
              </a:lnSpc>
              <a:spcBef>
                <a:spcPts val="774"/>
              </a:spcBef>
              <a:spcAft>
                <a:spcPts val="0"/>
              </a:spcAft>
              <a:buClr>
                <a:srgbClr val="262626"/>
              </a:buClr>
              <a:buSzPts val="2400"/>
              <a:buFont typeface="Arial"/>
              <a:buChar char=" "/>
            </a:pPr>
            <a:endParaRPr lang="es-AR" sz="2400" dirty="0">
              <a:latin typeface="Calibri"/>
              <a:ea typeface="Calibri"/>
              <a:cs typeface="Calibri"/>
              <a:sym typeface="Calibri"/>
            </a:endParaRPr>
          </a:p>
          <a:p>
            <a:pPr marL="0" marR="0" lvl="1" indent="-152400" algn="l" rtl="0">
              <a:lnSpc>
                <a:spcPct val="85000"/>
              </a:lnSpc>
              <a:spcBef>
                <a:spcPts val="774"/>
              </a:spcBef>
              <a:spcAft>
                <a:spcPts val="0"/>
              </a:spcAft>
              <a:buClr>
                <a:srgbClr val="262626"/>
              </a:buClr>
              <a:buSzPts val="2400"/>
              <a:buFont typeface="Arial"/>
              <a:buChar char=" "/>
            </a:pPr>
            <a:endParaRPr lang="es-AR" sz="2400" b="0" i="0" u="none" strike="noStrike" cap="none" dirty="0">
              <a:latin typeface="Calibri"/>
              <a:ea typeface="Calibri"/>
              <a:cs typeface="Calibri"/>
              <a:sym typeface="Calibri"/>
            </a:endParaRPr>
          </a:p>
          <a:p>
            <a:pPr marL="0" marR="0" lvl="1" indent="-152400" algn="l" rtl="0">
              <a:lnSpc>
                <a:spcPct val="85000"/>
              </a:lnSpc>
              <a:spcBef>
                <a:spcPts val="774"/>
              </a:spcBef>
              <a:spcAft>
                <a:spcPts val="0"/>
              </a:spcAft>
              <a:buClr>
                <a:srgbClr val="262626"/>
              </a:buClr>
              <a:buSzPts val="2400"/>
              <a:buFont typeface="Arial"/>
              <a:buChar char=" "/>
            </a:pPr>
            <a:r>
              <a:rPr lang="es-AR" sz="2400" dirty="0">
                <a:latin typeface="Calibri"/>
                <a:ea typeface="Calibri"/>
                <a:cs typeface="Calibri"/>
                <a:sym typeface="Calibri"/>
              </a:rPr>
              <a:t>Puede utilizarse el software</a:t>
            </a:r>
          </a:p>
          <a:p>
            <a:pPr marL="0" marR="0" lvl="1" indent="-152400" algn="l" rtl="0">
              <a:lnSpc>
                <a:spcPct val="85000"/>
              </a:lnSpc>
              <a:spcBef>
                <a:spcPts val="774"/>
              </a:spcBef>
              <a:spcAft>
                <a:spcPts val="0"/>
              </a:spcAft>
              <a:buClr>
                <a:srgbClr val="262626"/>
              </a:buClr>
              <a:buSzPts val="2400"/>
              <a:buFont typeface="Arial"/>
              <a:buChar char=" "/>
            </a:pPr>
            <a:r>
              <a:rPr lang="es-AR" b="0" i="0" u="none" strike="noStrike" cap="none" dirty="0" err="1">
                <a:latin typeface="Arial"/>
                <a:ea typeface="Arial"/>
                <a:cs typeface="Arial"/>
                <a:sym typeface="Arial"/>
              </a:rPr>
              <a:t>Concurrent</a:t>
            </a:r>
            <a:r>
              <a:rPr lang="es-AR" b="0" i="0" u="none" strike="noStrike" cap="none" dirty="0">
                <a:latin typeface="Arial"/>
                <a:ea typeface="Arial"/>
                <a:cs typeface="Arial"/>
                <a:sym typeface="Arial"/>
              </a:rPr>
              <a:t> </a:t>
            </a:r>
            <a:r>
              <a:rPr lang="es-AR" b="0" i="0" u="none" strike="noStrike" cap="none" dirty="0" err="1">
                <a:latin typeface="Arial"/>
                <a:ea typeface="Arial"/>
                <a:cs typeface="Arial"/>
                <a:sym typeface="Arial"/>
              </a:rPr>
              <a:t>Versions</a:t>
            </a:r>
            <a:r>
              <a:rPr lang="es-AR" b="0" i="0" u="none" strike="noStrike" cap="none" dirty="0">
                <a:latin typeface="Arial"/>
                <a:ea typeface="Arial"/>
                <a:cs typeface="Arial"/>
                <a:sym typeface="Arial"/>
              </a:rPr>
              <a:t> </a:t>
            </a:r>
            <a:r>
              <a:rPr lang="es-AR" b="0" i="0" u="none" strike="noStrike" cap="none" dirty="0" err="1">
                <a:latin typeface="Arial"/>
                <a:ea typeface="Arial"/>
                <a:cs typeface="Arial"/>
                <a:sym typeface="Arial"/>
              </a:rPr>
              <a:t>System</a:t>
            </a:r>
            <a:r>
              <a:rPr lang="es-AR" b="0" i="0" u="none" strike="noStrike" cap="none" dirty="0">
                <a:latin typeface="Arial"/>
                <a:ea typeface="Arial"/>
                <a:cs typeface="Arial"/>
                <a:sym typeface="Arial"/>
              </a:rPr>
              <a:t> (CVS)</a:t>
            </a:r>
            <a:endParaRPr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r>
              <a:rPr lang="es-AR" sz="1600" b="0" i="0" u="none" strike="noStrike" cap="none" dirty="0">
                <a:latin typeface="Arial"/>
                <a:ea typeface="Arial"/>
                <a:cs typeface="Arial"/>
                <a:sym typeface="Arial"/>
                <a:hlinkClick r:id="rId3"/>
              </a:rPr>
              <a:t>https://www.nongnu.org/cvs/</a:t>
            </a:r>
            <a:endParaRPr sz="1600" b="0" i="0" u="none" strike="noStrike" cap="none" dirty="0">
              <a:latin typeface="Arial"/>
              <a:ea typeface="Arial"/>
              <a:cs typeface="Arial"/>
              <a:sym typeface="Arial"/>
            </a:endParaRPr>
          </a:p>
        </p:txBody>
      </p:sp>
      <p:pic>
        <p:nvPicPr>
          <p:cNvPr id="547" name="Google Shape;547;p97"/>
          <p:cNvPicPr preferRelativeResize="0"/>
          <p:nvPr/>
        </p:nvPicPr>
        <p:blipFill rotWithShape="1">
          <a:blip r:embed="rId4">
            <a:alphaModFix/>
          </a:blip>
          <a:srcRect/>
          <a:stretch/>
        </p:blipFill>
        <p:spPr>
          <a:xfrm>
            <a:off x="5401080" y="1900513"/>
            <a:ext cx="6427080" cy="512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2"/>
        <p:cNvGrpSpPr/>
        <p:nvPr/>
      </p:nvGrpSpPr>
      <p:grpSpPr>
        <a:xfrm>
          <a:off x="0" y="0"/>
          <a:ext cx="0" cy="0"/>
          <a:chOff x="0" y="0"/>
          <a:chExt cx="0" cy="0"/>
        </a:xfrm>
      </p:grpSpPr>
      <p:sp>
        <p:nvSpPr>
          <p:cNvPr id="553" name="Google Shape;553;p98"/>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54" name="Google Shape;554;p98"/>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b" anchorCtr="0">
            <a:noAutofit/>
          </a:bodyPr>
          <a:lstStyle/>
          <a:p>
            <a:pPr marL="0" marR="0" lvl="0" indent="0" algn="r" rtl="0">
              <a:lnSpc>
                <a:spcPct val="100000"/>
              </a:lnSpc>
              <a:spcBef>
                <a:spcPts val="0"/>
              </a:spcBef>
              <a:spcAft>
                <a:spcPts val="0"/>
              </a:spcAft>
              <a:buNone/>
            </a:pPr>
            <a:fld id="{00000000-1234-1234-1234-123412341234}" type="slidenum">
              <a:rPr lang="es-AR" sz="13300" b="0" i="0" u="none" strike="noStrike" cap="none">
                <a:solidFill>
                  <a:srgbClr val="000000"/>
                </a:solidFill>
                <a:latin typeface="Calibri"/>
                <a:ea typeface="Calibri"/>
                <a:cs typeface="Calibri"/>
                <a:sym typeface="Calibri"/>
              </a:rPr>
              <a:t>21</a:t>
            </a:fld>
            <a:endParaRPr sz="13300" b="0" i="0" u="none" strike="noStrike" cap="none">
              <a:latin typeface="Arial"/>
              <a:ea typeface="Arial"/>
              <a:cs typeface="Arial"/>
              <a:sym typeface="Arial"/>
            </a:endParaRPr>
          </a:p>
        </p:txBody>
      </p:sp>
      <p:sp>
        <p:nvSpPr>
          <p:cNvPr id="555" name="Google Shape;555;p98"/>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56" name="Google Shape;556;p98"/>
          <p:cNvSpPr/>
          <p:nvPr/>
        </p:nvSpPr>
        <p:spPr>
          <a:xfrm>
            <a:off x="736560" y="19695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03200" algn="l" rtl="0">
              <a:lnSpc>
                <a:spcPct val="85000"/>
              </a:lnSpc>
              <a:spcBef>
                <a:spcPts val="0"/>
              </a:spcBef>
              <a:spcAft>
                <a:spcPts val="0"/>
              </a:spcAft>
              <a:buClr>
                <a:srgbClr val="262626"/>
              </a:buClr>
              <a:buSzPts val="3200"/>
              <a:buFont typeface="Arial"/>
              <a:buChar char=" "/>
            </a:pPr>
            <a:r>
              <a:rPr lang="es-AR" sz="3200" b="0" i="0" u="none" strike="noStrike" cap="none">
                <a:solidFill>
                  <a:srgbClr val="000000"/>
                </a:solidFill>
                <a:latin typeface="Calibri"/>
                <a:ea typeface="Calibri"/>
                <a:cs typeface="Calibri"/>
                <a:sym typeface="Calibri"/>
              </a:rPr>
              <a:t>2 - Control de</a:t>
            </a:r>
            <a:endParaRPr sz="3200" b="0" i="0" u="none" strike="noStrike" cap="none">
              <a:latin typeface="Arial"/>
              <a:ea typeface="Arial"/>
              <a:cs typeface="Arial"/>
              <a:sym typeface="Arial"/>
            </a:endParaRPr>
          </a:p>
          <a:p>
            <a:pPr marL="0" marR="0" lvl="1" indent="-203200" algn="l" rtl="0">
              <a:lnSpc>
                <a:spcPct val="85000"/>
              </a:lnSpc>
              <a:spcBef>
                <a:spcPts val="774"/>
              </a:spcBef>
              <a:spcAft>
                <a:spcPts val="0"/>
              </a:spcAft>
              <a:buClr>
                <a:srgbClr val="262626"/>
              </a:buClr>
              <a:buSzPts val="3200"/>
              <a:buFont typeface="Arial"/>
              <a:buChar char=" "/>
            </a:pPr>
            <a:r>
              <a:rPr lang="es-AR" sz="3200" b="0" i="0" u="none" strike="noStrike" cap="none">
                <a:solidFill>
                  <a:srgbClr val="000000"/>
                </a:solidFill>
                <a:latin typeface="Calibri"/>
                <a:ea typeface="Calibri"/>
                <a:cs typeface="Calibri"/>
                <a:sym typeface="Calibri"/>
              </a:rPr>
              <a:t>versiones</a:t>
            </a:r>
            <a:endParaRPr sz="32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3200" b="0" i="0" u="none" strike="noStrike" cap="none">
              <a:latin typeface="Arial"/>
              <a:ea typeface="Arial"/>
              <a:cs typeface="Arial"/>
              <a:sym typeface="Arial"/>
            </a:endParaRPr>
          </a:p>
        </p:txBody>
      </p:sp>
      <p:pic>
        <p:nvPicPr>
          <p:cNvPr id="557" name="Google Shape;557;p98"/>
          <p:cNvPicPr preferRelativeResize="0"/>
          <p:nvPr/>
        </p:nvPicPr>
        <p:blipFill rotWithShape="1">
          <a:blip r:embed="rId3">
            <a:alphaModFix/>
          </a:blip>
          <a:srcRect/>
          <a:stretch/>
        </p:blipFill>
        <p:spPr>
          <a:xfrm>
            <a:off x="3602160" y="4384440"/>
            <a:ext cx="8579520" cy="2688120"/>
          </a:xfrm>
          <a:prstGeom prst="rect">
            <a:avLst/>
          </a:prstGeom>
          <a:noFill/>
          <a:ln>
            <a:noFill/>
          </a:ln>
        </p:spPr>
      </p:pic>
      <p:pic>
        <p:nvPicPr>
          <p:cNvPr id="558" name="Google Shape;558;p98"/>
          <p:cNvPicPr preferRelativeResize="0"/>
          <p:nvPr/>
        </p:nvPicPr>
        <p:blipFill rotWithShape="1">
          <a:blip r:embed="rId4">
            <a:alphaModFix/>
          </a:blip>
          <a:srcRect/>
          <a:stretch/>
        </p:blipFill>
        <p:spPr>
          <a:xfrm>
            <a:off x="3602160" y="1462320"/>
            <a:ext cx="8566920" cy="300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3"/>
        <p:cNvGrpSpPr/>
        <p:nvPr/>
      </p:nvGrpSpPr>
      <p:grpSpPr>
        <a:xfrm>
          <a:off x="0" y="0"/>
          <a:ext cx="0" cy="0"/>
          <a:chOff x="0" y="0"/>
          <a:chExt cx="0" cy="0"/>
        </a:xfrm>
      </p:grpSpPr>
      <p:sp>
        <p:nvSpPr>
          <p:cNvPr id="564" name="Google Shape;564;p99"/>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65" name="Google Shape;565;p99"/>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66" name="Google Shape;566;p99"/>
          <p:cNvSpPr/>
          <p:nvPr/>
        </p:nvSpPr>
        <p:spPr>
          <a:xfrm>
            <a:off x="6367800" y="6612913"/>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Cap. 9</a:t>
            </a: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p:txBody>
      </p:sp>
      <p:sp>
        <p:nvSpPr>
          <p:cNvPr id="567" name="Google Shape;567;p99"/>
          <p:cNvSpPr/>
          <p:nvPr/>
        </p:nvSpPr>
        <p:spPr>
          <a:xfrm>
            <a:off x="622080" y="1947960"/>
            <a:ext cx="1093284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03200" algn="l" rtl="0">
              <a:lnSpc>
                <a:spcPct val="85000"/>
              </a:lnSpc>
              <a:spcBef>
                <a:spcPts val="0"/>
              </a:spcBef>
              <a:spcAft>
                <a:spcPts val="0"/>
              </a:spcAft>
              <a:buClr>
                <a:srgbClr val="262626"/>
              </a:buClr>
              <a:buSzPts val="3200"/>
              <a:buFont typeface="Arial"/>
              <a:buChar char=" "/>
            </a:pPr>
            <a:r>
              <a:rPr lang="es-AR" sz="3200" b="0" i="0" u="none" strike="noStrike" cap="none">
                <a:solidFill>
                  <a:srgbClr val="000000"/>
                </a:solidFill>
                <a:latin typeface="Calibri"/>
                <a:ea typeface="Calibri"/>
                <a:cs typeface="Calibri"/>
                <a:sym typeface="Calibri"/>
              </a:rPr>
              <a:t>3 - Control de cambios</a:t>
            </a:r>
            <a:endParaRPr sz="3200" b="0" i="0" u="none" strike="noStrike" cap="none">
              <a:latin typeface="Arial"/>
              <a:ea typeface="Arial"/>
              <a:cs typeface="Arial"/>
              <a:sym typeface="Arial"/>
            </a:endParaRPr>
          </a:p>
          <a:p>
            <a:pPr marL="0" marR="0" lvl="2" indent="0" algn="just" rtl="0">
              <a:lnSpc>
                <a:spcPct val="85000"/>
              </a:lnSpc>
              <a:spcBef>
                <a:spcPts val="774"/>
              </a:spcBef>
              <a:spcAft>
                <a:spcPts val="0"/>
              </a:spcAft>
              <a:buNone/>
            </a:pPr>
            <a:r>
              <a:rPr lang="es-AR" sz="3200" b="0" i="0" u="none" strike="noStrike" cap="none">
                <a:solidFill>
                  <a:srgbClr val="000000"/>
                </a:solidFill>
                <a:latin typeface="Calibri"/>
                <a:ea typeface="Calibri"/>
                <a:cs typeface="Calibri"/>
                <a:sym typeface="Calibri"/>
              </a:rPr>
              <a:t>A lo largo del proyecto los cambios son inevitables  y el control es vital para el desarrollo del mismo</a:t>
            </a:r>
            <a:endParaRPr sz="3200" b="0" i="0" u="none" strike="noStrike" cap="none">
              <a:latin typeface="Arial"/>
              <a:ea typeface="Arial"/>
              <a:cs typeface="Arial"/>
              <a:sym typeface="Arial"/>
            </a:endParaRPr>
          </a:p>
          <a:p>
            <a:pPr marL="0" marR="0" lvl="2" indent="0" algn="just" rtl="0">
              <a:lnSpc>
                <a:spcPct val="85000"/>
              </a:lnSpc>
              <a:spcBef>
                <a:spcPts val="774"/>
              </a:spcBef>
              <a:spcAft>
                <a:spcPts val="0"/>
              </a:spcAft>
              <a:buNone/>
            </a:pPr>
            <a:r>
              <a:rPr lang="es-AR" sz="3200" b="0" i="0" u="none" strike="noStrike" cap="none">
                <a:solidFill>
                  <a:srgbClr val="000000"/>
                </a:solidFill>
                <a:latin typeface="Calibri"/>
                <a:ea typeface="Calibri"/>
                <a:cs typeface="Calibri"/>
                <a:sym typeface="Calibri"/>
              </a:rPr>
              <a:t>Combina los procedimientos humanos y las herramientas adecuadas para proporcionar un mecanismo para el control del cambio</a:t>
            </a:r>
            <a:endParaRPr sz="32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3200" b="0" i="0" u="none" strike="noStrike" cap="non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2"/>
        <p:cNvGrpSpPr/>
        <p:nvPr/>
      </p:nvGrpSpPr>
      <p:grpSpPr>
        <a:xfrm>
          <a:off x="0" y="0"/>
          <a:ext cx="0" cy="0"/>
          <a:chOff x="0" y="0"/>
          <a:chExt cx="0" cy="0"/>
        </a:xfrm>
      </p:grpSpPr>
      <p:pic>
        <p:nvPicPr>
          <p:cNvPr id="573" name="Google Shape;573;p100"/>
          <p:cNvPicPr preferRelativeResize="0"/>
          <p:nvPr/>
        </p:nvPicPr>
        <p:blipFill rotWithShape="1">
          <a:blip r:embed="rId3">
            <a:alphaModFix/>
          </a:blip>
          <a:srcRect l="2814" t="2754" r="2686" b="6941"/>
          <a:stretch/>
        </p:blipFill>
        <p:spPr>
          <a:xfrm>
            <a:off x="4235760" y="33480"/>
            <a:ext cx="7960320" cy="7020720"/>
          </a:xfrm>
          <a:prstGeom prst="rect">
            <a:avLst/>
          </a:prstGeom>
          <a:noFill/>
          <a:ln>
            <a:noFill/>
          </a:ln>
        </p:spPr>
      </p:pic>
      <p:sp>
        <p:nvSpPr>
          <p:cNvPr id="574" name="Google Shape;574;p100"/>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75" name="Google Shape;575;p100"/>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76" name="Google Shape;576;p100"/>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77" name="Google Shape;577;p100"/>
          <p:cNvSpPr/>
          <p:nvPr/>
        </p:nvSpPr>
        <p:spPr>
          <a:xfrm>
            <a:off x="0" y="181404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03200" algn="l" rtl="0">
              <a:lnSpc>
                <a:spcPct val="85000"/>
              </a:lnSpc>
              <a:spcBef>
                <a:spcPts val="0"/>
              </a:spcBef>
              <a:spcAft>
                <a:spcPts val="0"/>
              </a:spcAft>
              <a:buClr>
                <a:srgbClr val="262626"/>
              </a:buClr>
              <a:buSzPts val="3200"/>
              <a:buFont typeface="Arial"/>
              <a:buChar char=" "/>
            </a:pPr>
            <a:r>
              <a:rPr lang="es-AR" sz="3200" b="0" i="0" u="none" strike="noStrike" cap="none">
                <a:solidFill>
                  <a:srgbClr val="000000"/>
                </a:solidFill>
                <a:latin typeface="Calibri"/>
                <a:ea typeface="Calibri"/>
                <a:cs typeface="Calibri"/>
                <a:sym typeface="Calibri"/>
              </a:rPr>
              <a:t>3 -Control de cambios</a:t>
            </a:r>
            <a:endParaRPr sz="32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3200" b="0" i="0" u="none" strike="noStrike" cap="non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2"/>
        <p:cNvGrpSpPr/>
        <p:nvPr/>
      </p:nvGrpSpPr>
      <p:grpSpPr>
        <a:xfrm>
          <a:off x="0" y="0"/>
          <a:ext cx="0" cy="0"/>
          <a:chOff x="0" y="0"/>
          <a:chExt cx="0" cy="0"/>
        </a:xfrm>
      </p:grpSpPr>
      <p:sp>
        <p:nvSpPr>
          <p:cNvPr id="583" name="Google Shape;583;p101"/>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84" name="Google Shape;584;p101"/>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85" name="Google Shape;585;p101"/>
          <p:cNvSpPr/>
          <p:nvPr/>
        </p:nvSpPr>
        <p:spPr>
          <a:xfrm>
            <a:off x="6367800" y="653292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Cap. 22</a:t>
            </a: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dirty="0">
              <a:latin typeface="Arial"/>
              <a:ea typeface="Arial"/>
              <a:cs typeface="Arial"/>
              <a:sym typeface="Arial"/>
            </a:endParaRPr>
          </a:p>
        </p:txBody>
      </p:sp>
      <p:sp>
        <p:nvSpPr>
          <p:cNvPr id="586" name="Google Shape;586;p101"/>
          <p:cNvSpPr/>
          <p:nvPr/>
        </p:nvSpPr>
        <p:spPr>
          <a:xfrm>
            <a:off x="622080" y="1947960"/>
            <a:ext cx="104277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3 -</a:t>
            </a:r>
            <a:r>
              <a:rPr lang="es-AR" sz="2800" b="1" i="0" u="none" strike="noStrike" cap="none">
                <a:solidFill>
                  <a:srgbClr val="000000"/>
                </a:solidFill>
                <a:latin typeface="Calibri"/>
                <a:ea typeface="Calibri"/>
                <a:cs typeface="Calibri"/>
                <a:sym typeface="Calibri"/>
              </a:rPr>
              <a:t>Control de cambios</a:t>
            </a:r>
            <a:endParaRPr sz="2800" b="0" i="0" u="none" strike="noStrike" cap="none">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a:solidFill>
                  <a:srgbClr val="000000"/>
                </a:solidFill>
                <a:latin typeface="Calibri"/>
                <a:ea typeface="Calibri"/>
                <a:cs typeface="Calibri"/>
                <a:sym typeface="Calibri"/>
              </a:rPr>
              <a:t>La autoridad de control de cambios (ACC) evalúa:</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¿Cómo impactará el cambio en el hardware?</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¿Cómo impactará el cambio en el rendimiento?</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¿Cómo alterará el cambio la percepción del cliente sobre el producto?</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¿Cómo afectará el cambio a la calidad y a la fiabilidad?</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1"/>
        <p:cNvGrpSpPr/>
        <p:nvPr/>
      </p:nvGrpSpPr>
      <p:grpSpPr>
        <a:xfrm>
          <a:off x="0" y="0"/>
          <a:ext cx="0" cy="0"/>
          <a:chOff x="0" y="0"/>
          <a:chExt cx="0" cy="0"/>
        </a:xfrm>
      </p:grpSpPr>
      <p:sp>
        <p:nvSpPr>
          <p:cNvPr id="592" name="Google Shape;592;p102"/>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593" name="Google Shape;593;p102"/>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594" name="Google Shape;594;p102"/>
          <p:cNvSpPr/>
          <p:nvPr/>
        </p:nvSpPr>
        <p:spPr>
          <a:xfrm>
            <a:off x="6276360" y="66664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22</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595" name="Google Shape;595;p102"/>
          <p:cNvSpPr/>
          <p:nvPr/>
        </p:nvSpPr>
        <p:spPr>
          <a:xfrm>
            <a:off x="622080" y="1947960"/>
            <a:ext cx="977436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4 - </a:t>
            </a:r>
            <a:r>
              <a:rPr lang="es-AR" sz="2800" b="1" i="0" u="none" strike="noStrike" cap="none">
                <a:solidFill>
                  <a:srgbClr val="000000"/>
                </a:solidFill>
                <a:latin typeface="Calibri"/>
                <a:ea typeface="Calibri"/>
                <a:cs typeface="Calibri"/>
                <a:sym typeface="Calibri"/>
              </a:rPr>
              <a:t>Auditoría de la configuración</a:t>
            </a:r>
            <a:endParaRPr sz="2800" b="0" i="0" u="none" strike="noStrike" cap="none">
              <a:latin typeface="Arial"/>
              <a:ea typeface="Arial"/>
              <a:cs typeface="Arial"/>
              <a:sym typeface="Arial"/>
            </a:endParaRPr>
          </a:p>
          <a:p>
            <a:pPr marL="0" marR="0" lvl="2" indent="0" algn="just" rtl="0">
              <a:lnSpc>
                <a:spcPct val="85000"/>
              </a:lnSpc>
              <a:spcBef>
                <a:spcPts val="774"/>
              </a:spcBef>
              <a:spcAft>
                <a:spcPts val="0"/>
              </a:spcAft>
              <a:buNone/>
            </a:pPr>
            <a:r>
              <a:rPr lang="es-AR" sz="2800" b="0" i="1" u="none" strike="noStrike" cap="none">
                <a:solidFill>
                  <a:srgbClr val="000000"/>
                </a:solidFill>
                <a:latin typeface="Calibri"/>
                <a:ea typeface="Calibri"/>
                <a:cs typeface="Calibri"/>
                <a:sym typeface="Calibri"/>
              </a:rPr>
              <a:t>La identificación y el control de versiones y el control de cambio, ayudan al equipo de desarrollo de software a mantener un orden, pero sólo se garantiza hasta que se ha generado la orden de cambio.</a:t>
            </a:r>
            <a:endParaRPr sz="2800" b="0" i="0" u="none" strike="noStrike" cap="none">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a:solidFill>
                  <a:srgbClr val="000000"/>
                </a:solidFill>
                <a:latin typeface="Calibri"/>
                <a:ea typeface="Calibri"/>
                <a:cs typeface="Calibri"/>
                <a:sym typeface="Calibri"/>
              </a:rPr>
              <a:t>Cómo aseguramos que el cambio se ha realizado correctamente</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Revisiones técnicas formales</a:t>
            </a:r>
            <a:endParaRPr sz="2800" b="0" i="0" u="none" strike="noStrike" cap="none">
              <a:latin typeface="Arial"/>
              <a:ea typeface="Arial"/>
              <a:cs typeface="Arial"/>
              <a:sym typeface="Arial"/>
            </a:endParaRPr>
          </a:p>
          <a:p>
            <a:pPr marL="0" marR="0" lvl="3" indent="-177800" algn="l" rtl="0">
              <a:lnSpc>
                <a:spcPct val="85000"/>
              </a:lnSpc>
              <a:spcBef>
                <a:spcPts val="774"/>
              </a:spcBef>
              <a:spcAft>
                <a:spcPts val="0"/>
              </a:spcAft>
              <a:buClr>
                <a:srgbClr val="262626"/>
              </a:buClr>
              <a:buSzPts val="2800"/>
              <a:buFont typeface="Arial"/>
              <a:buChar char=" "/>
            </a:pPr>
            <a:r>
              <a:rPr lang="es-AR" sz="2800" b="0" i="0" u="none" strike="noStrike" cap="none">
                <a:solidFill>
                  <a:srgbClr val="000000"/>
                </a:solidFill>
                <a:latin typeface="Calibri"/>
                <a:ea typeface="Calibri"/>
                <a:cs typeface="Calibri"/>
                <a:sym typeface="Calibri"/>
              </a:rPr>
              <a:t>Auditorías de configuración</a:t>
            </a:r>
            <a:endParaRPr sz="2800" b="0" i="0" u="none" strike="noStrike" cap="none">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0"/>
        <p:cNvGrpSpPr/>
        <p:nvPr/>
      </p:nvGrpSpPr>
      <p:grpSpPr>
        <a:xfrm>
          <a:off x="0" y="0"/>
          <a:ext cx="0" cy="0"/>
          <a:chOff x="0" y="0"/>
          <a:chExt cx="0" cy="0"/>
        </a:xfrm>
      </p:grpSpPr>
      <p:sp>
        <p:nvSpPr>
          <p:cNvPr id="601" name="Google Shape;601;p103"/>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602" name="Google Shape;602;p103"/>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603" name="Google Shape;603;p103"/>
          <p:cNvSpPr/>
          <p:nvPr/>
        </p:nvSpPr>
        <p:spPr>
          <a:xfrm>
            <a:off x="6383160" y="659724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22</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604" name="Google Shape;604;p103"/>
          <p:cNvSpPr/>
          <p:nvPr/>
        </p:nvSpPr>
        <p:spPr>
          <a:xfrm>
            <a:off x="613800" y="1946880"/>
            <a:ext cx="11538720" cy="4179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177800" algn="l" rtl="0">
              <a:lnSpc>
                <a:spcPct val="85000"/>
              </a:lnSpc>
              <a:spcBef>
                <a:spcPts val="0"/>
              </a:spcBef>
              <a:spcAft>
                <a:spcPts val="0"/>
              </a:spcAft>
              <a:buClr>
                <a:srgbClr val="262626"/>
              </a:buClr>
              <a:buSzPts val="2800"/>
              <a:buFont typeface="Arial"/>
              <a:buChar char=" "/>
            </a:pPr>
            <a:r>
              <a:rPr lang="es-AR" sz="2800" b="0" i="0" u="none" strike="noStrike" cap="none" dirty="0">
                <a:solidFill>
                  <a:srgbClr val="000000"/>
                </a:solidFill>
                <a:latin typeface="Calibri"/>
                <a:ea typeface="Calibri"/>
                <a:cs typeface="Calibri"/>
                <a:sym typeface="Calibri"/>
              </a:rPr>
              <a:t>4 - </a:t>
            </a:r>
            <a:r>
              <a:rPr lang="es-AR" sz="2800" b="1" i="0" u="none" strike="noStrike" cap="none" dirty="0">
                <a:solidFill>
                  <a:srgbClr val="000000"/>
                </a:solidFill>
                <a:latin typeface="Calibri"/>
                <a:ea typeface="Calibri"/>
                <a:cs typeface="Calibri"/>
                <a:sym typeface="Calibri"/>
              </a:rPr>
              <a:t>Auditoría de la configuración responde:</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 hecho el cambio especificado en la Orden de Cambio?¿Se han incorporado modificaciones adicionales?</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 llevado a cabo una RTF para evaluar la corrección técnica?</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han seguido adecuadamente los estándares de IS?</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han reflejado los cambios en el ECS: fecha, autor, atributos?</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han seguido procedimientos de GCS para señalar el cambio, registrarlo y divulgarlo?</a:t>
            </a:r>
            <a:endParaRPr sz="2800" b="0" i="0" u="none" strike="noStrike" cap="none" dirty="0">
              <a:latin typeface="Arial"/>
              <a:ea typeface="Arial"/>
              <a:cs typeface="Arial"/>
              <a:sym typeface="Arial"/>
            </a:endParaRPr>
          </a:p>
          <a:p>
            <a:pPr marL="0" marR="0" lvl="2" indent="-177800" algn="l" rtl="0">
              <a:lnSpc>
                <a:spcPct val="85000"/>
              </a:lnSpc>
              <a:spcBef>
                <a:spcPts val="774"/>
              </a:spcBef>
              <a:spcAft>
                <a:spcPts val="0"/>
              </a:spcAft>
              <a:buClr>
                <a:srgbClr val="262626"/>
              </a:buClr>
              <a:buSzPts val="2800"/>
              <a:buFont typeface="Arial"/>
              <a:buChar char=" "/>
            </a:pPr>
            <a:r>
              <a:rPr lang="es-AR" sz="2800" b="0" i="1" u="none" strike="noStrike" cap="none" dirty="0">
                <a:solidFill>
                  <a:srgbClr val="000000"/>
                </a:solidFill>
                <a:latin typeface="Calibri"/>
                <a:ea typeface="Calibri"/>
                <a:cs typeface="Calibri"/>
                <a:sym typeface="Calibri"/>
              </a:rPr>
              <a:t>¿Se han actualizado adecuadamente todos los ECS relacionados?</a:t>
            </a:r>
            <a:endParaRPr sz="28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2800" b="0" i="0" u="none" strike="noStrike" cap="none" dirty="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104"/>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GCS - Proceso</a:t>
            </a:r>
            <a:endParaRPr sz="4000" b="0" i="0" u="none" strike="noStrike" cap="none">
              <a:latin typeface="Arial"/>
              <a:ea typeface="Arial"/>
              <a:cs typeface="Arial"/>
              <a:sym typeface="Arial"/>
            </a:endParaRPr>
          </a:p>
        </p:txBody>
      </p:sp>
      <p:sp>
        <p:nvSpPr>
          <p:cNvPr id="611" name="Google Shape;611;p104"/>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612" name="Google Shape;612;p104"/>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a:solidFill>
                  <a:srgbClr val="000000"/>
                </a:solidFill>
                <a:latin typeface="Calibri"/>
                <a:ea typeface="Calibri"/>
                <a:cs typeface="Calibri"/>
                <a:sym typeface="Calibri"/>
              </a:rPr>
              <a:t>Pressman Cap. 22</a:t>
            </a:r>
            <a:endParaRPr sz="1400" b="0" i="0" u="none" strike="noStrike" cap="none">
              <a:latin typeface="Arial"/>
              <a:ea typeface="Arial"/>
              <a:cs typeface="Arial"/>
              <a:sym typeface="Arial"/>
            </a:endParaRPr>
          </a:p>
          <a:p>
            <a:pPr marL="118080" marR="0" lvl="0" indent="-117360" algn="l" rtl="0">
              <a:lnSpc>
                <a:spcPct val="85000"/>
              </a:lnSpc>
              <a:spcBef>
                <a:spcPts val="0"/>
              </a:spcBef>
              <a:spcAft>
                <a:spcPts val="0"/>
              </a:spcAft>
              <a:buNone/>
            </a:pPr>
            <a:endParaRPr sz="1400" b="0" i="0" u="none" strike="noStrike" cap="none">
              <a:latin typeface="Arial"/>
              <a:ea typeface="Arial"/>
              <a:cs typeface="Arial"/>
              <a:sym typeface="Arial"/>
            </a:endParaRPr>
          </a:p>
        </p:txBody>
      </p:sp>
      <p:sp>
        <p:nvSpPr>
          <p:cNvPr id="613" name="Google Shape;613;p104"/>
          <p:cNvSpPr/>
          <p:nvPr/>
        </p:nvSpPr>
        <p:spPr>
          <a:xfrm>
            <a:off x="720000" y="1777680"/>
            <a:ext cx="1093572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1" indent="-203200" algn="l" rtl="0">
              <a:lnSpc>
                <a:spcPct val="85000"/>
              </a:lnSpc>
              <a:spcBef>
                <a:spcPts val="0"/>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5 - </a:t>
            </a:r>
            <a:r>
              <a:rPr lang="es-AR" sz="3200" b="1" i="0" u="none" strike="noStrike" cap="none" dirty="0">
                <a:solidFill>
                  <a:srgbClr val="000000"/>
                </a:solidFill>
                <a:latin typeface="Calibri"/>
                <a:ea typeface="Calibri"/>
                <a:cs typeface="Calibri"/>
                <a:sym typeface="Calibri"/>
              </a:rPr>
              <a:t>Generación de informes de estado de la configuración (auditoría)</a:t>
            </a:r>
            <a:endParaRPr sz="3200" b="0" i="0" u="none" strike="noStrike" cap="none" dirty="0">
              <a:latin typeface="Arial"/>
              <a:ea typeface="Arial"/>
              <a:cs typeface="Arial"/>
              <a:sym typeface="Arial"/>
            </a:endParaRPr>
          </a:p>
          <a:p>
            <a:pPr marL="0" marR="0" lvl="2" indent="-203200" algn="l" rtl="0">
              <a:lnSpc>
                <a:spcPct val="85000"/>
              </a:lnSpc>
              <a:spcBef>
                <a:spcPts val="774"/>
              </a:spcBef>
              <a:spcAft>
                <a:spcPts val="0"/>
              </a:spcAft>
              <a:buClr>
                <a:srgbClr val="262626"/>
              </a:buClr>
              <a:buSzPts val="3200"/>
              <a:buFont typeface="Arial"/>
              <a:buChar char=" "/>
            </a:pPr>
            <a:r>
              <a:rPr lang="es-AR" sz="3200" b="0" i="1" u="none" strike="noStrike" cap="none" dirty="0">
                <a:solidFill>
                  <a:srgbClr val="000000"/>
                </a:solidFill>
                <a:latin typeface="Calibri"/>
                <a:ea typeface="Calibri"/>
                <a:cs typeface="Calibri"/>
                <a:sym typeface="Calibri"/>
              </a:rPr>
              <a:t>Responde</a:t>
            </a:r>
            <a:endParaRPr sz="3200" b="0" i="0" u="none" strike="noStrike" cap="none" dirty="0">
              <a:latin typeface="Arial"/>
              <a:ea typeface="Arial"/>
              <a:cs typeface="Arial"/>
              <a:sym typeface="Arial"/>
            </a:endParaRPr>
          </a:p>
          <a:p>
            <a:pPr marL="0" marR="0" lvl="3" indent="-203200" algn="l" rtl="0">
              <a:lnSpc>
                <a:spcPct val="85000"/>
              </a:lnSpc>
              <a:spcBef>
                <a:spcPts val="774"/>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¿Qué pasó?</a:t>
            </a:r>
            <a:endParaRPr sz="3200" b="0" i="0" u="none" strike="noStrike" cap="none" dirty="0">
              <a:latin typeface="Arial"/>
              <a:ea typeface="Arial"/>
              <a:cs typeface="Arial"/>
              <a:sym typeface="Arial"/>
            </a:endParaRPr>
          </a:p>
          <a:p>
            <a:pPr marL="0" marR="0" lvl="3" indent="-203200" algn="l" rtl="0">
              <a:lnSpc>
                <a:spcPct val="85000"/>
              </a:lnSpc>
              <a:spcBef>
                <a:spcPts val="774"/>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¿Quién lo hizo?</a:t>
            </a:r>
            <a:endParaRPr sz="3200" b="0" i="0" u="none" strike="noStrike" cap="none" dirty="0">
              <a:latin typeface="Arial"/>
              <a:ea typeface="Arial"/>
              <a:cs typeface="Arial"/>
              <a:sym typeface="Arial"/>
            </a:endParaRPr>
          </a:p>
          <a:p>
            <a:pPr marL="0" marR="0" lvl="3" indent="-203200" algn="l" rtl="0">
              <a:lnSpc>
                <a:spcPct val="85000"/>
              </a:lnSpc>
              <a:spcBef>
                <a:spcPts val="774"/>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¿Cuándo pasó?</a:t>
            </a:r>
            <a:endParaRPr sz="3200" b="0" i="0" u="none" strike="noStrike" cap="none" dirty="0">
              <a:latin typeface="Arial"/>
              <a:ea typeface="Arial"/>
              <a:cs typeface="Arial"/>
              <a:sym typeface="Arial"/>
            </a:endParaRPr>
          </a:p>
          <a:p>
            <a:pPr marL="0" marR="0" lvl="3" indent="-203200" algn="l" rtl="0">
              <a:lnSpc>
                <a:spcPct val="85000"/>
              </a:lnSpc>
              <a:spcBef>
                <a:spcPts val="774"/>
              </a:spcBef>
              <a:spcAft>
                <a:spcPts val="0"/>
              </a:spcAft>
              <a:buClr>
                <a:srgbClr val="262626"/>
              </a:buClr>
              <a:buSzPts val="3200"/>
              <a:buFont typeface="Arial"/>
              <a:buChar char=" "/>
            </a:pPr>
            <a:r>
              <a:rPr lang="es-AR" sz="3200" b="0" i="0" u="none" strike="noStrike" cap="none" dirty="0">
                <a:solidFill>
                  <a:srgbClr val="000000"/>
                </a:solidFill>
                <a:latin typeface="Calibri"/>
                <a:ea typeface="Calibri"/>
                <a:cs typeface="Calibri"/>
                <a:sym typeface="Calibri"/>
              </a:rPr>
              <a:t>¿Qué más se vio afectado?</a:t>
            </a:r>
            <a:endParaRPr sz="32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3200" b="0" i="0" u="none" strike="noStrike" cap="none" dirty="0">
              <a:latin typeface="Arial"/>
              <a:ea typeface="Arial"/>
              <a:cs typeface="Arial"/>
              <a:sym typeface="Arial"/>
            </a:endParaRPr>
          </a:p>
          <a:p>
            <a:pPr marL="0" marR="0" lvl="2" indent="0" algn="l" rtl="0">
              <a:lnSpc>
                <a:spcPct val="85000"/>
              </a:lnSpc>
              <a:spcBef>
                <a:spcPts val="774"/>
              </a:spcBef>
              <a:spcAft>
                <a:spcPts val="0"/>
              </a:spcAft>
              <a:buNone/>
            </a:pPr>
            <a:r>
              <a:rPr lang="es-AR" sz="3200" b="0" i="1" u="none" strike="noStrike" cap="none" dirty="0">
                <a:solidFill>
                  <a:srgbClr val="000000"/>
                </a:solidFill>
                <a:latin typeface="Calibri"/>
                <a:ea typeface="Calibri"/>
                <a:cs typeface="Calibri"/>
                <a:sym typeface="Calibri"/>
              </a:rPr>
              <a:t>La generación de informes de estado de la configuración desempeña un papel vital en el éxito del proyecto</a:t>
            </a:r>
            <a:endParaRPr sz="32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3200" b="0" i="0" u="none" strike="noStrike" cap="none" dirty="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9"/>
        <p:cNvGrpSpPr/>
        <p:nvPr/>
      </p:nvGrpSpPr>
      <p:grpSpPr>
        <a:xfrm>
          <a:off x="0" y="0"/>
          <a:ext cx="0" cy="0"/>
          <a:chOff x="0" y="0"/>
          <a:chExt cx="0" cy="0"/>
        </a:xfrm>
      </p:grpSpPr>
      <p:sp>
        <p:nvSpPr>
          <p:cNvPr id="620" name="Google Shape;620;p105"/>
          <p:cNvSpPr/>
          <p:nvPr/>
        </p:nvSpPr>
        <p:spPr>
          <a:xfrm>
            <a:off x="9249480" y="2864160"/>
            <a:ext cx="2920320" cy="13942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21" name="Google Shape;621;p105"/>
          <p:cNvSpPr txBox="1"/>
          <p:nvPr/>
        </p:nvSpPr>
        <p:spPr>
          <a:xfrm>
            <a:off x="653760" y="5080320"/>
            <a:ext cx="10761120" cy="62784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s-AR" sz="4390" b="1" i="0" u="none" strike="noStrike" cap="none">
                <a:solidFill>
                  <a:srgbClr val="4A6717"/>
                </a:solidFill>
                <a:latin typeface="Calibri"/>
                <a:ea typeface="Calibri"/>
                <a:cs typeface="Calibri"/>
                <a:sym typeface="Calibri"/>
              </a:rPr>
              <a:t>Ingeniería de software II</a:t>
            </a:r>
            <a:br>
              <a:rPr lang="es-AR" sz="1800" b="0" i="0" u="none" strike="noStrike" cap="none"/>
            </a:br>
            <a:endParaRPr sz="4390" b="0" i="0" u="none" strike="noStrike" cap="none">
              <a:latin typeface="Arial"/>
              <a:ea typeface="Arial"/>
              <a:cs typeface="Arial"/>
              <a:sym typeface="Arial"/>
            </a:endParaRPr>
          </a:p>
        </p:txBody>
      </p:sp>
      <p:sp>
        <p:nvSpPr>
          <p:cNvPr id="622" name="Google Shape;622;p105"/>
          <p:cNvSpPr/>
          <p:nvPr/>
        </p:nvSpPr>
        <p:spPr>
          <a:xfrm>
            <a:off x="653760" y="5176800"/>
            <a:ext cx="9211320" cy="5313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s-AR" sz="2400" b="0" i="0" u="none" strike="noStrike" cap="none">
                <a:solidFill>
                  <a:srgbClr val="4A6717"/>
                </a:solidFill>
                <a:latin typeface="Calibri"/>
                <a:ea typeface="Calibri"/>
                <a:cs typeface="Calibri"/>
                <a:sym typeface="Calibri"/>
              </a:rPr>
              <a:t>Gestión De Proyectos </a:t>
            </a:r>
            <a:endParaRPr sz="2400" b="0" i="0" u="none" strike="noStrike" cap="non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6"/>
        <p:cNvGrpSpPr/>
        <p:nvPr/>
      </p:nvGrpSpPr>
      <p:grpSpPr>
        <a:xfrm>
          <a:off x="0" y="0"/>
          <a:ext cx="0" cy="0"/>
          <a:chOff x="0" y="0"/>
          <a:chExt cx="0" cy="0"/>
        </a:xfrm>
      </p:grpSpPr>
      <p:sp>
        <p:nvSpPr>
          <p:cNvPr id="627" name="Google Shape;627;p106"/>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¿Qué es un proyecto ?</a:t>
            </a:r>
            <a:endParaRPr sz="4000" b="0" i="0" u="none" strike="noStrike" cap="none">
              <a:latin typeface="Arial"/>
              <a:ea typeface="Arial"/>
              <a:cs typeface="Arial"/>
              <a:sym typeface="Arial"/>
            </a:endParaRPr>
          </a:p>
        </p:txBody>
      </p:sp>
      <p:sp>
        <p:nvSpPr>
          <p:cNvPr id="628" name="Google Shape;628;p106"/>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29" name="Google Shape;629;p106"/>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30" name="Google Shape;630;p106"/>
          <p:cNvSpPr/>
          <p:nvPr/>
        </p:nvSpPr>
        <p:spPr>
          <a:xfrm>
            <a:off x="561240" y="1945800"/>
            <a:ext cx="1098432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77800" algn="l" rtl="0">
              <a:lnSpc>
                <a:spcPct val="85000"/>
              </a:lnSpc>
              <a:spcBef>
                <a:spcPts val="0"/>
              </a:spcBef>
              <a:spcAft>
                <a:spcPts val="0"/>
              </a:spcAft>
              <a:buClr>
                <a:srgbClr val="C00000"/>
              </a:buClr>
              <a:buSzPts val="2800"/>
              <a:buFont typeface="Arial"/>
              <a:buChar char="»"/>
            </a:pPr>
            <a:r>
              <a:rPr lang="es-AR" sz="2800" b="0" i="0" u="none" strike="noStrike" cap="none">
                <a:solidFill>
                  <a:srgbClr val="262626"/>
                </a:solidFill>
                <a:latin typeface="Calibri"/>
                <a:ea typeface="Calibri"/>
                <a:cs typeface="Calibri"/>
                <a:sym typeface="Calibri"/>
              </a:rPr>
              <a:t>Un proyecto es un esfuerzo temporal que se lleva a cabo para crear un producto, servicio o resultado único. </a:t>
            </a:r>
            <a:endParaRPr sz="2800" b="0" i="0" u="none" strike="noStrike" cap="none">
              <a:latin typeface="Arial"/>
              <a:ea typeface="Arial"/>
              <a:cs typeface="Arial"/>
              <a:sym typeface="Arial"/>
            </a:endParaRPr>
          </a:p>
          <a:p>
            <a:pPr marL="91440" marR="0" lvl="0" indent="-177800" algn="l" rtl="0">
              <a:lnSpc>
                <a:spcPct val="85000"/>
              </a:lnSpc>
              <a:spcBef>
                <a:spcPts val="1301"/>
              </a:spcBef>
              <a:spcAft>
                <a:spcPts val="0"/>
              </a:spcAft>
              <a:buClr>
                <a:srgbClr val="C00000"/>
              </a:buClr>
              <a:buSzPts val="2800"/>
              <a:buFont typeface="Arial"/>
              <a:buChar char="»"/>
            </a:pPr>
            <a:r>
              <a:rPr lang="es-AR" sz="2800" b="0" i="0" u="none" strike="noStrike" cap="none">
                <a:solidFill>
                  <a:srgbClr val="262626"/>
                </a:solidFill>
                <a:latin typeface="Calibri"/>
                <a:ea typeface="Calibri"/>
                <a:cs typeface="Calibri"/>
                <a:sym typeface="Calibri"/>
              </a:rPr>
              <a:t>Características</a:t>
            </a:r>
            <a:endParaRPr sz="28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Temporal </a:t>
            </a:r>
            <a:endParaRPr sz="2800" b="0" i="0" u="none" strike="noStrike" cap="none">
              <a:latin typeface="Arial"/>
              <a:ea typeface="Arial"/>
              <a:cs typeface="Arial"/>
              <a:sym typeface="Arial"/>
            </a:endParaRPr>
          </a:p>
          <a:p>
            <a:pPr marL="547560" marR="0" lvl="2" indent="-546480" algn="l" rtl="0">
              <a:lnSpc>
                <a:spcPct val="85000"/>
              </a:lnSpc>
              <a:spcBef>
                <a:spcPts val="601"/>
              </a:spcBef>
              <a:spcAft>
                <a:spcPts val="0"/>
              </a:spcAft>
              <a:buClr>
                <a:srgbClr val="262626"/>
              </a:buClr>
              <a:buSzPts val="2800"/>
              <a:buFont typeface="Arial"/>
              <a:buChar char=" "/>
            </a:pPr>
            <a:r>
              <a:rPr lang="es-AR" sz="2800" b="0" i="1" u="none" strike="noStrike" cap="none">
                <a:solidFill>
                  <a:srgbClr val="262626"/>
                </a:solidFill>
                <a:latin typeface="Calibri"/>
                <a:ea typeface="Calibri"/>
                <a:cs typeface="Calibri"/>
                <a:sym typeface="Calibri"/>
              </a:rPr>
              <a:t>Tiene un comienzo y fin definido.</a:t>
            </a:r>
            <a:endParaRPr sz="28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Resultado</a:t>
            </a:r>
            <a:endParaRPr sz="2800" b="0" i="0" u="none" strike="noStrike" cap="none">
              <a:latin typeface="Arial"/>
              <a:ea typeface="Arial"/>
              <a:cs typeface="Arial"/>
              <a:sym typeface="Arial"/>
            </a:endParaRPr>
          </a:p>
          <a:p>
            <a:pPr marL="547560" marR="0" lvl="2" indent="-546480" algn="l" rtl="0">
              <a:lnSpc>
                <a:spcPct val="85000"/>
              </a:lnSpc>
              <a:spcBef>
                <a:spcPts val="601"/>
              </a:spcBef>
              <a:spcAft>
                <a:spcPts val="0"/>
              </a:spcAft>
              <a:buClr>
                <a:srgbClr val="262626"/>
              </a:buClr>
              <a:buSzPts val="2800"/>
              <a:buFont typeface="Arial"/>
              <a:buChar char=" "/>
            </a:pPr>
            <a:r>
              <a:rPr lang="es-AR" sz="2800" b="0" i="1" u="none" strike="noStrike" cap="none">
                <a:solidFill>
                  <a:srgbClr val="262626"/>
                </a:solidFill>
                <a:latin typeface="Calibri"/>
                <a:ea typeface="Calibri"/>
                <a:cs typeface="Calibri"/>
                <a:sym typeface="Calibri"/>
              </a:rPr>
              <a:t>Productos, servicios o resultados únicos</a:t>
            </a:r>
            <a:endParaRPr sz="28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Elaboración gradual</a:t>
            </a:r>
            <a:endParaRPr sz="2800" b="0" i="0" u="none" strike="noStrike" cap="none">
              <a:latin typeface="Arial"/>
              <a:ea typeface="Arial"/>
              <a:cs typeface="Arial"/>
              <a:sym typeface="Arial"/>
            </a:endParaRPr>
          </a:p>
          <a:p>
            <a:pPr marL="547560" marR="0" lvl="2" indent="-546480" algn="l" rtl="0">
              <a:lnSpc>
                <a:spcPct val="85000"/>
              </a:lnSpc>
              <a:spcBef>
                <a:spcPts val="601"/>
              </a:spcBef>
              <a:spcAft>
                <a:spcPts val="0"/>
              </a:spcAft>
              <a:buClr>
                <a:srgbClr val="262626"/>
              </a:buClr>
              <a:buSzPts val="2800"/>
              <a:buFont typeface="Arial"/>
              <a:buChar char=" "/>
            </a:pPr>
            <a:r>
              <a:rPr lang="es-AR" sz="2800" b="0" i="1" u="none" strike="noStrike" cap="none">
                <a:solidFill>
                  <a:srgbClr val="262626"/>
                </a:solidFill>
                <a:latin typeface="Calibri"/>
                <a:ea typeface="Calibri"/>
                <a:cs typeface="Calibri"/>
                <a:sym typeface="Calibri"/>
              </a:rPr>
              <a:t>Desarrollar en pasos e ir aumentando mediante incrementos</a:t>
            </a:r>
            <a:endParaRPr sz="28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28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2"/>
        <p:cNvGrpSpPr/>
        <p:nvPr/>
      </p:nvGrpSpPr>
      <p:grpSpPr>
        <a:xfrm>
          <a:off x="0" y="0"/>
          <a:ext cx="0" cy="0"/>
          <a:chOff x="0" y="0"/>
          <a:chExt cx="0" cy="0"/>
        </a:xfrm>
      </p:grpSpPr>
      <p:sp>
        <p:nvSpPr>
          <p:cNvPr id="373" name="Google Shape;373;p81"/>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374" name="Google Shape;374;p81"/>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75" name="Google Shape;375;p81"/>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76" name="Google Shape;376;p81"/>
          <p:cNvSpPr/>
          <p:nvPr/>
        </p:nvSpPr>
        <p:spPr>
          <a:xfrm>
            <a:off x="871920" y="2018160"/>
            <a:ext cx="10243800" cy="2910978"/>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85000"/>
              </a:lnSpc>
              <a:spcBef>
                <a:spcPts val="0"/>
              </a:spcBef>
              <a:spcAft>
                <a:spcPts val="0"/>
              </a:spcAft>
              <a:buNone/>
            </a:pPr>
            <a:r>
              <a:rPr lang="es-AR" sz="3600" b="0" i="0" u="none" strike="noStrike" cap="none" dirty="0">
                <a:solidFill>
                  <a:srgbClr val="000000"/>
                </a:solidFill>
                <a:latin typeface="Calibri"/>
                <a:ea typeface="Calibri"/>
                <a:cs typeface="Calibri"/>
                <a:sym typeface="Calibri"/>
              </a:rPr>
              <a:t>Los cambios suceden </a:t>
            </a:r>
            <a:r>
              <a:rPr lang="es-AR" sz="4800" b="1" i="0" u="none" strike="noStrike" cap="none" dirty="0">
                <a:solidFill>
                  <a:srgbClr val="C00000"/>
                </a:solidFill>
                <a:latin typeface="Bookman Old Style"/>
                <a:ea typeface="Bookman Old Style"/>
                <a:cs typeface="Bookman Old Style"/>
                <a:sym typeface="Bookman Old Style"/>
              </a:rPr>
              <a:t>??</a:t>
            </a:r>
            <a:endParaRPr sz="48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4800" b="0" i="0" u="none" strike="noStrike" cap="none" dirty="0">
              <a:latin typeface="Arial"/>
              <a:ea typeface="Arial"/>
              <a:cs typeface="Arial"/>
              <a:sym typeface="Arial"/>
            </a:endParaRPr>
          </a:p>
          <a:p>
            <a:pPr marL="0" marR="0" lvl="0" indent="-228600" algn="l" rtl="0">
              <a:lnSpc>
                <a:spcPct val="85000"/>
              </a:lnSpc>
              <a:spcBef>
                <a:spcPts val="1681"/>
              </a:spcBef>
              <a:spcAft>
                <a:spcPts val="0"/>
              </a:spcAft>
              <a:buClr>
                <a:srgbClr val="262626"/>
              </a:buClr>
              <a:buSzPts val="3600"/>
              <a:buFont typeface="Arial"/>
              <a:buChar char="•"/>
            </a:pPr>
            <a:r>
              <a:rPr lang="es-AR" sz="3600" b="0" i="0" u="none" strike="noStrike" cap="none" dirty="0">
                <a:solidFill>
                  <a:srgbClr val="000000"/>
                </a:solidFill>
                <a:latin typeface="Calibri"/>
                <a:ea typeface="Calibri"/>
                <a:cs typeface="Calibri"/>
                <a:sym typeface="Calibri"/>
              </a:rPr>
              <a:t>Importancia de controlar los cambios.</a:t>
            </a:r>
            <a:endParaRPr sz="3600" b="0" i="0" u="none" strike="noStrike" cap="none" dirty="0">
              <a:latin typeface="Arial"/>
              <a:ea typeface="Arial"/>
              <a:cs typeface="Arial"/>
              <a:sym typeface="Arial"/>
            </a:endParaRPr>
          </a:p>
          <a:p>
            <a:pPr marL="0" marR="0" lvl="0" indent="-228600" algn="l" rtl="0">
              <a:lnSpc>
                <a:spcPct val="85000"/>
              </a:lnSpc>
              <a:spcBef>
                <a:spcPts val="1681"/>
              </a:spcBef>
              <a:spcAft>
                <a:spcPts val="0"/>
              </a:spcAft>
              <a:buClr>
                <a:srgbClr val="262626"/>
              </a:buClr>
              <a:buSzPts val="3600"/>
              <a:buFont typeface="Arial"/>
              <a:buChar char="•"/>
            </a:pPr>
            <a:r>
              <a:rPr lang="es-AR" sz="3600" b="0" i="0" u="none" strike="noStrike" cap="none" dirty="0">
                <a:solidFill>
                  <a:srgbClr val="000000"/>
                </a:solidFill>
                <a:latin typeface="Calibri"/>
                <a:ea typeface="Calibri"/>
                <a:cs typeface="Calibri"/>
                <a:sym typeface="Calibri"/>
              </a:rPr>
              <a:t>Perjuicio de no lograr el control</a:t>
            </a:r>
            <a:endParaRPr sz="3600" b="0" i="0" u="none" strike="noStrike" cap="none" dirty="0">
              <a:latin typeface="Arial"/>
              <a:ea typeface="Arial"/>
              <a:cs typeface="Arial"/>
              <a:sym typeface="Arial"/>
            </a:endParaRPr>
          </a:p>
          <a:p>
            <a:pPr marR="0" lvl="0" algn="l" rtl="0">
              <a:lnSpc>
                <a:spcPct val="85000"/>
              </a:lnSpc>
              <a:spcBef>
                <a:spcPts val="1681"/>
              </a:spcBef>
              <a:spcAft>
                <a:spcPts val="0"/>
              </a:spcAft>
              <a:buClr>
                <a:srgbClr val="262626"/>
              </a:buClr>
              <a:buSzPts val="3600"/>
            </a:pPr>
            <a:endParaRPr sz="36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r>
              <a:rPr lang="es-AR" sz="3600" b="0" i="0" u="none" strike="noStrike" cap="none" dirty="0">
                <a:solidFill>
                  <a:srgbClr val="000000"/>
                </a:solidFill>
                <a:latin typeface="Calibri"/>
                <a:ea typeface="Calibri"/>
                <a:cs typeface="Calibri"/>
                <a:sym typeface="Calibri"/>
              </a:rPr>
              <a:t>GCS: ¿Qué es ? </a:t>
            </a:r>
            <a:endParaRPr sz="36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36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3600" b="0" i="0" u="none" strike="noStrike" cap="none" dirty="0">
              <a:latin typeface="Arial"/>
              <a:ea typeface="Arial"/>
              <a:cs typeface="Arial"/>
              <a:sym typeface="Arial"/>
            </a:endParaRPr>
          </a:p>
          <a:p>
            <a:pPr marL="0" marR="0" lvl="0" indent="0" algn="l" rtl="0">
              <a:lnSpc>
                <a:spcPct val="85000"/>
              </a:lnSpc>
              <a:spcBef>
                <a:spcPts val="1681"/>
              </a:spcBef>
              <a:spcAft>
                <a:spcPts val="0"/>
              </a:spcAft>
              <a:buNone/>
            </a:pPr>
            <a:endParaRPr sz="3600" b="0" i="0" u="none" strike="noStrike" cap="none" dirty="0">
              <a:latin typeface="Arial"/>
              <a:ea typeface="Arial"/>
              <a:cs typeface="Arial"/>
              <a:sym typeface="Arial"/>
            </a:endParaRPr>
          </a:p>
        </p:txBody>
      </p:sp>
      <p:sp>
        <p:nvSpPr>
          <p:cNvPr id="378" name="Google Shape;378;p81"/>
          <p:cNvSpPr/>
          <p:nvPr/>
        </p:nvSpPr>
        <p:spPr>
          <a:xfrm>
            <a:off x="6346080" y="662376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9na. Ed. Cap. 22</a:t>
            </a:r>
            <a:endParaRPr sz="1400" b="0" i="0" u="none" strike="noStrike" cap="none" dirty="0">
              <a:latin typeface="Arial"/>
              <a:ea typeface="Arial"/>
              <a:cs typeface="Arial"/>
              <a:sym typeface="Arial"/>
            </a:endParaRPr>
          </a:p>
        </p:txBody>
      </p:sp>
      <p:sp>
        <p:nvSpPr>
          <p:cNvPr id="2" name="Bocadillo: ovalado 1">
            <a:extLst>
              <a:ext uri="{FF2B5EF4-FFF2-40B4-BE49-F238E27FC236}">
                <a16:creationId xmlns:a16="http://schemas.microsoft.com/office/drawing/2014/main" id="{E288177D-1DD2-0C40-2E53-C94D07040358}"/>
              </a:ext>
            </a:extLst>
          </p:cNvPr>
          <p:cNvSpPr/>
          <p:nvPr/>
        </p:nvSpPr>
        <p:spPr>
          <a:xfrm>
            <a:off x="8503920" y="2920680"/>
            <a:ext cx="3474720" cy="2550480"/>
          </a:xfrm>
          <a:prstGeom prst="wedgeEllipseCallout">
            <a:avLst>
              <a:gd name="adj1" fmla="val -182016"/>
              <a:gd name="adj2" fmla="val 707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0" i="0" u="none" strike="noStrike" cap="none" dirty="0">
                <a:solidFill>
                  <a:srgbClr val="000000"/>
                </a:solidFill>
                <a:latin typeface="Calibri"/>
                <a:ea typeface="Calibri"/>
                <a:cs typeface="Calibri"/>
                <a:sym typeface="Calibri"/>
              </a:rPr>
              <a:t>Es un conjunto de actividades orientadas a gestionar el cambio.</a:t>
            </a:r>
            <a:endParaRPr lang="es-ES" sz="2400" b="0" i="0" u="none" strike="noStrike" cap="none" dirty="0">
              <a:latin typeface="Arial"/>
              <a:ea typeface="Arial"/>
              <a:cs typeface="Arial"/>
              <a:sym typeface="Arial"/>
            </a:endParaRPr>
          </a:p>
          <a:p>
            <a:pPr algn="ctr"/>
            <a:endParaRPr lang="es-A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4"/>
        <p:cNvGrpSpPr/>
        <p:nvPr/>
      </p:nvGrpSpPr>
      <p:grpSpPr>
        <a:xfrm>
          <a:off x="0" y="0"/>
          <a:ext cx="0" cy="0"/>
          <a:chOff x="0" y="0"/>
          <a:chExt cx="0" cy="0"/>
        </a:xfrm>
      </p:grpSpPr>
      <p:sp>
        <p:nvSpPr>
          <p:cNvPr id="635" name="Google Shape;635;p107"/>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Las 4 P de la Gestión de Proyectos de Software</a:t>
            </a:r>
            <a:endParaRPr sz="4000" b="0" i="0" u="none" strike="noStrike" cap="none">
              <a:latin typeface="Arial"/>
              <a:ea typeface="Arial"/>
              <a:cs typeface="Arial"/>
              <a:sym typeface="Arial"/>
            </a:endParaRPr>
          </a:p>
        </p:txBody>
      </p:sp>
      <p:sp>
        <p:nvSpPr>
          <p:cNvPr id="636" name="Google Shape;636;p107"/>
          <p:cNvSpPr/>
          <p:nvPr/>
        </p:nvSpPr>
        <p:spPr>
          <a:xfrm>
            <a:off x="6275520" y="6643440"/>
            <a:ext cx="2157480" cy="217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85000"/>
              </a:lnSpc>
              <a:spcBef>
                <a:spcPts val="0"/>
              </a:spcBef>
              <a:spcAft>
                <a:spcPts val="0"/>
              </a:spcAft>
              <a:buNone/>
            </a:pPr>
            <a:r>
              <a:rPr lang="es-AR" sz="1100" b="0" i="0" u="none" strike="noStrike" cap="none" dirty="0">
                <a:solidFill>
                  <a:schemeClr val="tx1"/>
                </a:solidFill>
                <a:latin typeface="Calibri"/>
                <a:ea typeface="Calibri"/>
                <a:cs typeface="Calibri"/>
                <a:sym typeface="Calibri"/>
              </a:rPr>
              <a:t>Pressman Cap. 24</a:t>
            </a:r>
            <a:endParaRPr sz="1100" b="0" i="0" u="none" strike="noStrike" cap="none" dirty="0">
              <a:solidFill>
                <a:schemeClr val="tx1"/>
              </a:solidFill>
              <a:latin typeface="Arial"/>
              <a:ea typeface="Arial"/>
              <a:cs typeface="Arial"/>
              <a:sym typeface="Arial"/>
            </a:endParaRPr>
          </a:p>
          <a:p>
            <a:pPr marL="91440" marR="0" lvl="0" indent="-90360" algn="l" rtl="0">
              <a:lnSpc>
                <a:spcPct val="85000"/>
              </a:lnSpc>
              <a:spcBef>
                <a:spcPts val="0"/>
              </a:spcBef>
              <a:spcAft>
                <a:spcPts val="0"/>
              </a:spcAft>
              <a:buNone/>
            </a:pPr>
            <a:r>
              <a:rPr lang="es-AR" sz="1100" b="0" i="0" u="none" strike="noStrike" cap="none" dirty="0">
                <a:solidFill>
                  <a:schemeClr val="tx1"/>
                </a:solidFill>
                <a:latin typeface="Calibri"/>
                <a:ea typeface="Calibri"/>
                <a:cs typeface="Calibri"/>
                <a:sym typeface="Calibri"/>
              </a:rPr>
              <a:t> </a:t>
            </a:r>
            <a:endParaRPr sz="1100" b="0" i="0" u="none" strike="noStrike" cap="none" dirty="0">
              <a:solidFill>
                <a:schemeClr val="tx1"/>
              </a:solidFill>
              <a:latin typeface="Arial"/>
              <a:ea typeface="Arial"/>
              <a:cs typeface="Arial"/>
              <a:sym typeface="Arial"/>
            </a:endParaRPr>
          </a:p>
        </p:txBody>
      </p:sp>
      <p:sp>
        <p:nvSpPr>
          <p:cNvPr id="637" name="Google Shape;637;p107"/>
          <p:cNvSpPr/>
          <p:nvPr/>
        </p:nvSpPr>
        <p:spPr>
          <a:xfrm>
            <a:off x="638640" y="2127240"/>
            <a:ext cx="10932840" cy="47332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52400" algn="l" rtl="0">
              <a:lnSpc>
                <a:spcPct val="85000"/>
              </a:lnSpc>
              <a:spcBef>
                <a:spcPts val="0"/>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Personal (RRHH)</a:t>
            </a:r>
            <a:endParaRPr sz="24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Es el elemento más importante. </a:t>
            </a:r>
            <a:endParaRPr sz="2400" b="0" i="0" u="none" strike="noStrike" cap="none">
              <a:latin typeface="Arial"/>
              <a:ea typeface="Arial"/>
              <a:cs typeface="Arial"/>
              <a:sym typeface="Arial"/>
            </a:endParaRPr>
          </a:p>
          <a:p>
            <a:pPr marL="91440" marR="0" lvl="0" indent="-152400" algn="l" rtl="0">
              <a:lnSpc>
                <a:spcPct val="85000"/>
              </a:lnSpc>
              <a:spcBef>
                <a:spcPts val="6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Producto</a:t>
            </a:r>
            <a:endParaRPr sz="2400" b="0" i="0" u="none" strike="noStrike" cap="none">
              <a:latin typeface="Arial"/>
              <a:ea typeface="Arial"/>
              <a:cs typeface="Arial"/>
              <a:sym typeface="Arial"/>
            </a:endParaRPr>
          </a:p>
          <a:p>
            <a:pPr marL="376200" marR="0" lvl="0" indent="0" algn="just" rtl="0">
              <a:lnSpc>
                <a:spcPct val="85000"/>
              </a:lnSpc>
              <a:spcBef>
                <a:spcPts val="601"/>
              </a:spcBef>
              <a:spcAft>
                <a:spcPts val="0"/>
              </a:spcAft>
              <a:buNone/>
            </a:pPr>
            <a:r>
              <a:rPr lang="es-AR" sz="2400" b="0" i="0" u="none" strike="noStrike" cap="none">
                <a:solidFill>
                  <a:srgbClr val="262626"/>
                </a:solidFill>
                <a:latin typeface="Calibri"/>
                <a:ea typeface="Calibri"/>
                <a:cs typeface="Calibri"/>
                <a:sym typeface="Calibri"/>
              </a:rPr>
              <a:t>El producto de software es intangible. A veces es difícil ver el progreso del proyecto </a:t>
            </a:r>
            <a:endParaRPr sz="2400" b="0" i="0" u="none" strike="noStrike" cap="none">
              <a:latin typeface="Arial"/>
              <a:ea typeface="Arial"/>
              <a:cs typeface="Arial"/>
              <a:sym typeface="Arial"/>
            </a:endParaRPr>
          </a:p>
          <a:p>
            <a:pPr marL="91440" marR="0" lvl="0" indent="-152400" algn="l" rtl="0">
              <a:lnSpc>
                <a:spcPct val="85000"/>
              </a:lnSpc>
              <a:spcBef>
                <a:spcPts val="6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Proceso</a:t>
            </a:r>
            <a:endParaRPr sz="2400" b="0" i="0" u="none" strike="noStrike" cap="none">
              <a:latin typeface="Arial"/>
              <a:ea typeface="Arial"/>
              <a:cs typeface="Arial"/>
              <a:sym typeface="Arial"/>
            </a:endParaRPr>
          </a:p>
          <a:p>
            <a:pPr marL="456480" marR="0" lvl="0" indent="0" algn="just" rtl="0">
              <a:lnSpc>
                <a:spcPct val="85000"/>
              </a:lnSpc>
              <a:spcBef>
                <a:spcPts val="601"/>
              </a:spcBef>
              <a:spcAft>
                <a:spcPts val="0"/>
              </a:spcAft>
              <a:buNone/>
            </a:pPr>
            <a:r>
              <a:rPr lang="es-AR" sz="2400" b="0" i="0" u="none" strike="noStrike" cap="none">
                <a:solidFill>
                  <a:srgbClr val="262626"/>
                </a:solidFill>
                <a:latin typeface="Calibri"/>
                <a:ea typeface="Calibri"/>
                <a:cs typeface="Calibri"/>
                <a:sym typeface="Calibri"/>
              </a:rPr>
              <a:t>Un proceso de software proporciona el marco de trabajo desde el cual se puede establecer un plan detallado para el desarrollo del software</a:t>
            </a:r>
            <a:endParaRPr sz="2400" b="0" i="0" u="none" strike="noStrike" cap="none">
              <a:latin typeface="Arial"/>
              <a:ea typeface="Arial"/>
              <a:cs typeface="Arial"/>
              <a:sym typeface="Arial"/>
            </a:endParaRPr>
          </a:p>
          <a:p>
            <a:pPr marL="91440" marR="0" lvl="0" indent="-152400" algn="l" rtl="0">
              <a:lnSpc>
                <a:spcPct val="85000"/>
              </a:lnSpc>
              <a:spcBef>
                <a:spcPts val="6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Proyecto</a:t>
            </a:r>
            <a:endParaRPr sz="2400" b="0" i="0" u="none" strike="noStrike" cap="none">
              <a:latin typeface="Arial"/>
              <a:ea typeface="Arial"/>
              <a:cs typeface="Arial"/>
              <a:sym typeface="Arial"/>
            </a:endParaRPr>
          </a:p>
          <a:p>
            <a:pPr marL="456480" marR="0" lvl="0" indent="0" algn="l" rtl="0">
              <a:lnSpc>
                <a:spcPct val="85000"/>
              </a:lnSpc>
              <a:spcBef>
                <a:spcPts val="601"/>
              </a:spcBef>
              <a:spcAft>
                <a:spcPts val="0"/>
              </a:spcAft>
              <a:buNone/>
            </a:pPr>
            <a:r>
              <a:rPr lang="es-AR" sz="2400" b="0" i="0" u="none" strike="noStrike" cap="none">
                <a:solidFill>
                  <a:srgbClr val="262626"/>
                </a:solidFill>
                <a:latin typeface="Calibri"/>
                <a:ea typeface="Calibri"/>
                <a:cs typeface="Calibri"/>
                <a:sym typeface="Calibri"/>
              </a:rPr>
              <a:t>Los proyectos deben ser planeados y controlados para manejar su complejidad</a:t>
            </a:r>
            <a:endParaRPr sz="2400" b="0" i="0" u="none" strike="noStrike" cap="none">
              <a:latin typeface="Arial"/>
              <a:ea typeface="Arial"/>
              <a:cs typeface="Arial"/>
              <a:sym typeface="Arial"/>
            </a:endParaRPr>
          </a:p>
          <a:p>
            <a:pPr marL="346680" marR="0" lvl="1"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1"/>
        <p:cNvGrpSpPr/>
        <p:nvPr/>
      </p:nvGrpSpPr>
      <p:grpSpPr>
        <a:xfrm>
          <a:off x="0" y="0"/>
          <a:ext cx="0" cy="0"/>
          <a:chOff x="0" y="0"/>
          <a:chExt cx="0" cy="0"/>
        </a:xfrm>
      </p:grpSpPr>
      <p:sp>
        <p:nvSpPr>
          <p:cNvPr id="642" name="Google Shape;642;p108"/>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Manifestación de una mala gestión de proyectos</a:t>
            </a:r>
            <a:endParaRPr sz="4000" b="0" i="0" u="none" strike="noStrike" cap="none">
              <a:latin typeface="Arial"/>
              <a:ea typeface="Arial"/>
              <a:cs typeface="Arial"/>
              <a:sym typeface="Arial"/>
            </a:endParaRPr>
          </a:p>
        </p:txBody>
      </p:sp>
      <p:sp>
        <p:nvSpPr>
          <p:cNvPr id="643" name="Google Shape;643;p108"/>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44" name="Google Shape;644;p108"/>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45" name="Google Shape;645;p108"/>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203200" algn="l" rtl="0">
              <a:lnSpc>
                <a:spcPct val="85000"/>
              </a:lnSpc>
              <a:spcBef>
                <a:spcPts val="0"/>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Incumplimiento de plazos</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Incremento de los costos </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Entrega de productos de mala calidad </a:t>
            </a:r>
            <a:endParaRPr sz="3200" b="0" i="0" u="none" strike="noStrike" cap="none">
              <a:latin typeface="Arial"/>
              <a:ea typeface="Arial"/>
              <a:cs typeface="Arial"/>
              <a:sym typeface="Arial"/>
            </a:endParaRPr>
          </a:p>
        </p:txBody>
      </p:sp>
      <p:sp>
        <p:nvSpPr>
          <p:cNvPr id="646" name="Google Shape;646;p108"/>
          <p:cNvSpPr/>
          <p:nvPr/>
        </p:nvSpPr>
        <p:spPr>
          <a:xfrm>
            <a:off x="2607840" y="4438080"/>
            <a:ext cx="1414800" cy="854640"/>
          </a:xfrm>
          <a:custGeom>
            <a:avLst/>
            <a:gdLst/>
            <a:ahLst/>
            <a:cxnLst/>
            <a:rect l="l" t="t" r="r" b="b"/>
            <a:pathLst>
              <a:path w="3932" h="2376" extrusionOk="0">
                <a:moveTo>
                  <a:pt x="0" y="593"/>
                </a:moveTo>
                <a:lnTo>
                  <a:pt x="2743" y="593"/>
                </a:lnTo>
                <a:lnTo>
                  <a:pt x="2743" y="0"/>
                </a:lnTo>
                <a:lnTo>
                  <a:pt x="3931" y="1187"/>
                </a:lnTo>
                <a:lnTo>
                  <a:pt x="2743" y="2375"/>
                </a:lnTo>
                <a:lnTo>
                  <a:pt x="2743" y="1781"/>
                </a:lnTo>
                <a:lnTo>
                  <a:pt x="0" y="1781"/>
                </a:lnTo>
                <a:lnTo>
                  <a:pt x="0" y="593"/>
                </a:lnTo>
              </a:path>
            </a:pathLst>
          </a:custGeom>
          <a:solidFill>
            <a:srgbClr val="4472C4"/>
          </a:solidFill>
          <a:ln w="12600" cap="flat" cmpd="sng">
            <a:solidFill>
              <a:srgbClr val="2F528F"/>
            </a:solidFill>
            <a:prstDash val="solid"/>
            <a:round/>
            <a:headEnd type="none" w="sm" len="sm"/>
            <a:tailEnd type="none" w="sm" len="sm"/>
          </a:ln>
        </p:spPr>
        <p:txBody>
          <a:bodyPr/>
          <a:lstStyle/>
          <a:p>
            <a:endParaRPr lang="es-AR"/>
          </a:p>
        </p:txBody>
      </p:sp>
      <p:sp>
        <p:nvSpPr>
          <p:cNvPr id="647" name="Google Shape;647;p108"/>
          <p:cNvSpPr/>
          <p:nvPr/>
        </p:nvSpPr>
        <p:spPr>
          <a:xfrm>
            <a:off x="4722840" y="4605120"/>
            <a:ext cx="3350520" cy="51624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2800" b="0" i="0" u="none" strike="noStrike" cap="none">
                <a:solidFill>
                  <a:srgbClr val="000000"/>
                </a:solidFill>
                <a:latin typeface="Twentieth Century"/>
                <a:ea typeface="Twentieth Century"/>
                <a:cs typeface="Twentieth Century"/>
                <a:sym typeface="Twentieth Century"/>
              </a:rPr>
              <a:t>Perjuicio económico</a:t>
            </a:r>
            <a:endParaRPr sz="2800" b="0" i="0" u="none" strike="noStrike" cap="none">
              <a:latin typeface="Arial"/>
              <a:ea typeface="Arial"/>
              <a:cs typeface="Arial"/>
              <a:sym typeface="Arial"/>
            </a:endParaRPr>
          </a:p>
        </p:txBody>
      </p:sp>
      <p:sp>
        <p:nvSpPr>
          <p:cNvPr id="648" name="Google Shape;648;p108"/>
          <p:cNvSpPr/>
          <p:nvPr/>
        </p:nvSpPr>
        <p:spPr>
          <a:xfrm>
            <a:off x="1676520" y="-56160"/>
            <a:ext cx="303120" cy="30312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49" name="Google Shape;649;p108"/>
          <p:cNvSpPr/>
          <p:nvPr/>
        </p:nvSpPr>
        <p:spPr>
          <a:xfrm>
            <a:off x="1828800" y="95760"/>
            <a:ext cx="303120" cy="30312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pic>
        <p:nvPicPr>
          <p:cNvPr id="650" name="Google Shape;650;p108"/>
          <p:cNvPicPr preferRelativeResize="0"/>
          <p:nvPr/>
        </p:nvPicPr>
        <p:blipFill rotWithShape="1">
          <a:blip r:embed="rId3">
            <a:alphaModFix/>
          </a:blip>
          <a:srcRect/>
          <a:stretch/>
        </p:blipFill>
        <p:spPr>
          <a:xfrm>
            <a:off x="8350560" y="3801240"/>
            <a:ext cx="2138040" cy="21286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4"/>
        <p:cNvGrpSpPr/>
        <p:nvPr/>
      </p:nvGrpSpPr>
      <p:grpSpPr>
        <a:xfrm>
          <a:off x="0" y="0"/>
          <a:ext cx="0" cy="0"/>
          <a:chOff x="0" y="0"/>
          <a:chExt cx="0" cy="0"/>
        </a:xfrm>
      </p:grpSpPr>
      <p:sp>
        <p:nvSpPr>
          <p:cNvPr id="655" name="Google Shape;655;p109"/>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Elementos clave de la gestión de proyectos</a:t>
            </a:r>
            <a:endParaRPr sz="4000" b="0" i="0" u="none" strike="noStrike" cap="none">
              <a:latin typeface="Arial"/>
              <a:ea typeface="Arial"/>
              <a:cs typeface="Arial"/>
              <a:sym typeface="Arial"/>
            </a:endParaRPr>
          </a:p>
        </p:txBody>
      </p:sp>
      <p:sp>
        <p:nvSpPr>
          <p:cNvPr id="656" name="Google Shape;656;p109"/>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57" name="Google Shape;657;p109"/>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58" name="Google Shape;658;p109"/>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203200" algn="l" rtl="0">
              <a:lnSpc>
                <a:spcPct val="85000"/>
              </a:lnSpc>
              <a:spcBef>
                <a:spcPts val="0"/>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Métricas</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Estimaciones</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Calendario temporal</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Organización del personal</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Análisis de riesgos</a:t>
            </a:r>
            <a:endParaRPr sz="3200" b="0" i="0" u="none" strike="noStrike" cap="none">
              <a:latin typeface="Arial"/>
              <a:ea typeface="Arial"/>
              <a:cs typeface="Arial"/>
              <a:sym typeface="Arial"/>
            </a:endParaRPr>
          </a:p>
          <a:p>
            <a:pPr marL="91440" marR="0" lvl="0" indent="-203200" algn="l" rtl="0">
              <a:lnSpc>
                <a:spcPct val="85000"/>
              </a:lnSpc>
              <a:spcBef>
                <a:spcPts val="1301"/>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Seguimiento y control</a:t>
            </a:r>
            <a:endParaRPr sz="32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3200" b="0" i="0" u="none" strike="noStrike" cap="none">
              <a:latin typeface="Arial"/>
              <a:ea typeface="Arial"/>
              <a:cs typeface="Arial"/>
              <a:sym typeface="Arial"/>
            </a:endParaRPr>
          </a:p>
        </p:txBody>
      </p:sp>
      <p:sp>
        <p:nvSpPr>
          <p:cNvPr id="659" name="Google Shape;659;p109"/>
          <p:cNvSpPr/>
          <p:nvPr/>
        </p:nvSpPr>
        <p:spPr>
          <a:xfrm>
            <a:off x="1773720" y="5513040"/>
            <a:ext cx="7975440" cy="1063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1">
            <a:noAutofit/>
          </a:bodyPr>
          <a:lstStyle/>
          <a:p>
            <a:pPr marL="0" marR="0" lvl="0" indent="0" algn="ctr" rtl="0">
              <a:lnSpc>
                <a:spcPct val="100000"/>
              </a:lnSpc>
              <a:spcBef>
                <a:spcPts val="0"/>
              </a:spcBef>
              <a:spcAft>
                <a:spcPts val="0"/>
              </a:spcAft>
              <a:buNone/>
            </a:pPr>
            <a:r>
              <a:rPr lang="es-AR" sz="3200" b="0" i="1" u="none" strike="noStrike" cap="none">
                <a:solidFill>
                  <a:srgbClr val="000000"/>
                </a:solidFill>
                <a:latin typeface="Times New Roman"/>
                <a:ea typeface="Times New Roman"/>
                <a:cs typeface="Times New Roman"/>
                <a:sym typeface="Times New Roman"/>
              </a:rPr>
              <a:t> La gestión de proyectos cubre todo el proceso de desarrollo</a:t>
            </a:r>
            <a:r>
              <a:rPr lang="es-AR" sz="3200" b="1" i="0" u="none" strike="noStrike" cap="none">
                <a:solidFill>
                  <a:srgbClr val="000000"/>
                </a:solidFill>
                <a:latin typeface="Times New Roman"/>
                <a:ea typeface="Times New Roman"/>
                <a:cs typeface="Times New Roman"/>
                <a:sym typeface="Times New Roman"/>
              </a:rPr>
              <a:t>  </a:t>
            </a:r>
            <a:endParaRPr sz="3200" b="0" i="0" u="none" strike="noStrike" cap="none">
              <a:latin typeface="Arial"/>
              <a:ea typeface="Arial"/>
              <a:cs typeface="Arial"/>
              <a:sym typeface="Arial"/>
            </a:endParaRPr>
          </a:p>
        </p:txBody>
      </p:sp>
      <p:sp>
        <p:nvSpPr>
          <p:cNvPr id="660" name="Google Shape;660;p109"/>
          <p:cNvSpPr/>
          <p:nvPr/>
        </p:nvSpPr>
        <p:spPr>
          <a:xfrm>
            <a:off x="6241320" y="3197520"/>
            <a:ext cx="3131280" cy="577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3200" b="0" i="0" u="none" strike="noStrike" cap="none">
                <a:solidFill>
                  <a:srgbClr val="000000"/>
                </a:solidFill>
                <a:latin typeface="Twentieth Century"/>
                <a:ea typeface="Twentieth Century"/>
                <a:cs typeface="Twentieth Century"/>
                <a:sym typeface="Twentieth Century"/>
              </a:rPr>
              <a:t>PLANIFICACION</a:t>
            </a:r>
            <a:endParaRPr sz="3200" b="0" i="0" u="none" strike="noStrike" cap="none">
              <a:latin typeface="Arial"/>
              <a:ea typeface="Arial"/>
              <a:cs typeface="Arial"/>
              <a:sym typeface="Arial"/>
            </a:endParaRPr>
          </a:p>
        </p:txBody>
      </p:sp>
      <p:sp>
        <p:nvSpPr>
          <p:cNvPr id="2" name="Cerrar llave 1">
            <a:extLst>
              <a:ext uri="{FF2B5EF4-FFF2-40B4-BE49-F238E27FC236}">
                <a16:creationId xmlns:a16="http://schemas.microsoft.com/office/drawing/2014/main" id="{2F051BCA-8BB5-3CA8-FBA4-BE6F569BF991}"/>
              </a:ext>
            </a:extLst>
          </p:cNvPr>
          <p:cNvSpPr/>
          <p:nvPr/>
        </p:nvSpPr>
        <p:spPr>
          <a:xfrm>
            <a:off x="5806440" y="2935440"/>
            <a:ext cx="278447" cy="1316520"/>
          </a:xfrm>
          <a:prstGeom prst="rightBrace">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6"/>
        <p:cNvGrpSpPr/>
        <p:nvPr/>
      </p:nvGrpSpPr>
      <p:grpSpPr>
        <a:xfrm>
          <a:off x="0" y="0"/>
          <a:ext cx="0" cy="0"/>
          <a:chOff x="0" y="0"/>
          <a:chExt cx="0" cy="0"/>
        </a:xfrm>
      </p:grpSpPr>
      <p:sp>
        <p:nvSpPr>
          <p:cNvPr id="667" name="Google Shape;667;p110"/>
          <p:cNvSpPr/>
          <p:nvPr/>
        </p:nvSpPr>
        <p:spPr>
          <a:xfrm>
            <a:off x="652680" y="4718880"/>
            <a:ext cx="9211320" cy="5313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68" name="Google Shape;668;p110"/>
          <p:cNvSpPr/>
          <p:nvPr/>
        </p:nvSpPr>
        <p:spPr>
          <a:xfrm>
            <a:off x="9249120" y="2863800"/>
            <a:ext cx="2919600" cy="139356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69" name="Google Shape;669;p110"/>
          <p:cNvSpPr txBox="1"/>
          <p:nvPr/>
        </p:nvSpPr>
        <p:spPr>
          <a:xfrm>
            <a:off x="835175" y="13860"/>
            <a:ext cx="3925800" cy="163836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s-AR" sz="4000" b="1" i="0" u="none" strike="noStrike" cap="none" dirty="0">
                <a:solidFill>
                  <a:srgbClr val="4A6717"/>
                </a:solidFill>
                <a:latin typeface="Calibri"/>
                <a:ea typeface="Calibri"/>
                <a:cs typeface="Calibri"/>
                <a:sym typeface="Calibri"/>
              </a:rPr>
              <a:t>Gestión de Proyectos </a:t>
            </a:r>
            <a:endParaRPr sz="4000" b="0" i="0" u="none" strike="noStrike" cap="none" dirty="0">
              <a:latin typeface="Arial"/>
              <a:ea typeface="Arial"/>
              <a:cs typeface="Arial"/>
              <a:sym typeface="Arial"/>
            </a:endParaRPr>
          </a:p>
        </p:txBody>
      </p:sp>
      <p:pic>
        <p:nvPicPr>
          <p:cNvPr id="670" name="Google Shape;670;p110"/>
          <p:cNvPicPr preferRelativeResize="0"/>
          <p:nvPr/>
        </p:nvPicPr>
        <p:blipFill rotWithShape="1">
          <a:blip r:embed="rId3">
            <a:alphaModFix/>
          </a:blip>
          <a:srcRect l="1971" r="1970"/>
          <a:stretch/>
        </p:blipFill>
        <p:spPr>
          <a:xfrm>
            <a:off x="5173560" y="1011240"/>
            <a:ext cx="6161040" cy="4989600"/>
          </a:xfrm>
          <a:prstGeom prst="rect">
            <a:avLst/>
          </a:prstGeom>
          <a:noFill/>
          <a:ln>
            <a:noFill/>
          </a:ln>
        </p:spPr>
      </p:pic>
      <p:sp>
        <p:nvSpPr>
          <p:cNvPr id="671" name="Google Shape;671;p110"/>
          <p:cNvSpPr txBox="1"/>
          <p:nvPr/>
        </p:nvSpPr>
        <p:spPr>
          <a:xfrm>
            <a:off x="902160" y="3506040"/>
            <a:ext cx="6086520" cy="10771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AR" sz="3200" b="1" i="0" u="none" strike="noStrike" cap="none">
                <a:solidFill>
                  <a:srgbClr val="4A6717"/>
                </a:solidFill>
                <a:latin typeface="Calibri"/>
                <a:ea typeface="Calibri"/>
                <a:cs typeface="Calibri"/>
                <a:sym typeface="Calibri"/>
              </a:rPr>
              <a:t>Planificación</a:t>
            </a:r>
            <a:br>
              <a:rPr lang="es-AR" sz="1800" b="0" i="0" u="none" strike="noStrike" cap="none"/>
            </a:br>
            <a:endParaRPr sz="3200" b="0" i="0" u="none" strike="noStrike" cap="none">
              <a:latin typeface="Arial"/>
              <a:ea typeface="Arial"/>
              <a:cs typeface="Arial"/>
              <a:sym typeface="Arial"/>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5"/>
        <p:cNvGrpSpPr/>
        <p:nvPr/>
      </p:nvGrpSpPr>
      <p:grpSpPr>
        <a:xfrm>
          <a:off x="0" y="0"/>
          <a:ext cx="0" cy="0"/>
          <a:chOff x="0" y="0"/>
          <a:chExt cx="0" cy="0"/>
        </a:xfrm>
      </p:grpSpPr>
      <p:sp>
        <p:nvSpPr>
          <p:cNvPr id="676" name="Google Shape;676;p111"/>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a:t>
            </a:r>
            <a:endParaRPr sz="4000" b="0" i="0" u="none" strike="noStrike" cap="none">
              <a:latin typeface="Arial"/>
              <a:ea typeface="Arial"/>
              <a:cs typeface="Arial"/>
              <a:sym typeface="Arial"/>
            </a:endParaRPr>
          </a:p>
        </p:txBody>
      </p:sp>
      <p:sp>
        <p:nvSpPr>
          <p:cNvPr id="677" name="Google Shape;677;p111"/>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78" name="Google Shape;678;p111"/>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79" name="Google Shape;679;p111"/>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203200" algn="l" rtl="0">
              <a:lnSpc>
                <a:spcPct val="85000"/>
              </a:lnSpc>
              <a:spcBef>
                <a:spcPts val="0"/>
              </a:spcBef>
              <a:spcAft>
                <a:spcPts val="0"/>
              </a:spcAft>
              <a:buClr>
                <a:srgbClr val="C00000"/>
              </a:buClr>
              <a:buSzPts val="3200"/>
              <a:buFont typeface="Arial"/>
              <a:buChar char="»"/>
            </a:pPr>
            <a:r>
              <a:rPr lang="es-AR" sz="3200" b="0" i="0" u="none" strike="noStrike" cap="none">
                <a:solidFill>
                  <a:srgbClr val="262626"/>
                </a:solidFill>
                <a:latin typeface="Calibri"/>
                <a:ea typeface="Calibri"/>
                <a:cs typeface="Calibri"/>
                <a:sym typeface="Calibri"/>
              </a:rPr>
              <a:t>La planificación especifica:</a:t>
            </a:r>
            <a:endParaRPr sz="3200" b="0" i="0" u="none" strike="noStrike" cap="none">
              <a:latin typeface="Arial"/>
              <a:ea typeface="Arial"/>
              <a:cs typeface="Arial"/>
              <a:sym typeface="Arial"/>
            </a:endParaRPr>
          </a:p>
          <a:p>
            <a:pPr marL="837000" marR="0" lvl="1" indent="-512279" algn="l" rtl="0">
              <a:lnSpc>
                <a:spcPct val="85000"/>
              </a:lnSpc>
              <a:spcBef>
                <a:spcPts val="601"/>
              </a:spcBef>
              <a:spcAft>
                <a:spcPts val="0"/>
              </a:spcAft>
              <a:buClr>
                <a:srgbClr val="262626"/>
              </a:buClr>
              <a:buSzPts val="3200"/>
              <a:buFont typeface="Noto Sans Symbols"/>
              <a:buAutoNum type="arabicPeriod"/>
            </a:pPr>
            <a:r>
              <a:rPr lang="es-AR" sz="3200" b="0" i="0" u="none" strike="noStrike" cap="none">
                <a:solidFill>
                  <a:srgbClr val="262626"/>
                </a:solidFill>
                <a:latin typeface="Calibri"/>
                <a:ea typeface="Calibri"/>
                <a:cs typeface="Calibri"/>
                <a:sym typeface="Calibri"/>
              </a:rPr>
              <a:t>qué debe hacerse, </a:t>
            </a:r>
            <a:endParaRPr sz="3200" b="0" i="0" u="none" strike="noStrike" cap="none">
              <a:latin typeface="Arial"/>
              <a:ea typeface="Arial"/>
              <a:cs typeface="Arial"/>
              <a:sym typeface="Arial"/>
            </a:endParaRPr>
          </a:p>
          <a:p>
            <a:pPr marL="837000" marR="0" lvl="1" indent="-512279" algn="l" rtl="0">
              <a:lnSpc>
                <a:spcPct val="85000"/>
              </a:lnSpc>
              <a:spcBef>
                <a:spcPts val="601"/>
              </a:spcBef>
              <a:spcAft>
                <a:spcPts val="0"/>
              </a:spcAft>
              <a:buClr>
                <a:srgbClr val="262626"/>
              </a:buClr>
              <a:buSzPts val="3200"/>
              <a:buFont typeface="Noto Sans Symbols"/>
              <a:buAutoNum type="arabicPeriod"/>
            </a:pPr>
            <a:r>
              <a:rPr lang="es-AR" sz="3200" b="0" i="0" u="none" strike="noStrike" cap="none">
                <a:solidFill>
                  <a:srgbClr val="262626"/>
                </a:solidFill>
                <a:latin typeface="Calibri"/>
                <a:ea typeface="Calibri"/>
                <a:cs typeface="Calibri"/>
                <a:sym typeface="Calibri"/>
              </a:rPr>
              <a:t>con qué recursos </a:t>
            </a:r>
            <a:endParaRPr sz="3200" b="0" i="0" u="none" strike="noStrike" cap="none">
              <a:latin typeface="Arial"/>
              <a:ea typeface="Arial"/>
              <a:cs typeface="Arial"/>
              <a:sym typeface="Arial"/>
            </a:endParaRPr>
          </a:p>
          <a:p>
            <a:pPr marL="837000" marR="0" lvl="1" indent="-512279" algn="l" rtl="0">
              <a:lnSpc>
                <a:spcPct val="85000"/>
              </a:lnSpc>
              <a:spcBef>
                <a:spcPts val="601"/>
              </a:spcBef>
              <a:spcAft>
                <a:spcPts val="0"/>
              </a:spcAft>
              <a:buClr>
                <a:srgbClr val="262626"/>
              </a:buClr>
              <a:buSzPts val="3200"/>
              <a:buFont typeface="Noto Sans Symbols"/>
              <a:buAutoNum type="arabicPeriod"/>
            </a:pPr>
            <a:r>
              <a:rPr lang="es-AR" sz="3200" b="0" i="0" u="none" strike="noStrike" cap="none">
                <a:solidFill>
                  <a:srgbClr val="262626"/>
                </a:solidFill>
                <a:latin typeface="Calibri"/>
                <a:ea typeface="Calibri"/>
                <a:cs typeface="Calibri"/>
                <a:sym typeface="Calibri"/>
              </a:rPr>
              <a:t>y en qué orden;</a:t>
            </a:r>
            <a:endParaRPr sz="32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3200" b="0" i="0" u="none" strike="noStrike" cap="none">
                <a:solidFill>
                  <a:srgbClr val="262626"/>
                </a:solidFill>
                <a:latin typeface="Calibri"/>
                <a:ea typeface="Calibri"/>
                <a:cs typeface="Calibri"/>
                <a:sym typeface="Calibri"/>
              </a:rPr>
              <a:t> </a:t>
            </a:r>
            <a:endParaRPr sz="32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3200" b="0" i="0" u="none" strike="noStrike" cap="none">
                <a:solidFill>
                  <a:srgbClr val="262626"/>
                </a:solidFill>
                <a:latin typeface="Calibri"/>
                <a:ea typeface="Calibri"/>
                <a:cs typeface="Calibri"/>
                <a:sym typeface="Calibri"/>
              </a:rPr>
              <a:t>         Establece una secuencia operativa.</a:t>
            </a:r>
            <a:endParaRPr sz="32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3200" b="0" i="0" u="none" strike="noStrike" cap="non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3"/>
        <p:cNvGrpSpPr/>
        <p:nvPr/>
      </p:nvGrpSpPr>
      <p:grpSpPr>
        <a:xfrm>
          <a:off x="0" y="0"/>
          <a:ext cx="0" cy="0"/>
          <a:chOff x="0" y="0"/>
          <a:chExt cx="0" cy="0"/>
        </a:xfrm>
      </p:grpSpPr>
      <p:sp>
        <p:nvSpPr>
          <p:cNvPr id="684" name="Google Shape;684;p112"/>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 organizativa</a:t>
            </a:r>
            <a:endParaRPr sz="4000" b="0" i="0" u="none" strike="noStrike" cap="none">
              <a:latin typeface="Arial"/>
              <a:ea typeface="Arial"/>
              <a:cs typeface="Arial"/>
              <a:sym typeface="Arial"/>
            </a:endParaRPr>
          </a:p>
        </p:txBody>
      </p:sp>
      <p:sp>
        <p:nvSpPr>
          <p:cNvPr id="685" name="Google Shape;685;p112"/>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86" name="Google Shape;686;p112"/>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87" name="Google Shape;687;p112"/>
          <p:cNvSpPr/>
          <p:nvPr/>
        </p:nvSpPr>
        <p:spPr>
          <a:xfrm>
            <a:off x="737640" y="2028600"/>
            <a:ext cx="1032948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52400" algn="just" rtl="0">
              <a:lnSpc>
                <a:spcPct val="85000"/>
              </a:lnSpc>
              <a:spcBef>
                <a:spcPts val="0"/>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El personal que trabaja en una organización de software es el activo más grande, representa el capital intelectual.</a:t>
            </a:r>
            <a:endParaRPr sz="2400" b="0" i="0" u="none" strike="noStrike" cap="none">
              <a:latin typeface="Arial"/>
              <a:ea typeface="Arial"/>
              <a:cs typeface="Arial"/>
              <a:sym typeface="Arial"/>
            </a:endParaRPr>
          </a:p>
          <a:p>
            <a:pPr marL="91440" marR="0" lvl="0" indent="-152400" algn="just" rtl="0">
              <a:lnSpc>
                <a:spcPct val="85000"/>
              </a:lnSpc>
              <a:spcBef>
                <a:spcPts val="13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Una mala administración del personal es uno de los factores principales para el fracaso de los proyectos</a:t>
            </a:r>
            <a:endParaRPr sz="2400" b="0" i="0" u="none" strike="noStrike" cap="none">
              <a:latin typeface="Arial"/>
              <a:ea typeface="Arial"/>
              <a:cs typeface="Arial"/>
              <a:sym typeface="Arial"/>
            </a:endParaRPr>
          </a:p>
          <a:p>
            <a:pPr marL="91440" marR="0" lvl="0" indent="-152400" algn="just" rtl="0">
              <a:lnSpc>
                <a:spcPct val="85000"/>
              </a:lnSpc>
              <a:spcBef>
                <a:spcPts val="1301"/>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Debido a su importancia, se creó el Modelo de madurez de capacidades de personal (P-CMM). Se reconoce que toda organización debe mejorar de manera continua su habilidad de atraer, desarrollar, motivar, organizar y conservar el personal.</a:t>
            </a:r>
            <a:endParaRPr sz="2400" b="0" i="0" u="none" strike="noStrike" cap="none">
              <a:latin typeface="Arial"/>
              <a:ea typeface="Arial"/>
              <a:cs typeface="Arial"/>
              <a:sym typeface="Arial"/>
            </a:endParaRPr>
          </a:p>
          <a:p>
            <a:pPr marL="0" marR="0" lvl="0" indent="0" algn="l" rtl="0">
              <a:lnSpc>
                <a:spcPct val="85000"/>
              </a:lnSpc>
              <a:spcBef>
                <a:spcPts val="1301"/>
              </a:spcBef>
              <a:spcAft>
                <a:spcPts val="0"/>
              </a:spcAft>
              <a:buNone/>
            </a:pPr>
            <a:endParaRPr sz="2400" b="0" i="0" u="none" strike="noStrike" cap="non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1"/>
        <p:cNvGrpSpPr/>
        <p:nvPr/>
      </p:nvGrpSpPr>
      <p:grpSpPr>
        <a:xfrm>
          <a:off x="0" y="0"/>
          <a:ext cx="0" cy="0"/>
          <a:chOff x="0" y="0"/>
          <a:chExt cx="0" cy="0"/>
        </a:xfrm>
      </p:grpSpPr>
      <p:sp>
        <p:nvSpPr>
          <p:cNvPr id="692" name="Google Shape;692;p113"/>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 organizativa</a:t>
            </a:r>
            <a:endParaRPr sz="4000" b="0" i="0" u="none" strike="noStrike" cap="none">
              <a:latin typeface="Arial"/>
              <a:ea typeface="Arial"/>
              <a:cs typeface="Arial"/>
              <a:sym typeface="Arial"/>
            </a:endParaRPr>
          </a:p>
        </p:txBody>
      </p:sp>
      <p:sp>
        <p:nvSpPr>
          <p:cNvPr id="693" name="Google Shape;693;p113"/>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694" name="Google Shape;694;p113"/>
          <p:cNvSpPr/>
          <p:nvPr/>
        </p:nvSpPr>
        <p:spPr>
          <a:xfrm>
            <a:off x="5941080" y="6585840"/>
            <a:ext cx="2372040" cy="256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85000"/>
              </a:lnSpc>
              <a:spcBef>
                <a:spcPts val="0"/>
              </a:spcBef>
              <a:spcAft>
                <a:spcPts val="0"/>
              </a:spcAft>
              <a:buNone/>
            </a:pPr>
            <a:r>
              <a:rPr lang="es-AR" sz="1000" b="0" i="0" u="none" strike="noStrike" cap="none">
                <a:solidFill>
                  <a:srgbClr val="8B8B8B"/>
                </a:solidFill>
                <a:latin typeface="Calibri"/>
                <a:ea typeface="Calibri"/>
                <a:cs typeface="Calibri"/>
                <a:sym typeface="Calibri"/>
              </a:rPr>
              <a:t>Ian Sommerville Cap. 25 - Pressman Cap. 3</a:t>
            </a:r>
            <a:endParaRPr sz="1000" b="0" i="0" u="none" strike="noStrike" cap="none">
              <a:latin typeface="Arial"/>
              <a:ea typeface="Arial"/>
              <a:cs typeface="Arial"/>
              <a:sym typeface="Arial"/>
            </a:endParaRPr>
          </a:p>
          <a:p>
            <a:pPr marL="91440" marR="0" lvl="0" indent="-90360" algn="l" rtl="0">
              <a:lnSpc>
                <a:spcPct val="85000"/>
              </a:lnSpc>
              <a:spcBef>
                <a:spcPts val="0"/>
              </a:spcBef>
              <a:spcAft>
                <a:spcPts val="0"/>
              </a:spcAft>
              <a:buNone/>
            </a:pPr>
            <a:endParaRPr sz="1000" b="0" i="0" u="none" strike="noStrike" cap="none">
              <a:latin typeface="Arial"/>
              <a:ea typeface="Arial"/>
              <a:cs typeface="Arial"/>
              <a:sym typeface="Arial"/>
            </a:endParaRPr>
          </a:p>
        </p:txBody>
      </p:sp>
      <p:sp>
        <p:nvSpPr>
          <p:cNvPr id="695" name="Google Shape;695;p113"/>
          <p:cNvSpPr/>
          <p:nvPr/>
        </p:nvSpPr>
        <p:spPr>
          <a:xfrm>
            <a:off x="923400" y="201312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52400" algn="l" rtl="0">
              <a:lnSpc>
                <a:spcPct val="85000"/>
              </a:lnSpc>
              <a:spcBef>
                <a:spcPts val="0"/>
              </a:spcBef>
              <a:spcAft>
                <a:spcPts val="0"/>
              </a:spcAft>
              <a:buClr>
                <a:srgbClr val="C00000"/>
              </a:buClr>
              <a:buSzPts val="2400"/>
              <a:buFont typeface="Arial"/>
              <a:buChar char="»"/>
            </a:pPr>
            <a:r>
              <a:rPr lang="es-AR" sz="2400" b="0" i="0" u="none" strike="noStrike" cap="none">
                <a:solidFill>
                  <a:srgbClr val="262626"/>
                </a:solidFill>
                <a:latin typeface="Calibri"/>
                <a:ea typeface="Calibri"/>
                <a:cs typeface="Calibri"/>
                <a:sym typeface="Calibri"/>
              </a:rPr>
              <a:t>Participantes</a:t>
            </a:r>
            <a:endParaRPr sz="24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Gerentes ejecutivos (dueños del producto)</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Definen los temas empresariales </a:t>
            </a:r>
            <a:endParaRPr sz="20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Gerentes de proyecto  (líderes de equipo)</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Planifican, motivan,  organizan y controla a los profesionales </a:t>
            </a:r>
            <a:endParaRPr sz="20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Profesionales especializados</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Aportan habilidades técnicas </a:t>
            </a:r>
            <a:endParaRPr sz="20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Clientes </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Especifican los requerimientos </a:t>
            </a:r>
            <a:endParaRPr sz="2000" b="0" i="0" u="none" strike="noStrike" cap="none">
              <a:latin typeface="Arial"/>
              <a:ea typeface="Arial"/>
              <a:cs typeface="Arial"/>
              <a:sym typeface="Arial"/>
            </a:endParaRPr>
          </a:p>
          <a:p>
            <a:pPr marL="803160" marR="0" lvl="2" indent="-34128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Usuarios finales</a:t>
            </a:r>
            <a:endParaRPr sz="2400" b="0" i="0" u="none" strike="noStrike" cap="none">
              <a:latin typeface="Arial"/>
              <a:ea typeface="Arial"/>
              <a:cs typeface="Arial"/>
              <a:sym typeface="Arial"/>
            </a:endParaRPr>
          </a:p>
          <a:p>
            <a:pPr marL="1004040" marR="0" lvl="3" indent="-546479"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Interactúan con el software </a:t>
            </a:r>
            <a:endParaRPr sz="2000" b="0" i="0" u="none" strike="noStrike" cap="none">
              <a:latin typeface="Arial"/>
              <a:ea typeface="Arial"/>
              <a:cs typeface="Arial"/>
              <a:sym typeface="Arial"/>
            </a:endParaRPr>
          </a:p>
        </p:txBody>
      </p:sp>
      <p:sp>
        <p:nvSpPr>
          <p:cNvPr id="696" name="Google Shape;696;p113"/>
          <p:cNvSpPr/>
          <p:nvPr/>
        </p:nvSpPr>
        <p:spPr>
          <a:xfrm>
            <a:off x="168480" y="6630480"/>
            <a:ext cx="214992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b="0" i="0" u="none" strike="noStrike" cap="none">
                <a:solidFill>
                  <a:srgbClr val="8F8F8F"/>
                </a:solidFill>
                <a:latin typeface="Calibri"/>
                <a:ea typeface="Calibri"/>
                <a:cs typeface="Calibri"/>
                <a:sym typeface="Calibri"/>
              </a:rPr>
              <a:t>Ingenieria de Software II</a:t>
            </a:r>
            <a:endParaRPr sz="1400" b="0" i="0" u="none" strike="noStrike" cap="non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0"/>
        <p:cNvGrpSpPr/>
        <p:nvPr/>
      </p:nvGrpSpPr>
      <p:grpSpPr>
        <a:xfrm>
          <a:off x="0" y="0"/>
          <a:ext cx="0" cy="0"/>
          <a:chOff x="0" y="0"/>
          <a:chExt cx="0" cy="0"/>
        </a:xfrm>
      </p:grpSpPr>
      <p:sp>
        <p:nvSpPr>
          <p:cNvPr id="701" name="Google Shape;701;p114"/>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Líderes de equipo </a:t>
            </a:r>
            <a:endParaRPr sz="4000" b="0" i="0" u="none" strike="noStrike" cap="none">
              <a:latin typeface="Arial"/>
              <a:ea typeface="Arial"/>
              <a:cs typeface="Arial"/>
              <a:sym typeface="Arial"/>
            </a:endParaRPr>
          </a:p>
        </p:txBody>
      </p:sp>
      <p:sp>
        <p:nvSpPr>
          <p:cNvPr id="702" name="Google Shape;702;p114"/>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03" name="Google Shape;703;p114"/>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04" name="Google Shape;704;p114"/>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just" rtl="0">
              <a:lnSpc>
                <a:spcPct val="90000"/>
              </a:lnSpc>
              <a:spcBef>
                <a:spcPts val="0"/>
              </a:spcBef>
              <a:spcAft>
                <a:spcPts val="0"/>
              </a:spcAft>
              <a:buNone/>
            </a:pPr>
            <a:r>
              <a:rPr lang="es-AR" sz="2200" b="0" i="0" u="none" strike="noStrike" cap="none">
                <a:solidFill>
                  <a:srgbClr val="262626"/>
                </a:solidFill>
                <a:latin typeface="Calibri"/>
                <a:ea typeface="Calibri"/>
                <a:cs typeface="Calibri"/>
                <a:sym typeface="Calibri"/>
              </a:rPr>
              <a:t>El Equipo de software debe organizarse de manera que maximice las habilidades y capacidades de cada persona. </a:t>
            </a:r>
            <a:endParaRPr sz="2200" b="0" i="0" u="none" strike="noStrike" cap="none">
              <a:latin typeface="Arial"/>
              <a:ea typeface="Arial"/>
              <a:cs typeface="Arial"/>
              <a:sym typeface="Arial"/>
            </a:endParaRPr>
          </a:p>
          <a:p>
            <a:pPr marL="0" marR="0" lvl="0" indent="0" algn="l" rtl="0">
              <a:lnSpc>
                <a:spcPct val="90000"/>
              </a:lnSpc>
              <a:spcBef>
                <a:spcPts val="0"/>
              </a:spcBef>
              <a:spcAft>
                <a:spcPts val="0"/>
              </a:spcAft>
              <a:buNone/>
            </a:pPr>
            <a:r>
              <a:rPr lang="es-AR" sz="2200" b="0" i="0" u="none" strike="noStrike" cap="none">
                <a:solidFill>
                  <a:srgbClr val="262626"/>
                </a:solidFill>
                <a:latin typeface="Calibri"/>
                <a:ea typeface="Calibri"/>
                <a:cs typeface="Calibri"/>
                <a:sym typeface="Calibri"/>
              </a:rPr>
              <a:t>Las prácticas que realizan líderes ejemplares son: </a:t>
            </a:r>
            <a:endParaRPr sz="2200" b="0" i="0" u="none" strike="noStrike" cap="none">
              <a:latin typeface="Arial"/>
              <a:ea typeface="Arial"/>
              <a:cs typeface="Arial"/>
              <a:sym typeface="Arial"/>
            </a:endParaRPr>
          </a:p>
          <a:p>
            <a:pPr marL="0" marR="0" lvl="0" indent="0" algn="l" rtl="0">
              <a:lnSpc>
                <a:spcPct val="90000"/>
              </a:lnSpc>
              <a:spcBef>
                <a:spcPts val="0"/>
              </a:spcBef>
              <a:spcAft>
                <a:spcPts val="0"/>
              </a:spcAft>
              <a:buNone/>
            </a:pPr>
            <a:endParaRPr sz="22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Modelar el camino: Practicar lo que predican. Demostrar compromiso con el equipo y el proyecto.</a:t>
            </a:r>
            <a:endParaRPr sz="20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Inspirar y visión compartida: Es importante motivar a los miembros del equipo, esto implica involucrar a las partes al principio del proceso de establecimiento de metas</a:t>
            </a:r>
            <a:endParaRPr sz="20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Desafiar el proceso: Tomar la iniciativa de buscar formas innovadoras para mejorar el trabajo. Animar a los miembros a experimentar y asumir riesgos.</a:t>
            </a:r>
            <a:endParaRPr sz="20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Permitir que otros actúen: Fomentar habilidades colaborativas del equipo, generando confianza y facilitando relaciones.</a:t>
            </a:r>
            <a:endParaRPr sz="2000" b="0" i="0" u="none" strike="noStrike" cap="none">
              <a:latin typeface="Arial"/>
              <a:ea typeface="Arial"/>
              <a:cs typeface="Arial"/>
              <a:sym typeface="Arial"/>
            </a:endParaRPr>
          </a:p>
          <a:p>
            <a:pPr marL="743040" marR="0" lvl="1" indent="-285840" algn="l" rtl="0">
              <a:lnSpc>
                <a:spcPct val="75000"/>
              </a:lnSpc>
              <a:spcBef>
                <a:spcPts val="1301"/>
              </a:spcBef>
              <a:spcAft>
                <a:spcPts val="0"/>
              </a:spcAft>
              <a:buClr>
                <a:srgbClr val="000000"/>
              </a:buClr>
              <a:buSzPts val="2000"/>
              <a:buFont typeface="Noto Sans Symbols"/>
              <a:buChar char="❖"/>
            </a:pPr>
            <a:r>
              <a:rPr lang="es-AR" sz="2000" b="0" i="0" u="none" strike="noStrike" cap="none">
                <a:solidFill>
                  <a:srgbClr val="262626"/>
                </a:solidFill>
                <a:latin typeface="Calibri"/>
                <a:ea typeface="Calibri"/>
                <a:cs typeface="Calibri"/>
                <a:sym typeface="Calibri"/>
              </a:rPr>
              <a:t>Alentar: Celebrar los logros individuales. Generar espíritu comunitario. </a:t>
            </a:r>
            <a:endParaRPr sz="2000" b="0" i="0" u="none" strike="noStrike" cap="none">
              <a:latin typeface="Arial"/>
              <a:ea typeface="Arial"/>
              <a:cs typeface="Arial"/>
              <a:sym typeface="Arial"/>
            </a:endParaRPr>
          </a:p>
          <a:p>
            <a:pPr marL="0" marR="0" lvl="0" indent="0" algn="l" rtl="0">
              <a:lnSpc>
                <a:spcPct val="75000"/>
              </a:lnSpc>
              <a:spcBef>
                <a:spcPts val="1301"/>
              </a:spcBef>
              <a:spcAft>
                <a:spcPts val="0"/>
              </a:spcAft>
              <a:buNone/>
            </a:pPr>
            <a:endParaRPr sz="2000" b="0" i="0" u="none" strike="noStrike" cap="none">
              <a:latin typeface="Arial"/>
              <a:ea typeface="Arial"/>
              <a:cs typeface="Arial"/>
              <a:sym typeface="Arial"/>
            </a:endParaRPr>
          </a:p>
        </p:txBody>
      </p:sp>
      <p:sp>
        <p:nvSpPr>
          <p:cNvPr id="705" name="Google Shape;705;p114"/>
          <p:cNvSpPr/>
          <p:nvPr/>
        </p:nvSpPr>
        <p:spPr>
          <a:xfrm>
            <a:off x="168480" y="6630480"/>
            <a:ext cx="2149920" cy="2116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b="0" i="0" u="none" strike="noStrike" cap="none">
                <a:solidFill>
                  <a:srgbClr val="8F8F8F"/>
                </a:solidFill>
                <a:latin typeface="Calibri"/>
                <a:ea typeface="Calibri"/>
                <a:cs typeface="Calibri"/>
                <a:sym typeface="Calibri"/>
              </a:rPr>
              <a:t>Ingenieria de Software II</a:t>
            </a:r>
            <a:endParaRPr sz="1400" b="0" i="0" u="none" strike="noStrike" cap="non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9"/>
        <p:cNvGrpSpPr/>
        <p:nvPr/>
      </p:nvGrpSpPr>
      <p:grpSpPr>
        <a:xfrm>
          <a:off x="0" y="0"/>
          <a:ext cx="0" cy="0"/>
          <a:chOff x="0" y="0"/>
          <a:chExt cx="0" cy="0"/>
        </a:xfrm>
      </p:grpSpPr>
      <p:sp>
        <p:nvSpPr>
          <p:cNvPr id="710" name="Google Shape;710;p115"/>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11" name="Google Shape;711;p115"/>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12" name="Google Shape;712;p115"/>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13" name="Google Shape;713;p115"/>
          <p:cNvSpPr/>
          <p:nvPr/>
        </p:nvSpPr>
        <p:spPr>
          <a:xfrm>
            <a:off x="1035720" y="21679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just" rtl="0">
              <a:lnSpc>
                <a:spcPct val="85000"/>
              </a:lnSpc>
              <a:spcBef>
                <a:spcPts val="0"/>
              </a:spcBef>
              <a:spcAft>
                <a:spcPts val="0"/>
              </a:spcAft>
              <a:buNone/>
            </a:pPr>
            <a:r>
              <a:rPr lang="es-AR" sz="2800" b="0" i="0" u="none" strike="noStrike" cap="none">
                <a:solidFill>
                  <a:srgbClr val="262626"/>
                </a:solidFill>
                <a:latin typeface="Calibri"/>
                <a:ea typeface="Calibri"/>
                <a:cs typeface="Calibri"/>
                <a:sym typeface="Calibri"/>
              </a:rPr>
              <a:t>La mejor estructura de equipo depende del estilo gerencial de la organización, el número de personas que conformarán el equipo y sus niveles de habilidad, y la dificultad del problema en general. </a:t>
            </a:r>
            <a:endParaRPr sz="2800" b="0" i="0" u="none" strike="noStrike" cap="none">
              <a:latin typeface="Arial"/>
              <a:ea typeface="Arial"/>
              <a:cs typeface="Arial"/>
              <a:sym typeface="Arial"/>
            </a:endParaRPr>
          </a:p>
          <a:p>
            <a:pPr marL="0" marR="0" lvl="0" indent="0" algn="just" rtl="0">
              <a:lnSpc>
                <a:spcPct val="85000"/>
              </a:lnSpc>
              <a:spcBef>
                <a:spcPts val="1301"/>
              </a:spcBef>
              <a:spcAft>
                <a:spcPts val="0"/>
              </a:spcAft>
              <a:buNone/>
            </a:pPr>
            <a:r>
              <a:rPr lang="es-AR" sz="2800" b="0" i="0" u="none" strike="noStrike" cap="none">
                <a:solidFill>
                  <a:srgbClr val="262626"/>
                </a:solidFill>
                <a:latin typeface="Calibri"/>
                <a:ea typeface="Calibri"/>
                <a:cs typeface="Calibri"/>
                <a:sym typeface="Calibri"/>
              </a:rPr>
              <a:t>Como regla general, el equipo no debe tener mas de 10 miembros. De todos modos eso depende del tamaño del proyecto.</a:t>
            </a:r>
            <a:endParaRPr sz="2800" b="0" i="0" u="none" strike="noStrike" cap="non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7"/>
        <p:cNvGrpSpPr/>
        <p:nvPr/>
      </p:nvGrpSpPr>
      <p:grpSpPr>
        <a:xfrm>
          <a:off x="0" y="0"/>
          <a:ext cx="0" cy="0"/>
          <a:chOff x="0" y="0"/>
          <a:chExt cx="0" cy="0"/>
        </a:xfrm>
      </p:grpSpPr>
      <p:sp>
        <p:nvSpPr>
          <p:cNvPr id="718" name="Google Shape;718;p116"/>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19" name="Google Shape;719;p116"/>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20" name="Google Shape;720;p116"/>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21" name="Google Shape;721;p116"/>
          <p:cNvSpPr/>
          <p:nvPr/>
        </p:nvSpPr>
        <p:spPr>
          <a:xfrm>
            <a:off x="1035720" y="21679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2800" b="0" i="0" u="none" strike="noStrike" cap="none">
                <a:solidFill>
                  <a:srgbClr val="262626"/>
                </a:solidFill>
                <a:latin typeface="Calibri"/>
                <a:ea typeface="Calibri"/>
                <a:cs typeface="Calibri"/>
                <a:sym typeface="Calibri"/>
              </a:rPr>
              <a:t>Factores a considerar cuando se planea una estructura de equipo</a:t>
            </a:r>
            <a:endParaRPr sz="28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Dificultad del problema a resolver</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Tamaño del programa resultante </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Tiempo que el equipo permanecerá unido</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Grado en que puede dividirse en módulos el problema a resolver</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Calidad y confiabilidad requerida por el sistema a construir</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Rigidez de la fecha de entrega</a:t>
            </a:r>
            <a:endParaRPr sz="2400" b="0" i="0" u="none" strike="noStrike" cap="none">
              <a:latin typeface="Arial"/>
              <a:ea typeface="Arial"/>
              <a:cs typeface="Arial"/>
              <a:sym typeface="Arial"/>
            </a:endParaRPr>
          </a:p>
          <a:p>
            <a:pPr marL="935640" marR="0" lvl="3" indent="-455399" algn="l" rtl="0">
              <a:lnSpc>
                <a:spcPct val="85000"/>
              </a:lnSpc>
              <a:spcBef>
                <a:spcPts val="601"/>
              </a:spcBef>
              <a:spcAft>
                <a:spcPts val="0"/>
              </a:spcAft>
              <a:buClr>
                <a:srgbClr val="262626"/>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 Grado de sociabilidad requerido en para el proyecto </a:t>
            </a:r>
            <a:endParaRPr sz="2400" b="0" i="0" u="none" strike="noStrike"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3"/>
        <p:cNvGrpSpPr/>
        <p:nvPr/>
      </p:nvGrpSpPr>
      <p:grpSpPr>
        <a:xfrm>
          <a:off x="0" y="0"/>
          <a:ext cx="0" cy="0"/>
          <a:chOff x="0" y="0"/>
          <a:chExt cx="0" cy="0"/>
        </a:xfrm>
      </p:grpSpPr>
      <p:sp>
        <p:nvSpPr>
          <p:cNvPr id="384" name="Google Shape;384;p82"/>
          <p:cNvSpPr/>
          <p:nvPr/>
        </p:nvSpPr>
        <p:spPr>
          <a:xfrm>
            <a:off x="734040" y="48852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385" name="Google Shape;385;p82"/>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386" name="Google Shape;386;p82"/>
          <p:cNvSpPr/>
          <p:nvPr/>
        </p:nvSpPr>
        <p:spPr>
          <a:xfrm>
            <a:off x="6245880" y="661974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9na. Ed. Cap. 22</a:t>
            </a:r>
            <a:endParaRPr sz="1400" b="0" i="0" u="none" strike="noStrike" cap="none" dirty="0">
              <a:latin typeface="Arial"/>
              <a:ea typeface="Arial"/>
              <a:cs typeface="Arial"/>
              <a:sym typeface="Arial"/>
            </a:endParaRPr>
          </a:p>
        </p:txBody>
      </p:sp>
      <p:sp>
        <p:nvSpPr>
          <p:cNvPr id="387" name="Google Shape;387;p82"/>
          <p:cNvSpPr/>
          <p:nvPr/>
        </p:nvSpPr>
        <p:spPr>
          <a:xfrm>
            <a:off x="717120" y="1947960"/>
            <a:ext cx="10541520" cy="45849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85000"/>
              </a:lnSpc>
              <a:spcBef>
                <a:spcPts val="0"/>
              </a:spcBef>
              <a:spcAft>
                <a:spcPts val="0"/>
              </a:spcAft>
              <a:buNone/>
            </a:pPr>
            <a:r>
              <a:rPr lang="es-AR" sz="3200" b="0" i="0" u="none" strike="noStrike" cap="none" dirty="0">
                <a:solidFill>
                  <a:srgbClr val="000000"/>
                </a:solidFill>
                <a:latin typeface="Calibri"/>
                <a:ea typeface="Calibri"/>
                <a:cs typeface="Calibri"/>
                <a:sym typeface="Calibri"/>
              </a:rPr>
              <a:t>Gestión de Configuración es el proceso de:</a:t>
            </a:r>
            <a:endParaRPr sz="3200" b="0" i="0" u="none" strike="noStrike" cap="none" dirty="0">
              <a:latin typeface="Arial"/>
              <a:ea typeface="Arial"/>
              <a:cs typeface="Arial"/>
              <a:sym typeface="Arial"/>
            </a:endParaRPr>
          </a:p>
          <a:p>
            <a:pPr marL="457200" marR="0" lvl="2" indent="-91440" algn="just" rtl="0">
              <a:lnSpc>
                <a:spcPct val="100000"/>
              </a:lnSpc>
              <a:spcBef>
                <a:spcPts val="0"/>
              </a:spcBef>
              <a:spcAft>
                <a:spcPts val="0"/>
              </a:spcAft>
              <a:buClr>
                <a:srgbClr val="000000"/>
              </a:buClr>
              <a:buSzPts val="1440"/>
              <a:buFont typeface="Noto Sans Symbols"/>
              <a:buChar char="●"/>
            </a:pPr>
            <a:r>
              <a:rPr lang="es-AR" sz="3200" b="0" i="0" u="none" strike="noStrike" cap="none" dirty="0">
                <a:solidFill>
                  <a:srgbClr val="000000"/>
                </a:solidFill>
                <a:latin typeface="Calibri"/>
                <a:ea typeface="Calibri"/>
                <a:cs typeface="Calibri"/>
                <a:sym typeface="Calibri"/>
              </a:rPr>
              <a:t> </a:t>
            </a:r>
            <a:r>
              <a:rPr lang="es-AR" sz="2800" b="0" i="0" u="none" strike="noStrike" cap="none" dirty="0">
                <a:solidFill>
                  <a:srgbClr val="000000"/>
                </a:solidFill>
                <a:latin typeface="Calibri"/>
                <a:ea typeface="Calibri"/>
                <a:cs typeface="Calibri"/>
                <a:sym typeface="Calibri"/>
              </a:rPr>
              <a:t>Identificar y definir los elementos en el sistema, controlando el cambio de estos elementos a lo largo de su ciclo de vida, registrando y reportando el estado de los elementos y las solicitudes de cambio, y verificando que los elementos estén completos y que sean los correctos</a:t>
            </a:r>
            <a:r>
              <a:rPr lang="es-AR" sz="3200" b="0" i="0" u="none" strike="noStrike" cap="none" dirty="0">
                <a:solidFill>
                  <a:srgbClr val="000000"/>
                </a:solidFill>
                <a:latin typeface="Calibri"/>
                <a:ea typeface="Calibri"/>
                <a:cs typeface="Calibri"/>
                <a:sym typeface="Calibri"/>
              </a:rPr>
              <a:t>.</a:t>
            </a:r>
            <a:endParaRPr sz="3200" b="0" i="0" u="none" strike="noStrike" cap="none" dirty="0">
              <a:latin typeface="Arial"/>
              <a:ea typeface="Arial"/>
              <a:cs typeface="Arial"/>
              <a:sym typeface="Arial"/>
            </a:endParaRPr>
          </a:p>
          <a:p>
            <a:pPr marL="0" marR="0" lvl="1" indent="-91440" algn="l" rtl="0">
              <a:lnSpc>
                <a:spcPct val="100000"/>
              </a:lnSpc>
              <a:spcBef>
                <a:spcPts val="0"/>
              </a:spcBef>
              <a:spcAft>
                <a:spcPts val="0"/>
              </a:spcAft>
              <a:buClr>
                <a:srgbClr val="000000"/>
              </a:buClr>
              <a:buSzPts val="1440"/>
              <a:buFont typeface="Noto Sans Symbols"/>
              <a:buChar char="●"/>
            </a:pPr>
            <a:endParaRPr sz="3200" b="0" i="0" u="none" strike="noStrike" cap="none" dirty="0">
              <a:latin typeface="Arial"/>
              <a:ea typeface="Arial"/>
              <a:cs typeface="Arial"/>
              <a:sym typeface="Arial"/>
            </a:endParaRPr>
          </a:p>
          <a:p>
            <a:pPr marL="0" marR="0" lvl="0" indent="0" algn="ctr" rtl="0">
              <a:lnSpc>
                <a:spcPct val="85000"/>
              </a:lnSpc>
              <a:spcBef>
                <a:spcPts val="0"/>
              </a:spcBef>
              <a:spcAft>
                <a:spcPts val="0"/>
              </a:spcAft>
              <a:buNone/>
            </a:pPr>
            <a:r>
              <a:rPr lang="es-AR" sz="3200" b="0" i="0" u="none" strike="noStrike" cap="none" dirty="0">
                <a:solidFill>
                  <a:srgbClr val="FF0000"/>
                </a:solidFill>
                <a:latin typeface="Calibri"/>
                <a:ea typeface="Calibri"/>
                <a:cs typeface="Calibri"/>
                <a:sym typeface="Calibri"/>
              </a:rPr>
              <a:t>Es una actividad de autoprotección que se aplica durante el proceso del software.</a:t>
            </a:r>
            <a:endParaRPr sz="3200" b="0" i="0" u="none" strike="noStrike" cap="none" dirty="0">
              <a:solidFill>
                <a:srgbClr val="FF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5"/>
        <p:cNvGrpSpPr/>
        <p:nvPr/>
      </p:nvGrpSpPr>
      <p:grpSpPr>
        <a:xfrm>
          <a:off x="0" y="0"/>
          <a:ext cx="0" cy="0"/>
          <a:chOff x="0" y="0"/>
          <a:chExt cx="0" cy="0"/>
        </a:xfrm>
      </p:grpSpPr>
      <p:sp>
        <p:nvSpPr>
          <p:cNvPr id="726" name="Google Shape;726;p117"/>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27" name="Google Shape;727;p117"/>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28" name="Google Shape;728;p117"/>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29" name="Google Shape;729;p117"/>
          <p:cNvSpPr/>
          <p:nvPr/>
        </p:nvSpPr>
        <p:spPr>
          <a:xfrm>
            <a:off x="683640" y="19861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2400" b="0" i="0" u="none" strike="noStrike" cap="none">
                <a:solidFill>
                  <a:srgbClr val="262626"/>
                </a:solidFill>
                <a:latin typeface="Calibri"/>
                <a:ea typeface="Calibri"/>
                <a:cs typeface="Calibri"/>
                <a:sym typeface="Calibri"/>
              </a:rPr>
              <a:t>Sin importar la organización del equipo, el objetivo a alcanzar es lograr un equipo que muestre cohesión. Que se consolide.</a:t>
            </a:r>
            <a:endParaRPr sz="24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2400" b="0" i="0" u="none" strike="noStrike" cap="none">
                <a:solidFill>
                  <a:srgbClr val="262626"/>
                </a:solidFill>
                <a:latin typeface="Calibri"/>
                <a:ea typeface="Calibri"/>
                <a:cs typeface="Calibri"/>
                <a:sym typeface="Calibri"/>
              </a:rPr>
              <a:t>Los miembros de un equipo consolidado son mucho mas productivos y motivados.</a:t>
            </a:r>
            <a:endParaRPr sz="24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2400" b="0" i="0" u="none" strike="noStrike" cap="none">
                <a:solidFill>
                  <a:srgbClr val="262626"/>
                </a:solidFill>
                <a:latin typeface="Calibri"/>
                <a:ea typeface="Calibri"/>
                <a:cs typeface="Calibri"/>
                <a:sym typeface="Calibri"/>
              </a:rPr>
              <a:t>Un grupo cohesivo tiene beneficios:</a:t>
            </a:r>
            <a:endParaRPr sz="2400" b="0" i="0" u="none" strike="noStrike" cap="none">
              <a:latin typeface="Arial"/>
              <a:ea typeface="Arial"/>
              <a:cs typeface="Arial"/>
              <a:sym typeface="Arial"/>
            </a:endParaRPr>
          </a:p>
          <a:p>
            <a:pPr marL="457200" marR="0" lvl="0"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Puede establecer sus propios estándares de calidad</a:t>
            </a:r>
            <a:endParaRPr sz="2400" b="0" i="0" u="none" strike="noStrike" cap="none">
              <a:latin typeface="Arial"/>
              <a:ea typeface="Arial"/>
              <a:cs typeface="Arial"/>
              <a:sym typeface="Arial"/>
            </a:endParaRPr>
          </a:p>
          <a:p>
            <a:pPr marL="457200" marR="0" lvl="0"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Los individuos aprenden de los demás y se apoyan mutuamente</a:t>
            </a:r>
            <a:endParaRPr sz="2400" b="0" i="0" u="none" strike="noStrike" cap="none">
              <a:latin typeface="Arial"/>
              <a:ea typeface="Arial"/>
              <a:cs typeface="Arial"/>
              <a:sym typeface="Arial"/>
            </a:endParaRPr>
          </a:p>
          <a:p>
            <a:pPr marL="457200" marR="0" lvl="0"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El conocimiento se comparte</a:t>
            </a:r>
            <a:endParaRPr sz="2400" b="0" i="0" u="none" strike="noStrike" cap="none">
              <a:latin typeface="Arial"/>
              <a:ea typeface="Arial"/>
              <a:cs typeface="Arial"/>
              <a:sym typeface="Arial"/>
            </a:endParaRPr>
          </a:p>
          <a:p>
            <a:pPr marL="457200" marR="0" lvl="0"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a:solidFill>
                  <a:srgbClr val="262626"/>
                </a:solidFill>
                <a:latin typeface="Calibri"/>
                <a:ea typeface="Calibri"/>
                <a:cs typeface="Calibri"/>
                <a:sym typeface="Calibri"/>
              </a:rPr>
              <a:t>Se alienta la refactorización y el mejoramiento continuo</a:t>
            </a:r>
            <a:endParaRPr sz="2400" b="0" i="0" u="none" strike="noStrike" cap="none">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3"/>
        <p:cNvGrpSpPr/>
        <p:nvPr/>
      </p:nvGrpSpPr>
      <p:grpSpPr>
        <a:xfrm>
          <a:off x="0" y="0"/>
          <a:ext cx="0" cy="0"/>
          <a:chOff x="0" y="0"/>
          <a:chExt cx="0" cy="0"/>
        </a:xfrm>
      </p:grpSpPr>
      <p:sp>
        <p:nvSpPr>
          <p:cNvPr id="734" name="Google Shape;734;p118"/>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35" name="Google Shape;735;p118"/>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36" name="Google Shape;736;p118"/>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37" name="Google Shape;737;p118"/>
          <p:cNvSpPr/>
          <p:nvPr/>
        </p:nvSpPr>
        <p:spPr>
          <a:xfrm>
            <a:off x="683640" y="19861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2400" b="0" i="0" u="none" strike="noStrike" cap="none" dirty="0">
                <a:solidFill>
                  <a:srgbClr val="262626"/>
                </a:solidFill>
                <a:latin typeface="Calibri"/>
                <a:ea typeface="Calibri"/>
                <a:cs typeface="Calibri"/>
                <a:sym typeface="Calibri"/>
              </a:rPr>
              <a:t>Sin importar la organización del equipo, el objetivo a alcanzar es lograr un equipo que muestre cohesión. Que se consolide.</a:t>
            </a:r>
            <a:endParaRPr sz="2400" b="0" i="0" u="none" strike="noStrike" cap="none" dirty="0">
              <a:latin typeface="Arial"/>
              <a:ea typeface="Arial"/>
              <a:cs typeface="Arial"/>
              <a:sym typeface="Arial"/>
            </a:endParaRPr>
          </a:p>
          <a:p>
            <a:pPr marL="0" marR="0" lvl="0" indent="0" algn="l" rtl="0">
              <a:lnSpc>
                <a:spcPct val="85000"/>
              </a:lnSpc>
              <a:spcBef>
                <a:spcPts val="1301"/>
              </a:spcBef>
              <a:spcAft>
                <a:spcPts val="0"/>
              </a:spcAft>
              <a:buNone/>
            </a:pPr>
            <a:r>
              <a:rPr lang="es-AR" sz="2400" b="0" i="0" u="none" strike="noStrike" cap="none" dirty="0">
                <a:solidFill>
                  <a:srgbClr val="262626"/>
                </a:solidFill>
                <a:latin typeface="Calibri"/>
                <a:ea typeface="Calibri"/>
                <a:cs typeface="Calibri"/>
                <a:sym typeface="Calibri"/>
              </a:rPr>
              <a:t>Los miembros de un equipo consolidado son mucho mas productivos y motivados.</a:t>
            </a:r>
            <a:endParaRPr sz="2400" b="0" i="0" u="none" strike="noStrike" cap="none" dirty="0">
              <a:latin typeface="Arial"/>
              <a:ea typeface="Arial"/>
              <a:cs typeface="Arial"/>
              <a:sym typeface="Arial"/>
            </a:endParaRPr>
          </a:p>
          <a:p>
            <a:pPr marL="0" marR="0" lvl="0" indent="0" algn="l" rtl="0">
              <a:lnSpc>
                <a:spcPct val="85000"/>
              </a:lnSpc>
              <a:spcBef>
                <a:spcPts val="1301"/>
              </a:spcBef>
              <a:spcAft>
                <a:spcPts val="0"/>
              </a:spcAft>
              <a:buNone/>
            </a:pPr>
            <a:r>
              <a:rPr lang="es-AR" sz="2400" b="0" i="0" u="none" strike="noStrike" cap="none" dirty="0">
                <a:solidFill>
                  <a:srgbClr val="262626"/>
                </a:solidFill>
                <a:latin typeface="Calibri"/>
                <a:ea typeface="Calibri"/>
                <a:cs typeface="Calibri"/>
                <a:sym typeface="Calibri"/>
              </a:rPr>
              <a:t>Un equipo no consolidado suele sufrir toxicidad de equipo :</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Atmosfera de trabajo frenética</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Fricción entre los miembros del equipo</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Proceso de soft3ware fragmentado o mal coordinado</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Definición imprecisa de roles</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Exposición continua y repetida al fracaso</a:t>
            </a:r>
            <a:endParaRPr sz="2400" b="0" i="0" u="none" strike="noStrike" cap="none" dirty="0">
              <a:latin typeface="Arial"/>
              <a:ea typeface="Arial"/>
              <a:cs typeface="Arial"/>
              <a:sym typeface="Arial"/>
            </a:endParaRPr>
          </a:p>
          <a:p>
            <a:pPr marL="1371600" marR="0" lvl="2" indent="-457200" algn="l" rtl="0">
              <a:lnSpc>
                <a:spcPct val="85000"/>
              </a:lnSpc>
              <a:spcBef>
                <a:spcPts val="1301"/>
              </a:spcBef>
              <a:spcAft>
                <a:spcPts val="0"/>
              </a:spcAft>
              <a:buClr>
                <a:srgbClr val="000000"/>
              </a:buClr>
              <a:buSzPts val="2400"/>
              <a:buFont typeface="Noto Sans Symbols"/>
              <a:buAutoNum type="arabicPeriod"/>
            </a:pPr>
            <a:endParaRPr sz="2400" b="0" i="0" u="none" strike="noStrike" cap="none" dirty="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1"/>
        <p:cNvGrpSpPr/>
        <p:nvPr/>
      </p:nvGrpSpPr>
      <p:grpSpPr>
        <a:xfrm>
          <a:off x="0" y="0"/>
          <a:ext cx="0" cy="0"/>
          <a:chOff x="0" y="0"/>
          <a:chExt cx="0" cy="0"/>
        </a:xfrm>
      </p:grpSpPr>
      <p:sp>
        <p:nvSpPr>
          <p:cNvPr id="742" name="Google Shape;742;p119"/>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43" name="Google Shape;743;p119"/>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44" name="Google Shape;744;p119"/>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45" name="Google Shape;745;p119"/>
          <p:cNvSpPr/>
          <p:nvPr/>
        </p:nvSpPr>
        <p:spPr>
          <a:xfrm>
            <a:off x="683640" y="1856520"/>
            <a:ext cx="1080216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2400" b="0" i="0" u="none" strike="noStrike" cap="none" dirty="0">
                <a:solidFill>
                  <a:srgbClr val="262626"/>
                </a:solidFill>
                <a:latin typeface="Calibri"/>
                <a:ea typeface="Calibri"/>
                <a:cs typeface="Calibri"/>
                <a:sym typeface="Calibri"/>
              </a:rPr>
              <a:t>Para evitar :</a:t>
            </a:r>
            <a:endParaRPr sz="24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Atmósfera de trabajo frenética-&gt;  </a:t>
            </a:r>
            <a:r>
              <a:rPr lang="es-AR" sz="2000" b="0" i="0" u="none" strike="noStrike" cap="none" dirty="0">
                <a:solidFill>
                  <a:srgbClr val="262626"/>
                </a:solidFill>
                <a:latin typeface="Calibri"/>
                <a:ea typeface="Calibri"/>
                <a:cs typeface="Calibri"/>
                <a:sym typeface="Calibri"/>
              </a:rPr>
              <a:t>El equipo tiene acceso a toda la información y las principales metas y objetivos no se modifican a menos que sea absolutamente necesario.</a:t>
            </a:r>
            <a:endParaRPr sz="20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Fricción entre los miembros del equipo-</a:t>
            </a:r>
            <a:r>
              <a:rPr lang="es-AR" sz="2000" b="0" i="0" u="none" strike="noStrike" cap="none" dirty="0">
                <a:solidFill>
                  <a:srgbClr val="262626"/>
                </a:solidFill>
                <a:latin typeface="Calibri"/>
                <a:ea typeface="Calibri"/>
                <a:cs typeface="Calibri"/>
                <a:sym typeface="Calibri"/>
              </a:rPr>
              <a:t>&gt; se define responsabilidad a cada uno </a:t>
            </a:r>
            <a:endParaRPr sz="20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Proceso de software fragmentado o mal coordinado-&gt; </a:t>
            </a:r>
            <a:r>
              <a:rPr lang="es-AR" sz="2000" b="0" i="0" u="none" strike="noStrike" cap="none" dirty="0">
                <a:solidFill>
                  <a:srgbClr val="262626"/>
                </a:solidFill>
                <a:latin typeface="Calibri"/>
                <a:ea typeface="Calibri"/>
                <a:cs typeface="Calibri"/>
                <a:sym typeface="Calibri"/>
              </a:rPr>
              <a:t>entender lo que se va a crear y permitir que el equipo seleccione el modelo de proceso</a:t>
            </a:r>
            <a:endParaRPr sz="20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Definición imprecisa de roles-&gt; </a:t>
            </a:r>
            <a:r>
              <a:rPr lang="es-AR" sz="2000" b="0" i="0" u="none" strike="noStrike" cap="none" dirty="0">
                <a:solidFill>
                  <a:srgbClr val="262626"/>
                </a:solidFill>
                <a:latin typeface="Calibri"/>
                <a:ea typeface="Calibri"/>
                <a:cs typeface="Calibri"/>
                <a:sym typeface="Calibri"/>
              </a:rPr>
              <a:t>definir enfoques correctivos ante un miembro que no cumple</a:t>
            </a:r>
            <a:endParaRPr sz="2000" b="0" i="0" u="none" strike="noStrike" cap="none" dirty="0">
              <a:latin typeface="Arial"/>
              <a:ea typeface="Arial"/>
              <a:cs typeface="Arial"/>
              <a:sym typeface="Arial"/>
            </a:endParaRPr>
          </a:p>
          <a:p>
            <a:pPr marL="1371600" marR="0" lvl="2" indent="-457200" algn="just" rtl="0">
              <a:lnSpc>
                <a:spcPct val="85000"/>
              </a:lnSpc>
              <a:spcBef>
                <a:spcPts val="1301"/>
              </a:spcBef>
              <a:spcAft>
                <a:spcPts val="0"/>
              </a:spcAft>
              <a:buClr>
                <a:srgbClr val="000000"/>
              </a:buClr>
              <a:buSzPts val="2400"/>
              <a:buFont typeface="Noto Sans Symbols"/>
              <a:buAutoNum type="arabicPeriod"/>
            </a:pPr>
            <a:r>
              <a:rPr lang="es-AR" sz="2400" b="0" i="0" u="none" strike="noStrike" cap="none" dirty="0">
                <a:solidFill>
                  <a:srgbClr val="262626"/>
                </a:solidFill>
                <a:latin typeface="Calibri"/>
                <a:ea typeface="Calibri"/>
                <a:cs typeface="Calibri"/>
                <a:sym typeface="Calibri"/>
              </a:rPr>
              <a:t>Exposición continua y repetida al fracaso-&gt;</a:t>
            </a:r>
            <a:r>
              <a:rPr lang="es-AR" sz="2000" b="0" i="0" u="none" strike="noStrike" cap="none" dirty="0">
                <a:solidFill>
                  <a:srgbClr val="262626"/>
                </a:solidFill>
                <a:latin typeface="Calibri"/>
                <a:ea typeface="Calibri"/>
                <a:cs typeface="Calibri"/>
                <a:sym typeface="Calibri"/>
              </a:rPr>
              <a:t>utilización de técnicas basadas en la retroalimentación y solución de problemas</a:t>
            </a:r>
            <a:endParaRPr sz="2000" b="0" i="0" u="none" strike="noStrike" cap="none" dirty="0">
              <a:latin typeface="Arial"/>
              <a:ea typeface="Arial"/>
              <a:cs typeface="Arial"/>
              <a:sym typeface="Arial"/>
            </a:endParaRPr>
          </a:p>
          <a:p>
            <a:pPr marL="914400" marR="0" lvl="2" algn="l" rtl="0">
              <a:lnSpc>
                <a:spcPct val="85000"/>
              </a:lnSpc>
              <a:spcBef>
                <a:spcPts val="1301"/>
              </a:spcBef>
              <a:spcAft>
                <a:spcPts val="0"/>
              </a:spcAft>
              <a:buClr>
                <a:srgbClr val="000000"/>
              </a:buClr>
              <a:buSzPts val="2400"/>
            </a:pPr>
            <a:endParaRPr sz="2400" b="0" i="0" u="none" strike="noStrike" cap="none" dirty="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9"/>
        <p:cNvGrpSpPr/>
        <p:nvPr/>
      </p:nvGrpSpPr>
      <p:grpSpPr>
        <a:xfrm>
          <a:off x="0" y="0"/>
          <a:ext cx="0" cy="0"/>
          <a:chOff x="0" y="0"/>
          <a:chExt cx="0" cy="0"/>
        </a:xfrm>
      </p:grpSpPr>
      <p:sp>
        <p:nvSpPr>
          <p:cNvPr id="750" name="Google Shape;750;p120"/>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51" name="Google Shape;751;p120"/>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52" name="Google Shape;752;p120"/>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85000"/>
              </a:lnSpc>
              <a:spcBef>
                <a:spcPts val="0"/>
              </a:spcBef>
              <a:spcAft>
                <a:spcPts val="0"/>
              </a:spcAft>
              <a:buNone/>
            </a:pPr>
            <a:r>
              <a:rPr lang="es-AR" sz="1100" b="0" i="0" u="none" strike="noStrike" cap="none">
                <a:solidFill>
                  <a:srgbClr val="8B8B8B"/>
                </a:solidFill>
                <a:latin typeface="Calibri"/>
                <a:ea typeface="Calibri"/>
                <a:cs typeface="Calibri"/>
                <a:sym typeface="Calibri"/>
              </a:rPr>
              <a:t>Ian Sommerville Cap. 25</a:t>
            </a:r>
            <a:endParaRPr sz="1100" b="0" i="0" u="none" strike="noStrike" cap="none">
              <a:latin typeface="Arial"/>
              <a:ea typeface="Arial"/>
              <a:cs typeface="Arial"/>
              <a:sym typeface="Arial"/>
            </a:endParaRPr>
          </a:p>
          <a:p>
            <a:pPr marL="91440" marR="0" lvl="0" indent="-90360" algn="l" rtl="0">
              <a:lnSpc>
                <a:spcPct val="85000"/>
              </a:lnSpc>
              <a:spcBef>
                <a:spcPts val="0"/>
              </a:spcBef>
              <a:spcAft>
                <a:spcPts val="0"/>
              </a:spcAft>
              <a:buNone/>
            </a:pPr>
            <a:endParaRPr sz="1100" b="0" i="0" u="none" strike="noStrike" cap="none">
              <a:latin typeface="Arial"/>
              <a:ea typeface="Arial"/>
              <a:cs typeface="Arial"/>
              <a:sym typeface="Arial"/>
            </a:endParaRPr>
          </a:p>
        </p:txBody>
      </p:sp>
      <p:sp>
        <p:nvSpPr>
          <p:cNvPr id="753" name="Google Shape;753;p120"/>
          <p:cNvSpPr/>
          <p:nvPr/>
        </p:nvSpPr>
        <p:spPr>
          <a:xfrm>
            <a:off x="872280" y="2030400"/>
            <a:ext cx="1055772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65100" algn="l" rtl="0">
              <a:lnSpc>
                <a:spcPct val="85000"/>
              </a:lnSpc>
              <a:spcBef>
                <a:spcPts val="0"/>
              </a:spcBef>
              <a:spcAft>
                <a:spcPts val="0"/>
              </a:spcAft>
              <a:buClr>
                <a:srgbClr val="C00000"/>
              </a:buClr>
              <a:buSzPts val="2600"/>
              <a:buFont typeface="Arial"/>
              <a:buChar char="»"/>
            </a:pPr>
            <a:r>
              <a:rPr lang="es-AR" sz="2600" b="0" i="0" u="none" strike="noStrike" cap="none">
                <a:solidFill>
                  <a:srgbClr val="262626"/>
                </a:solidFill>
                <a:latin typeface="Calibri"/>
                <a:ea typeface="Calibri"/>
                <a:cs typeface="Calibri"/>
                <a:sym typeface="Calibri"/>
              </a:rPr>
              <a:t>Comunicación Grupal </a:t>
            </a:r>
            <a:endParaRPr sz="26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600"/>
              <a:buFont typeface="Arial"/>
              <a:buChar char=" "/>
            </a:pPr>
            <a:r>
              <a:rPr lang="es-AR" sz="2600" b="0" i="0" u="none" strike="noStrike" cap="none">
                <a:solidFill>
                  <a:srgbClr val="262626"/>
                </a:solidFill>
                <a:latin typeface="Calibri"/>
                <a:ea typeface="Calibri"/>
                <a:cs typeface="Calibri"/>
                <a:sym typeface="Calibri"/>
              </a:rPr>
              <a:t>Las comunicaciones en un grupo se ven influenciadas por factores como: status de los miembros del grupo, tamaño del grupo, composición de hombres y mujeres, personalidades y canales de comunicación disponible.</a:t>
            </a:r>
            <a:endParaRPr sz="26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6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600"/>
              <a:buFont typeface="Arial"/>
              <a:buChar char=" "/>
            </a:pPr>
            <a:r>
              <a:rPr lang="es-AR" sz="2600" b="0" i="0" u="none" strike="noStrike" cap="none">
                <a:solidFill>
                  <a:srgbClr val="262626"/>
                </a:solidFill>
                <a:latin typeface="Calibri"/>
                <a:ea typeface="Calibri"/>
                <a:cs typeface="Calibri"/>
                <a:sym typeface="Calibri"/>
              </a:rPr>
              <a:t>Se deben establecer mecanismos para la comunicación formal e informal entre los miembros del equipo</a:t>
            </a:r>
            <a:endParaRPr sz="26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600"/>
              <a:buFont typeface="Arial"/>
              <a:buChar char=" "/>
            </a:pPr>
            <a:r>
              <a:rPr lang="es-AR" sz="2600" b="0" i="0" u="none" strike="noStrike" cap="none">
                <a:solidFill>
                  <a:srgbClr val="262626"/>
                </a:solidFill>
                <a:latin typeface="Calibri"/>
                <a:ea typeface="Calibri"/>
                <a:cs typeface="Calibri"/>
                <a:sym typeface="Calibri"/>
              </a:rPr>
              <a:t>La comunicación formal: a través de reuniones, escritos y otros canales no interactivos</a:t>
            </a:r>
            <a:endParaRPr sz="26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600"/>
              <a:buFont typeface="Arial"/>
              <a:buChar char=" "/>
            </a:pPr>
            <a:r>
              <a:rPr lang="es-AR" sz="2600" b="0" i="0" u="none" strike="noStrike" cap="none">
                <a:solidFill>
                  <a:srgbClr val="262626"/>
                </a:solidFill>
                <a:latin typeface="Calibri"/>
                <a:ea typeface="Calibri"/>
                <a:cs typeface="Calibri"/>
                <a:sym typeface="Calibri"/>
              </a:rPr>
              <a:t>La comunicación informal: Los miembros comparten ideas sobre la marcha.  </a:t>
            </a:r>
            <a:endParaRPr sz="2600" b="0" i="0" u="none" strike="noStrike" cap="non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7"/>
        <p:cNvGrpSpPr/>
        <p:nvPr/>
      </p:nvGrpSpPr>
      <p:grpSpPr>
        <a:xfrm>
          <a:off x="0" y="0"/>
          <a:ext cx="0" cy="0"/>
          <a:chOff x="0" y="0"/>
          <a:chExt cx="0" cy="0"/>
        </a:xfrm>
      </p:grpSpPr>
      <p:sp>
        <p:nvSpPr>
          <p:cNvPr id="758" name="Google Shape;758;p121"/>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El equipo de software</a:t>
            </a:r>
            <a:endParaRPr sz="4000" b="0" i="0" u="none" strike="noStrike" cap="none">
              <a:latin typeface="Arial"/>
              <a:ea typeface="Arial"/>
              <a:cs typeface="Arial"/>
              <a:sym typeface="Arial"/>
            </a:endParaRPr>
          </a:p>
        </p:txBody>
      </p:sp>
      <p:sp>
        <p:nvSpPr>
          <p:cNvPr id="759" name="Google Shape;759;p121"/>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1080" marR="0" lvl="0" indent="0" algn="just" rtl="0">
              <a:lnSpc>
                <a:spcPct val="85000"/>
              </a:lnSpc>
              <a:spcBef>
                <a:spcPts val="0"/>
              </a:spcBef>
              <a:spcAft>
                <a:spcPts val="0"/>
              </a:spcAft>
              <a:buNone/>
            </a:pPr>
            <a:r>
              <a:rPr lang="es-AR" sz="2800" b="0" i="0" u="none" strike="noStrike" cap="none">
                <a:solidFill>
                  <a:srgbClr val="262626"/>
                </a:solidFill>
                <a:latin typeface="Calibri"/>
                <a:ea typeface="Calibri"/>
                <a:cs typeface="Calibri"/>
                <a:sym typeface="Calibri"/>
              </a:rPr>
              <a:t>Muchas organizaciones de software defienden el desarrollo ágil de software, lo que conlleva a crear equipos pequeños y muy motivados, lo que se denomina </a:t>
            </a:r>
            <a:r>
              <a:rPr lang="es-AR" sz="2800" b="0" i="1" u="none" strike="noStrike" cap="none">
                <a:solidFill>
                  <a:srgbClr val="262626"/>
                </a:solidFill>
                <a:latin typeface="Calibri"/>
                <a:ea typeface="Calibri"/>
                <a:cs typeface="Calibri"/>
                <a:sym typeface="Calibri"/>
              </a:rPr>
              <a:t>equipo ágil. </a:t>
            </a:r>
            <a:endParaRPr sz="2800" b="0" i="0" u="none" strike="noStrike" cap="none">
              <a:latin typeface="Arial"/>
              <a:ea typeface="Arial"/>
              <a:cs typeface="Arial"/>
              <a:sym typeface="Arial"/>
            </a:endParaRPr>
          </a:p>
          <a:p>
            <a:pPr marL="1080" marR="0" lvl="0" indent="0" algn="just" rtl="0">
              <a:lnSpc>
                <a:spcPct val="85000"/>
              </a:lnSpc>
              <a:spcBef>
                <a:spcPts val="1301"/>
              </a:spcBef>
              <a:spcAft>
                <a:spcPts val="0"/>
              </a:spcAft>
              <a:buNone/>
            </a:pPr>
            <a:r>
              <a:rPr lang="es-AR" sz="2800" b="0" i="0" u="none" strike="noStrike" cap="none">
                <a:solidFill>
                  <a:srgbClr val="262626"/>
                </a:solidFill>
                <a:latin typeface="Calibri"/>
                <a:ea typeface="Calibri"/>
                <a:cs typeface="Calibri"/>
                <a:sym typeface="Calibri"/>
              </a:rPr>
              <a:t>Se hace hincapié en la competencia individual y colaboración grupal.</a:t>
            </a:r>
            <a:endParaRPr sz="2800" b="0" i="0" u="none" strike="noStrike" cap="none">
              <a:latin typeface="Arial"/>
              <a:ea typeface="Arial"/>
              <a:cs typeface="Arial"/>
              <a:sym typeface="Arial"/>
            </a:endParaRPr>
          </a:p>
          <a:p>
            <a:pPr marL="1080" marR="0" lvl="0" indent="0" algn="l" rtl="0">
              <a:lnSpc>
                <a:spcPct val="85000"/>
              </a:lnSpc>
              <a:spcBef>
                <a:spcPts val="1301"/>
              </a:spcBef>
              <a:spcAft>
                <a:spcPts val="0"/>
              </a:spcAft>
              <a:buNone/>
            </a:pPr>
            <a:r>
              <a:rPr lang="es-AR" sz="2800" b="0" i="0" u="none" strike="noStrike" cap="none">
                <a:solidFill>
                  <a:srgbClr val="262626"/>
                </a:solidFill>
                <a:latin typeface="Calibri"/>
                <a:ea typeface="Calibri"/>
                <a:cs typeface="Calibri"/>
                <a:sym typeface="Calibri"/>
              </a:rPr>
              <a:t>Son autoorganizados.</a:t>
            </a:r>
            <a:endParaRPr sz="2800" b="0" i="0" u="none" strike="noStrike" cap="none">
              <a:latin typeface="Arial"/>
              <a:ea typeface="Arial"/>
              <a:cs typeface="Arial"/>
              <a:sym typeface="Arial"/>
            </a:endParaRPr>
          </a:p>
          <a:p>
            <a:pPr marL="1080" marR="0" lvl="0" indent="0" algn="l" rtl="0">
              <a:lnSpc>
                <a:spcPct val="85000"/>
              </a:lnSpc>
              <a:spcBef>
                <a:spcPts val="1301"/>
              </a:spcBef>
              <a:spcAft>
                <a:spcPts val="0"/>
              </a:spcAft>
              <a:buNone/>
            </a:pPr>
            <a:endParaRPr sz="2800" b="0" i="0" u="none" strike="noStrike" cap="none">
              <a:latin typeface="Arial"/>
              <a:ea typeface="Arial"/>
              <a:cs typeface="Arial"/>
              <a:sym typeface="Arial"/>
            </a:endParaRPr>
          </a:p>
          <a:p>
            <a:pPr marL="1080" marR="0" lvl="0" indent="0" algn="l" rtl="0">
              <a:lnSpc>
                <a:spcPct val="85000"/>
              </a:lnSpc>
              <a:spcBef>
                <a:spcPts val="1301"/>
              </a:spcBef>
              <a:spcAft>
                <a:spcPts val="0"/>
              </a:spcAft>
              <a:buNone/>
            </a:pPr>
            <a:endParaRPr sz="2800" b="0" i="0" u="none" strike="noStrike" cap="non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3"/>
        <p:cNvGrpSpPr/>
        <p:nvPr/>
      </p:nvGrpSpPr>
      <p:grpSpPr>
        <a:xfrm>
          <a:off x="0" y="0"/>
          <a:ext cx="0" cy="0"/>
          <a:chOff x="0" y="0"/>
          <a:chExt cx="0" cy="0"/>
        </a:xfrm>
      </p:grpSpPr>
      <p:sp>
        <p:nvSpPr>
          <p:cNvPr id="764" name="Google Shape;764;p122"/>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 organizativa</a:t>
            </a:r>
            <a:endParaRPr sz="4000" b="0" i="0" u="none" strike="noStrike" cap="none">
              <a:latin typeface="Arial"/>
              <a:ea typeface="Arial"/>
              <a:cs typeface="Arial"/>
              <a:sym typeface="Arial"/>
            </a:endParaRPr>
          </a:p>
        </p:txBody>
      </p:sp>
      <p:sp>
        <p:nvSpPr>
          <p:cNvPr id="765" name="Google Shape;765;p122"/>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66" name="Google Shape;766;p122"/>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77800" algn="l" rtl="0">
              <a:lnSpc>
                <a:spcPct val="85000"/>
              </a:lnSpc>
              <a:spcBef>
                <a:spcPts val="0"/>
              </a:spcBef>
              <a:spcAft>
                <a:spcPts val="0"/>
              </a:spcAft>
              <a:buClr>
                <a:srgbClr val="C00000"/>
              </a:buClr>
              <a:buSzPts val="2800"/>
              <a:buFont typeface="Arial"/>
              <a:buChar char="»"/>
            </a:pPr>
            <a:r>
              <a:rPr lang="es-AR" sz="2800" b="0" i="0" u="none" strike="noStrike" cap="none">
                <a:solidFill>
                  <a:srgbClr val="262626"/>
                </a:solidFill>
                <a:latin typeface="Calibri"/>
                <a:ea typeface="Calibri"/>
                <a:cs typeface="Calibri"/>
                <a:sym typeface="Calibri"/>
              </a:rPr>
              <a:t>Sin embargo, los proyectos de gran envergadura suelen hacer uso de estructuras de equipos genéricos :</a:t>
            </a:r>
            <a:endParaRPr sz="28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2800" b="0" i="0" u="sng" strike="noStrike" cap="none">
                <a:solidFill>
                  <a:srgbClr val="262626"/>
                </a:solidFill>
                <a:latin typeface="Calibri"/>
                <a:ea typeface="Calibri"/>
                <a:cs typeface="Calibri"/>
                <a:sym typeface="Calibri"/>
              </a:rPr>
              <a:t>Descentralizado democrático (DD). </a:t>
            </a:r>
            <a:endParaRPr sz="28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No tiene un jefe permanente. </a:t>
            </a:r>
            <a:endParaRPr sz="28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Se nombran coordinadores de tareas a corto plazo. </a:t>
            </a:r>
            <a:endParaRPr sz="28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Las decisiones se toman por consenso. </a:t>
            </a:r>
            <a:endParaRPr sz="28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La comunicación entre los miembros del equipo es </a:t>
            </a:r>
            <a:r>
              <a:rPr lang="es-AR" sz="2800" b="0" i="0" u="sng" strike="noStrike" cap="none">
                <a:solidFill>
                  <a:srgbClr val="262626"/>
                </a:solidFill>
                <a:latin typeface="Calibri"/>
                <a:ea typeface="Calibri"/>
                <a:cs typeface="Calibri"/>
                <a:sym typeface="Calibri"/>
              </a:rPr>
              <a:t>horizontal.</a:t>
            </a:r>
            <a:r>
              <a:rPr lang="es-AR" sz="2800" b="0" i="0" u="none" strike="noStrike" cap="none">
                <a:solidFill>
                  <a:srgbClr val="262626"/>
                </a:solidFill>
                <a:latin typeface="Calibri"/>
                <a:ea typeface="Calibri"/>
                <a:cs typeface="Calibri"/>
                <a:sym typeface="Calibri"/>
              </a:rPr>
              <a:t> </a:t>
            </a:r>
            <a:endParaRPr sz="2800" b="0" i="0" u="none" strike="noStrike" cap="none">
              <a:latin typeface="Arial"/>
              <a:ea typeface="Arial"/>
              <a:cs typeface="Arial"/>
              <a:sym typeface="Arial"/>
            </a:endParaRPr>
          </a:p>
        </p:txBody>
      </p:sp>
      <p:sp>
        <p:nvSpPr>
          <p:cNvPr id="767" name="Google Shape;767;p122"/>
          <p:cNvSpPr/>
          <p:nvPr/>
        </p:nvSpPr>
        <p:spPr>
          <a:xfrm>
            <a:off x="1521000" y="1357200"/>
            <a:ext cx="531360" cy="2430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1">
            <a:noAutofit/>
          </a:bodyPr>
          <a:lstStyle/>
          <a:p>
            <a:pPr marL="0" marR="0" lvl="0" indent="0" algn="ctr" rtl="0">
              <a:lnSpc>
                <a:spcPct val="80000"/>
              </a:lnSpc>
              <a:spcBef>
                <a:spcPts val="0"/>
              </a:spcBef>
              <a:spcAft>
                <a:spcPts val="0"/>
              </a:spcAft>
              <a:buNone/>
            </a:pPr>
            <a:fld id="{00000000-1234-1234-1234-123412341234}" type="slidenum">
              <a:rPr lang="es-AR" sz="1200" b="1" i="0" u="none" strike="noStrike" cap="none">
                <a:solidFill>
                  <a:srgbClr val="FFFFFF"/>
                </a:solidFill>
                <a:latin typeface="Calibri"/>
                <a:ea typeface="Calibri"/>
                <a:cs typeface="Calibri"/>
                <a:sym typeface="Calibri"/>
              </a:rPr>
              <a:t>45</a:t>
            </a:fld>
            <a:endParaRPr sz="1200" b="0" i="0" u="none" strike="noStrike" cap="none">
              <a:latin typeface="Arial"/>
              <a:ea typeface="Arial"/>
              <a:cs typeface="Arial"/>
              <a:sym typeface="Arial"/>
            </a:endParaRPr>
          </a:p>
        </p:txBody>
      </p:sp>
      <p:pic>
        <p:nvPicPr>
          <p:cNvPr id="768" name="Google Shape;768;p122"/>
          <p:cNvPicPr preferRelativeResize="0"/>
          <p:nvPr/>
        </p:nvPicPr>
        <p:blipFill rotWithShape="1">
          <a:blip r:embed="rId3">
            <a:alphaModFix/>
          </a:blip>
          <a:srcRect/>
          <a:stretch/>
        </p:blipFill>
        <p:spPr>
          <a:xfrm>
            <a:off x="10211760" y="2067420"/>
            <a:ext cx="1924200" cy="1622520"/>
          </a:xfrm>
          <a:prstGeom prst="rect">
            <a:avLst/>
          </a:prstGeom>
          <a:noFill/>
          <a:ln>
            <a:noFill/>
          </a:ln>
        </p:spPr>
      </p:pic>
      <p:pic>
        <p:nvPicPr>
          <p:cNvPr id="769" name="Google Shape;769;p122"/>
          <p:cNvPicPr preferRelativeResize="0"/>
          <p:nvPr/>
        </p:nvPicPr>
        <p:blipFill rotWithShape="1">
          <a:blip r:embed="rId4">
            <a:alphaModFix/>
          </a:blip>
          <a:srcRect/>
          <a:stretch/>
        </p:blipFill>
        <p:spPr>
          <a:xfrm>
            <a:off x="10211760" y="4383360"/>
            <a:ext cx="1940400" cy="220428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3"/>
        <p:cNvGrpSpPr/>
        <p:nvPr/>
      </p:nvGrpSpPr>
      <p:grpSpPr>
        <a:xfrm>
          <a:off x="0" y="0"/>
          <a:ext cx="0" cy="0"/>
          <a:chOff x="0" y="0"/>
          <a:chExt cx="0" cy="0"/>
        </a:xfrm>
      </p:grpSpPr>
      <p:sp>
        <p:nvSpPr>
          <p:cNvPr id="774" name="Google Shape;774;p123"/>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 organizativa</a:t>
            </a:r>
            <a:endParaRPr sz="4000" b="0" i="0" u="none" strike="noStrike" cap="none">
              <a:latin typeface="Arial"/>
              <a:ea typeface="Arial"/>
              <a:cs typeface="Arial"/>
              <a:sym typeface="Arial"/>
            </a:endParaRPr>
          </a:p>
        </p:txBody>
      </p:sp>
      <p:sp>
        <p:nvSpPr>
          <p:cNvPr id="775" name="Google Shape;775;p123"/>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76" name="Google Shape;776;p123"/>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85000"/>
              </a:lnSpc>
              <a:spcBef>
                <a:spcPts val="0"/>
              </a:spcBef>
              <a:spcAft>
                <a:spcPts val="0"/>
              </a:spcAft>
              <a:buNone/>
            </a:pPr>
            <a:r>
              <a:rPr lang="es-AR" sz="1100" b="0" i="0" u="none" strike="noStrike" cap="none">
                <a:solidFill>
                  <a:srgbClr val="8B8B8B"/>
                </a:solidFill>
                <a:latin typeface="Calibri"/>
                <a:ea typeface="Calibri"/>
                <a:cs typeface="Calibri"/>
                <a:sym typeface="Calibri"/>
              </a:rPr>
              <a:t>Pressman Cap. 3</a:t>
            </a:r>
            <a:endParaRPr sz="1100" b="0" i="0" u="none" strike="noStrike" cap="none">
              <a:latin typeface="Arial"/>
              <a:ea typeface="Arial"/>
              <a:cs typeface="Arial"/>
              <a:sym typeface="Arial"/>
            </a:endParaRPr>
          </a:p>
          <a:p>
            <a:pPr marL="91440" marR="0" lvl="0" indent="-90360" algn="l" rtl="0">
              <a:lnSpc>
                <a:spcPct val="85000"/>
              </a:lnSpc>
              <a:spcBef>
                <a:spcPts val="0"/>
              </a:spcBef>
              <a:spcAft>
                <a:spcPts val="0"/>
              </a:spcAft>
              <a:buNone/>
            </a:pPr>
            <a:endParaRPr sz="1100" b="0" i="0" u="none" strike="noStrike" cap="none">
              <a:latin typeface="Arial"/>
              <a:ea typeface="Arial"/>
              <a:cs typeface="Arial"/>
              <a:sym typeface="Arial"/>
            </a:endParaRPr>
          </a:p>
          <a:p>
            <a:pPr marL="91440" marR="0" lvl="0" indent="-90360" algn="l" rtl="0">
              <a:lnSpc>
                <a:spcPct val="85000"/>
              </a:lnSpc>
              <a:spcBef>
                <a:spcPts val="0"/>
              </a:spcBef>
              <a:spcAft>
                <a:spcPts val="0"/>
              </a:spcAft>
              <a:buNone/>
            </a:pPr>
            <a:endParaRPr sz="1100" b="0" i="0" u="none" strike="noStrike" cap="none">
              <a:latin typeface="Arial"/>
              <a:ea typeface="Arial"/>
              <a:cs typeface="Arial"/>
              <a:sym typeface="Arial"/>
            </a:endParaRPr>
          </a:p>
        </p:txBody>
      </p:sp>
      <p:sp>
        <p:nvSpPr>
          <p:cNvPr id="777" name="Google Shape;777;p123"/>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77800" algn="l" rtl="0">
              <a:lnSpc>
                <a:spcPct val="85000"/>
              </a:lnSpc>
              <a:spcBef>
                <a:spcPts val="0"/>
              </a:spcBef>
              <a:spcAft>
                <a:spcPts val="0"/>
              </a:spcAft>
              <a:buClr>
                <a:srgbClr val="C00000"/>
              </a:buClr>
              <a:buSzPts val="2800"/>
              <a:buFont typeface="Arial"/>
              <a:buChar char="»"/>
            </a:pPr>
            <a:r>
              <a:rPr lang="es-AR" sz="2800" b="0" i="0" u="sng" strike="noStrike" cap="none">
                <a:solidFill>
                  <a:srgbClr val="262626"/>
                </a:solidFill>
                <a:latin typeface="Calibri"/>
                <a:ea typeface="Calibri"/>
                <a:cs typeface="Calibri"/>
                <a:sym typeface="Calibri"/>
              </a:rPr>
              <a:t>Descentralizado controlado (DC). </a:t>
            </a:r>
            <a:endParaRPr sz="2800" b="0" i="0" u="none" strike="noStrike" cap="none">
              <a:latin typeface="Arial"/>
              <a:ea typeface="Arial"/>
              <a:cs typeface="Arial"/>
              <a:sym typeface="Arial"/>
            </a:endParaRPr>
          </a:p>
          <a:p>
            <a:pPr marL="0" marR="0" lvl="0" indent="0" algn="l" rtl="0">
              <a:lnSpc>
                <a:spcPct val="100000"/>
              </a:lnSpc>
              <a:spcBef>
                <a:spcPts val="164"/>
              </a:spcBef>
              <a:spcAft>
                <a:spcPts val="0"/>
              </a:spcAft>
              <a:buNone/>
            </a:pPr>
            <a:r>
              <a:rPr lang="es-AR" sz="2800" b="0" i="0" u="none" strike="noStrike" cap="none">
                <a:solidFill>
                  <a:srgbClr val="262626"/>
                </a:solidFill>
                <a:latin typeface="Calibri"/>
                <a:ea typeface="Calibri"/>
                <a:cs typeface="Calibri"/>
                <a:sym typeface="Calibri"/>
              </a:rPr>
              <a:t>Tiene un jefe definido que coordina tareas </a:t>
            </a:r>
            <a:endParaRPr sz="2800" b="0" i="0" u="none" strike="noStrike" cap="none">
              <a:latin typeface="Arial"/>
              <a:ea typeface="Arial"/>
              <a:cs typeface="Arial"/>
              <a:sym typeface="Arial"/>
            </a:endParaRPr>
          </a:p>
          <a:p>
            <a:pPr marL="0" marR="0" lvl="0" indent="0" algn="l" rtl="0">
              <a:lnSpc>
                <a:spcPct val="100000"/>
              </a:lnSpc>
              <a:spcBef>
                <a:spcPts val="164"/>
              </a:spcBef>
              <a:spcAft>
                <a:spcPts val="0"/>
              </a:spcAft>
              <a:buNone/>
            </a:pPr>
            <a:r>
              <a:rPr lang="es-AR" sz="2800" b="0" i="0" u="none" strike="noStrike" cap="none">
                <a:solidFill>
                  <a:srgbClr val="262626"/>
                </a:solidFill>
                <a:latin typeface="Calibri"/>
                <a:ea typeface="Calibri"/>
                <a:cs typeface="Calibri"/>
                <a:sym typeface="Calibri"/>
              </a:rPr>
              <a:t>específicas y jefes secundarios para subtareas. </a:t>
            </a:r>
            <a:endParaRPr sz="28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2800" b="0" i="0" u="none" strike="noStrike" cap="none">
                <a:solidFill>
                  <a:srgbClr val="262626"/>
                </a:solidFill>
                <a:latin typeface="Calibri"/>
                <a:ea typeface="Calibri"/>
                <a:cs typeface="Calibri"/>
                <a:sym typeface="Calibri"/>
              </a:rPr>
              <a:t>La resolución de problemas es una actividad del grupo, </a:t>
            </a:r>
            <a:endParaRPr sz="28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2800" b="0" i="0" u="none" strike="noStrike" cap="none">
                <a:solidFill>
                  <a:srgbClr val="262626"/>
                </a:solidFill>
                <a:latin typeface="Calibri"/>
                <a:ea typeface="Calibri"/>
                <a:cs typeface="Calibri"/>
                <a:sym typeface="Calibri"/>
              </a:rPr>
              <a:t>pero la implementación de soluciones se reparte</a:t>
            </a:r>
            <a:endParaRPr sz="28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2800" b="0" i="0" u="none" strike="noStrike" cap="none">
                <a:solidFill>
                  <a:srgbClr val="262626"/>
                </a:solidFill>
                <a:latin typeface="Calibri"/>
                <a:ea typeface="Calibri"/>
                <a:cs typeface="Calibri"/>
                <a:sym typeface="Calibri"/>
              </a:rPr>
              <a:t>entre subgrupos. </a:t>
            </a:r>
            <a:endParaRPr sz="2800" b="0" i="0" u="none" strike="noStrike" cap="none">
              <a:latin typeface="Arial"/>
              <a:ea typeface="Arial"/>
              <a:cs typeface="Arial"/>
              <a:sym typeface="Arial"/>
            </a:endParaRPr>
          </a:p>
          <a:p>
            <a:pPr marL="0" marR="0" lvl="0" indent="0" algn="l" rtl="0">
              <a:lnSpc>
                <a:spcPct val="85000"/>
              </a:lnSpc>
              <a:spcBef>
                <a:spcPts val="1301"/>
              </a:spcBef>
              <a:spcAft>
                <a:spcPts val="0"/>
              </a:spcAft>
              <a:buNone/>
            </a:pPr>
            <a:r>
              <a:rPr lang="es-AR" sz="2800" b="0" i="0" u="none" strike="noStrike" cap="none">
                <a:solidFill>
                  <a:srgbClr val="262626"/>
                </a:solidFill>
                <a:latin typeface="Calibri"/>
                <a:ea typeface="Calibri"/>
                <a:cs typeface="Calibri"/>
                <a:sym typeface="Calibri"/>
              </a:rPr>
              <a:t>La comunicación entre los miembros es </a:t>
            </a:r>
            <a:r>
              <a:rPr lang="es-AR" sz="2800" b="0" i="0" u="sng" strike="noStrike" cap="none">
                <a:solidFill>
                  <a:srgbClr val="262626"/>
                </a:solidFill>
                <a:latin typeface="Calibri"/>
                <a:ea typeface="Calibri"/>
                <a:cs typeface="Calibri"/>
                <a:sym typeface="Calibri"/>
              </a:rPr>
              <a:t>horizontal </a:t>
            </a:r>
            <a:r>
              <a:rPr lang="es-AR" sz="2800" b="0" i="0" u="none" strike="noStrike" cap="none">
                <a:solidFill>
                  <a:srgbClr val="262626"/>
                </a:solidFill>
                <a:latin typeface="Calibri"/>
                <a:ea typeface="Calibri"/>
                <a:cs typeface="Calibri"/>
                <a:sym typeface="Calibri"/>
              </a:rPr>
              <a:t>y </a:t>
            </a:r>
            <a:r>
              <a:rPr lang="es-AR" sz="2800" b="0" i="0" u="sng" strike="noStrike" cap="none">
                <a:solidFill>
                  <a:srgbClr val="262626"/>
                </a:solidFill>
                <a:latin typeface="Calibri"/>
                <a:ea typeface="Calibri"/>
                <a:cs typeface="Calibri"/>
                <a:sym typeface="Calibri"/>
              </a:rPr>
              <a:t>vertical </a:t>
            </a:r>
            <a:r>
              <a:rPr lang="es-AR" sz="2800" b="0" i="0" u="none" strike="noStrike" cap="none">
                <a:solidFill>
                  <a:srgbClr val="262626"/>
                </a:solidFill>
                <a:latin typeface="Calibri"/>
                <a:ea typeface="Calibri"/>
                <a:cs typeface="Calibri"/>
                <a:sym typeface="Calibri"/>
              </a:rPr>
              <a:t>.</a:t>
            </a:r>
            <a:endParaRPr sz="2800" b="0" i="0" u="none" strike="noStrike" cap="none">
              <a:latin typeface="Arial"/>
              <a:ea typeface="Arial"/>
              <a:cs typeface="Arial"/>
              <a:sym typeface="Arial"/>
            </a:endParaRPr>
          </a:p>
        </p:txBody>
      </p:sp>
      <p:sp>
        <p:nvSpPr>
          <p:cNvPr id="778" name="Google Shape;778;p123"/>
          <p:cNvSpPr/>
          <p:nvPr/>
        </p:nvSpPr>
        <p:spPr>
          <a:xfrm>
            <a:off x="1521000" y="1357200"/>
            <a:ext cx="531360" cy="2430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1">
            <a:noAutofit/>
          </a:bodyPr>
          <a:lstStyle/>
          <a:p>
            <a:pPr marL="0" marR="0" lvl="0" indent="0" algn="ctr" rtl="0">
              <a:lnSpc>
                <a:spcPct val="80000"/>
              </a:lnSpc>
              <a:spcBef>
                <a:spcPts val="0"/>
              </a:spcBef>
              <a:spcAft>
                <a:spcPts val="0"/>
              </a:spcAft>
              <a:buNone/>
            </a:pPr>
            <a:fld id="{00000000-1234-1234-1234-123412341234}" type="slidenum">
              <a:rPr lang="es-AR" sz="1200" b="1" i="0" u="none" strike="noStrike" cap="none">
                <a:solidFill>
                  <a:srgbClr val="FFFFFF"/>
                </a:solidFill>
                <a:latin typeface="Calibri"/>
                <a:ea typeface="Calibri"/>
                <a:cs typeface="Calibri"/>
                <a:sym typeface="Calibri"/>
              </a:rPr>
              <a:t>46</a:t>
            </a:fld>
            <a:endParaRPr sz="1200" b="0" i="0" u="none" strike="noStrike" cap="none">
              <a:latin typeface="Arial"/>
              <a:ea typeface="Arial"/>
              <a:cs typeface="Arial"/>
              <a:sym typeface="Arial"/>
            </a:endParaRPr>
          </a:p>
        </p:txBody>
      </p:sp>
      <p:pic>
        <p:nvPicPr>
          <p:cNvPr id="779" name="Google Shape;779;p123"/>
          <p:cNvPicPr preferRelativeResize="0"/>
          <p:nvPr/>
        </p:nvPicPr>
        <p:blipFill rotWithShape="1">
          <a:blip r:embed="rId3">
            <a:alphaModFix/>
          </a:blip>
          <a:srcRect/>
          <a:stretch/>
        </p:blipFill>
        <p:spPr>
          <a:xfrm>
            <a:off x="7891200" y="1987200"/>
            <a:ext cx="3033000" cy="1454760"/>
          </a:xfrm>
          <a:prstGeom prst="rect">
            <a:avLst/>
          </a:prstGeom>
          <a:noFill/>
          <a:ln>
            <a:noFill/>
          </a:ln>
        </p:spPr>
      </p:pic>
      <p:pic>
        <p:nvPicPr>
          <p:cNvPr id="780" name="Google Shape;780;p123"/>
          <p:cNvPicPr preferRelativeResize="0"/>
          <p:nvPr/>
        </p:nvPicPr>
        <p:blipFill rotWithShape="1">
          <a:blip r:embed="rId4">
            <a:alphaModFix/>
          </a:blip>
          <a:srcRect/>
          <a:stretch/>
        </p:blipFill>
        <p:spPr>
          <a:xfrm>
            <a:off x="8978400" y="4345200"/>
            <a:ext cx="3023640" cy="213912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4"/>
        <p:cNvGrpSpPr/>
        <p:nvPr/>
      </p:nvGrpSpPr>
      <p:grpSpPr>
        <a:xfrm>
          <a:off x="0" y="0"/>
          <a:ext cx="0" cy="0"/>
          <a:chOff x="0" y="0"/>
          <a:chExt cx="0" cy="0"/>
        </a:xfrm>
      </p:grpSpPr>
      <p:sp>
        <p:nvSpPr>
          <p:cNvPr id="785" name="Google Shape;785;p124"/>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 organizativa</a:t>
            </a:r>
            <a:endParaRPr sz="4000" b="0" i="0" u="none" strike="noStrike" cap="none">
              <a:latin typeface="Arial"/>
              <a:ea typeface="Arial"/>
              <a:cs typeface="Arial"/>
              <a:sym typeface="Arial"/>
            </a:endParaRPr>
          </a:p>
        </p:txBody>
      </p:sp>
      <p:sp>
        <p:nvSpPr>
          <p:cNvPr id="786" name="Google Shape;786;p124"/>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87" name="Google Shape;787;p124"/>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85000"/>
              </a:lnSpc>
              <a:spcBef>
                <a:spcPts val="0"/>
              </a:spcBef>
              <a:spcAft>
                <a:spcPts val="0"/>
              </a:spcAft>
              <a:buNone/>
            </a:pPr>
            <a:r>
              <a:rPr lang="es-AR" sz="1100" b="0" i="0" u="none" strike="noStrike" cap="none">
                <a:solidFill>
                  <a:srgbClr val="8B8B8B"/>
                </a:solidFill>
                <a:latin typeface="Calibri"/>
                <a:ea typeface="Calibri"/>
                <a:cs typeface="Calibri"/>
                <a:sym typeface="Calibri"/>
              </a:rPr>
              <a:t>Pressman Cap. 3</a:t>
            </a:r>
            <a:endParaRPr sz="1100" b="0" i="0" u="none" strike="noStrike" cap="none">
              <a:latin typeface="Arial"/>
              <a:ea typeface="Arial"/>
              <a:cs typeface="Arial"/>
              <a:sym typeface="Arial"/>
            </a:endParaRPr>
          </a:p>
          <a:p>
            <a:pPr marL="91440" marR="0" lvl="0" indent="-90360" algn="l" rtl="0">
              <a:lnSpc>
                <a:spcPct val="85000"/>
              </a:lnSpc>
              <a:spcBef>
                <a:spcPts val="0"/>
              </a:spcBef>
              <a:spcAft>
                <a:spcPts val="0"/>
              </a:spcAft>
              <a:buNone/>
            </a:pPr>
            <a:endParaRPr sz="1100" b="0" i="0" u="none" strike="noStrike" cap="none">
              <a:latin typeface="Arial"/>
              <a:ea typeface="Arial"/>
              <a:cs typeface="Arial"/>
              <a:sym typeface="Arial"/>
            </a:endParaRPr>
          </a:p>
          <a:p>
            <a:pPr marL="91440" marR="0" lvl="0" indent="-90360" algn="l" rtl="0">
              <a:lnSpc>
                <a:spcPct val="85000"/>
              </a:lnSpc>
              <a:spcBef>
                <a:spcPts val="0"/>
              </a:spcBef>
              <a:spcAft>
                <a:spcPts val="0"/>
              </a:spcAft>
              <a:buNone/>
            </a:pPr>
            <a:endParaRPr sz="1100" b="0" i="0" u="none" strike="noStrike" cap="none">
              <a:latin typeface="Arial"/>
              <a:ea typeface="Arial"/>
              <a:cs typeface="Arial"/>
              <a:sym typeface="Arial"/>
            </a:endParaRPr>
          </a:p>
        </p:txBody>
      </p:sp>
      <p:sp>
        <p:nvSpPr>
          <p:cNvPr id="788" name="Google Shape;788;p124"/>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177800" algn="l" rtl="0">
              <a:lnSpc>
                <a:spcPct val="85000"/>
              </a:lnSpc>
              <a:spcBef>
                <a:spcPts val="0"/>
              </a:spcBef>
              <a:spcAft>
                <a:spcPts val="0"/>
              </a:spcAft>
              <a:buClr>
                <a:srgbClr val="C00000"/>
              </a:buClr>
              <a:buSzPts val="2800"/>
              <a:buFont typeface="Arial"/>
              <a:buChar char="»"/>
            </a:pPr>
            <a:r>
              <a:rPr lang="es-AR" sz="2800" b="0" i="0" u="sng" strike="noStrike" cap="none">
                <a:solidFill>
                  <a:srgbClr val="262626"/>
                </a:solidFill>
                <a:latin typeface="Calibri"/>
                <a:ea typeface="Calibri"/>
                <a:cs typeface="Calibri"/>
                <a:sym typeface="Calibri"/>
              </a:rPr>
              <a:t>Centralizado controlado (CC)</a:t>
            </a:r>
            <a:r>
              <a:rPr lang="es-AR" sz="2800" b="0" i="0" u="none" strike="noStrike" cap="none">
                <a:solidFill>
                  <a:srgbClr val="262626"/>
                </a:solidFill>
                <a:latin typeface="Calibri"/>
                <a:ea typeface="Calibri"/>
                <a:cs typeface="Calibri"/>
                <a:sym typeface="Calibri"/>
              </a:rPr>
              <a:t>. </a:t>
            </a:r>
            <a:endParaRPr sz="28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El jefe del equipo se encarga de la resolución de problemas a alto nivel y la coordinación interna del equipo. </a:t>
            </a:r>
            <a:endParaRPr sz="28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La comunicación entre el jefe y los miembros del equipo es </a:t>
            </a:r>
            <a:r>
              <a:rPr lang="es-AR" sz="2800" b="0" i="0" u="sng" strike="noStrike" cap="none">
                <a:solidFill>
                  <a:srgbClr val="262626"/>
                </a:solidFill>
                <a:latin typeface="Calibri"/>
                <a:ea typeface="Calibri"/>
                <a:cs typeface="Calibri"/>
                <a:sym typeface="Calibri"/>
              </a:rPr>
              <a:t>vertical.</a:t>
            </a:r>
            <a:endParaRPr sz="2800" b="0" i="0" u="none" strike="noStrike" cap="none">
              <a:latin typeface="Arial"/>
              <a:ea typeface="Arial"/>
              <a:cs typeface="Arial"/>
              <a:sym typeface="Arial"/>
            </a:endParaRPr>
          </a:p>
        </p:txBody>
      </p:sp>
      <p:sp>
        <p:nvSpPr>
          <p:cNvPr id="789" name="Google Shape;789;p124"/>
          <p:cNvSpPr/>
          <p:nvPr/>
        </p:nvSpPr>
        <p:spPr>
          <a:xfrm>
            <a:off x="1521000" y="1357200"/>
            <a:ext cx="531360" cy="2430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1">
            <a:noAutofit/>
          </a:bodyPr>
          <a:lstStyle/>
          <a:p>
            <a:pPr marL="0" marR="0" lvl="0" indent="0" algn="ctr" rtl="0">
              <a:lnSpc>
                <a:spcPct val="80000"/>
              </a:lnSpc>
              <a:spcBef>
                <a:spcPts val="0"/>
              </a:spcBef>
              <a:spcAft>
                <a:spcPts val="0"/>
              </a:spcAft>
              <a:buNone/>
            </a:pPr>
            <a:fld id="{00000000-1234-1234-1234-123412341234}" type="slidenum">
              <a:rPr lang="es-AR" sz="1200" b="1" i="0" u="none" strike="noStrike" cap="none">
                <a:solidFill>
                  <a:srgbClr val="FFFFFF"/>
                </a:solidFill>
                <a:latin typeface="Calibri"/>
                <a:ea typeface="Calibri"/>
                <a:cs typeface="Calibri"/>
                <a:sym typeface="Calibri"/>
              </a:rPr>
              <a:t>47</a:t>
            </a:fld>
            <a:endParaRPr sz="1200" b="0" i="0" u="none" strike="noStrike" cap="none">
              <a:latin typeface="Arial"/>
              <a:ea typeface="Arial"/>
              <a:cs typeface="Arial"/>
              <a:sym typeface="Arial"/>
            </a:endParaRPr>
          </a:p>
        </p:txBody>
      </p:sp>
      <p:pic>
        <p:nvPicPr>
          <p:cNvPr id="790" name="Google Shape;790;p124"/>
          <p:cNvPicPr preferRelativeResize="0"/>
          <p:nvPr/>
        </p:nvPicPr>
        <p:blipFill rotWithShape="1">
          <a:blip r:embed="rId3">
            <a:alphaModFix/>
          </a:blip>
          <a:srcRect/>
          <a:stretch/>
        </p:blipFill>
        <p:spPr>
          <a:xfrm>
            <a:off x="6555960" y="4789800"/>
            <a:ext cx="1996560" cy="1407240"/>
          </a:xfrm>
          <a:prstGeom prst="rect">
            <a:avLst/>
          </a:prstGeom>
          <a:noFill/>
          <a:ln>
            <a:noFill/>
          </a:ln>
        </p:spPr>
      </p:pic>
      <p:pic>
        <p:nvPicPr>
          <p:cNvPr id="791" name="Google Shape;791;p124"/>
          <p:cNvPicPr preferRelativeResize="0"/>
          <p:nvPr/>
        </p:nvPicPr>
        <p:blipFill rotWithShape="1">
          <a:blip r:embed="rId4">
            <a:alphaModFix/>
          </a:blip>
          <a:srcRect/>
          <a:stretch/>
        </p:blipFill>
        <p:spPr>
          <a:xfrm>
            <a:off x="9273240" y="4695840"/>
            <a:ext cx="2081880" cy="164484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5"/>
        <p:cNvGrpSpPr/>
        <p:nvPr/>
      </p:nvGrpSpPr>
      <p:grpSpPr>
        <a:xfrm>
          <a:off x="0" y="0"/>
          <a:ext cx="0" cy="0"/>
          <a:chOff x="0" y="0"/>
          <a:chExt cx="0" cy="0"/>
        </a:xfrm>
      </p:grpSpPr>
      <p:sp>
        <p:nvSpPr>
          <p:cNvPr id="796" name="Google Shape;796;p125"/>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 organizativa</a:t>
            </a:r>
            <a:endParaRPr sz="4000" b="0" i="0" u="none" strike="noStrike" cap="none">
              <a:latin typeface="Arial"/>
              <a:ea typeface="Arial"/>
              <a:cs typeface="Arial"/>
              <a:sym typeface="Arial"/>
            </a:endParaRPr>
          </a:p>
        </p:txBody>
      </p:sp>
      <p:sp>
        <p:nvSpPr>
          <p:cNvPr id="797" name="Google Shape;797;p125"/>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798" name="Google Shape;798;p125"/>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85000"/>
              </a:lnSpc>
              <a:spcBef>
                <a:spcPts val="0"/>
              </a:spcBef>
              <a:spcAft>
                <a:spcPts val="0"/>
              </a:spcAft>
              <a:buNone/>
            </a:pPr>
            <a:r>
              <a:rPr lang="es-AR" sz="1100" b="0" i="0" u="none" strike="noStrike" cap="none">
                <a:solidFill>
                  <a:srgbClr val="8B8B8B"/>
                </a:solidFill>
                <a:latin typeface="Calibri"/>
                <a:ea typeface="Calibri"/>
                <a:cs typeface="Calibri"/>
                <a:sym typeface="Calibri"/>
              </a:rPr>
              <a:t>Pressman Cap. 3</a:t>
            </a:r>
            <a:endParaRPr sz="1100" b="0" i="0" u="none" strike="noStrike" cap="none">
              <a:latin typeface="Arial"/>
              <a:ea typeface="Arial"/>
              <a:cs typeface="Arial"/>
              <a:sym typeface="Arial"/>
            </a:endParaRPr>
          </a:p>
          <a:p>
            <a:pPr marL="91440" marR="0" lvl="0" indent="-90360" algn="l" rtl="0">
              <a:lnSpc>
                <a:spcPct val="85000"/>
              </a:lnSpc>
              <a:spcBef>
                <a:spcPts val="0"/>
              </a:spcBef>
              <a:spcAft>
                <a:spcPts val="0"/>
              </a:spcAft>
              <a:buNone/>
            </a:pPr>
            <a:endParaRPr sz="1100" b="0" i="0" u="none" strike="noStrike" cap="none">
              <a:latin typeface="Arial"/>
              <a:ea typeface="Arial"/>
              <a:cs typeface="Arial"/>
              <a:sym typeface="Arial"/>
            </a:endParaRPr>
          </a:p>
        </p:txBody>
      </p:sp>
      <p:sp>
        <p:nvSpPr>
          <p:cNvPr id="799" name="Google Shape;799;p125"/>
          <p:cNvSpPr/>
          <p:nvPr/>
        </p:nvSpPr>
        <p:spPr>
          <a:xfrm>
            <a:off x="622440" y="1987200"/>
            <a:ext cx="977400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3200" b="0" i="0" u="none" strike="noStrike" cap="none">
                <a:solidFill>
                  <a:srgbClr val="262626"/>
                </a:solidFill>
                <a:latin typeface="Calibri"/>
                <a:ea typeface="Calibri"/>
                <a:cs typeface="Calibri"/>
                <a:sym typeface="Calibri"/>
              </a:rPr>
              <a:t>Sugerencias </a:t>
            </a:r>
            <a:endParaRPr sz="32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3200"/>
              <a:buFont typeface="Noto Sans Symbols"/>
              <a:buChar char="⮚"/>
            </a:pPr>
            <a:r>
              <a:rPr lang="es-AR" sz="3200" b="0" i="0" u="none" strike="noStrike" cap="none">
                <a:solidFill>
                  <a:srgbClr val="262626"/>
                </a:solidFill>
                <a:latin typeface="Calibri"/>
                <a:ea typeface="Calibri"/>
                <a:cs typeface="Calibri"/>
                <a:sym typeface="Calibri"/>
              </a:rPr>
              <a:t>Una estructura centralizada (CC):</a:t>
            </a:r>
            <a:endParaRPr sz="3200" b="0" i="0" u="none" strike="noStrike" cap="none">
              <a:latin typeface="Arial"/>
              <a:ea typeface="Arial"/>
              <a:cs typeface="Arial"/>
              <a:sym typeface="Arial"/>
            </a:endParaRPr>
          </a:p>
          <a:p>
            <a:pPr marL="646920" marR="0" lvl="2" indent="-215639" algn="just" rtl="0">
              <a:lnSpc>
                <a:spcPct val="85000"/>
              </a:lnSpc>
              <a:spcBef>
                <a:spcPts val="601"/>
              </a:spcBef>
              <a:spcAft>
                <a:spcPts val="0"/>
              </a:spcAft>
              <a:buClr>
                <a:srgbClr val="000000"/>
              </a:buClr>
              <a:buSzPts val="1440"/>
              <a:buFont typeface="Noto Sans Symbols"/>
              <a:buChar char="●"/>
            </a:pPr>
            <a:r>
              <a:rPr lang="es-AR" sz="3200" b="0" i="0" u="none" strike="noStrike" cap="none">
                <a:solidFill>
                  <a:srgbClr val="262626"/>
                </a:solidFill>
                <a:latin typeface="Calibri"/>
                <a:ea typeface="Calibri"/>
                <a:cs typeface="Calibri"/>
                <a:sym typeface="Calibri"/>
              </a:rPr>
              <a:t>tareas rápidas, </a:t>
            </a:r>
            <a:endParaRPr sz="3200" b="0" i="0" u="none" strike="noStrike" cap="none">
              <a:latin typeface="Arial"/>
              <a:ea typeface="Arial"/>
              <a:cs typeface="Arial"/>
              <a:sym typeface="Arial"/>
            </a:endParaRPr>
          </a:p>
          <a:p>
            <a:pPr marL="646920" marR="0" lvl="2" indent="-215639" algn="just" rtl="0">
              <a:lnSpc>
                <a:spcPct val="85000"/>
              </a:lnSpc>
              <a:spcBef>
                <a:spcPts val="601"/>
              </a:spcBef>
              <a:spcAft>
                <a:spcPts val="0"/>
              </a:spcAft>
              <a:buClr>
                <a:srgbClr val="000000"/>
              </a:buClr>
              <a:buSzPts val="1440"/>
              <a:buFont typeface="Noto Sans Symbols"/>
              <a:buChar char="●"/>
            </a:pPr>
            <a:r>
              <a:rPr lang="es-AR" sz="3200" b="0" i="0" u="none" strike="noStrike" cap="none">
                <a:solidFill>
                  <a:srgbClr val="262626"/>
                </a:solidFill>
                <a:latin typeface="Calibri"/>
                <a:ea typeface="Calibri"/>
                <a:cs typeface="Calibri"/>
                <a:sym typeface="Calibri"/>
              </a:rPr>
              <a:t>maneja problemas sencillos.</a:t>
            </a:r>
            <a:endParaRPr sz="32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3200"/>
              <a:buFont typeface="Noto Sans Symbols"/>
              <a:buChar char="⮚"/>
            </a:pPr>
            <a:r>
              <a:rPr lang="es-AR" sz="3200" b="0" i="0" u="none" strike="noStrike" cap="none">
                <a:solidFill>
                  <a:srgbClr val="262626"/>
                </a:solidFill>
                <a:latin typeface="Calibri"/>
                <a:ea typeface="Calibri"/>
                <a:cs typeface="Calibri"/>
                <a:sym typeface="Calibri"/>
              </a:rPr>
              <a:t> Los equipos descentralizados:</a:t>
            </a:r>
            <a:endParaRPr sz="3200" b="0" i="0" u="none" strike="noStrike" cap="none">
              <a:latin typeface="Arial"/>
              <a:ea typeface="Arial"/>
              <a:cs typeface="Arial"/>
              <a:sym typeface="Arial"/>
            </a:endParaRPr>
          </a:p>
          <a:p>
            <a:pPr marL="646920" marR="0" lvl="2" indent="-215639" algn="just" rtl="0">
              <a:lnSpc>
                <a:spcPct val="85000"/>
              </a:lnSpc>
              <a:spcBef>
                <a:spcPts val="601"/>
              </a:spcBef>
              <a:spcAft>
                <a:spcPts val="0"/>
              </a:spcAft>
              <a:buClr>
                <a:srgbClr val="000000"/>
              </a:buClr>
              <a:buSzPts val="1440"/>
              <a:buFont typeface="Noto Sans Symbols"/>
              <a:buChar char="●"/>
            </a:pPr>
            <a:r>
              <a:rPr lang="es-AR" sz="3200" b="0" i="0" u="none" strike="noStrike" cap="none">
                <a:solidFill>
                  <a:srgbClr val="262626"/>
                </a:solidFill>
                <a:latin typeface="Calibri"/>
                <a:ea typeface="Calibri"/>
                <a:cs typeface="Calibri"/>
                <a:sym typeface="Calibri"/>
              </a:rPr>
              <a:t>más probabilidades de éxito en la resolución de problemas complejos. </a:t>
            </a:r>
            <a:endParaRPr sz="32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3200"/>
              <a:buFont typeface="Noto Sans Symbols"/>
              <a:buChar char="⮚"/>
            </a:pPr>
            <a:r>
              <a:rPr lang="es-AR" sz="3200" b="0" i="0" u="none" strike="noStrike" cap="none">
                <a:solidFill>
                  <a:srgbClr val="262626"/>
                </a:solidFill>
                <a:latin typeface="Calibri"/>
                <a:ea typeface="Calibri"/>
                <a:cs typeface="Calibri"/>
                <a:sym typeface="Calibri"/>
              </a:rPr>
              <a:t>La estructura DD:</a:t>
            </a:r>
            <a:endParaRPr sz="3200" b="0" i="0" u="none" strike="noStrike" cap="none">
              <a:latin typeface="Arial"/>
              <a:ea typeface="Arial"/>
              <a:cs typeface="Arial"/>
              <a:sym typeface="Arial"/>
            </a:endParaRPr>
          </a:p>
          <a:p>
            <a:pPr marL="646920" marR="0" lvl="2" indent="-215639" algn="just" rtl="0">
              <a:lnSpc>
                <a:spcPct val="85000"/>
              </a:lnSpc>
              <a:spcBef>
                <a:spcPts val="601"/>
              </a:spcBef>
              <a:spcAft>
                <a:spcPts val="0"/>
              </a:spcAft>
              <a:buClr>
                <a:srgbClr val="000000"/>
              </a:buClr>
              <a:buSzPts val="1440"/>
              <a:buFont typeface="Noto Sans Symbols"/>
              <a:buChar char="●"/>
            </a:pPr>
            <a:r>
              <a:rPr lang="es-AR" sz="3200" b="0" i="0" u="none" strike="noStrike" cap="none">
                <a:solidFill>
                  <a:srgbClr val="262626"/>
                </a:solidFill>
                <a:latin typeface="Calibri"/>
                <a:ea typeface="Calibri"/>
                <a:cs typeface="Calibri"/>
                <a:sym typeface="Calibri"/>
              </a:rPr>
              <a:t>mejor para problemas difíciles.</a:t>
            </a:r>
            <a:endParaRPr sz="3200" b="0" i="0" u="none" strike="noStrike" cap="none">
              <a:latin typeface="Arial"/>
              <a:ea typeface="Arial"/>
              <a:cs typeface="Arial"/>
              <a:sym typeface="Arial"/>
            </a:endParaRPr>
          </a:p>
        </p:txBody>
      </p:sp>
      <p:sp>
        <p:nvSpPr>
          <p:cNvPr id="800" name="Google Shape;800;p125"/>
          <p:cNvSpPr/>
          <p:nvPr/>
        </p:nvSpPr>
        <p:spPr>
          <a:xfrm>
            <a:off x="1521000" y="1357200"/>
            <a:ext cx="531360" cy="2430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1">
            <a:noAutofit/>
          </a:bodyPr>
          <a:lstStyle/>
          <a:p>
            <a:pPr marL="0" marR="0" lvl="0" indent="0" algn="ctr" rtl="0">
              <a:lnSpc>
                <a:spcPct val="80000"/>
              </a:lnSpc>
              <a:spcBef>
                <a:spcPts val="0"/>
              </a:spcBef>
              <a:spcAft>
                <a:spcPts val="0"/>
              </a:spcAft>
              <a:buNone/>
            </a:pPr>
            <a:fld id="{00000000-1234-1234-1234-123412341234}" type="slidenum">
              <a:rPr lang="es-AR" sz="1200" b="1" i="0" u="none" strike="noStrike" cap="none">
                <a:solidFill>
                  <a:srgbClr val="FFFFFF"/>
                </a:solidFill>
                <a:latin typeface="Calibri"/>
                <a:ea typeface="Calibri"/>
                <a:cs typeface="Calibri"/>
                <a:sym typeface="Calibri"/>
              </a:rPr>
              <a:t>48</a:t>
            </a:fld>
            <a:endParaRPr sz="1200" b="0" i="0" u="none" strike="noStrike" cap="none">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4"/>
        <p:cNvGrpSpPr/>
        <p:nvPr/>
      </p:nvGrpSpPr>
      <p:grpSpPr>
        <a:xfrm>
          <a:off x="0" y="0"/>
          <a:ext cx="0" cy="0"/>
          <a:chOff x="0" y="0"/>
          <a:chExt cx="0" cy="0"/>
        </a:xfrm>
      </p:grpSpPr>
      <p:sp>
        <p:nvSpPr>
          <p:cNvPr id="805" name="Google Shape;805;p126"/>
          <p:cNvSpPr/>
          <p:nvPr/>
        </p:nvSpPr>
        <p:spPr>
          <a:xfrm>
            <a:off x="622440" y="730080"/>
            <a:ext cx="10003320" cy="11260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None/>
            </a:pPr>
            <a:r>
              <a:rPr lang="es-AR" sz="4000" b="1" i="0" u="none" strike="noStrike" cap="none">
                <a:solidFill>
                  <a:srgbClr val="4A6717"/>
                </a:solidFill>
                <a:latin typeface="Calibri"/>
                <a:ea typeface="Calibri"/>
                <a:cs typeface="Calibri"/>
                <a:sym typeface="Calibri"/>
              </a:rPr>
              <a:t>Planificación organizativa</a:t>
            </a:r>
            <a:endParaRPr sz="4000" b="0" i="0" u="none" strike="noStrike" cap="none">
              <a:latin typeface="Arial"/>
              <a:ea typeface="Arial"/>
              <a:cs typeface="Arial"/>
              <a:sym typeface="Arial"/>
            </a:endParaRPr>
          </a:p>
        </p:txBody>
      </p:sp>
      <p:sp>
        <p:nvSpPr>
          <p:cNvPr id="806" name="Google Shape;806;p126"/>
          <p:cNvSpPr/>
          <p:nvPr/>
        </p:nvSpPr>
        <p:spPr>
          <a:xfrm>
            <a:off x="9232560" y="2935440"/>
            <a:ext cx="2919600" cy="10458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a:lstStyle/>
          <a:p>
            <a:endParaRPr lang="es-AR"/>
          </a:p>
        </p:txBody>
      </p:sp>
      <p:sp>
        <p:nvSpPr>
          <p:cNvPr id="807" name="Google Shape;807;p126"/>
          <p:cNvSpPr/>
          <p:nvPr/>
        </p:nvSpPr>
        <p:spPr>
          <a:xfrm>
            <a:off x="5941080" y="6585840"/>
            <a:ext cx="2157480" cy="30348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91440" marR="0" lvl="0" indent="-90360" algn="l" rtl="0">
              <a:lnSpc>
                <a:spcPct val="75000"/>
              </a:lnSpc>
              <a:spcBef>
                <a:spcPts val="0"/>
              </a:spcBef>
              <a:spcAft>
                <a:spcPts val="0"/>
              </a:spcAft>
              <a:buNone/>
            </a:pPr>
            <a:endParaRPr sz="1800" b="0" i="0" u="none" strike="noStrike" cap="none">
              <a:latin typeface="Arial"/>
              <a:ea typeface="Arial"/>
              <a:cs typeface="Arial"/>
              <a:sym typeface="Arial"/>
            </a:endParaRPr>
          </a:p>
          <a:p>
            <a:pPr marL="91440" marR="0" lvl="0" indent="-90360" algn="l" rtl="0">
              <a:lnSpc>
                <a:spcPct val="75000"/>
              </a:lnSpc>
              <a:spcBef>
                <a:spcPts val="0"/>
              </a:spcBef>
              <a:spcAft>
                <a:spcPts val="0"/>
              </a:spcAft>
              <a:buNone/>
            </a:pPr>
            <a:endParaRPr sz="1800" b="0" i="0" u="none" strike="noStrike" cap="none">
              <a:latin typeface="Arial"/>
              <a:ea typeface="Arial"/>
              <a:cs typeface="Arial"/>
              <a:sym typeface="Arial"/>
            </a:endParaRPr>
          </a:p>
        </p:txBody>
      </p:sp>
      <p:sp>
        <p:nvSpPr>
          <p:cNvPr id="808" name="Google Shape;808;p126"/>
          <p:cNvSpPr/>
          <p:nvPr/>
        </p:nvSpPr>
        <p:spPr>
          <a:xfrm>
            <a:off x="342360" y="1954440"/>
            <a:ext cx="11261520" cy="44694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t" anchorCtr="0">
            <a:noAutofit/>
          </a:bodyPr>
          <a:lstStyle/>
          <a:p>
            <a:pPr marL="0" marR="0" lvl="0" indent="0" algn="l" rtl="0">
              <a:lnSpc>
                <a:spcPct val="85000"/>
              </a:lnSpc>
              <a:spcBef>
                <a:spcPts val="0"/>
              </a:spcBef>
              <a:spcAft>
                <a:spcPts val="0"/>
              </a:spcAft>
              <a:buNone/>
            </a:pPr>
            <a:r>
              <a:rPr lang="es-AR" sz="3200" b="0" i="0" u="none" strike="noStrike" cap="none">
                <a:solidFill>
                  <a:srgbClr val="262626"/>
                </a:solidFill>
                <a:latin typeface="Calibri"/>
                <a:ea typeface="Calibri"/>
                <a:cs typeface="Calibri"/>
                <a:sym typeface="Calibri"/>
              </a:rPr>
              <a:t>Sugerencias</a:t>
            </a:r>
            <a:endParaRPr sz="32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3200"/>
              <a:buFont typeface="Noto Sans Symbols"/>
              <a:buChar char="⮚"/>
            </a:pPr>
            <a:r>
              <a:rPr lang="es-AR" sz="3200" b="0" i="0" u="none" strike="noStrike" cap="none">
                <a:solidFill>
                  <a:srgbClr val="262626"/>
                </a:solidFill>
                <a:latin typeface="Calibri"/>
                <a:ea typeface="Calibri"/>
                <a:cs typeface="Calibri"/>
                <a:sym typeface="Calibri"/>
              </a:rPr>
              <a:t>Los proyectos muy grandes son mejor dirigidos  por equipos con estructura CC o DC, donde se pueden formar fácilmente subgrupos.</a:t>
            </a:r>
            <a:endParaRPr sz="3200" b="0" i="0" u="none" strike="noStrike" cap="none">
              <a:latin typeface="Arial"/>
              <a:ea typeface="Arial"/>
              <a:cs typeface="Arial"/>
              <a:sym typeface="Arial"/>
            </a:endParaRPr>
          </a:p>
          <a:p>
            <a:pPr marL="346680" marR="0" lvl="1" indent="-341280" algn="just" rtl="0">
              <a:lnSpc>
                <a:spcPct val="85000"/>
              </a:lnSpc>
              <a:spcBef>
                <a:spcPts val="601"/>
              </a:spcBef>
              <a:spcAft>
                <a:spcPts val="0"/>
              </a:spcAft>
              <a:buClr>
                <a:srgbClr val="262626"/>
              </a:buClr>
              <a:buSzPts val="3200"/>
              <a:buFont typeface="Noto Sans Symbols"/>
              <a:buChar char="⮚"/>
            </a:pPr>
            <a:r>
              <a:rPr lang="es-AR" sz="3200" b="0" i="0" u="none" strike="noStrike" cap="none">
                <a:solidFill>
                  <a:srgbClr val="262626"/>
                </a:solidFill>
                <a:latin typeface="Calibri"/>
                <a:ea typeface="Calibri"/>
                <a:cs typeface="Calibri"/>
                <a:sym typeface="Calibri"/>
              </a:rPr>
              <a:t>El tiempo de convivencia afecta a la moral del equipo. </a:t>
            </a:r>
            <a:endParaRPr sz="3200" b="0" i="0" u="none" strike="noStrike" cap="none">
              <a:latin typeface="Arial"/>
              <a:ea typeface="Arial"/>
              <a:cs typeface="Arial"/>
              <a:sym typeface="Arial"/>
            </a:endParaRPr>
          </a:p>
          <a:p>
            <a:pPr marL="646920" marR="0" lvl="2" indent="-215639" algn="just" rtl="0">
              <a:lnSpc>
                <a:spcPct val="85000"/>
              </a:lnSpc>
              <a:spcBef>
                <a:spcPts val="601"/>
              </a:spcBef>
              <a:spcAft>
                <a:spcPts val="0"/>
              </a:spcAft>
              <a:buClr>
                <a:srgbClr val="000000"/>
              </a:buClr>
              <a:buSzPts val="1440"/>
              <a:buFont typeface="Noto Sans Symbols"/>
              <a:buChar char="●"/>
            </a:pPr>
            <a:r>
              <a:rPr lang="es-AR" sz="3200" b="0" i="0" u="none" strike="noStrike" cap="none">
                <a:solidFill>
                  <a:srgbClr val="262626"/>
                </a:solidFill>
                <a:latin typeface="Calibri"/>
                <a:ea typeface="Calibri"/>
                <a:cs typeface="Calibri"/>
                <a:sym typeface="Calibri"/>
              </a:rPr>
              <a:t>Los equipos tipo DD son mejores para equipos que permanecerán juntos durante mucho tiempo.</a:t>
            </a:r>
            <a:endParaRPr sz="3200" b="0" i="0" u="none" strike="noStrike" cap="none">
              <a:latin typeface="Arial"/>
              <a:ea typeface="Arial"/>
              <a:cs typeface="Arial"/>
              <a:sym typeface="Arial"/>
            </a:endParaRPr>
          </a:p>
        </p:txBody>
      </p:sp>
      <p:sp>
        <p:nvSpPr>
          <p:cNvPr id="809" name="Google Shape;809;p126"/>
          <p:cNvSpPr/>
          <p:nvPr/>
        </p:nvSpPr>
        <p:spPr>
          <a:xfrm>
            <a:off x="1521000" y="1357200"/>
            <a:ext cx="531360" cy="24300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90000" tIns="45000" rIns="90000" bIns="45000" anchor="ctr" anchorCtr="1">
            <a:noAutofit/>
          </a:bodyPr>
          <a:lstStyle/>
          <a:p>
            <a:pPr marL="0" marR="0" lvl="0" indent="0" algn="ctr" rtl="0">
              <a:lnSpc>
                <a:spcPct val="80000"/>
              </a:lnSpc>
              <a:spcBef>
                <a:spcPts val="0"/>
              </a:spcBef>
              <a:spcAft>
                <a:spcPts val="0"/>
              </a:spcAft>
              <a:buNone/>
            </a:pPr>
            <a:fld id="{00000000-1234-1234-1234-123412341234}" type="slidenum">
              <a:rPr lang="es-AR" sz="1200" b="1" i="0" u="none" strike="noStrike" cap="none">
                <a:solidFill>
                  <a:srgbClr val="FFFFFF"/>
                </a:solidFill>
                <a:latin typeface="Calibri"/>
                <a:ea typeface="Calibri"/>
                <a:cs typeface="Calibri"/>
                <a:sym typeface="Calibri"/>
              </a:rPr>
              <a:t>49</a:t>
            </a:fld>
            <a:endParaRPr sz="1200" b="0" i="0" u="none" strike="noStrike" cap="non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2"/>
        <p:cNvGrpSpPr/>
        <p:nvPr/>
      </p:nvGrpSpPr>
      <p:grpSpPr>
        <a:xfrm>
          <a:off x="0" y="0"/>
          <a:ext cx="0" cy="0"/>
          <a:chOff x="0" y="0"/>
          <a:chExt cx="0" cy="0"/>
        </a:xfrm>
      </p:grpSpPr>
      <p:sp>
        <p:nvSpPr>
          <p:cNvPr id="393" name="Google Shape;393;p83"/>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¿Quién hace la GCS</a:t>
            </a:r>
            <a:r>
              <a:rPr lang="es-AR" sz="4000" dirty="0">
                <a:solidFill>
                  <a:srgbClr val="70AD47"/>
                </a:solidFill>
                <a:latin typeface="Calibri"/>
                <a:ea typeface="Calibri"/>
                <a:cs typeface="Calibri"/>
                <a:sym typeface="Calibri"/>
              </a:rPr>
              <a:t>?</a:t>
            </a:r>
            <a:endParaRPr sz="4000" b="0" i="0" u="none" strike="noStrike" cap="none" dirty="0">
              <a:latin typeface="Arial"/>
              <a:ea typeface="Arial"/>
              <a:cs typeface="Arial"/>
              <a:sym typeface="Arial"/>
            </a:endParaRPr>
          </a:p>
        </p:txBody>
      </p:sp>
      <p:sp>
        <p:nvSpPr>
          <p:cNvPr id="394" name="Google Shape;394;p83"/>
          <p:cNvSpPr/>
          <p:nvPr/>
        </p:nvSpPr>
        <p:spPr>
          <a:xfrm>
            <a:off x="731520" y="2235960"/>
            <a:ext cx="9784080" cy="22293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ctr" rtl="0">
              <a:lnSpc>
                <a:spcPct val="85000"/>
              </a:lnSpc>
              <a:spcBef>
                <a:spcPts val="0"/>
              </a:spcBef>
              <a:spcAft>
                <a:spcPts val="0"/>
              </a:spcAft>
              <a:buNone/>
            </a:pPr>
            <a:r>
              <a:rPr lang="es-ES" sz="3200" b="0" i="0" u="none" strike="noStrike" cap="none" dirty="0">
                <a:solidFill>
                  <a:srgbClr val="000000"/>
                </a:solidFill>
                <a:latin typeface="Calibri"/>
                <a:ea typeface="Calibri"/>
                <a:cs typeface="Calibri"/>
                <a:sym typeface="Calibri"/>
              </a:rPr>
              <a:t>Todos los involucrados en el proceso de software se relacionan en cierta medida con la gestión del cambio, pero en ocasiones se crean posiciones de apoyo especializadas para administrar el proceso ACS.</a:t>
            </a:r>
            <a:endParaRPr sz="3200" b="0" i="0" u="none" strike="noStrike" cap="none" dirty="0">
              <a:latin typeface="Arial"/>
              <a:ea typeface="Arial"/>
              <a:cs typeface="Arial"/>
              <a:sym typeface="Arial"/>
            </a:endParaRPr>
          </a:p>
        </p:txBody>
      </p:sp>
      <p:sp>
        <p:nvSpPr>
          <p:cNvPr id="395" name="Google Shape;395;p83"/>
          <p:cNvSpPr/>
          <p:nvPr/>
        </p:nvSpPr>
        <p:spPr>
          <a:xfrm>
            <a:off x="6520200" y="666486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118080" marR="0" lvl="0" indent="-117360" algn="l" rtl="0">
              <a:lnSpc>
                <a:spcPct val="85000"/>
              </a:lnSpc>
              <a:spcBef>
                <a:spcPts val="0"/>
              </a:spcBef>
              <a:spcAft>
                <a:spcPts val="0"/>
              </a:spcAft>
              <a:buNone/>
            </a:pPr>
            <a:r>
              <a:rPr lang="es-AR" sz="1400" b="0" i="0" u="none" strike="noStrike" cap="none" dirty="0">
                <a:solidFill>
                  <a:srgbClr val="000000"/>
                </a:solidFill>
                <a:latin typeface="Calibri"/>
                <a:ea typeface="Calibri"/>
                <a:cs typeface="Calibri"/>
                <a:sym typeface="Calibri"/>
              </a:rPr>
              <a:t>Pressman 9na. Ed. Cap. 22</a:t>
            </a:r>
            <a:endParaRPr sz="1400" b="0" i="0" u="none" strike="noStrike" cap="none"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0"/>
        <p:cNvGrpSpPr/>
        <p:nvPr/>
      </p:nvGrpSpPr>
      <p:grpSpPr>
        <a:xfrm>
          <a:off x="0" y="0"/>
          <a:ext cx="0" cy="0"/>
          <a:chOff x="0" y="0"/>
          <a:chExt cx="0" cy="0"/>
        </a:xfrm>
      </p:grpSpPr>
      <p:sp>
        <p:nvSpPr>
          <p:cNvPr id="401" name="Google Shape;401;p84"/>
          <p:cNvSpPr/>
          <p:nvPr/>
        </p:nvSpPr>
        <p:spPr>
          <a:xfrm>
            <a:off x="622080" y="511560"/>
            <a:ext cx="10779480" cy="130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Elementos de la GCS  (ECS)</a:t>
            </a:r>
            <a:endParaRPr sz="4000" b="0" i="0" u="none" strike="noStrike" cap="none" dirty="0">
              <a:latin typeface="Arial"/>
              <a:ea typeface="Arial"/>
              <a:cs typeface="Arial"/>
              <a:sym typeface="Arial"/>
            </a:endParaRPr>
          </a:p>
        </p:txBody>
      </p:sp>
      <p:sp>
        <p:nvSpPr>
          <p:cNvPr id="402" name="Google Shape;402;p84"/>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03" name="Google Shape;403;p84"/>
          <p:cNvSpPr txBox="1"/>
          <p:nvPr/>
        </p:nvSpPr>
        <p:spPr>
          <a:xfrm>
            <a:off x="1386000" y="2343240"/>
            <a:ext cx="9286920" cy="26776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AR" sz="2800" b="0" i="0" u="none" strike="noStrike" cap="none" dirty="0">
                <a:solidFill>
                  <a:srgbClr val="000000"/>
                </a:solidFill>
                <a:latin typeface="Calibri"/>
                <a:ea typeface="Calibri"/>
                <a:cs typeface="Calibri"/>
                <a:sym typeface="Calibri"/>
              </a:rPr>
              <a:t>Los ECS pueden dividirse en 3 categorías:</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s-AR" sz="2800" b="0" i="0" u="none" strike="noStrike" cap="none" dirty="0">
                <a:solidFill>
                  <a:srgbClr val="000000"/>
                </a:solidFill>
                <a:latin typeface="Calibri"/>
                <a:ea typeface="Calibri"/>
                <a:cs typeface="Calibri"/>
                <a:sym typeface="Calibri"/>
              </a:rPr>
              <a:t> </a:t>
            </a:r>
            <a:endParaRPr sz="2800" b="0" i="0" u="none" strike="noStrike" cap="none" dirty="0">
              <a:latin typeface="Arial"/>
              <a:ea typeface="Arial"/>
              <a:cs typeface="Arial"/>
              <a:sym typeface="Arial"/>
            </a:endParaRPr>
          </a:p>
          <a:p>
            <a:pPr marL="285840" marR="0" lvl="0" indent="-285840" algn="l" rtl="0">
              <a:lnSpc>
                <a:spcPct val="100000"/>
              </a:lnSpc>
              <a:spcBef>
                <a:spcPts val="0"/>
              </a:spcBef>
              <a:spcAft>
                <a:spcPts val="0"/>
              </a:spcAft>
              <a:buClr>
                <a:srgbClr val="000000"/>
              </a:buClr>
              <a:buSzPts val="2800"/>
              <a:buFont typeface="Noto Sans Symbols"/>
              <a:buChar char="❖"/>
            </a:pPr>
            <a:r>
              <a:rPr lang="es-AR" sz="2800" b="0" i="0" u="none" strike="noStrike" cap="none" dirty="0">
                <a:solidFill>
                  <a:srgbClr val="000000"/>
                </a:solidFill>
                <a:latin typeface="Calibri"/>
                <a:ea typeface="Calibri"/>
                <a:cs typeface="Calibri"/>
                <a:sym typeface="Calibri"/>
              </a:rPr>
              <a:t>Programas</a:t>
            </a:r>
            <a:endParaRPr sz="2800" b="0" i="0" u="none" strike="noStrike" cap="none" dirty="0">
              <a:latin typeface="Arial"/>
              <a:ea typeface="Arial"/>
              <a:cs typeface="Arial"/>
              <a:sym typeface="Arial"/>
            </a:endParaRPr>
          </a:p>
          <a:p>
            <a:pPr marL="285840" marR="0" lvl="0" indent="-285840" algn="l" rtl="0">
              <a:lnSpc>
                <a:spcPct val="100000"/>
              </a:lnSpc>
              <a:spcBef>
                <a:spcPts val="0"/>
              </a:spcBef>
              <a:spcAft>
                <a:spcPts val="0"/>
              </a:spcAft>
              <a:buClr>
                <a:srgbClr val="000000"/>
              </a:buClr>
              <a:buSzPts val="2800"/>
              <a:buFont typeface="Noto Sans Symbols"/>
              <a:buChar char="❖"/>
            </a:pPr>
            <a:r>
              <a:rPr lang="es-AR" sz="2800" b="0" i="0" u="none" strike="noStrike" cap="none" dirty="0">
                <a:solidFill>
                  <a:srgbClr val="000000"/>
                </a:solidFill>
                <a:latin typeface="Calibri"/>
                <a:ea typeface="Calibri"/>
                <a:cs typeface="Calibri"/>
                <a:sym typeface="Calibri"/>
              </a:rPr>
              <a:t>Productos de trabajo</a:t>
            </a:r>
            <a:endParaRPr sz="2800" b="0" i="0" u="none" strike="noStrike" cap="none" dirty="0">
              <a:latin typeface="Arial"/>
              <a:ea typeface="Arial"/>
              <a:cs typeface="Arial"/>
              <a:sym typeface="Arial"/>
            </a:endParaRPr>
          </a:p>
          <a:p>
            <a:pPr marL="285840" marR="0" lvl="0" indent="-285840" algn="l" rtl="0">
              <a:lnSpc>
                <a:spcPct val="100000"/>
              </a:lnSpc>
              <a:spcBef>
                <a:spcPts val="0"/>
              </a:spcBef>
              <a:spcAft>
                <a:spcPts val="0"/>
              </a:spcAft>
              <a:buClr>
                <a:srgbClr val="000000"/>
              </a:buClr>
              <a:buSzPts val="2800"/>
              <a:buFont typeface="Noto Sans Symbols"/>
              <a:buChar char="❖"/>
            </a:pPr>
            <a:r>
              <a:rPr lang="es-AR" sz="2800" b="0" i="0" u="none" strike="noStrike" cap="none" dirty="0">
                <a:solidFill>
                  <a:srgbClr val="000000"/>
                </a:solidFill>
                <a:latin typeface="Calibri"/>
                <a:ea typeface="Calibri"/>
                <a:cs typeface="Calibri"/>
                <a:sym typeface="Calibri"/>
              </a:rPr>
              <a:t>Datos</a:t>
            </a:r>
            <a:endParaRPr sz="2800" b="0" i="0" u="none" strike="noStrike" cap="none" dirty="0">
              <a:latin typeface="Arial"/>
              <a:ea typeface="Arial"/>
              <a:cs typeface="Arial"/>
              <a:sym typeface="Arial"/>
            </a:endParaRPr>
          </a:p>
          <a:p>
            <a:pPr marL="285840" marR="0" lvl="0" indent="-285840" algn="l" rtl="0">
              <a:lnSpc>
                <a:spcPct val="100000"/>
              </a:lnSpc>
              <a:spcBef>
                <a:spcPts val="0"/>
              </a:spcBef>
              <a:spcAft>
                <a:spcPts val="0"/>
              </a:spcAft>
              <a:buClr>
                <a:srgbClr val="000000"/>
              </a:buClr>
              <a:buSzPts val="2800"/>
              <a:buFont typeface="Noto Sans Symbols"/>
              <a:buChar char="❖"/>
            </a:pPr>
            <a:endParaRPr sz="2800" b="0" i="0" u="none" strike="noStrike" cap="none"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8"/>
        <p:cNvGrpSpPr/>
        <p:nvPr/>
      </p:nvGrpSpPr>
      <p:grpSpPr>
        <a:xfrm>
          <a:off x="0" y="0"/>
          <a:ext cx="0" cy="0"/>
          <a:chOff x="0" y="0"/>
          <a:chExt cx="0" cy="0"/>
        </a:xfrm>
      </p:grpSpPr>
      <p:sp>
        <p:nvSpPr>
          <p:cNvPr id="409" name="Google Shape;409;p85"/>
          <p:cNvSpPr/>
          <p:nvPr/>
        </p:nvSpPr>
        <p:spPr>
          <a:xfrm>
            <a:off x="622080" y="511560"/>
            <a:ext cx="10779480" cy="130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Elementos de la GCS  (ECS)</a:t>
            </a:r>
            <a:endParaRPr sz="4000" b="0" i="0" u="none" strike="noStrike" cap="none" dirty="0">
              <a:latin typeface="Arial"/>
              <a:ea typeface="Arial"/>
              <a:cs typeface="Arial"/>
              <a:sym typeface="Arial"/>
            </a:endParaRPr>
          </a:p>
        </p:txBody>
      </p:sp>
      <p:pic>
        <p:nvPicPr>
          <p:cNvPr id="410" name="Google Shape;410;p85"/>
          <p:cNvPicPr preferRelativeResize="0"/>
          <p:nvPr/>
        </p:nvPicPr>
        <p:blipFill rotWithShape="1">
          <a:blip r:embed="rId3">
            <a:alphaModFix/>
          </a:blip>
          <a:srcRect/>
          <a:stretch/>
        </p:blipFill>
        <p:spPr>
          <a:xfrm>
            <a:off x="906120" y="2653560"/>
            <a:ext cx="10952280" cy="3975120"/>
          </a:xfrm>
          <a:prstGeom prst="rect">
            <a:avLst/>
          </a:prstGeom>
          <a:noFill/>
          <a:ln>
            <a:noFill/>
          </a:ln>
        </p:spPr>
      </p:pic>
      <p:sp>
        <p:nvSpPr>
          <p:cNvPr id="411" name="Google Shape;411;p85"/>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12" name="Google Shape;412;p85"/>
          <p:cNvSpPr/>
          <p:nvPr/>
        </p:nvSpPr>
        <p:spPr>
          <a:xfrm>
            <a:off x="900360" y="1926720"/>
            <a:ext cx="8784720" cy="3477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AR" sz="1800" b="1" i="1" u="none" strike="noStrike" cap="none">
                <a:solidFill>
                  <a:srgbClr val="000000"/>
                </a:solidFill>
                <a:latin typeface="Arial"/>
                <a:ea typeface="Arial"/>
                <a:cs typeface="Arial"/>
                <a:sym typeface="Arial"/>
              </a:rPr>
              <a:t>¿Cuáles podrían ser elementos de la configuración?</a:t>
            </a:r>
            <a:endParaRPr sz="18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8">
          <a:extLst>
            <a:ext uri="{FF2B5EF4-FFF2-40B4-BE49-F238E27FC236}">
              <a16:creationId xmlns:a16="http://schemas.microsoft.com/office/drawing/2014/main" id="{D95CDF31-FE06-2AAB-5070-653265C26615}"/>
            </a:ext>
          </a:extLst>
        </p:cNvPr>
        <p:cNvGrpSpPr/>
        <p:nvPr/>
      </p:nvGrpSpPr>
      <p:grpSpPr>
        <a:xfrm>
          <a:off x="0" y="0"/>
          <a:ext cx="0" cy="0"/>
          <a:chOff x="0" y="0"/>
          <a:chExt cx="0" cy="0"/>
        </a:xfrm>
      </p:grpSpPr>
      <p:sp>
        <p:nvSpPr>
          <p:cNvPr id="409" name="Google Shape;409;p85">
            <a:extLst>
              <a:ext uri="{FF2B5EF4-FFF2-40B4-BE49-F238E27FC236}">
                <a16:creationId xmlns:a16="http://schemas.microsoft.com/office/drawing/2014/main" id="{8619B7AF-E0C8-2905-A1E0-D96948B3A0B4}"/>
              </a:ext>
            </a:extLst>
          </p:cNvPr>
          <p:cNvSpPr/>
          <p:nvPr/>
        </p:nvSpPr>
        <p:spPr>
          <a:xfrm>
            <a:off x="551340" y="184668"/>
            <a:ext cx="10779480" cy="130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dirty="0">
                <a:solidFill>
                  <a:srgbClr val="70AD47"/>
                </a:solidFill>
                <a:latin typeface="Calibri"/>
                <a:ea typeface="Calibri"/>
                <a:cs typeface="Calibri"/>
                <a:sym typeface="Calibri"/>
              </a:rPr>
              <a:t>Organización de un repositorio de ECS</a:t>
            </a:r>
            <a:endParaRPr sz="4000" b="0" i="0" u="none" strike="noStrike" cap="none" dirty="0">
              <a:latin typeface="Arial"/>
              <a:ea typeface="Arial"/>
              <a:cs typeface="Arial"/>
              <a:sym typeface="Arial"/>
            </a:endParaRPr>
          </a:p>
        </p:txBody>
      </p:sp>
      <p:sp>
        <p:nvSpPr>
          <p:cNvPr id="411" name="Google Shape;411;p85">
            <a:extLst>
              <a:ext uri="{FF2B5EF4-FFF2-40B4-BE49-F238E27FC236}">
                <a16:creationId xmlns:a16="http://schemas.microsoft.com/office/drawing/2014/main" id="{C47ED86C-C3E0-B884-7D25-32FFCC810A3F}"/>
              </a:ext>
            </a:extLst>
          </p:cNvPr>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pic>
        <p:nvPicPr>
          <p:cNvPr id="3" name="Imagen 2" descr="Diagrama&#10;&#10;Descripción generada automáticamente">
            <a:extLst>
              <a:ext uri="{FF2B5EF4-FFF2-40B4-BE49-F238E27FC236}">
                <a16:creationId xmlns:a16="http://schemas.microsoft.com/office/drawing/2014/main" id="{C81031DC-BA4F-0D13-194F-68DF7D18A14D}"/>
              </a:ext>
            </a:extLst>
          </p:cNvPr>
          <p:cNvPicPr>
            <a:picLocks noChangeAspect="1"/>
          </p:cNvPicPr>
          <p:nvPr/>
        </p:nvPicPr>
        <p:blipFill>
          <a:blip r:embed="rId3"/>
          <a:stretch>
            <a:fillRect/>
          </a:stretch>
        </p:blipFill>
        <p:spPr>
          <a:xfrm>
            <a:off x="2148840" y="1228367"/>
            <a:ext cx="8932620" cy="6149825"/>
          </a:xfrm>
          <a:prstGeom prst="rect">
            <a:avLst/>
          </a:prstGeom>
        </p:spPr>
      </p:pic>
    </p:spTree>
    <p:extLst>
      <p:ext uri="{BB962C8B-B14F-4D97-AF65-F5344CB8AC3E}">
        <p14:creationId xmlns:p14="http://schemas.microsoft.com/office/powerpoint/2010/main" val="305689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7"/>
        <p:cNvGrpSpPr/>
        <p:nvPr/>
      </p:nvGrpSpPr>
      <p:grpSpPr>
        <a:xfrm>
          <a:off x="0" y="0"/>
          <a:ext cx="0" cy="0"/>
          <a:chOff x="0" y="0"/>
          <a:chExt cx="0" cy="0"/>
        </a:xfrm>
      </p:grpSpPr>
      <p:sp>
        <p:nvSpPr>
          <p:cNvPr id="418" name="Google Shape;418;p86"/>
          <p:cNvSpPr/>
          <p:nvPr/>
        </p:nvSpPr>
        <p:spPr>
          <a:xfrm>
            <a:off x="622080" y="658800"/>
            <a:ext cx="10003680" cy="11556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85000"/>
              </a:lnSpc>
              <a:spcBef>
                <a:spcPts val="0"/>
              </a:spcBef>
              <a:spcAft>
                <a:spcPts val="0"/>
              </a:spcAft>
              <a:buNone/>
            </a:pPr>
            <a:r>
              <a:rPr lang="es-AR" sz="4000" b="0" i="0" u="none" strike="noStrike" cap="none">
                <a:solidFill>
                  <a:srgbClr val="70AD47"/>
                </a:solidFill>
                <a:latin typeface="Calibri"/>
                <a:ea typeface="Calibri"/>
                <a:cs typeface="Calibri"/>
                <a:sym typeface="Calibri"/>
              </a:rPr>
              <a:t>Gestión de la Configuración del Software (GCS)</a:t>
            </a:r>
            <a:endParaRPr sz="4000" b="0" i="0" u="none" strike="noStrike" cap="none">
              <a:latin typeface="Arial"/>
              <a:ea typeface="Arial"/>
              <a:cs typeface="Arial"/>
              <a:sym typeface="Arial"/>
            </a:endParaRPr>
          </a:p>
        </p:txBody>
      </p:sp>
      <p:sp>
        <p:nvSpPr>
          <p:cNvPr id="419" name="Google Shape;419;p86"/>
          <p:cNvSpPr/>
          <p:nvPr/>
        </p:nvSpPr>
        <p:spPr>
          <a:xfrm>
            <a:off x="9232560" y="2920680"/>
            <a:ext cx="2919960" cy="10728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20" name="Google Shape;420;p86"/>
          <p:cNvSpPr/>
          <p:nvPr/>
        </p:nvSpPr>
        <p:spPr>
          <a:xfrm>
            <a:off x="5941080" y="6664680"/>
            <a:ext cx="2157840" cy="31212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a:lstStyle/>
          <a:p>
            <a:endParaRPr lang="es-AR"/>
          </a:p>
        </p:txBody>
      </p:sp>
      <p:sp>
        <p:nvSpPr>
          <p:cNvPr id="421" name="Google Shape;421;p86"/>
          <p:cNvSpPr/>
          <p:nvPr/>
        </p:nvSpPr>
        <p:spPr>
          <a:xfrm>
            <a:off x="2270160" y="2070720"/>
            <a:ext cx="7126920" cy="57600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3600" b="0" i="0" u="none" strike="noStrike" cap="none">
                <a:solidFill>
                  <a:srgbClr val="000000"/>
                </a:solidFill>
                <a:latin typeface="Calibri"/>
                <a:ea typeface="Calibri"/>
                <a:cs typeface="Calibri"/>
                <a:sym typeface="Calibri"/>
              </a:rPr>
              <a:t>Elementos de la configuración  (ECS)</a:t>
            </a:r>
            <a:endParaRPr sz="3600" b="0" i="0" u="none" strike="noStrike" cap="none">
              <a:latin typeface="Arial"/>
              <a:ea typeface="Arial"/>
              <a:cs typeface="Arial"/>
              <a:sym typeface="Arial"/>
            </a:endParaRPr>
          </a:p>
        </p:txBody>
      </p:sp>
      <p:sp>
        <p:nvSpPr>
          <p:cNvPr id="422" name="Google Shape;422;p86"/>
          <p:cNvSpPr/>
          <p:nvPr/>
        </p:nvSpPr>
        <p:spPr>
          <a:xfrm>
            <a:off x="4374720" y="3831480"/>
            <a:ext cx="5290920" cy="47376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0">
            <a:noAutofit/>
          </a:bodyPr>
          <a:lstStyle/>
          <a:p>
            <a:pPr marL="0" marR="0" lvl="0" indent="0" algn="l" rtl="0">
              <a:lnSpc>
                <a:spcPct val="100000"/>
              </a:lnSpc>
              <a:spcBef>
                <a:spcPts val="0"/>
              </a:spcBef>
              <a:spcAft>
                <a:spcPts val="0"/>
              </a:spcAft>
              <a:buNone/>
            </a:pPr>
            <a:r>
              <a:rPr lang="es-AR" sz="2800" b="0" i="0" u="none" strike="noStrike" cap="none">
                <a:solidFill>
                  <a:srgbClr val="000000"/>
                </a:solidFill>
                <a:latin typeface="Calibri"/>
                <a:ea typeface="Calibri"/>
                <a:cs typeface="Calibri"/>
                <a:sym typeface="Calibri"/>
              </a:rPr>
              <a:t>ECS -  Cambian constantemente</a:t>
            </a:r>
            <a:endParaRPr sz="2800" b="0" i="0" u="none" strike="noStrike" cap="none">
              <a:latin typeface="Arial"/>
              <a:ea typeface="Arial"/>
              <a:cs typeface="Arial"/>
              <a:sym typeface="Arial"/>
            </a:endParaRPr>
          </a:p>
        </p:txBody>
      </p:sp>
      <p:sp>
        <p:nvSpPr>
          <p:cNvPr id="423" name="Google Shape;423;p86"/>
          <p:cNvSpPr/>
          <p:nvPr/>
        </p:nvSpPr>
        <p:spPr>
          <a:xfrm>
            <a:off x="4810320" y="5158080"/>
            <a:ext cx="7034760" cy="7142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ctr" anchorCtr="0">
            <a:noAutofit/>
          </a:bodyPr>
          <a:lstStyle/>
          <a:p>
            <a:pPr marL="0" marR="0" lvl="0" indent="0" algn="l" rtl="0">
              <a:lnSpc>
                <a:spcPct val="100000"/>
              </a:lnSpc>
              <a:spcBef>
                <a:spcPts val="0"/>
              </a:spcBef>
              <a:spcAft>
                <a:spcPts val="0"/>
              </a:spcAft>
              <a:buNone/>
            </a:pPr>
            <a:r>
              <a:rPr lang="es-AR" sz="3200" b="0" i="0" u="none" strike="noStrike" cap="none">
                <a:solidFill>
                  <a:srgbClr val="000000"/>
                </a:solidFill>
                <a:latin typeface="Calibri"/>
                <a:ea typeface="Calibri"/>
                <a:cs typeface="Calibri"/>
                <a:sym typeface="Calibri"/>
              </a:rPr>
              <a:t>Control muy exhaustivo de esos cambios</a:t>
            </a:r>
            <a:endParaRPr sz="3200" b="0" i="0" u="none" strike="noStrike" cap="none">
              <a:latin typeface="Arial"/>
              <a:ea typeface="Arial"/>
              <a:cs typeface="Arial"/>
              <a:sym typeface="Arial"/>
            </a:endParaRPr>
          </a:p>
        </p:txBody>
      </p:sp>
      <p:sp>
        <p:nvSpPr>
          <p:cNvPr id="424" name="Google Shape;424;p86"/>
          <p:cNvSpPr/>
          <p:nvPr/>
        </p:nvSpPr>
        <p:spPr>
          <a:xfrm>
            <a:off x="891000" y="4907520"/>
            <a:ext cx="2083680" cy="103284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118075" tIns="59025" rIns="118075" bIns="59025" anchor="t" anchorCtr="1">
            <a:noAutofit/>
          </a:bodyPr>
          <a:lstStyle/>
          <a:p>
            <a:pPr marL="0" marR="0" lvl="0" indent="0" algn="ctr" rtl="0">
              <a:lnSpc>
                <a:spcPct val="100000"/>
              </a:lnSpc>
              <a:spcBef>
                <a:spcPts val="0"/>
              </a:spcBef>
              <a:spcAft>
                <a:spcPts val="0"/>
              </a:spcAft>
              <a:buNone/>
            </a:pPr>
            <a:r>
              <a:rPr lang="es-AR" sz="7200" b="0" i="0" u="none" strike="noStrike" cap="none">
                <a:solidFill>
                  <a:srgbClr val="000000"/>
                </a:solidFill>
                <a:latin typeface="Calibri"/>
                <a:ea typeface="Calibri"/>
                <a:cs typeface="Calibri"/>
                <a:sym typeface="Calibri"/>
              </a:rPr>
              <a:t>GCS</a:t>
            </a:r>
            <a:endParaRPr sz="7200" b="0" i="0" u="none" strike="noStrike" cap="none">
              <a:latin typeface="Arial"/>
              <a:ea typeface="Arial"/>
              <a:cs typeface="Arial"/>
              <a:sym typeface="Arial"/>
            </a:endParaRPr>
          </a:p>
        </p:txBody>
      </p:sp>
      <p:sp>
        <p:nvSpPr>
          <p:cNvPr id="425" name="Google Shape;425;p86"/>
          <p:cNvSpPr/>
          <p:nvPr/>
        </p:nvSpPr>
        <p:spPr>
          <a:xfrm>
            <a:off x="5567040" y="2795400"/>
            <a:ext cx="804240" cy="978480"/>
          </a:xfrm>
          <a:custGeom>
            <a:avLst/>
            <a:gdLst/>
            <a:ahLst/>
            <a:cxnLst/>
            <a:rect l="l" t="t" r="r" b="b"/>
            <a:pathLst>
              <a:path w="2236" h="2720" extrusionOk="0">
                <a:moveTo>
                  <a:pt x="1117" y="0"/>
                </a:moveTo>
                <a:lnTo>
                  <a:pt x="1117" y="1601"/>
                </a:lnTo>
                <a:lnTo>
                  <a:pt x="0" y="1601"/>
                </a:lnTo>
                <a:lnTo>
                  <a:pt x="1117" y="2719"/>
                </a:lnTo>
                <a:lnTo>
                  <a:pt x="2235" y="1601"/>
                </a:lnTo>
                <a:lnTo>
                  <a:pt x="1117" y="1601"/>
                </a:lnTo>
                <a:lnTo>
                  <a:pt x="1117" y="0"/>
                </a:lnTo>
              </a:path>
            </a:pathLst>
          </a:custGeom>
          <a:solidFill>
            <a:srgbClr val="9E1616"/>
          </a:solidFill>
          <a:ln w="12600" cap="flat" cmpd="sng">
            <a:solidFill>
              <a:srgbClr val="2F528F"/>
            </a:solidFill>
            <a:prstDash val="solid"/>
            <a:miter lim="8000"/>
            <a:headEnd type="none" w="sm" len="sm"/>
            <a:tailEnd type="none" w="sm" len="sm"/>
          </a:ln>
        </p:spPr>
        <p:txBody>
          <a:bodyPr/>
          <a:lstStyle/>
          <a:p>
            <a:endParaRPr lang="es-AR"/>
          </a:p>
        </p:txBody>
      </p:sp>
      <p:sp>
        <p:nvSpPr>
          <p:cNvPr id="426" name="Google Shape;426;p86"/>
          <p:cNvSpPr/>
          <p:nvPr/>
        </p:nvSpPr>
        <p:spPr>
          <a:xfrm>
            <a:off x="6751800" y="4386960"/>
            <a:ext cx="804240" cy="978480"/>
          </a:xfrm>
          <a:custGeom>
            <a:avLst/>
            <a:gdLst/>
            <a:ahLst/>
            <a:cxnLst/>
            <a:rect l="l" t="t" r="r" b="b"/>
            <a:pathLst>
              <a:path w="2236" h="2720" extrusionOk="0">
                <a:moveTo>
                  <a:pt x="1117" y="0"/>
                </a:moveTo>
                <a:lnTo>
                  <a:pt x="1117" y="1601"/>
                </a:lnTo>
                <a:lnTo>
                  <a:pt x="0" y="1601"/>
                </a:lnTo>
                <a:lnTo>
                  <a:pt x="1117" y="2719"/>
                </a:lnTo>
                <a:lnTo>
                  <a:pt x="2235" y="1601"/>
                </a:lnTo>
                <a:lnTo>
                  <a:pt x="1117" y="1601"/>
                </a:lnTo>
                <a:lnTo>
                  <a:pt x="1117" y="0"/>
                </a:lnTo>
              </a:path>
            </a:pathLst>
          </a:custGeom>
          <a:solidFill>
            <a:srgbClr val="9E1616"/>
          </a:solidFill>
          <a:ln w="12600" cap="flat" cmpd="sng">
            <a:solidFill>
              <a:srgbClr val="2F528F"/>
            </a:solidFill>
            <a:prstDash val="solid"/>
            <a:miter lim="8000"/>
            <a:headEnd type="none" w="sm" len="sm"/>
            <a:tailEnd type="none" w="sm" len="sm"/>
          </a:ln>
        </p:spPr>
        <p:txBody>
          <a:bodyPr/>
          <a:lstStyle/>
          <a:p>
            <a:endParaRPr lang="es-AR"/>
          </a:p>
        </p:txBody>
      </p:sp>
      <p:sp>
        <p:nvSpPr>
          <p:cNvPr id="427" name="Google Shape;427;p86"/>
          <p:cNvSpPr/>
          <p:nvPr/>
        </p:nvSpPr>
        <p:spPr>
          <a:xfrm rot="5400000">
            <a:off x="3437280" y="5138280"/>
            <a:ext cx="804240" cy="978480"/>
          </a:xfrm>
          <a:custGeom>
            <a:avLst/>
            <a:gdLst/>
            <a:ahLst/>
            <a:cxnLst/>
            <a:rect l="l" t="t" r="r" b="b"/>
            <a:pathLst>
              <a:path w="2236" h="2720" extrusionOk="0">
                <a:moveTo>
                  <a:pt x="1117" y="0"/>
                </a:moveTo>
                <a:lnTo>
                  <a:pt x="1117" y="1601"/>
                </a:lnTo>
                <a:lnTo>
                  <a:pt x="0" y="1601"/>
                </a:lnTo>
                <a:lnTo>
                  <a:pt x="1117" y="2719"/>
                </a:lnTo>
                <a:lnTo>
                  <a:pt x="2235" y="1601"/>
                </a:lnTo>
                <a:lnTo>
                  <a:pt x="1117" y="1601"/>
                </a:lnTo>
                <a:lnTo>
                  <a:pt x="1117" y="0"/>
                </a:lnTo>
              </a:path>
            </a:pathLst>
          </a:custGeom>
          <a:solidFill>
            <a:srgbClr val="9E1616"/>
          </a:solidFill>
          <a:ln w="12600" cap="flat" cmpd="sng">
            <a:solidFill>
              <a:srgbClr val="2F528F"/>
            </a:solidFill>
            <a:prstDash val="solid"/>
            <a:miter lim="8000"/>
            <a:headEnd type="none" w="sm" len="sm"/>
            <a:tailEnd type="none" w="sm" len="sm"/>
          </a:ln>
        </p:spPr>
        <p:txBody>
          <a:bodyPr/>
          <a:lstStyle/>
          <a:p>
            <a:endParaRPr lang="es-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2620</Words>
  <Application>Microsoft Office PowerPoint</Application>
  <PresentationFormat>Personalizado</PresentationFormat>
  <Paragraphs>376</Paragraphs>
  <Slides>49</Slides>
  <Notes>49</Notes>
  <HiddenSlides>1</HiddenSlides>
  <MMClips>0</MMClips>
  <ScaleCrop>false</ScaleCrop>
  <HeadingPairs>
    <vt:vector size="6" baseType="variant">
      <vt:variant>
        <vt:lpstr>Fuentes usadas</vt:lpstr>
      </vt:variant>
      <vt:variant>
        <vt:i4>6</vt:i4>
      </vt:variant>
      <vt:variant>
        <vt:lpstr>Tema</vt:lpstr>
      </vt:variant>
      <vt:variant>
        <vt:i4>6</vt:i4>
      </vt:variant>
      <vt:variant>
        <vt:lpstr>Títulos de diapositiva</vt:lpstr>
      </vt:variant>
      <vt:variant>
        <vt:i4>49</vt:i4>
      </vt:variant>
    </vt:vector>
  </HeadingPairs>
  <TitlesOfParts>
    <vt:vector size="61" baseType="lpstr">
      <vt:lpstr>Arial</vt:lpstr>
      <vt:lpstr>Bookman Old Style</vt:lpstr>
      <vt:lpstr>Calibri</vt:lpstr>
      <vt:lpstr>Noto Sans Symbols</vt:lpstr>
      <vt:lpstr>Times New Roman</vt:lpstr>
      <vt:lpstr>Twentieth Century</vt:lpstr>
      <vt:lpstr>Office Theme</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Alejandro Héctor González- UNLP</cp:lastModifiedBy>
  <cp:revision>7</cp:revision>
  <dcterms:modified xsi:type="dcterms:W3CDTF">2024-03-08T19:29:49Z</dcterms:modified>
</cp:coreProperties>
</file>