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  <p:sldMasterId id="2147483660" r:id="rId2"/>
  </p:sldMasterIdLst>
  <p:notesMasterIdLst>
    <p:notesMasterId r:id="rId35"/>
  </p:notesMasterIdLst>
  <p:sldIdLst>
    <p:sldId id="256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88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RS8wA1Mx5KmfvtaFWK7DJVRf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65AB1-12CD-4928-94E2-027FF63208B2}">
  <a:tblStyle styleId="{3CB65AB1-12CD-4928-94E2-027FF63208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Esponda" userId="c9d3f95fa1a785ef" providerId="LiveId" clId="{1D995CDA-A03C-45DC-ADF7-C653F69BE25B}"/>
    <pc:docChg chg="undo custSel addSld delSld modSld sldOrd modMainMaster modNotesMaster">
      <pc:chgData name="silvia Esponda" userId="c9d3f95fa1a785ef" providerId="LiveId" clId="{1D995CDA-A03C-45DC-ADF7-C653F69BE25B}" dt="2023-03-28T18:33:55.137" v="1751"/>
      <pc:docMkLst>
        <pc:docMk/>
      </pc:docMkLst>
      <pc:sldChg chg="modSp mod modNotes">
        <pc:chgData name="silvia Esponda" userId="c9d3f95fa1a785ef" providerId="LiveId" clId="{1D995CDA-A03C-45DC-ADF7-C653F69BE25B}" dt="2023-03-23T13:33:29.482" v="464"/>
        <pc:sldMkLst>
          <pc:docMk/>
          <pc:sldMk cId="0" sldId="256"/>
        </pc:sldMkLst>
        <pc:spChg chg="mod">
          <ac:chgData name="silvia Esponda" userId="c9d3f95fa1a785ef" providerId="LiveId" clId="{1D995CDA-A03C-45DC-ADF7-C653F69BE25B}" dt="2023-03-22T14:25:07.134" v="7" actId="2763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56"/>
            <ac:spMk id="56" creationId="{00000000-0000-0000-0000-000000000000}"/>
          </ac:spMkLst>
        </pc:spChg>
      </pc:sldChg>
      <pc:sldChg chg="modSp del mod modNotes">
        <pc:chgData name="silvia Esponda" userId="c9d3f95fa1a785ef" providerId="LiveId" clId="{1D995CDA-A03C-45DC-ADF7-C653F69BE25B}" dt="2023-03-22T14:26:58.085" v="21" actId="47"/>
        <pc:sldMkLst>
          <pc:docMk/>
          <pc:sldMk cId="0" sldId="257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57"/>
            <ac:spMk id="6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6:32.726" v="12" actId="21"/>
          <ac:spMkLst>
            <pc:docMk/>
            <pc:sldMk cId="0" sldId="257"/>
            <ac:spMk id="6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57"/>
            <ac:spMk id="6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57"/>
            <ac:spMk id="6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57"/>
            <ac:spMk id="68" creationId="{00000000-0000-0000-0000-000000000000}"/>
          </ac:spMkLst>
        </pc:sp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58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58"/>
            <ac:spMk id="73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36.913" v="102" actId="478"/>
          <ac:spMkLst>
            <pc:docMk/>
            <pc:sldMk cId="0" sldId="258"/>
            <ac:spMk id="7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58"/>
            <ac:spMk id="7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83" v="9" actId="2763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58"/>
            <ac:spMk id="7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58"/>
            <ac:spMk id="78" creationId="{00000000-0000-0000-0000-000000000000}"/>
          </ac:spMkLst>
        </pc:spChg>
      </pc:sldChg>
      <pc:sldChg chg="delSp modSp mod modNotes">
        <pc:chgData name="silvia Esponda" userId="c9d3f95fa1a785ef" providerId="LiveId" clId="{1D995CDA-A03C-45DC-ADF7-C653F69BE25B}" dt="2023-03-23T14:45:09.227" v="785" actId="1076"/>
        <pc:sldMkLst>
          <pc:docMk/>
          <pc:sldMk cId="0" sldId="259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59"/>
            <ac:spMk id="83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34.287" v="101" actId="478"/>
          <ac:spMkLst>
            <pc:docMk/>
            <pc:sldMk cId="0" sldId="259"/>
            <ac:spMk id="84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4:45:09.227" v="785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59"/>
            <ac:spMk id="87" creationId="{00000000-0000-0000-0000-000000000000}"/>
          </ac:spMkLst>
        </pc:spChg>
      </pc:sldChg>
      <pc:sldChg chg="delSp modSp mod modAnim modNotes">
        <pc:chgData name="silvia Esponda" userId="c9d3f95fa1a785ef" providerId="LiveId" clId="{1D995CDA-A03C-45DC-ADF7-C653F69BE25B}" dt="2023-03-23T13:33:29.482" v="464"/>
        <pc:sldMkLst>
          <pc:docMk/>
          <pc:sldMk cId="0" sldId="260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0"/>
            <ac:spMk id="92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31.455" v="100" actId="478"/>
          <ac:spMkLst>
            <pc:docMk/>
            <pc:sldMk cId="0" sldId="260"/>
            <ac:spMk id="9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0"/>
            <ac:spMk id="9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7:29.869" v="29" actId="12"/>
          <ac:spMkLst>
            <pc:docMk/>
            <pc:sldMk cId="0" sldId="260"/>
            <ac:spMk id="9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0"/>
            <ac:spMk id="96" creationId="{00000000-0000-0000-0000-000000000000}"/>
          </ac:spMkLst>
        </pc:spChg>
      </pc:sldChg>
      <pc:sldChg chg="addSp delSp modSp mod modNotes">
        <pc:chgData name="silvia Esponda" userId="c9d3f95fa1a785ef" providerId="LiveId" clId="{1D995CDA-A03C-45DC-ADF7-C653F69BE25B}" dt="2023-03-28T18:26:52.549" v="1747" actId="1076"/>
        <pc:sldMkLst>
          <pc:docMk/>
          <pc:sldMk cId="0" sldId="261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silvia Esponda" userId="c9d3f95fa1a785ef" providerId="LiveId" clId="{1D995CDA-A03C-45DC-ADF7-C653F69BE25B}" dt="2023-03-23T14:46:42.405" v="786" actId="478"/>
          <ac:spMkLst>
            <pc:docMk/>
            <pc:sldMk cId="0" sldId="261"/>
            <ac:spMk id="4" creationId="{0129B529-3C6A-8601-ABC3-C7B74A1E0426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1"/>
            <ac:spMk id="101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28.840" v="99" actId="478"/>
          <ac:spMkLst>
            <pc:docMk/>
            <pc:sldMk cId="0" sldId="261"/>
            <ac:spMk id="102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3T14:46:42.405" v="786" actId="478"/>
          <ac:spMkLst>
            <pc:docMk/>
            <pc:sldMk cId="0" sldId="261"/>
            <ac:spMk id="103" creationId="{00000000-0000-0000-0000-000000000000}"/>
          </ac:spMkLst>
        </pc:spChg>
        <pc:spChg chg="mod">
          <ac:chgData name="silvia Esponda" userId="c9d3f95fa1a785ef" providerId="LiveId" clId="{1D995CDA-A03C-45DC-ADF7-C653F69BE25B}" dt="2023-03-28T18:26:52.549" v="1747" actId="1076"/>
          <ac:spMkLst>
            <pc:docMk/>
            <pc:sldMk cId="0" sldId="261"/>
            <ac:spMk id="10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1"/>
            <ac:spMk id="105" creationId="{00000000-0000-0000-0000-000000000000}"/>
          </ac:spMkLst>
        </pc:sp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62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2"/>
            <ac:spMk id="110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26.048" v="98" actId="478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7:54.766" v="35" actId="12"/>
          <ac:spMkLst>
            <pc:docMk/>
            <pc:sldMk cId="0" sldId="262"/>
            <ac:spMk id="11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2"/>
            <ac:spMk id="114" creationId="{00000000-0000-0000-0000-000000000000}"/>
          </ac:spMkLst>
        </pc:spChg>
      </pc:sldChg>
      <pc:sldChg chg="delSp modSp mod modNotes">
        <pc:chgData name="silvia Esponda" userId="c9d3f95fa1a785ef" providerId="LiveId" clId="{1D995CDA-A03C-45DC-ADF7-C653F69BE25B}" dt="2023-03-28T18:26:09.403" v="1745" actId="27636"/>
        <pc:sldMkLst>
          <pc:docMk/>
          <pc:sldMk cId="0" sldId="263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3"/>
            <ac:spMk id="119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23.353" v="97" actId="478"/>
          <ac:spMkLst>
            <pc:docMk/>
            <pc:sldMk cId="0" sldId="263"/>
            <ac:spMk id="12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silvia Esponda" userId="c9d3f95fa1a785ef" providerId="LiveId" clId="{1D995CDA-A03C-45DC-ADF7-C653F69BE25B}" dt="2023-03-28T18:26:09.403" v="1745" actId="27636"/>
          <ac:spMkLst>
            <pc:docMk/>
            <pc:sldMk cId="0" sldId="263"/>
            <ac:spMk id="12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3"/>
            <ac:spMk id="123" creationId="{00000000-0000-0000-0000-000000000000}"/>
          </ac:spMkLst>
        </pc:spChg>
      </pc:sldChg>
      <pc:sldChg chg="addSp delSp modSp del mod modNotes">
        <pc:chgData name="silvia Esponda" userId="c9d3f95fa1a785ef" providerId="LiveId" clId="{1D995CDA-A03C-45DC-ADF7-C653F69BE25B}" dt="2023-03-28T18:26:12.545" v="1746" actId="47"/>
        <pc:sldMkLst>
          <pc:docMk/>
          <pc:sldMk cId="0" sldId="264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silvia Esponda" userId="c9d3f95fa1a785ef" providerId="LiveId" clId="{1D995CDA-A03C-45DC-ADF7-C653F69BE25B}" dt="2023-03-22T14:50:12.576" v="107" actId="478"/>
          <ac:spMkLst>
            <pc:docMk/>
            <pc:sldMk cId="0" sldId="264"/>
            <ac:spMk id="6" creationId="{1ECB4811-1845-2780-96E0-1EAA1FC50244}"/>
          </ac:spMkLst>
        </pc:spChg>
        <pc:spChg chg="mod">
          <ac:chgData name="silvia Esponda" userId="c9d3f95fa1a785ef" providerId="LiveId" clId="{1D995CDA-A03C-45DC-ADF7-C653F69BE25B}" dt="2023-03-27T18:15:03.643" v="1234" actId="20577"/>
          <ac:spMkLst>
            <pc:docMk/>
            <pc:sldMk cId="0" sldId="264"/>
            <ac:spMk id="128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21.119" v="96" actId="478"/>
          <ac:spMkLst>
            <pc:docMk/>
            <pc:sldMk cId="0" sldId="264"/>
            <ac:spMk id="129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50:12.576" v="107" actId="478"/>
          <ac:spMkLst>
            <pc:docMk/>
            <pc:sldMk cId="0" sldId="264"/>
            <ac:spMk id="130" creationId="{00000000-0000-0000-0000-000000000000}"/>
          </ac:spMkLst>
        </pc:spChg>
        <pc:spChg chg="mod">
          <ac:chgData name="silvia Esponda" userId="c9d3f95fa1a785ef" providerId="LiveId" clId="{1D995CDA-A03C-45DC-ADF7-C653F69BE25B}" dt="2023-03-28T18:25:42.207" v="1740" actId="21"/>
          <ac:spMkLst>
            <pc:docMk/>
            <pc:sldMk cId="0" sldId="264"/>
            <ac:spMk id="13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50:36.125" v="110" actId="1076"/>
          <ac:spMkLst>
            <pc:docMk/>
            <pc:sldMk cId="0" sldId="264"/>
            <ac:spMk id="132" creationId="{00000000-0000-0000-0000-000000000000}"/>
          </ac:spMkLst>
        </pc:spChg>
        <pc:picChg chg="add del mod">
          <ac:chgData name="silvia Esponda" userId="c9d3f95fa1a785ef" providerId="LiveId" clId="{1D995CDA-A03C-45DC-ADF7-C653F69BE25B}" dt="2023-03-27T18:14:39.092" v="1227" actId="478"/>
          <ac:picMkLst>
            <pc:docMk/>
            <pc:sldMk cId="0" sldId="264"/>
            <ac:picMk id="4" creationId="{949B6DAB-C320-9CA3-A830-E7869D2BE5E5}"/>
          </ac:picMkLst>
        </pc:picChg>
        <pc:picChg chg="del mod">
          <ac:chgData name="silvia Esponda" userId="c9d3f95fa1a785ef" providerId="LiveId" clId="{1D995CDA-A03C-45DC-ADF7-C653F69BE25B}" dt="2023-03-22T14:49:39.867" v="103" actId="478"/>
          <ac:picMkLst>
            <pc:docMk/>
            <pc:sldMk cId="0" sldId="264"/>
            <ac:picMk id="133" creationId="{00000000-0000-0000-0000-000000000000}"/>
          </ac:picMkLst>
        </pc:pic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65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8:31.993" v="41" actId="1076"/>
          <ac:spMkLst>
            <pc:docMk/>
            <pc:sldMk cId="0" sldId="265"/>
            <ac:spMk id="138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17.569" v="95" actId="478"/>
          <ac:spMkLst>
            <pc:docMk/>
            <pc:sldMk cId="0" sldId="265"/>
            <ac:spMk id="13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5"/>
            <ac:spMk id="14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5"/>
            <ac:spMk id="14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5"/>
            <ac:spMk id="142" creationId="{00000000-0000-0000-0000-000000000000}"/>
          </ac:spMkLst>
        </pc:spChg>
        <pc:picChg chg="mod">
          <ac:chgData name="silvia Esponda" userId="c9d3f95fa1a785ef" providerId="LiveId" clId="{1D995CDA-A03C-45DC-ADF7-C653F69BE25B}" dt="2023-03-22T14:25:11.867" v="8"/>
          <ac:picMkLst>
            <pc:docMk/>
            <pc:sldMk cId="0" sldId="265"/>
            <ac:picMk id="143" creationId="{00000000-0000-0000-0000-000000000000}"/>
          </ac:picMkLst>
        </pc:picChg>
      </pc:sldChg>
      <pc:sldChg chg="delSp modSp mod modNotes">
        <pc:chgData name="silvia Esponda" userId="c9d3f95fa1a785ef" providerId="LiveId" clId="{1D995CDA-A03C-45DC-ADF7-C653F69BE25B}" dt="2023-03-27T18:11:16.637" v="1225" actId="6549"/>
        <pc:sldMkLst>
          <pc:docMk/>
          <pc:sldMk cId="0" sldId="266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6"/>
            <ac:spMk id="148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15.287" v="94" actId="478"/>
          <ac:spMkLst>
            <pc:docMk/>
            <pc:sldMk cId="0" sldId="266"/>
            <ac:spMk id="14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6"/>
            <ac:spMk id="150" creationId="{00000000-0000-0000-0000-000000000000}"/>
          </ac:spMkLst>
        </pc:spChg>
        <pc:spChg chg="mod">
          <ac:chgData name="silvia Esponda" userId="c9d3f95fa1a785ef" providerId="LiveId" clId="{1D995CDA-A03C-45DC-ADF7-C653F69BE25B}" dt="2023-03-27T18:11:16.637" v="1225" actId="6549"/>
          <ac:spMkLst>
            <pc:docMk/>
            <pc:sldMk cId="0" sldId="266"/>
            <ac:spMk id="15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6"/>
            <ac:spMk id="152" creationId="{00000000-0000-0000-0000-000000000000}"/>
          </ac:spMkLst>
        </pc:spChg>
      </pc:sldChg>
      <pc:sldChg chg="delSp modSp mod modAnim modNotes">
        <pc:chgData name="silvia Esponda" userId="c9d3f95fa1a785ef" providerId="LiveId" clId="{1D995CDA-A03C-45DC-ADF7-C653F69BE25B}" dt="2023-03-23T13:33:29.482" v="464"/>
        <pc:sldMkLst>
          <pc:docMk/>
          <pc:sldMk cId="0" sldId="267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7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7"/>
            <ac:spMk id="157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13.007" v="93" actId="478"/>
          <ac:spMkLst>
            <pc:docMk/>
            <pc:sldMk cId="0" sldId="267"/>
            <ac:spMk id="15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7"/>
            <ac:spMk id="15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8:59.723" v="47" actId="12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7"/>
            <ac:spMk id="161" creationId="{00000000-0000-0000-0000-000000000000}"/>
          </ac:spMkLst>
        </pc:sp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68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8"/>
            <ac:spMk id="166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10.622" v="92" actId="478"/>
          <ac:spMkLst>
            <pc:docMk/>
            <pc:sldMk cId="0" sldId="268"/>
            <ac:spMk id="16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8"/>
            <ac:spMk id="16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9:07.693" v="49" actId="12"/>
          <ac:spMkLst>
            <pc:docMk/>
            <pc:sldMk cId="0" sldId="268"/>
            <ac:spMk id="16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7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7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7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7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7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7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7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8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19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20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20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20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20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20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20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8"/>
            <ac:spMk id="208" creationId="{00000000-0000-0000-0000-000000000000}"/>
          </ac:spMkLst>
        </pc:s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68"/>
            <ac:grpSpMk id="173" creationId="{00000000-0000-0000-0000-000000000000}"/>
          </ac:grpSpMkLst>
        </pc:gr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68"/>
            <ac:grpSpMk id="175" creationId="{00000000-0000-0000-0000-000000000000}"/>
          </ac:grpSpMkLst>
        </pc:grpChg>
        <pc:graphicFrameChg chg="mod">
          <ac:chgData name="silvia Esponda" userId="c9d3f95fa1a785ef" providerId="LiveId" clId="{1D995CDA-A03C-45DC-ADF7-C653F69BE25B}" dt="2023-03-22T14:25:11.867" v="8"/>
          <ac:graphicFrameMkLst>
            <pc:docMk/>
            <pc:sldMk cId="0" sldId="268"/>
            <ac:graphicFrameMk id="172" creationId="{00000000-0000-0000-0000-000000000000}"/>
          </ac:graphicFrameMkLst>
        </pc:graphicFrame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19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20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68"/>
            <ac:cxnSpMk id="202" creationId="{00000000-0000-0000-0000-000000000000}"/>
          </ac:cxnSpMkLst>
        </pc:cxn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69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9"/>
            <ac:spMk id="213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07.772" v="91" actId="478"/>
          <ac:spMkLst>
            <pc:docMk/>
            <pc:sldMk cId="0" sldId="269"/>
            <ac:spMk id="21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69"/>
            <ac:spMk id="21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9:15.744" v="50" actId="1076"/>
          <ac:spMkLst>
            <pc:docMk/>
            <pc:sldMk cId="0" sldId="269"/>
            <ac:spMk id="21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9"/>
            <ac:spMk id="21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69"/>
            <ac:spMk id="219" creationId="{00000000-0000-0000-0000-000000000000}"/>
          </ac:spMkLst>
        </pc:spChg>
        <pc:graphicFrameChg chg="mod">
          <ac:chgData name="silvia Esponda" userId="c9d3f95fa1a785ef" providerId="LiveId" clId="{1D995CDA-A03C-45DC-ADF7-C653F69BE25B}" dt="2023-03-22T14:25:11.867" v="8"/>
          <ac:graphicFrameMkLst>
            <pc:docMk/>
            <pc:sldMk cId="0" sldId="269"/>
            <ac:graphicFrameMk id="218" creationId="{00000000-0000-0000-0000-000000000000}"/>
          </ac:graphicFrameMkLst>
        </pc:graphicFrameChg>
      </pc:sldChg>
      <pc:sldChg chg="delSp modSp mod modNotes">
        <pc:chgData name="silvia Esponda" userId="c9d3f95fa1a785ef" providerId="LiveId" clId="{1D995CDA-A03C-45DC-ADF7-C653F69BE25B}" dt="2023-03-28T18:31:32.341" v="1748" actId="14100"/>
        <pc:sldMkLst>
          <pc:docMk/>
          <pc:sldMk cId="0" sldId="270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0"/>
            <ac:spMk id="224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4:00.055" v="90" actId="478"/>
          <ac:spMkLst>
            <pc:docMk/>
            <pc:sldMk cId="0" sldId="270"/>
            <ac:spMk id="22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2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2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29" creationId="{00000000-0000-0000-0000-000000000000}"/>
          </ac:spMkLst>
        </pc:spChg>
        <pc:spChg chg="mod">
          <ac:chgData name="silvia Esponda" userId="c9d3f95fa1a785ef" providerId="LiveId" clId="{1D995CDA-A03C-45DC-ADF7-C653F69BE25B}" dt="2023-03-28T18:31:32.341" v="1748" actId="14100"/>
          <ac:spMkLst>
            <pc:docMk/>
            <pc:sldMk cId="0" sldId="270"/>
            <ac:spMk id="23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3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4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4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4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4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5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5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5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5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5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6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6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6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6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6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6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0"/>
            <ac:spMk id="266" creationId="{00000000-0000-0000-0000-000000000000}"/>
          </ac:spMkLst>
        </pc:s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70"/>
            <ac:grpSpMk id="228" creationId="{00000000-0000-0000-0000-000000000000}"/>
          </ac:grpSpMkLst>
        </pc:grp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4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4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4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4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4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4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5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5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5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5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0"/>
            <ac:cxnSpMk id="255" creationId="{00000000-0000-0000-0000-000000000000}"/>
          </ac:cxnSpMkLst>
        </pc:cxn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71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1"/>
            <ac:spMk id="271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3:57.633" v="89" actId="478"/>
          <ac:spMkLst>
            <pc:docMk/>
            <pc:sldMk cId="0" sldId="271"/>
            <ac:spMk id="27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7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7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7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7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7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8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9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9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9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29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0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0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0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0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0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1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2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1"/>
            <ac:spMk id="330" creationId="{00000000-0000-0000-0000-000000000000}"/>
          </ac:spMkLst>
        </pc:s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71"/>
            <ac:grpSpMk id="275" creationId="{00000000-0000-0000-0000-000000000000}"/>
          </ac:grpSpMkLst>
        </pc:gr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71"/>
            <ac:grpSpMk id="278" creationId="{00000000-0000-0000-0000-000000000000}"/>
          </ac:grpSpMkLst>
        </pc:grp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29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29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29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29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29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29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0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0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0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0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0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3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3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3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1"/>
            <ac:cxnSpMk id="334" creationId="{00000000-0000-0000-0000-000000000000}"/>
          </ac:cxnSpMkLst>
        </pc:cxn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72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2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2"/>
            <ac:spMk id="339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3:54.615" v="88" actId="478"/>
          <ac:spMkLst>
            <pc:docMk/>
            <pc:sldMk cId="0" sldId="272"/>
            <ac:spMk id="34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87" v="1" actId="27636"/>
          <ac:spMkLst>
            <pc:docMk/>
            <pc:sldMk cId="0" sldId="272"/>
            <ac:spMk id="34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9:27.548" v="52" actId="12"/>
          <ac:spMkLst>
            <pc:docMk/>
            <pc:sldMk cId="0" sldId="272"/>
            <ac:spMk id="34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2"/>
            <ac:spMk id="34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2"/>
            <ac:spMk id="344" creationId="{00000000-0000-0000-0000-000000000000}"/>
          </ac:spMkLst>
        </pc:spChg>
        <pc:graphicFrameChg chg="mod">
          <ac:chgData name="silvia Esponda" userId="c9d3f95fa1a785ef" providerId="LiveId" clId="{1D995CDA-A03C-45DC-ADF7-C653F69BE25B}" dt="2023-03-22T14:25:11.867" v="8"/>
          <ac:graphicFrameMkLst>
            <pc:docMk/>
            <pc:sldMk cId="0" sldId="272"/>
            <ac:graphicFrameMk id="345" creationId="{00000000-0000-0000-0000-000000000000}"/>
          </ac:graphicFrameMkLst>
        </pc:graphicFrame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73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3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3"/>
            <ac:spMk id="350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3:51.929" v="87" actId="478"/>
          <ac:spMkLst>
            <pc:docMk/>
            <pc:sldMk cId="0" sldId="273"/>
            <ac:spMk id="35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87" v="2" actId="27636"/>
          <ac:spMkLst>
            <pc:docMk/>
            <pc:sldMk cId="0" sldId="273"/>
            <ac:spMk id="35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9:39.364" v="54" actId="12"/>
          <ac:spMkLst>
            <pc:docMk/>
            <pc:sldMk cId="0" sldId="273"/>
            <ac:spMk id="35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3"/>
            <ac:spMk id="354" creationId="{00000000-0000-0000-0000-000000000000}"/>
          </ac:spMkLst>
        </pc:sp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74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4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9:47.544" v="56" actId="1076"/>
          <ac:spMkLst>
            <pc:docMk/>
            <pc:sldMk cId="0" sldId="274"/>
            <ac:spMk id="359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3:49.367" v="86" actId="478"/>
          <ac:spMkLst>
            <pc:docMk/>
            <pc:sldMk cId="0" sldId="274"/>
            <ac:spMk id="36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103" v="3" actId="27636"/>
          <ac:spMkLst>
            <pc:docMk/>
            <pc:sldMk cId="0" sldId="274"/>
            <ac:spMk id="36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9:57.764" v="58" actId="12"/>
          <ac:spMkLst>
            <pc:docMk/>
            <pc:sldMk cId="0" sldId="274"/>
            <ac:spMk id="36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4"/>
            <ac:spMk id="363" creationId="{00000000-0000-0000-0000-000000000000}"/>
          </ac:spMkLst>
        </pc:sp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75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5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5"/>
            <ac:spMk id="368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3:11.912" v="85" actId="478"/>
          <ac:spMkLst>
            <pc:docMk/>
            <pc:sldMk cId="0" sldId="275"/>
            <ac:spMk id="36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103" v="4" actId="27636"/>
          <ac:spMkLst>
            <pc:docMk/>
            <pc:sldMk cId="0" sldId="275"/>
            <ac:spMk id="37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5"/>
            <ac:spMk id="37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5"/>
            <ac:spMk id="372" creationId="{00000000-0000-0000-0000-000000000000}"/>
          </ac:spMkLst>
        </pc:spChg>
      </pc:sldChg>
      <pc:sldChg chg="delSp modSp mod modAnim modNotes">
        <pc:chgData name="silvia Esponda" userId="c9d3f95fa1a785ef" providerId="LiveId" clId="{1D995CDA-A03C-45DC-ADF7-C653F69BE25B}" dt="2023-03-23T13:33:29.482" v="464"/>
        <pc:sldMkLst>
          <pc:docMk/>
          <pc:sldMk cId="0" sldId="276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6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6"/>
            <ac:spMk id="377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3:07.270" v="84" actId="478"/>
          <ac:spMkLst>
            <pc:docMk/>
            <pc:sldMk cId="0" sldId="276"/>
            <ac:spMk id="37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103" v="5" actId="27636"/>
          <ac:spMkLst>
            <pc:docMk/>
            <pc:sldMk cId="0" sldId="276"/>
            <ac:spMk id="37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30:30.610" v="63" actId="12"/>
          <ac:spMkLst>
            <pc:docMk/>
            <pc:sldMk cId="0" sldId="276"/>
            <ac:spMk id="38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6"/>
            <ac:spMk id="381" creationId="{00000000-0000-0000-0000-000000000000}"/>
          </ac:spMkLst>
        </pc:sp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77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7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7"/>
            <ac:spMk id="386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3:01.105" v="83" actId="478"/>
          <ac:spMkLst>
            <pc:docMk/>
            <pc:sldMk cId="0" sldId="277"/>
            <ac:spMk id="38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7"/>
            <ac:spMk id="38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7"/>
            <ac:spMk id="38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7"/>
            <ac:spMk id="390" creationId="{00000000-0000-0000-0000-000000000000}"/>
          </ac:spMkLst>
        </pc:spChg>
        <pc:graphicFrameChg chg="mod">
          <ac:chgData name="silvia Esponda" userId="c9d3f95fa1a785ef" providerId="LiveId" clId="{1D995CDA-A03C-45DC-ADF7-C653F69BE25B}" dt="2023-03-22T14:25:11.867" v="8"/>
          <ac:graphicFrameMkLst>
            <pc:docMk/>
            <pc:sldMk cId="0" sldId="277"/>
            <ac:graphicFrameMk id="391" creationId="{00000000-0000-0000-0000-000000000000}"/>
          </ac:graphicFrameMkLst>
        </pc:graphicFrame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78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8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30:40.424" v="64" actId="1076"/>
          <ac:spMkLst>
            <pc:docMk/>
            <pc:sldMk cId="0" sldId="278"/>
            <ac:spMk id="396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2:56.812" v="82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39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0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0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0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0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0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0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0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0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1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2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3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4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5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5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5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5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5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8"/>
            <ac:spMk id="455" creationId="{00000000-0000-0000-0000-000000000000}"/>
          </ac:spMkLst>
        </pc:s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78"/>
            <ac:grpSpMk id="400" creationId="{00000000-0000-0000-0000-000000000000}"/>
          </ac:grpSpMkLst>
        </pc:gr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78"/>
            <ac:grpSpMk id="403" creationId="{00000000-0000-0000-0000-000000000000}"/>
          </ac:grpSpMkLst>
        </pc:grp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1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2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3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5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5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5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8"/>
            <ac:cxnSpMk id="459" creationId="{00000000-0000-0000-0000-000000000000}"/>
          </ac:cxnSpMkLst>
        </pc:cxn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79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79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30:45.752" v="65" actId="1076"/>
          <ac:spMkLst>
            <pc:docMk/>
            <pc:sldMk cId="0" sldId="279"/>
            <ac:spMk id="464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2:51.907" v="81" actId="478"/>
          <ac:spMkLst>
            <pc:docMk/>
            <pc:sldMk cId="0" sldId="279"/>
            <ac:spMk id="46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6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6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6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7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8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8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8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9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9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9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9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9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49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0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1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2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2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79"/>
            <ac:spMk id="522" creationId="{00000000-0000-0000-0000-000000000000}"/>
          </ac:spMkLst>
        </pc:s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79"/>
            <ac:grpSpMk id="467" creationId="{00000000-0000-0000-0000-000000000000}"/>
          </ac:grpSpMkLst>
        </pc:grpChg>
        <pc:graphicFrameChg chg="mod">
          <ac:chgData name="silvia Esponda" userId="c9d3f95fa1a785ef" providerId="LiveId" clId="{1D995CDA-A03C-45DC-ADF7-C653F69BE25B}" dt="2023-03-22T14:25:11.867" v="8"/>
          <ac:graphicFrameMkLst>
            <pc:docMk/>
            <pc:sldMk cId="0" sldId="279"/>
            <ac:graphicFrameMk id="527" creationId="{00000000-0000-0000-0000-000000000000}"/>
          </ac:graphicFrameMkLst>
        </pc:graphicFrame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8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8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8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8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8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8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8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9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9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9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49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52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52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52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79"/>
            <ac:cxnSpMk id="526" creationId="{00000000-0000-0000-0000-000000000000}"/>
          </ac:cxnSpMkLst>
        </pc:cxnChg>
      </pc:sldChg>
      <pc:sldChg chg="addSp 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80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0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30:49.872" v="66" actId="1076"/>
          <ac:spMkLst>
            <pc:docMk/>
            <pc:sldMk cId="0" sldId="280"/>
            <ac:spMk id="532" creationId="{00000000-0000-0000-0000-000000000000}"/>
          </ac:spMkLst>
        </pc:spChg>
        <pc:spChg chg="add del mod">
          <ac:chgData name="silvia Esponda" userId="c9d3f95fa1a785ef" providerId="LiveId" clId="{1D995CDA-A03C-45DC-ADF7-C653F69BE25B}" dt="2023-03-22T14:32:47.415" v="80" actId="478"/>
          <ac:spMkLst>
            <pc:docMk/>
            <pc:sldMk cId="0" sldId="280"/>
            <ac:spMk id="53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0"/>
            <ac:spMk id="534" creationId="{00000000-0000-0000-0000-000000000000}"/>
          </ac:spMkLst>
        </pc:spChg>
        <pc:graphicFrameChg chg="mod">
          <ac:chgData name="silvia Esponda" userId="c9d3f95fa1a785ef" providerId="LiveId" clId="{1D995CDA-A03C-45DC-ADF7-C653F69BE25B}" dt="2023-03-22T14:25:11.867" v="8"/>
          <ac:graphicFrameMkLst>
            <pc:docMk/>
            <pc:sldMk cId="0" sldId="280"/>
            <ac:graphicFrameMk id="535" creationId="{00000000-0000-0000-0000-000000000000}"/>
          </ac:graphicFrameMkLst>
        </pc:graphicFrameChg>
      </pc:sldChg>
      <pc:sldChg chg="delSp modSp add del mod modNotes">
        <pc:chgData name="silvia Esponda" userId="c9d3f95fa1a785ef" providerId="LiveId" clId="{1D995CDA-A03C-45DC-ADF7-C653F69BE25B}" dt="2023-03-23T14:43:24.237" v="782" actId="1076"/>
        <pc:sldMkLst>
          <pc:docMk/>
          <pc:sldMk cId="0" sldId="281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1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4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4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1"/>
            <ac:spMk id="542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2:44.422" v="79" actId="478"/>
          <ac:spMkLst>
            <pc:docMk/>
            <pc:sldMk cId="0" sldId="281"/>
            <ac:spMk id="54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4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4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4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4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5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6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6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6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6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6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6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6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7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7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7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7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7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7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7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8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8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8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8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8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8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9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9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9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9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1"/>
            <ac:spMk id="598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4:43:24.237" v="782" actId="1076"/>
          <ac:spMkLst>
            <pc:docMk/>
            <pc:sldMk cId="0" sldId="281"/>
            <ac:spMk id="600" creationId="{00000000-0000-0000-0000-000000000000}"/>
          </ac:spMkLst>
        </pc:spChg>
        <pc:grpChg chg="mod">
          <ac:chgData name="silvia Esponda" userId="c9d3f95fa1a785ef" providerId="LiveId" clId="{1D995CDA-A03C-45DC-ADF7-C653F69BE25B}" dt="2023-03-22T14:25:11.867" v="8"/>
          <ac:grpSpMkLst>
            <pc:docMk/>
            <pc:sldMk cId="0" sldId="281"/>
            <ac:grpSpMk id="546" creationId="{00000000-0000-0000-0000-000000000000}"/>
          </ac:grpSpMkLst>
        </pc:grpChg>
        <pc:graphicFrameChg chg="mod">
          <ac:chgData name="silvia Esponda" userId="c9d3f95fa1a785ef" providerId="LiveId" clId="{1D995CDA-A03C-45DC-ADF7-C653F69BE25B}" dt="2023-03-22T14:25:11.867" v="8"/>
          <ac:graphicFrameMkLst>
            <pc:docMk/>
            <pc:sldMk cId="0" sldId="281"/>
            <ac:graphicFrameMk id="545" creationId="{00000000-0000-0000-0000-000000000000}"/>
          </ac:graphicFrameMkLst>
        </pc:graphicFrame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6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6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6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7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7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7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8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8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8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8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9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9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9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9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59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1"/>
            <ac:cxnSpMk id="601" creationId="{00000000-0000-0000-0000-000000000000}"/>
          </ac:cxnSpMkLst>
        </pc:cxn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82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2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0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0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0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0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1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2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2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2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2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2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2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2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2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3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3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3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3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3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3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4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4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4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46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4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49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5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5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5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57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58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2"/>
            <ac:spMk id="659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2:30.515" v="74" actId="478"/>
          <ac:spMkLst>
            <pc:docMk/>
            <pc:sldMk cId="0" sldId="282"/>
            <ac:spMk id="66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2"/>
            <ac:spMk id="66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2"/>
            <ac:spMk id="66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65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7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7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2"/>
            <ac:spMk id="676" creationId="{00000000-0000-0000-0000-000000000000}"/>
          </ac:spMkLst>
        </pc:spChg>
        <pc:graphicFrameChg chg="mod">
          <ac:chgData name="silvia Esponda" userId="c9d3f95fa1a785ef" providerId="LiveId" clId="{1D995CDA-A03C-45DC-ADF7-C653F69BE25B}" dt="2023-03-22T14:25:11.867" v="8"/>
          <ac:graphicFrameMkLst>
            <pc:docMk/>
            <pc:sldMk cId="0" sldId="282"/>
            <ac:graphicFrameMk id="663" creationId="{00000000-0000-0000-0000-000000000000}"/>
          </ac:graphicFrameMkLst>
        </pc:graphicFrame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23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2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3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3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3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3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4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4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4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4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5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5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5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5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6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6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6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6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6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7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7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7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2T14:25:11.867" v="8"/>
          <ac:cxnSpMkLst>
            <pc:docMk/>
            <pc:sldMk cId="0" sldId="282"/>
            <ac:cxnSpMk id="675" creationId="{00000000-0000-0000-0000-000000000000}"/>
          </ac:cxnSpMkLst>
        </pc:cxnChg>
      </pc:sldChg>
      <pc:sldChg chg="delSp modSp mod modNotes">
        <pc:chgData name="silvia Esponda" userId="c9d3f95fa1a785ef" providerId="LiveId" clId="{1D995CDA-A03C-45DC-ADF7-C653F69BE25B}" dt="2023-03-23T13:33:29.482" v="464"/>
        <pc:sldMkLst>
          <pc:docMk/>
          <pc:sldMk cId="0" sldId="283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3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3"/>
            <ac:spMk id="681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2:27.443" v="73" actId="478"/>
          <ac:spMkLst>
            <pc:docMk/>
            <pc:sldMk cId="0" sldId="283"/>
            <ac:spMk id="68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118" v="6" actId="27636"/>
          <ac:spMkLst>
            <pc:docMk/>
            <pc:sldMk cId="0" sldId="283"/>
            <ac:spMk id="68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31:02.318" v="68" actId="12"/>
          <ac:spMkLst>
            <pc:docMk/>
            <pc:sldMk cId="0" sldId="283"/>
            <ac:spMk id="684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3"/>
            <ac:spMk id="685" creationId="{00000000-0000-0000-0000-000000000000}"/>
          </ac:spMkLst>
        </pc:spChg>
      </pc:sldChg>
      <pc:sldChg chg="delSp modSp mod modAnim modNotes">
        <pc:chgData name="silvia Esponda" userId="c9d3f95fa1a785ef" providerId="LiveId" clId="{1D995CDA-A03C-45DC-ADF7-C653F69BE25B}" dt="2023-03-23T13:33:29.482" v="464"/>
        <pc:sldMkLst>
          <pc:docMk/>
          <pc:sldMk cId="0" sldId="284"/>
        </pc:sldMkLst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4"/>
            <ac:spMk id="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4"/>
            <ac:spMk id="690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2T14:32:23.963" v="72" actId="478"/>
          <ac:spMkLst>
            <pc:docMk/>
            <pc:sldMk cId="0" sldId="284"/>
            <ac:spMk id="69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07.009" v="0"/>
          <ac:spMkLst>
            <pc:docMk/>
            <pc:sldMk cId="0" sldId="284"/>
            <ac:spMk id="69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31:13.815" v="71" actId="12"/>
          <ac:spMkLst>
            <pc:docMk/>
            <pc:sldMk cId="0" sldId="284"/>
            <ac:spMk id="69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k cId="0" sldId="284"/>
            <ac:spMk id="694" creationId="{00000000-0000-0000-0000-000000000000}"/>
          </ac:spMkLst>
        </pc:spChg>
      </pc:sldChg>
      <pc:sldChg chg="modSp del mod modNotes">
        <pc:chgData name="silvia Esponda" userId="c9d3f95fa1a785ef" providerId="LiveId" clId="{1D995CDA-A03C-45DC-ADF7-C653F69BE25B}" dt="2023-03-23T13:33:29.482" v="464"/>
        <pc:sldMkLst>
          <pc:docMk/>
          <pc:sldMk cId="0" sldId="285"/>
        </pc:sldMkLst>
        <pc:spChg chg="mod">
          <ac:chgData name="silvia Esponda" userId="c9d3f95fa1a785ef" providerId="LiveId" clId="{1D995CDA-A03C-45DC-ADF7-C653F69BE25B}" dt="2023-03-22T14:26:54.212" v="20" actId="404"/>
          <ac:spMkLst>
            <pc:docMk/>
            <pc:sldMk cId="0" sldId="285"/>
            <ac:spMk id="1401" creationId="{00000000-0000-0000-0000-000000000000}"/>
          </ac:spMkLst>
        </pc:spChg>
      </pc:sldChg>
      <pc:sldChg chg="addSp delSp modSp new mod ord">
        <pc:chgData name="silvia Esponda" userId="c9d3f95fa1a785ef" providerId="LiveId" clId="{1D995CDA-A03C-45DC-ADF7-C653F69BE25B}" dt="2023-03-28T18:33:55.137" v="1751"/>
        <pc:sldMkLst>
          <pc:docMk/>
          <pc:sldMk cId="1912858697" sldId="286"/>
        </pc:sldMkLst>
        <pc:spChg chg="mod">
          <ac:chgData name="silvia Esponda" userId="c9d3f95fa1a785ef" providerId="LiveId" clId="{1D995CDA-A03C-45DC-ADF7-C653F69BE25B}" dt="2023-03-22T15:14:19.564" v="431" actId="20577"/>
          <ac:spMkLst>
            <pc:docMk/>
            <pc:sldMk cId="1912858697" sldId="286"/>
            <ac:spMk id="2" creationId="{6598D1B2-3240-F6F6-4E48-5284495CE2BD}"/>
          </ac:spMkLst>
        </pc:spChg>
        <pc:spChg chg="del">
          <ac:chgData name="silvia Esponda" userId="c9d3f95fa1a785ef" providerId="LiveId" clId="{1D995CDA-A03C-45DC-ADF7-C653F69BE25B}" dt="2023-03-28T18:33:42.452" v="1749" actId="478"/>
          <ac:spMkLst>
            <pc:docMk/>
            <pc:sldMk cId="1912858697" sldId="286"/>
            <ac:spMk id="3" creationId="{E613A948-409C-9AD0-0774-13C3C58DFD33}"/>
          </ac:spMkLst>
        </pc:spChg>
        <pc:spChg chg="del">
          <ac:chgData name="silvia Esponda" userId="c9d3f95fa1a785ef" providerId="LiveId" clId="{1D995CDA-A03C-45DC-ADF7-C653F69BE25B}" dt="2023-03-22T15:12:46.047" v="408" actId="478"/>
          <ac:spMkLst>
            <pc:docMk/>
            <pc:sldMk cId="1912858697" sldId="286"/>
            <ac:spMk id="5" creationId="{C1EE7388-5725-91BC-9D2F-844029F7B490}"/>
          </ac:spMkLst>
        </pc:spChg>
        <pc:graphicFrameChg chg="add mod modGraphic">
          <ac:chgData name="silvia Esponda" userId="c9d3f95fa1a785ef" providerId="LiveId" clId="{1D995CDA-A03C-45DC-ADF7-C653F69BE25B}" dt="2023-03-23T13:36:24.940" v="494" actId="20577"/>
          <ac:graphicFrameMkLst>
            <pc:docMk/>
            <pc:sldMk cId="1912858697" sldId="286"/>
            <ac:graphicFrameMk id="10" creationId="{C6F817A7-DBE1-7915-5871-10A54083AF2E}"/>
          </ac:graphicFrameMkLst>
        </pc:graphicFrameChg>
        <pc:picChg chg="add del mod">
          <ac:chgData name="silvia Esponda" userId="c9d3f95fa1a785ef" providerId="LiveId" clId="{1D995CDA-A03C-45DC-ADF7-C653F69BE25B}" dt="2023-03-22T15:12:39.936" v="407" actId="478"/>
          <ac:picMkLst>
            <pc:docMk/>
            <pc:sldMk cId="1912858697" sldId="286"/>
            <ac:picMk id="9" creationId="{51B1C980-3AF4-838C-7B40-E951A8651549}"/>
          </ac:picMkLst>
        </pc:picChg>
      </pc:sldChg>
      <pc:sldChg chg="addSp delSp modSp add mod ord modNotes">
        <pc:chgData name="silvia Esponda" userId="c9d3f95fa1a785ef" providerId="LiveId" clId="{1D995CDA-A03C-45DC-ADF7-C653F69BE25B}" dt="2023-03-28T18:33:55.137" v="1751"/>
        <pc:sldMkLst>
          <pc:docMk/>
          <pc:sldMk cId="1133146743" sldId="287"/>
        </pc:sldMkLst>
        <pc:spChg chg="add mod">
          <ac:chgData name="silvia Esponda" userId="c9d3f95fa1a785ef" providerId="LiveId" clId="{1D995CDA-A03C-45DC-ADF7-C653F69BE25B}" dt="2023-03-23T13:53:23.062" v="634" actId="1076"/>
          <ac:spMkLst>
            <pc:docMk/>
            <pc:sldMk cId="1133146743" sldId="287"/>
            <ac:spMk id="17" creationId="{4340DDDF-C511-FEFB-7935-B674DAFB9B91}"/>
          </ac:spMkLst>
        </pc:spChg>
        <pc:spChg chg="add mod">
          <ac:chgData name="silvia Esponda" userId="c9d3f95fa1a785ef" providerId="LiveId" clId="{1D995CDA-A03C-45DC-ADF7-C653F69BE25B}" dt="2023-03-23T13:54:04.686" v="638" actId="14100"/>
          <ac:spMkLst>
            <pc:docMk/>
            <pc:sldMk cId="1133146743" sldId="287"/>
            <ac:spMk id="18" creationId="{8E8C4B7C-8E41-D3B9-69EA-058CAB63A1F2}"/>
          </ac:spMkLst>
        </pc:spChg>
        <pc:spChg chg="add mod">
          <ac:chgData name="silvia Esponda" userId="c9d3f95fa1a785ef" providerId="LiveId" clId="{1D995CDA-A03C-45DC-ADF7-C653F69BE25B}" dt="2023-03-23T14:32:05.410" v="719" actId="1076"/>
          <ac:spMkLst>
            <pc:docMk/>
            <pc:sldMk cId="1133146743" sldId="287"/>
            <ac:spMk id="41" creationId="{B0C05CBF-2F1B-8817-9037-C58BBE7E2065}"/>
          </ac:spMkLst>
        </pc:spChg>
        <pc:spChg chg="add mod">
          <ac:chgData name="silvia Esponda" userId="c9d3f95fa1a785ef" providerId="LiveId" clId="{1D995CDA-A03C-45DC-ADF7-C653F69BE25B}" dt="2023-03-23T14:32:02.690" v="718" actId="1076"/>
          <ac:spMkLst>
            <pc:docMk/>
            <pc:sldMk cId="1133146743" sldId="287"/>
            <ac:spMk id="42" creationId="{71A2BE8C-4497-8641-50CD-9E518C26CC2A}"/>
          </ac:spMkLst>
        </pc:spChg>
        <pc:spChg chg="add mod">
          <ac:chgData name="silvia Esponda" userId="c9d3f95fa1a785ef" providerId="LiveId" clId="{1D995CDA-A03C-45DC-ADF7-C653F69BE25B}" dt="2023-03-23T14:36:11.179" v="768" actId="1076"/>
          <ac:spMkLst>
            <pc:docMk/>
            <pc:sldMk cId="1133146743" sldId="287"/>
            <ac:spMk id="46" creationId="{0B52108F-785D-07B4-D663-BF186B6A8BC7}"/>
          </ac:spMkLst>
        </pc:spChg>
        <pc:spChg chg="add mod">
          <ac:chgData name="silvia Esponda" userId="c9d3f95fa1a785ef" providerId="LiveId" clId="{1D995CDA-A03C-45DC-ADF7-C653F69BE25B}" dt="2023-03-23T14:33:41.225" v="736" actId="1076"/>
          <ac:spMkLst>
            <pc:docMk/>
            <pc:sldMk cId="1133146743" sldId="287"/>
            <ac:spMk id="47" creationId="{2A97F27A-651F-58FC-E72C-C18BA1A6E2A4}"/>
          </ac:spMkLst>
        </pc:spChg>
        <pc:spChg chg="add mod">
          <ac:chgData name="silvia Esponda" userId="c9d3f95fa1a785ef" providerId="LiveId" clId="{1D995CDA-A03C-45DC-ADF7-C653F69BE25B}" dt="2023-03-23T14:00:05.080" v="695" actId="20577"/>
          <ac:spMkLst>
            <pc:docMk/>
            <pc:sldMk cId="1133146743" sldId="287"/>
            <ac:spMk id="48" creationId="{EA73ED0B-7675-AAAD-68B3-A563924FADD7}"/>
          </ac:spMkLst>
        </pc:spChg>
        <pc:spChg chg="add mod">
          <ac:chgData name="silvia Esponda" userId="c9d3f95fa1a785ef" providerId="LiveId" clId="{1D995CDA-A03C-45DC-ADF7-C653F69BE25B}" dt="2023-03-23T14:31:29.378" v="711" actId="1076"/>
          <ac:spMkLst>
            <pc:docMk/>
            <pc:sldMk cId="1133146743" sldId="287"/>
            <ac:spMk id="50" creationId="{7D52D476-B6B7-A69F-4C46-49646DEC52C6}"/>
          </ac:spMkLst>
        </pc:spChg>
        <pc:spChg chg="add mod">
          <ac:chgData name="silvia Esponda" userId="c9d3f95fa1a785ef" providerId="LiveId" clId="{1D995CDA-A03C-45DC-ADF7-C653F69BE25B}" dt="2023-03-23T14:31:50.907" v="715" actId="20577"/>
          <ac:spMkLst>
            <pc:docMk/>
            <pc:sldMk cId="1133146743" sldId="287"/>
            <ac:spMk id="51" creationId="{0929C6F6-B54E-2B76-B3E9-4205283319A5}"/>
          </ac:spMkLst>
        </pc:spChg>
        <pc:spChg chg="add mod">
          <ac:chgData name="silvia Esponda" userId="c9d3f95fa1a785ef" providerId="LiveId" clId="{1D995CDA-A03C-45DC-ADF7-C653F69BE25B}" dt="2023-03-23T14:32:10.078" v="720" actId="20577"/>
          <ac:spMkLst>
            <pc:docMk/>
            <pc:sldMk cId="1133146743" sldId="287"/>
            <ac:spMk id="56" creationId="{E14555BF-35EA-0770-E27C-C08027AB26EB}"/>
          </ac:spMkLst>
        </pc:spChg>
        <pc:spChg chg="add mod">
          <ac:chgData name="silvia Esponda" userId="c9d3f95fa1a785ef" providerId="LiveId" clId="{1D995CDA-A03C-45DC-ADF7-C653F69BE25B}" dt="2023-03-23T14:32:23.004" v="725" actId="20577"/>
          <ac:spMkLst>
            <pc:docMk/>
            <pc:sldMk cId="1133146743" sldId="287"/>
            <ac:spMk id="57" creationId="{C0C25A49-78E4-124F-806F-6A9C92D57393}"/>
          </ac:spMkLst>
        </pc:spChg>
        <pc:spChg chg="add mod">
          <ac:chgData name="silvia Esponda" userId="c9d3f95fa1a785ef" providerId="LiveId" clId="{1D995CDA-A03C-45DC-ADF7-C653F69BE25B}" dt="2023-03-23T14:32:37.071" v="729" actId="20577"/>
          <ac:spMkLst>
            <pc:docMk/>
            <pc:sldMk cId="1133146743" sldId="287"/>
            <ac:spMk id="58" creationId="{CF784AC4-B8CF-A0DD-4F07-A5F5498E6EDC}"/>
          </ac:spMkLst>
        </pc:spChg>
        <pc:spChg chg="add mod">
          <ac:chgData name="silvia Esponda" userId="c9d3f95fa1a785ef" providerId="LiveId" clId="{1D995CDA-A03C-45DC-ADF7-C653F69BE25B}" dt="2023-03-23T14:33:14.288" v="732" actId="20577"/>
          <ac:spMkLst>
            <pc:docMk/>
            <pc:sldMk cId="1133146743" sldId="287"/>
            <ac:spMk id="59" creationId="{7F066E4E-6D22-A401-715F-C4F7A04C551C}"/>
          </ac:spMkLst>
        </pc:spChg>
        <pc:spChg chg="mod">
          <ac:chgData name="silvia Esponda" userId="c9d3f95fa1a785ef" providerId="LiveId" clId="{1D995CDA-A03C-45DC-ADF7-C653F69BE25B}" dt="2023-03-23T13:57:55.606" v="667" actId="1076"/>
          <ac:spMkLst>
            <pc:docMk/>
            <pc:sldMk cId="1133146743" sldId="287"/>
            <ac:spMk id="401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39:31.671" v="504" actId="1076"/>
          <ac:spMkLst>
            <pc:docMk/>
            <pc:sldMk cId="1133146743" sldId="287"/>
            <ac:spMk id="406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39:05.544" v="496" actId="14100"/>
          <ac:spMkLst>
            <pc:docMk/>
            <pc:sldMk cId="1133146743" sldId="287"/>
            <ac:spMk id="408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4:31:18.659" v="709" actId="14100"/>
          <ac:spMkLst>
            <pc:docMk/>
            <pc:sldMk cId="1133146743" sldId="287"/>
            <ac:spMk id="409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46:23.799" v="559" actId="14100"/>
          <ac:spMkLst>
            <pc:docMk/>
            <pc:sldMk cId="1133146743" sldId="287"/>
            <ac:spMk id="410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4:54.415" v="640" actId="14100"/>
          <ac:spMkLst>
            <pc:docMk/>
            <pc:sldMk cId="1133146743" sldId="287"/>
            <ac:spMk id="411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4:31:14.635" v="708" actId="14100"/>
          <ac:spMkLst>
            <pc:docMk/>
            <pc:sldMk cId="1133146743" sldId="287"/>
            <ac:spMk id="412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4:33:43.970" v="737" actId="14100"/>
          <ac:spMkLst>
            <pc:docMk/>
            <pc:sldMk cId="1133146743" sldId="287"/>
            <ac:spMk id="413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34:48.428" v="470" actId="1076"/>
          <ac:spMkLst>
            <pc:docMk/>
            <pc:sldMk cId="1133146743" sldId="287"/>
            <ac:spMk id="415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39:35.463" v="505" actId="1076"/>
          <ac:spMkLst>
            <pc:docMk/>
            <pc:sldMk cId="1133146743" sldId="287"/>
            <ac:spMk id="416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45:52.375" v="551" actId="1076"/>
          <ac:spMkLst>
            <pc:docMk/>
            <pc:sldMk cId="1133146743" sldId="287"/>
            <ac:spMk id="417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41:31.615" v="527" actId="1076"/>
          <ac:spMkLst>
            <pc:docMk/>
            <pc:sldMk cId="1133146743" sldId="287"/>
            <ac:spMk id="418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4:33:53.193" v="740" actId="14100"/>
          <ac:spMkLst>
            <pc:docMk/>
            <pc:sldMk cId="1133146743" sldId="287"/>
            <ac:spMk id="429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49:52.191" v="598" actId="1076"/>
          <ac:spMkLst>
            <pc:docMk/>
            <pc:sldMk cId="1133146743" sldId="287"/>
            <ac:spMk id="431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3T13:39:20.237" v="500" actId="478"/>
          <ac:spMkLst>
            <pc:docMk/>
            <pc:sldMk cId="1133146743" sldId="287"/>
            <ac:spMk id="432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0:58.071" v="611" actId="20577"/>
          <ac:spMkLst>
            <pc:docMk/>
            <pc:sldMk cId="1133146743" sldId="287"/>
            <ac:spMk id="433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2:52.524" v="630" actId="20577"/>
          <ac:spMkLst>
            <pc:docMk/>
            <pc:sldMk cId="1133146743" sldId="287"/>
            <ac:spMk id="435" creationId="{00000000-0000-0000-0000-000000000000}"/>
          </ac:spMkLst>
        </pc:spChg>
        <pc:spChg chg="add del mod">
          <ac:chgData name="silvia Esponda" userId="c9d3f95fa1a785ef" providerId="LiveId" clId="{1D995CDA-A03C-45DC-ADF7-C653F69BE25B}" dt="2023-03-23T14:31:34.875" v="712" actId="14100"/>
          <ac:spMkLst>
            <pc:docMk/>
            <pc:sldMk cId="1133146743" sldId="287"/>
            <ac:spMk id="436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5:25.326" v="644" actId="1076"/>
          <ac:spMkLst>
            <pc:docMk/>
            <pc:sldMk cId="1133146743" sldId="287"/>
            <ac:spMk id="437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0:43.679" v="606" actId="1076"/>
          <ac:spMkLst>
            <pc:docMk/>
            <pc:sldMk cId="1133146743" sldId="287"/>
            <ac:spMk id="438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5:38.376" v="647" actId="20577"/>
          <ac:spMkLst>
            <pc:docMk/>
            <pc:sldMk cId="1133146743" sldId="287"/>
            <ac:spMk id="439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7:05.477" v="662" actId="20577"/>
          <ac:spMkLst>
            <pc:docMk/>
            <pc:sldMk cId="1133146743" sldId="287"/>
            <ac:spMk id="440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0:08.978" v="601" actId="20577"/>
          <ac:spMkLst>
            <pc:docMk/>
            <pc:sldMk cId="1133146743" sldId="287"/>
            <ac:spMk id="441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1:56.080" v="620" actId="20577"/>
          <ac:spMkLst>
            <pc:docMk/>
            <pc:sldMk cId="1133146743" sldId="287"/>
            <ac:spMk id="442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1:49.584" v="618" actId="20577"/>
          <ac:spMkLst>
            <pc:docMk/>
            <pc:sldMk cId="1133146743" sldId="287"/>
            <ac:spMk id="443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2:02.998" v="622" actId="20577"/>
          <ac:spMkLst>
            <pc:docMk/>
            <pc:sldMk cId="1133146743" sldId="287"/>
            <ac:spMk id="444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8:16.838" v="672" actId="20577"/>
          <ac:spMkLst>
            <pc:docMk/>
            <pc:sldMk cId="1133146743" sldId="287"/>
            <ac:spMk id="445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8:09.730" v="670" actId="20577"/>
          <ac:spMkLst>
            <pc:docMk/>
            <pc:sldMk cId="1133146743" sldId="287"/>
            <ac:spMk id="446" creationId="{00000000-0000-0000-0000-000000000000}"/>
          </ac:spMkLst>
        </pc:spChg>
        <pc:spChg chg="add del mod">
          <ac:chgData name="silvia Esponda" userId="c9d3f95fa1a785ef" providerId="LiveId" clId="{1D995CDA-A03C-45DC-ADF7-C653F69BE25B}" dt="2023-03-23T13:56:51.096" v="660" actId="20577"/>
          <ac:spMkLst>
            <pc:docMk/>
            <pc:sldMk cId="1133146743" sldId="287"/>
            <ac:spMk id="447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9:06.542" v="685" actId="1076"/>
          <ac:spMkLst>
            <pc:docMk/>
            <pc:sldMk cId="1133146743" sldId="287"/>
            <ac:spMk id="448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4:33:58.121" v="742" actId="1076"/>
          <ac:spMkLst>
            <pc:docMk/>
            <pc:sldMk cId="1133146743" sldId="287"/>
            <ac:spMk id="449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3:58:33.752" v="676" actId="20577"/>
          <ac:spMkLst>
            <pc:docMk/>
            <pc:sldMk cId="1133146743" sldId="287"/>
            <ac:spMk id="450" creationId="{00000000-0000-0000-0000-000000000000}"/>
          </ac:spMkLst>
        </pc:spChg>
        <pc:spChg chg="del">
          <ac:chgData name="silvia Esponda" userId="c9d3f95fa1a785ef" providerId="LiveId" clId="{1D995CDA-A03C-45DC-ADF7-C653F69BE25B}" dt="2023-03-23T13:57:49.693" v="666" actId="478"/>
          <ac:spMkLst>
            <pc:docMk/>
            <pc:sldMk cId="1133146743" sldId="287"/>
            <ac:spMk id="451" creationId="{00000000-0000-0000-0000-000000000000}"/>
          </ac:spMkLst>
        </pc:spChg>
        <pc:spChg chg="del">
          <ac:chgData name="silvia Esponda" userId="c9d3f95fa1a785ef" providerId="LiveId" clId="{1D995CDA-A03C-45DC-ADF7-C653F69BE25B}" dt="2023-03-23T13:52:25.690" v="625" actId="478"/>
          <ac:spMkLst>
            <pc:docMk/>
            <pc:sldMk cId="1133146743" sldId="287"/>
            <ac:spMk id="452" creationId="{00000000-0000-0000-0000-000000000000}"/>
          </ac:spMkLst>
        </pc:spChg>
        <pc:spChg chg="mod">
          <ac:chgData name="silvia Esponda" userId="c9d3f95fa1a785ef" providerId="LiveId" clId="{1D995CDA-A03C-45DC-ADF7-C653F69BE25B}" dt="2023-03-23T14:33:34.229" v="735" actId="113"/>
          <ac:spMkLst>
            <pc:docMk/>
            <pc:sldMk cId="1133146743" sldId="287"/>
            <ac:spMk id="453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3T13:52:21.096" v="624" actId="478"/>
          <ac:spMkLst>
            <pc:docMk/>
            <pc:sldMk cId="1133146743" sldId="287"/>
            <ac:spMk id="454" creationId="{00000000-0000-0000-0000-000000000000}"/>
          </ac:spMkLst>
        </pc:spChg>
        <pc:spChg chg="del mod">
          <ac:chgData name="silvia Esponda" userId="c9d3f95fa1a785ef" providerId="LiveId" clId="{1D995CDA-A03C-45DC-ADF7-C653F69BE25B}" dt="2023-03-23T13:52:29.248" v="626" actId="478"/>
          <ac:spMkLst>
            <pc:docMk/>
            <pc:sldMk cId="1133146743" sldId="287"/>
            <ac:spMk id="455" creationId="{00000000-0000-0000-0000-000000000000}"/>
          </ac:spMkLst>
        </pc:spChg>
        <pc:grpChg chg="mod">
          <ac:chgData name="silvia Esponda" userId="c9d3f95fa1a785ef" providerId="LiveId" clId="{1D995CDA-A03C-45DC-ADF7-C653F69BE25B}" dt="2023-03-23T14:31:08.667" v="707" actId="14100"/>
          <ac:grpSpMkLst>
            <pc:docMk/>
            <pc:sldMk cId="1133146743" sldId="287"/>
            <ac:grpSpMk id="400" creationId="{00000000-0000-0000-0000-000000000000}"/>
          </ac:grpSpMkLst>
        </pc:grpChg>
        <pc:cxnChg chg="add mod">
          <ac:chgData name="silvia Esponda" userId="c9d3f95fa1a785ef" providerId="LiveId" clId="{1D995CDA-A03C-45DC-ADF7-C653F69BE25B}" dt="2023-03-23T14:31:14.635" v="708" actId="14100"/>
          <ac:cxnSpMkLst>
            <pc:docMk/>
            <pc:sldMk cId="1133146743" sldId="287"/>
            <ac:cxnSpMk id="31" creationId="{CA125CC1-E810-7EB7-D819-C44E8FA1BC50}"/>
          </ac:cxnSpMkLst>
        </pc:cxnChg>
        <pc:cxnChg chg="add mod">
          <ac:chgData name="silvia Esponda" userId="c9d3f95fa1a785ef" providerId="LiveId" clId="{1D995CDA-A03C-45DC-ADF7-C653F69BE25B}" dt="2023-03-23T14:33:50.329" v="739" actId="1076"/>
          <ac:cxnSpMkLst>
            <pc:docMk/>
            <pc:sldMk cId="1133146743" sldId="287"/>
            <ac:cxnSpMk id="36" creationId="{45CDDD5B-A034-8469-BD4C-4D030FC758EE}"/>
          </ac:cxnSpMkLst>
        </pc:cxnChg>
        <pc:cxnChg chg="add mod">
          <ac:chgData name="silvia Esponda" userId="c9d3f95fa1a785ef" providerId="LiveId" clId="{1D995CDA-A03C-45DC-ADF7-C653F69BE25B}" dt="2023-03-23T14:35:18.752" v="753" actId="14100"/>
          <ac:cxnSpMkLst>
            <pc:docMk/>
            <pc:sldMk cId="1133146743" sldId="287"/>
            <ac:cxnSpMk id="62" creationId="{B8E3E3FE-E951-ADCA-EE99-CFE33828FE4B}"/>
          </ac:cxnSpMkLst>
        </pc:cxnChg>
        <pc:cxnChg chg="mod">
          <ac:chgData name="silvia Esponda" userId="c9d3f95fa1a785ef" providerId="LiveId" clId="{1D995CDA-A03C-45DC-ADF7-C653F69BE25B}" dt="2023-03-23T13:34:53.629" v="471" actId="14100"/>
          <ac:cxnSpMkLst>
            <pc:docMk/>
            <pc:sldMk cId="1133146743" sldId="287"/>
            <ac:cxnSpMk id="419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3:46:18.223" v="558" actId="14100"/>
          <ac:cxnSpMkLst>
            <pc:docMk/>
            <pc:sldMk cId="1133146743" sldId="287"/>
            <ac:cxnSpMk id="420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3:50:40.335" v="605" actId="14100"/>
          <ac:cxnSpMkLst>
            <pc:docMk/>
            <pc:sldMk cId="1133146743" sldId="287"/>
            <ac:cxnSpMk id="421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4:31:22.794" v="710" actId="14100"/>
          <ac:cxnSpMkLst>
            <pc:docMk/>
            <pc:sldMk cId="1133146743" sldId="287"/>
            <ac:cxnSpMk id="422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3:41:13.655" v="524" actId="14100"/>
          <ac:cxnSpMkLst>
            <pc:docMk/>
            <pc:sldMk cId="1133146743" sldId="287"/>
            <ac:cxnSpMk id="423" creationId="{00000000-0000-0000-0000-000000000000}"/>
          </ac:cxnSpMkLst>
        </pc:cxnChg>
        <pc:cxnChg chg="del">
          <ac:chgData name="silvia Esponda" userId="c9d3f95fa1a785ef" providerId="LiveId" clId="{1D995CDA-A03C-45DC-ADF7-C653F69BE25B}" dt="2023-03-23T13:42:31.377" v="534" actId="478"/>
          <ac:cxnSpMkLst>
            <pc:docMk/>
            <pc:sldMk cId="1133146743" sldId="287"/>
            <ac:cxnSpMk id="424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3:53:30.094" v="635" actId="1076"/>
          <ac:cxnSpMkLst>
            <pc:docMk/>
            <pc:sldMk cId="1133146743" sldId="287"/>
            <ac:cxnSpMk id="425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4:31:18.659" v="709" actId="14100"/>
          <ac:cxnSpMkLst>
            <pc:docMk/>
            <pc:sldMk cId="1133146743" sldId="287"/>
            <ac:cxnSpMk id="426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4:33:55.746" v="741" actId="14100"/>
          <ac:cxnSpMkLst>
            <pc:docMk/>
            <pc:sldMk cId="1133146743" sldId="287"/>
            <ac:cxnSpMk id="427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4:31:43.211" v="713" actId="14100"/>
          <ac:cxnSpMkLst>
            <pc:docMk/>
            <pc:sldMk cId="1133146743" sldId="287"/>
            <ac:cxnSpMk id="428" creationId="{00000000-0000-0000-0000-000000000000}"/>
          </ac:cxnSpMkLst>
        </pc:cxnChg>
        <pc:cxnChg chg="mod">
          <ac:chgData name="silvia Esponda" userId="c9d3f95fa1a785ef" providerId="LiveId" clId="{1D995CDA-A03C-45DC-ADF7-C653F69BE25B}" dt="2023-03-23T14:33:43.970" v="737" actId="14100"/>
          <ac:cxnSpMkLst>
            <pc:docMk/>
            <pc:sldMk cId="1133146743" sldId="287"/>
            <ac:cxnSpMk id="430" creationId="{00000000-0000-0000-0000-000000000000}"/>
          </ac:cxnSpMkLst>
        </pc:cxnChg>
        <pc:cxnChg chg="del">
          <ac:chgData name="silvia Esponda" userId="c9d3f95fa1a785ef" providerId="LiveId" clId="{1D995CDA-A03C-45DC-ADF7-C653F69BE25B}" dt="2023-03-23T13:34:36.079" v="467" actId="478"/>
          <ac:cxnSpMkLst>
            <pc:docMk/>
            <pc:sldMk cId="1133146743" sldId="287"/>
            <ac:cxnSpMk id="456" creationId="{00000000-0000-0000-0000-000000000000}"/>
          </ac:cxnSpMkLst>
        </pc:cxnChg>
        <pc:cxnChg chg="del">
          <ac:chgData name="silvia Esponda" userId="c9d3f95fa1a785ef" providerId="LiveId" clId="{1D995CDA-A03C-45DC-ADF7-C653F69BE25B}" dt="2023-03-23T13:40:37.836" v="515" actId="478"/>
          <ac:cxnSpMkLst>
            <pc:docMk/>
            <pc:sldMk cId="1133146743" sldId="287"/>
            <ac:cxnSpMk id="457" creationId="{00000000-0000-0000-0000-000000000000}"/>
          </ac:cxnSpMkLst>
        </pc:cxnChg>
        <pc:cxnChg chg="del">
          <ac:chgData name="silvia Esponda" userId="c9d3f95fa1a785ef" providerId="LiveId" clId="{1D995CDA-A03C-45DC-ADF7-C653F69BE25B}" dt="2023-03-23T13:40:53.935" v="520" actId="478"/>
          <ac:cxnSpMkLst>
            <pc:docMk/>
            <pc:sldMk cId="1133146743" sldId="287"/>
            <ac:cxnSpMk id="458" creationId="{00000000-0000-0000-0000-000000000000}"/>
          </ac:cxnSpMkLst>
        </pc:cxnChg>
        <pc:cxnChg chg="del">
          <ac:chgData name="silvia Esponda" userId="c9d3f95fa1a785ef" providerId="LiveId" clId="{1D995CDA-A03C-45DC-ADF7-C653F69BE25B}" dt="2023-03-23T13:44:48.843" v="541" actId="478"/>
          <ac:cxnSpMkLst>
            <pc:docMk/>
            <pc:sldMk cId="1133146743" sldId="287"/>
            <ac:cxnSpMk id="459" creationId="{00000000-0000-0000-0000-000000000000}"/>
          </ac:cxnSpMkLst>
        </pc:cxnChg>
        <pc:cxnChg chg="add mod">
          <ac:chgData name="silvia Esponda" userId="c9d3f95fa1a785ef" providerId="LiveId" clId="{1D995CDA-A03C-45DC-ADF7-C653F69BE25B}" dt="2023-03-23T14:35:30.984" v="756" actId="14100"/>
          <ac:cxnSpMkLst>
            <pc:docMk/>
            <pc:sldMk cId="1133146743" sldId="287"/>
            <ac:cxnSpMk id="461" creationId="{04F4B749-BF1A-0BFD-610A-902ED7531CB7}"/>
          </ac:cxnSpMkLst>
        </pc:cxnChg>
        <pc:cxnChg chg="add mod">
          <ac:chgData name="silvia Esponda" userId="c9d3f95fa1a785ef" providerId="LiveId" clId="{1D995CDA-A03C-45DC-ADF7-C653F69BE25B}" dt="2023-03-23T14:35:41.128" v="759" actId="14100"/>
          <ac:cxnSpMkLst>
            <pc:docMk/>
            <pc:sldMk cId="1133146743" sldId="287"/>
            <ac:cxnSpMk id="463" creationId="{21F53D8E-D6BB-7EE5-9408-ECE1DBA148CD}"/>
          </ac:cxnSpMkLst>
        </pc:cxnChg>
        <pc:cxnChg chg="add mod">
          <ac:chgData name="silvia Esponda" userId="c9d3f95fa1a785ef" providerId="LiveId" clId="{1D995CDA-A03C-45DC-ADF7-C653F69BE25B}" dt="2023-03-23T14:35:47.569" v="761" actId="1076"/>
          <ac:cxnSpMkLst>
            <pc:docMk/>
            <pc:sldMk cId="1133146743" sldId="287"/>
            <ac:cxnSpMk id="465" creationId="{FF21B412-2F4A-C397-A2BB-095B817FF5B1}"/>
          </ac:cxnSpMkLst>
        </pc:cxnChg>
        <pc:cxnChg chg="add mod">
          <ac:chgData name="silvia Esponda" userId="c9d3f95fa1a785ef" providerId="LiveId" clId="{1D995CDA-A03C-45DC-ADF7-C653F69BE25B}" dt="2023-03-23T14:35:59.432" v="764" actId="14100"/>
          <ac:cxnSpMkLst>
            <pc:docMk/>
            <pc:sldMk cId="1133146743" sldId="287"/>
            <ac:cxnSpMk id="466" creationId="{82267399-ECAA-D381-875D-202DE5692B9E}"/>
          </ac:cxnSpMkLst>
        </pc:cxnChg>
        <pc:cxnChg chg="add mod">
          <ac:chgData name="silvia Esponda" userId="c9d3f95fa1a785ef" providerId="LiveId" clId="{1D995CDA-A03C-45DC-ADF7-C653F69BE25B}" dt="2023-03-23T14:36:23.568" v="773" actId="14100"/>
          <ac:cxnSpMkLst>
            <pc:docMk/>
            <pc:sldMk cId="1133146743" sldId="287"/>
            <ac:cxnSpMk id="468" creationId="{681802D0-B6BD-E7C8-7E24-C85ED01D27D2}"/>
          </ac:cxnSpMkLst>
        </pc:cxnChg>
        <pc:cxnChg chg="add mod">
          <ac:chgData name="silvia Esponda" userId="c9d3f95fa1a785ef" providerId="LiveId" clId="{1D995CDA-A03C-45DC-ADF7-C653F69BE25B}" dt="2023-03-23T14:36:33.696" v="777" actId="1076"/>
          <ac:cxnSpMkLst>
            <pc:docMk/>
            <pc:sldMk cId="1133146743" sldId="287"/>
            <ac:cxnSpMk id="473" creationId="{881F8ECF-A656-4CC4-D0E3-0534AEEFC671}"/>
          </ac:cxnSpMkLst>
        </pc:cxnChg>
      </pc:sldChg>
      <pc:sldChg chg="modSp add mod">
        <pc:chgData name="silvia Esponda" userId="c9d3f95fa1a785ef" providerId="LiveId" clId="{1D995CDA-A03C-45DC-ADF7-C653F69BE25B}" dt="2023-03-27T18:04:13.440" v="1210" actId="20577"/>
        <pc:sldMkLst>
          <pc:docMk/>
          <pc:sldMk cId="1714495430" sldId="288"/>
        </pc:sldMkLst>
        <pc:spChg chg="mod">
          <ac:chgData name="silvia Esponda" userId="c9d3f95fa1a785ef" providerId="LiveId" clId="{1D995CDA-A03C-45DC-ADF7-C653F69BE25B}" dt="2023-03-27T18:04:13.440" v="1210" actId="20577"/>
          <ac:spMkLst>
            <pc:docMk/>
            <pc:sldMk cId="1714495430" sldId="288"/>
            <ac:spMk id="122" creationId="{00000000-0000-0000-0000-000000000000}"/>
          </ac:spMkLst>
        </pc:spChg>
      </pc:sldChg>
      <pc:sldChg chg="add modNotesTx">
        <pc:chgData name="silvia Esponda" userId="c9d3f95fa1a785ef" providerId="LiveId" clId="{1D995CDA-A03C-45DC-ADF7-C653F69BE25B}" dt="2023-03-28T18:20:03.952" v="1737" actId="6549"/>
        <pc:sldMkLst>
          <pc:docMk/>
          <pc:sldMk cId="1569954279" sldId="289"/>
        </pc:sldMkLst>
      </pc:sldChg>
      <pc:sldMasterChg chg="modSp delSldLayout modSldLayout">
        <pc:chgData name="silvia Esponda" userId="c9d3f95fa1a785ef" providerId="LiveId" clId="{1D995CDA-A03C-45DC-ADF7-C653F69BE25B}" dt="2023-03-22T14:26:58.085" v="21" actId="47"/>
        <pc:sldMasterMkLst>
          <pc:docMk/>
          <pc:sldMasterMk cId="2019513588" sldId="2147483653"/>
        </pc:sldMasterMkLst>
        <pc:spChg chg="mod">
          <ac:chgData name="silvia Esponda" userId="c9d3f95fa1a785ef" providerId="LiveId" clId="{1D995CDA-A03C-45DC-ADF7-C653F69BE25B}" dt="2023-03-22T14:25:11.867" v="8"/>
          <ac:spMkLst>
            <pc:docMk/>
            <pc:sldMasterMk cId="2019513588" sldId="2147483653"/>
            <ac:spMk id="2" creationId="{445737F8-CC97-42A1-AEE3-9201830A9A15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asterMk cId="2019513588" sldId="2147483653"/>
            <ac:spMk id="10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asterMk cId="2019513588" sldId="2147483653"/>
            <ac:spMk id="11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asterMk cId="2019513588" sldId="2147483653"/>
            <ac:spMk id="12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asterMk cId="2019513588" sldId="2147483653"/>
            <ac:spMk id="13" creationId="{00000000-0000-0000-0000-000000000000}"/>
          </ac:spMkLst>
        </pc:spChg>
        <pc:spChg chg="mod">
          <ac:chgData name="silvia Esponda" userId="c9d3f95fa1a785ef" providerId="LiveId" clId="{1D995CDA-A03C-45DC-ADF7-C653F69BE25B}" dt="2023-03-22T14:25:11.867" v="8"/>
          <ac:spMkLst>
            <pc:docMk/>
            <pc:sldMasterMk cId="2019513588" sldId="2147483653"/>
            <ac:spMk id="14" creationId="{00000000-0000-0000-0000-000000000000}"/>
          </ac:spMkLst>
        </pc:spChg>
        <pc:picChg chg="mod">
          <ac:chgData name="silvia Esponda" userId="c9d3f95fa1a785ef" providerId="LiveId" clId="{1D995CDA-A03C-45DC-ADF7-C653F69BE25B}" dt="2023-03-22T14:25:11.867" v="8"/>
          <ac:picMkLst>
            <pc:docMk/>
            <pc:sldMasterMk cId="2019513588" sldId="2147483653"/>
            <ac:picMk id="16" creationId="{00000000-0000-0000-0000-000000000000}"/>
          </ac:picMkLst>
        </pc:picChg>
        <pc:cxnChg chg="mod">
          <ac:chgData name="silvia Esponda" userId="c9d3f95fa1a785ef" providerId="LiveId" clId="{1D995CDA-A03C-45DC-ADF7-C653F69BE25B}" dt="2023-03-22T14:25:11.867" v="8"/>
          <ac:cxnSpMkLst>
            <pc:docMk/>
            <pc:sldMasterMk cId="2019513588" sldId="2147483653"/>
            <ac:cxnSpMk id="15" creationId="{00000000-0000-0000-0000-000000000000}"/>
          </ac:cxnSpMkLst>
        </pc:cxnChg>
        <pc:sldLayoutChg chg="modSp">
          <pc:chgData name="silvia Esponda" userId="c9d3f95fa1a785ef" providerId="LiveId" clId="{1D995CDA-A03C-45DC-ADF7-C653F69BE25B}" dt="2023-03-22T14:25:11.867" v="8"/>
          <pc:sldLayoutMkLst>
            <pc:docMk/>
            <pc:sldMasterMk cId="2019513588" sldId="2147483653"/>
            <pc:sldLayoutMk cId="1891163988" sldId="2147483654"/>
          </pc:sldLayoutMkLst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891163988" sldId="2147483654"/>
              <ac:spMk id="18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891163988" sldId="2147483654"/>
              <ac:spMk id="19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891163988" sldId="2147483654"/>
              <ac:spMk id="20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891163988" sldId="2147483654"/>
              <ac:spMk id="21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891163988" sldId="2147483654"/>
              <ac:spMk id="22" creationId="{00000000-0000-0000-0000-000000000000}"/>
            </ac:spMkLst>
          </pc:spChg>
          <pc:picChg chg="mod">
            <ac:chgData name="silvia Esponda" userId="c9d3f95fa1a785ef" providerId="LiveId" clId="{1D995CDA-A03C-45DC-ADF7-C653F69BE25B}" dt="2023-03-22T14:25:11.867" v="8"/>
            <ac:picMkLst>
              <pc:docMk/>
              <pc:sldMasterMk cId="2019513588" sldId="2147483653"/>
              <pc:sldLayoutMk cId="1891163988" sldId="2147483654"/>
              <ac:picMk id="23" creationId="{00000000-0000-0000-0000-000000000000}"/>
            </ac:picMkLst>
          </pc:picChg>
        </pc:sldLayoutChg>
        <pc:sldLayoutChg chg="modSp">
          <pc:chgData name="silvia Esponda" userId="c9d3f95fa1a785ef" providerId="LiveId" clId="{1D995CDA-A03C-45DC-ADF7-C653F69BE25B}" dt="2023-03-22T14:25:11.867" v="8"/>
          <pc:sldLayoutMkLst>
            <pc:docMk/>
            <pc:sldMasterMk cId="2019513588" sldId="2147483653"/>
            <pc:sldLayoutMk cId="3707363927" sldId="2147483655"/>
          </pc:sldLayoutMkLst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707363927" sldId="2147483655"/>
              <ac:spMk id="25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707363927" sldId="2147483655"/>
              <ac:spMk id="26" creationId="{00000000-0000-0000-0000-000000000000}"/>
            </ac:spMkLst>
          </pc:spChg>
        </pc:sldLayoutChg>
        <pc:sldLayoutChg chg="modSp">
          <pc:chgData name="silvia Esponda" userId="c9d3f95fa1a785ef" providerId="LiveId" clId="{1D995CDA-A03C-45DC-ADF7-C653F69BE25B}" dt="2023-03-22T14:25:11.867" v="8"/>
          <pc:sldLayoutMkLst>
            <pc:docMk/>
            <pc:sldMasterMk cId="2019513588" sldId="2147483653"/>
            <pc:sldLayoutMk cId="3899027023" sldId="2147483656"/>
          </pc:sldLayoutMkLst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899027023" sldId="2147483656"/>
              <ac:spMk id="29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899027023" sldId="2147483656"/>
              <ac:spMk id="30" creationId="{00000000-0000-0000-0000-000000000000}"/>
            </ac:spMkLst>
          </pc:spChg>
        </pc:sldLayoutChg>
        <pc:sldLayoutChg chg="modSp">
          <pc:chgData name="silvia Esponda" userId="c9d3f95fa1a785ef" providerId="LiveId" clId="{1D995CDA-A03C-45DC-ADF7-C653F69BE25B}" dt="2023-03-22T14:25:11.867" v="8"/>
          <pc:sldLayoutMkLst>
            <pc:docMk/>
            <pc:sldMasterMk cId="2019513588" sldId="2147483653"/>
            <pc:sldLayoutMk cId="3513278655" sldId="2147483657"/>
          </pc:sldLayoutMkLst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513278655" sldId="2147483657"/>
              <ac:spMk id="32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513278655" sldId="2147483657"/>
              <ac:spMk id="33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513278655" sldId="2147483657"/>
              <ac:spMk id="34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513278655" sldId="2147483657"/>
              <ac:spMk id="35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513278655" sldId="2147483657"/>
              <ac:spMk id="36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513278655" sldId="2147483657"/>
              <ac:spMk id="37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3513278655" sldId="2147483657"/>
              <ac:spMk id="38" creationId="{00000000-0000-0000-0000-000000000000}"/>
            </ac:spMkLst>
          </pc:spChg>
        </pc:sldLayoutChg>
        <pc:sldLayoutChg chg="modSp">
          <pc:chgData name="silvia Esponda" userId="c9d3f95fa1a785ef" providerId="LiveId" clId="{1D995CDA-A03C-45DC-ADF7-C653F69BE25B}" dt="2023-03-22T14:25:11.867" v="8"/>
          <pc:sldLayoutMkLst>
            <pc:docMk/>
            <pc:sldMasterMk cId="2019513588" sldId="2147483653"/>
            <pc:sldLayoutMk cId="1137763618" sldId="2147483658"/>
          </pc:sldLayoutMkLst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137763618" sldId="2147483658"/>
              <ac:spMk id="40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137763618" sldId="2147483658"/>
              <ac:spMk id="41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137763618" sldId="2147483658"/>
              <ac:spMk id="42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137763618" sldId="2147483658"/>
              <ac:spMk id="43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137763618" sldId="2147483658"/>
              <ac:spMk id="44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137763618" sldId="2147483658"/>
              <ac:spMk id="45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137763618" sldId="2147483658"/>
              <ac:spMk id="46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1137763618" sldId="2147483658"/>
              <ac:spMk id="47" creationId="{00000000-0000-0000-0000-000000000000}"/>
            </ac:spMkLst>
          </pc:spChg>
        </pc:sldLayoutChg>
        <pc:sldLayoutChg chg="delSp modSp del">
          <pc:chgData name="silvia Esponda" userId="c9d3f95fa1a785ef" providerId="LiveId" clId="{1D995CDA-A03C-45DC-ADF7-C653F69BE25B}" dt="2023-03-22T14:26:58.085" v="21" actId="47"/>
          <pc:sldLayoutMkLst>
            <pc:docMk/>
            <pc:sldMasterMk cId="2019513588" sldId="2147483653"/>
            <pc:sldLayoutMk cId="2632071504" sldId="2147483659"/>
          </pc:sldLayoutMkLst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2632071504" sldId="2147483659"/>
              <ac:spMk id="26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2632071504" sldId="2147483659"/>
              <ac:spMk id="27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2632071504" sldId="2147483659"/>
              <ac:spMk id="28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2632071504" sldId="2147483659"/>
              <ac:spMk id="29" creationId="{00000000-0000-0000-0000-000000000000}"/>
            </ac:spMkLst>
          </pc:spChg>
          <pc:spChg chg="mod">
            <ac:chgData name="silvia Esponda" userId="c9d3f95fa1a785ef" providerId="LiveId" clId="{1D995CDA-A03C-45DC-ADF7-C653F69BE25B}" dt="2023-03-22T14:25:11.867" v="8"/>
            <ac:spMkLst>
              <pc:docMk/>
              <pc:sldMasterMk cId="2019513588" sldId="2147483653"/>
              <pc:sldLayoutMk cId="2632071504" sldId="2147483659"/>
              <ac:spMk id="30" creationId="{00000000-0000-0000-0000-000000000000}"/>
            </ac:spMkLst>
          </pc:spChg>
          <pc:picChg chg="del">
            <ac:chgData name="silvia Esponda" userId="c9d3f95fa1a785ef" providerId="LiveId" clId="{1D995CDA-A03C-45DC-ADF7-C653F69BE25B}" dt="2023-03-22T14:25:07.009" v="0"/>
            <ac:picMkLst>
              <pc:docMk/>
              <pc:sldMasterMk cId="2019513588" sldId="2147483653"/>
              <pc:sldLayoutMk cId="2632071504" sldId="2147483659"/>
              <ac:picMk id="25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2945659" cy="4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5" y="1"/>
            <a:ext cx="2945659" cy="4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428585"/>
            <a:ext cx="2945659" cy="4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5" y="9428585"/>
            <a:ext cx="2945659" cy="4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-AR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‹Nº›</a:t>
            </a:fld>
            <a:endParaRPr lang="es-A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rmAutofit/>
          </a:bodyPr>
          <a:lstStyle/>
          <a:p>
            <a:pPr marL="0" indent="0"/>
            <a:endParaRPr dirty="0"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50445" y="9428585"/>
            <a:ext cx="2945659" cy="4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s-AR"/>
              <a:pPr algn="r">
                <a:buSzPts val="1400"/>
              </a:p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algn="l"/>
            <a:r>
              <a:rPr lang="es-ES" sz="1800" b="0" i="0" u="none" strike="noStrike" baseline="0" dirty="0">
                <a:latin typeface="LeawoodStd-Book"/>
              </a:rPr>
              <a:t>Los proyectos de desarrollo de concepto inician cuando debe explorarse el potencial para alguna</a:t>
            </a:r>
          </a:p>
          <a:p>
            <a:pPr algn="l"/>
            <a:r>
              <a:rPr lang="es-ES" sz="1800" b="0" i="0" u="none" strike="noStrike" baseline="0" dirty="0">
                <a:latin typeface="LeawoodStd-Book"/>
              </a:rPr>
              <a:t>nueva tecnología. No hay certeza de que la tecnología será aplicable, pero un cliente (por ejemplo, mercadotecnia) cree que existen beneficios potenciales.</a:t>
            </a:r>
            <a:endParaRPr dirty="0"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669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48" name="Google Shape;3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:notes"/>
          <p:cNvSpPr txBox="1">
            <a:spLocks noGrp="1"/>
          </p:cNvSpPr>
          <p:nvPr>
            <p:ph type="body" idx="1"/>
          </p:nvPr>
        </p:nvSpPr>
        <p:spPr>
          <a:xfrm>
            <a:off x="756000" y="5105465"/>
            <a:ext cx="6047640" cy="48365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99" name="Google Shape;13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8438" y="817563"/>
            <a:ext cx="7162800" cy="4029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57" name="Google Shape;3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66" name="Google Shape;3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75" name="Google Shape;3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84" name="Google Shape;3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462" name="Google Shape;4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530" name="Google Shape;5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538" name="Google Shape;5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7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604" name="Google Shape;6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679" name="Google Shape;6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688" name="Google Shape;6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34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96" tIns="45836" rIns="91696" bIns="4583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946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6"/>
          <p:cNvSpPr txBox="1">
            <a:spLocks noGrp="1"/>
          </p:cNvSpPr>
          <p:nvPr>
            <p:ph type="title"/>
          </p:nvPr>
        </p:nvSpPr>
        <p:spPr>
          <a:xfrm>
            <a:off x="653976" y="4737544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400"/>
              <a:buFont typeface="Calibri"/>
              <a:buNone/>
              <a:defRPr sz="33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66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  <a:defRPr sz="1800">
                <a:solidFill>
                  <a:srgbClr val="4A6617"/>
                </a:solidFill>
              </a:defRPr>
            </a:lvl1pPr>
            <a:lvl2pPr marL="685800" lvl="1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900"/>
            </a:lvl2pPr>
            <a:lvl3pPr marL="1028700" lvl="2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750"/>
            </a:lvl3pPr>
            <a:lvl4pPr marL="1371600" lvl="3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675"/>
            </a:lvl4pPr>
            <a:lvl5pPr marL="1714500" lvl="4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675"/>
            </a:lvl5pPr>
            <a:lvl6pPr marL="2057400" lvl="5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675"/>
            </a:lvl6pPr>
            <a:lvl7pPr marL="2400300" lvl="6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675"/>
            </a:lvl7pPr>
            <a:lvl8pPr marL="2743200" lvl="7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675"/>
            </a:lvl8pPr>
            <a:lvl9pPr marL="3086100" lvl="8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6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2023</a:t>
            </a:r>
          </a:p>
        </p:txBody>
      </p:sp>
      <p:sp>
        <p:nvSpPr>
          <p:cNvPr id="21" name="Google Shape;21;p66"/>
          <p:cNvSpPr txBox="1">
            <a:spLocks noGrp="1"/>
          </p:cNvSpPr>
          <p:nvPr>
            <p:ph type="ftr" idx="11"/>
          </p:nvPr>
        </p:nvSpPr>
        <p:spPr>
          <a:xfrm>
            <a:off x="685800" y="6481098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Ingeniería de Software II</a:t>
            </a:r>
          </a:p>
        </p:txBody>
      </p:sp>
      <p:sp>
        <p:nvSpPr>
          <p:cNvPr id="22" name="Google Shape;22;p66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23" name="Google Shape;23;p66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1928" y="12576"/>
            <a:ext cx="12144672" cy="4061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16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33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1"/>
          <p:cNvSpPr txBox="1">
            <a:spLocks noGrp="1"/>
          </p:cNvSpPr>
          <p:nvPr>
            <p:ph type="subTitle" idx="1"/>
          </p:nvPr>
        </p:nvSpPr>
        <p:spPr>
          <a:xfrm>
            <a:off x="623520" y="331210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97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>
            <a:off x="676800" y="199800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body" idx="2"/>
          </p:nvPr>
        </p:nvSpPr>
        <p:spPr>
          <a:xfrm>
            <a:off x="3066240" y="1998000"/>
            <a:ext cx="22752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body" idx="3"/>
          </p:nvPr>
        </p:nvSpPr>
        <p:spPr>
          <a:xfrm>
            <a:off x="676800" y="396576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18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3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3"/>
          <p:cNvSpPr txBox="1">
            <a:spLocks noGrp="1"/>
          </p:cNvSpPr>
          <p:nvPr>
            <p:ph type="body" idx="1"/>
          </p:nvPr>
        </p:nvSpPr>
        <p:spPr>
          <a:xfrm>
            <a:off x="676800" y="1998000"/>
            <a:ext cx="22752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2"/>
          </p:nvPr>
        </p:nvSpPr>
        <p:spPr>
          <a:xfrm>
            <a:off x="3066240" y="199800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body" idx="3"/>
          </p:nvPr>
        </p:nvSpPr>
        <p:spPr>
          <a:xfrm>
            <a:off x="3066240" y="396576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56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4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body" idx="1"/>
          </p:nvPr>
        </p:nvSpPr>
        <p:spPr>
          <a:xfrm>
            <a:off x="676800" y="199800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4"/>
          <p:cNvSpPr txBox="1">
            <a:spLocks noGrp="1"/>
          </p:cNvSpPr>
          <p:nvPr>
            <p:ph type="body" idx="2"/>
          </p:nvPr>
        </p:nvSpPr>
        <p:spPr>
          <a:xfrm>
            <a:off x="3066240" y="199800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body" idx="3"/>
          </p:nvPr>
        </p:nvSpPr>
        <p:spPr>
          <a:xfrm>
            <a:off x="676800" y="3965760"/>
            <a:ext cx="4663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83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5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body" idx="1"/>
          </p:nvPr>
        </p:nvSpPr>
        <p:spPr>
          <a:xfrm>
            <a:off x="676800" y="1998000"/>
            <a:ext cx="4663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body" idx="2"/>
          </p:nvPr>
        </p:nvSpPr>
        <p:spPr>
          <a:xfrm>
            <a:off x="676800" y="3965760"/>
            <a:ext cx="4663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948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6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6"/>
          <p:cNvSpPr txBox="1">
            <a:spLocks noGrp="1"/>
          </p:cNvSpPr>
          <p:nvPr>
            <p:ph type="body" idx="1"/>
          </p:nvPr>
        </p:nvSpPr>
        <p:spPr>
          <a:xfrm>
            <a:off x="676800" y="199800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6"/>
          <p:cNvSpPr txBox="1">
            <a:spLocks noGrp="1"/>
          </p:cNvSpPr>
          <p:nvPr>
            <p:ph type="body" idx="2"/>
          </p:nvPr>
        </p:nvSpPr>
        <p:spPr>
          <a:xfrm>
            <a:off x="3066240" y="199800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6"/>
          <p:cNvSpPr txBox="1">
            <a:spLocks noGrp="1"/>
          </p:cNvSpPr>
          <p:nvPr>
            <p:ph type="body" idx="3"/>
          </p:nvPr>
        </p:nvSpPr>
        <p:spPr>
          <a:xfrm>
            <a:off x="676800" y="396576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6"/>
          <p:cNvSpPr txBox="1">
            <a:spLocks noGrp="1"/>
          </p:cNvSpPr>
          <p:nvPr>
            <p:ph type="body" idx="4"/>
          </p:nvPr>
        </p:nvSpPr>
        <p:spPr>
          <a:xfrm>
            <a:off x="3066240" y="3965760"/>
            <a:ext cx="22752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822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7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7"/>
          <p:cNvSpPr txBox="1">
            <a:spLocks noGrp="1"/>
          </p:cNvSpPr>
          <p:nvPr>
            <p:ph type="body" idx="1"/>
          </p:nvPr>
        </p:nvSpPr>
        <p:spPr>
          <a:xfrm>
            <a:off x="676800" y="1998000"/>
            <a:ext cx="150144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body" idx="2"/>
          </p:nvPr>
        </p:nvSpPr>
        <p:spPr>
          <a:xfrm>
            <a:off x="2253600" y="1998000"/>
            <a:ext cx="150144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7"/>
          <p:cNvSpPr txBox="1">
            <a:spLocks noGrp="1"/>
          </p:cNvSpPr>
          <p:nvPr>
            <p:ph type="body" idx="3"/>
          </p:nvPr>
        </p:nvSpPr>
        <p:spPr>
          <a:xfrm>
            <a:off x="3830880" y="1998000"/>
            <a:ext cx="150144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7"/>
          <p:cNvSpPr txBox="1">
            <a:spLocks noGrp="1"/>
          </p:cNvSpPr>
          <p:nvPr>
            <p:ph type="body" idx="4"/>
          </p:nvPr>
        </p:nvSpPr>
        <p:spPr>
          <a:xfrm>
            <a:off x="676800" y="3965760"/>
            <a:ext cx="150144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7"/>
          <p:cNvSpPr txBox="1">
            <a:spLocks noGrp="1"/>
          </p:cNvSpPr>
          <p:nvPr>
            <p:ph type="body" idx="5"/>
          </p:nvPr>
        </p:nvSpPr>
        <p:spPr>
          <a:xfrm>
            <a:off x="2253600" y="3965760"/>
            <a:ext cx="150144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6"/>
          </p:nvPr>
        </p:nvSpPr>
        <p:spPr>
          <a:xfrm>
            <a:off x="3830880" y="3965760"/>
            <a:ext cx="150144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7"/>
          <p:cNvSpPr txBox="1">
            <a:spLocks noGrp="1"/>
          </p:cNvSpPr>
          <p:nvPr>
            <p:ph type="title"/>
          </p:nvPr>
        </p:nvSpPr>
        <p:spPr>
          <a:xfrm>
            <a:off x="479378" y="1181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Calibri"/>
              <a:buNone/>
              <a:defRPr sz="3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Google Shape;26;p67"/>
          <p:cNvSpPr/>
          <p:nvPr/>
        </p:nvSpPr>
        <p:spPr>
          <a:xfrm>
            <a:off x="168275" y="6554790"/>
            <a:ext cx="2154239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50" b="0" i="0" u="none" strike="noStrike" cap="none" dirty="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3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x">
  <p:cSld name="Título y sub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3"/>
          <p:cNvSpPr txBox="1">
            <a:spLocks noGrp="1"/>
          </p:cNvSpPr>
          <p:nvPr>
            <p:ph type="title"/>
          </p:nvPr>
        </p:nvSpPr>
        <p:spPr>
          <a:xfrm>
            <a:off x="1190629" y="1151933"/>
            <a:ext cx="9810751" cy="23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body" idx="1"/>
          </p:nvPr>
        </p:nvSpPr>
        <p:spPr>
          <a:xfrm>
            <a:off x="1190629" y="3536158"/>
            <a:ext cx="9810751" cy="79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342900" lvl="0" indent="-17145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2479"/>
            </a:lvl1pPr>
            <a:lvl2pPr marL="685800" lvl="1" indent="-171450" algn="ctr">
              <a:lnSpc>
                <a:spcPct val="94000"/>
              </a:lnSpc>
              <a:spcBef>
                <a:spcPts val="168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2479"/>
            </a:lvl2pPr>
            <a:lvl3pPr marL="1028700" lvl="2" indent="-171450" algn="ctr">
              <a:lnSpc>
                <a:spcPct val="94000"/>
              </a:lnSpc>
              <a:spcBef>
                <a:spcPts val="168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2479"/>
            </a:lvl3pPr>
            <a:lvl4pPr marL="1371600" lvl="3" indent="-171450" algn="ctr">
              <a:lnSpc>
                <a:spcPct val="94000"/>
              </a:lnSpc>
              <a:spcBef>
                <a:spcPts val="168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2479"/>
            </a:lvl4pPr>
            <a:lvl5pPr marL="1714500" lvl="4" indent="-171450" algn="ctr">
              <a:lnSpc>
                <a:spcPct val="94000"/>
              </a:lnSpc>
              <a:spcBef>
                <a:spcPts val="168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2479"/>
            </a:lvl5pPr>
            <a:lvl6pPr marL="2057400" lvl="5" indent="-257175" algn="l">
              <a:lnSpc>
                <a:spcPct val="94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2400300" lvl="6" indent="-257175" algn="l">
              <a:lnSpc>
                <a:spcPct val="94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2743200" lvl="7" indent="-257175" algn="l">
              <a:lnSpc>
                <a:spcPct val="94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3086100" lvl="8" indent="-257175" algn="l">
              <a:lnSpc>
                <a:spcPct val="94000"/>
              </a:lnSpc>
              <a:spcBef>
                <a:spcPts val="420"/>
              </a:spcBef>
              <a:spcAft>
                <a:spcPts val="168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990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>
            <a:spLocks noGrp="1"/>
          </p:cNvSpPr>
          <p:nvPr>
            <p:ph type="title"/>
          </p:nvPr>
        </p:nvSpPr>
        <p:spPr>
          <a:xfrm>
            <a:off x="623393" y="332656"/>
            <a:ext cx="1028409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30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9249399" y="2852612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1"/>
          </p:nvPr>
        </p:nvSpPr>
        <p:spPr>
          <a:xfrm>
            <a:off x="5951985" y="6509536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25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050"/>
            </a:lvl3pPr>
            <a:lvl4pPr marL="1371600" lvl="3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050"/>
            </a:lvl4pPr>
            <a:lvl5pPr marL="1714500" lvl="4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050"/>
            </a:lvl5pPr>
            <a:lvl6pPr marL="2057400" lvl="5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2400300" lvl="6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2743200" lvl="7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3086100" lvl="8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2"/>
          </p:nvPr>
        </p:nvSpPr>
        <p:spPr>
          <a:xfrm>
            <a:off x="623392" y="1902577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/>
            </a:lvl1pPr>
            <a:lvl2pPr marL="685800" lvl="1" indent="-2857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/>
            </a:lvl2pPr>
            <a:lvl3pPr marL="1028700" lvl="2" indent="-2667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/>
            </a:lvl3pPr>
            <a:lvl4pPr marL="1371600" lvl="3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1714500" lvl="4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057400" lvl="5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2400300" lvl="6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2743200" lvl="7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3086100" lvl="8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p69"/>
          <p:cNvSpPr txBox="1">
            <a:spLocks noGrp="1"/>
          </p:cNvSpPr>
          <p:nvPr>
            <p:ph type="dt" idx="10"/>
          </p:nvPr>
        </p:nvSpPr>
        <p:spPr>
          <a:xfrm>
            <a:off x="2567608" y="6543221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2023</a:t>
            </a:r>
          </a:p>
        </p:txBody>
      </p:sp>
      <p:sp>
        <p:nvSpPr>
          <p:cNvPr id="37" name="Google Shape;37;p69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Ingeniería de Software II</a:t>
            </a:r>
          </a:p>
        </p:txBody>
      </p:sp>
      <p:sp>
        <p:nvSpPr>
          <p:cNvPr id="38" name="Google Shape;38;p69"/>
          <p:cNvSpPr txBox="1"/>
          <p:nvPr/>
        </p:nvSpPr>
        <p:spPr>
          <a:xfrm>
            <a:off x="5176314" y="6484426"/>
            <a:ext cx="662361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825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5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7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8"/>
          <p:cNvSpPr txBox="1">
            <a:spLocks noGrp="1"/>
          </p:cNvSpPr>
          <p:nvPr>
            <p:ph type="title"/>
          </p:nvPr>
        </p:nvSpPr>
        <p:spPr>
          <a:xfrm>
            <a:off x="623394" y="499534"/>
            <a:ext cx="10235108" cy="84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30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1800"/>
            </a:lvl1pPr>
            <a:lvl2pPr marL="685800" lvl="1" indent="-2667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1500"/>
            </a:lvl2pPr>
            <a:lvl3pPr marL="1028700" lvl="2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350"/>
            </a:lvl3pPr>
            <a:lvl4pPr marL="1371600" lvl="3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200"/>
            </a:lvl4pPr>
            <a:lvl5pPr marL="1714500" lvl="4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200"/>
            </a:lvl5pPr>
            <a:lvl6pPr marL="2057400" lvl="5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200"/>
            </a:lvl6pPr>
            <a:lvl7pPr marL="2400300" lvl="6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200"/>
            </a:lvl7pPr>
            <a:lvl8pPr marL="2743200" lvl="7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200"/>
            </a:lvl8pPr>
            <a:lvl9pPr marL="3086100" lvl="8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Google Shape;42;p68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1800"/>
            </a:lvl1pPr>
            <a:lvl2pPr marL="685800" lvl="1" indent="-2667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1500"/>
            </a:lvl2pPr>
            <a:lvl3pPr marL="1028700" lvl="2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350"/>
            </a:lvl3pPr>
            <a:lvl4pPr marL="1371600" lvl="3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200"/>
            </a:lvl4pPr>
            <a:lvl5pPr marL="1714500" lvl="4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200"/>
            </a:lvl5pPr>
            <a:lvl6pPr marL="2057400" lvl="5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200"/>
            </a:lvl6pPr>
            <a:lvl7pPr marL="2400300" lvl="6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200"/>
            </a:lvl7pPr>
            <a:lvl8pPr marL="2743200" lvl="7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200"/>
            </a:lvl8pPr>
            <a:lvl9pPr marL="3086100" lvl="8" indent="-2476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3" name="Google Shape;43;p68"/>
          <p:cNvSpPr txBox="1">
            <a:spLocks noGrp="1"/>
          </p:cNvSpPr>
          <p:nvPr>
            <p:ph type="sldNum" idx="12"/>
          </p:nvPr>
        </p:nvSpPr>
        <p:spPr>
          <a:xfrm>
            <a:off x="9249399" y="2852612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44" name="Google Shape;44;p68"/>
          <p:cNvSpPr txBox="1"/>
          <p:nvPr/>
        </p:nvSpPr>
        <p:spPr>
          <a:xfrm>
            <a:off x="5176314" y="6484426"/>
            <a:ext cx="662361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825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5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8"/>
          <p:cNvSpPr txBox="1">
            <a:spLocks noGrp="1"/>
          </p:cNvSpPr>
          <p:nvPr>
            <p:ph type="body" idx="3"/>
          </p:nvPr>
        </p:nvSpPr>
        <p:spPr>
          <a:xfrm>
            <a:off x="5951985" y="6509536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25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050"/>
            </a:lvl3pPr>
            <a:lvl4pPr marL="1371600" lvl="3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050"/>
            </a:lvl4pPr>
            <a:lvl5pPr marL="1714500" lvl="4" indent="-1714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050"/>
            </a:lvl5pPr>
            <a:lvl6pPr marL="2057400" lvl="5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2400300" lvl="6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2743200" lvl="7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3086100" lvl="8" indent="-25717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6" name="Google Shape;46;p68"/>
          <p:cNvSpPr txBox="1">
            <a:spLocks noGrp="1"/>
          </p:cNvSpPr>
          <p:nvPr>
            <p:ph type="dt" idx="10"/>
          </p:nvPr>
        </p:nvSpPr>
        <p:spPr>
          <a:xfrm>
            <a:off x="2898948" y="6511626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2023</a:t>
            </a:r>
          </a:p>
        </p:txBody>
      </p:sp>
      <p:sp>
        <p:nvSpPr>
          <p:cNvPr id="47" name="Google Shape;47;p68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13776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2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subTitle" idx="1"/>
          </p:nvPr>
        </p:nvSpPr>
        <p:spPr>
          <a:xfrm>
            <a:off x="676800" y="3743020"/>
            <a:ext cx="4663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7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body" idx="1"/>
          </p:nvPr>
        </p:nvSpPr>
        <p:spPr>
          <a:xfrm>
            <a:off x="676800" y="1998000"/>
            <a:ext cx="46632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53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9"/>
          <p:cNvSpPr txBox="1">
            <a:spLocks noGrp="1"/>
          </p:cNvSpPr>
          <p:nvPr>
            <p:ph type="title"/>
          </p:nvPr>
        </p:nvSpPr>
        <p:spPr>
          <a:xfrm>
            <a:off x="623520" y="997660"/>
            <a:ext cx="108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body" idx="1"/>
          </p:nvPr>
        </p:nvSpPr>
        <p:spPr>
          <a:xfrm>
            <a:off x="676800" y="1998000"/>
            <a:ext cx="22752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body" idx="2"/>
          </p:nvPr>
        </p:nvSpPr>
        <p:spPr>
          <a:xfrm>
            <a:off x="3066240" y="1998000"/>
            <a:ext cx="22752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6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title"/>
          </p:nvPr>
        </p:nvSpPr>
        <p:spPr>
          <a:xfrm>
            <a:off x="623394" y="499534"/>
            <a:ext cx="10235108" cy="84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800"/>
              <a:buFont typeface="Calibri"/>
              <a:buNone/>
              <a:defRPr sz="4800" b="1" i="0" u="none" strike="noStrike" cap="none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Google Shape;13;p65"/>
          <p:cNvSpPr txBox="1">
            <a:spLocks noGrp="1"/>
          </p:cNvSpPr>
          <p:nvPr>
            <p:ph type="dt" idx="10"/>
          </p:nvPr>
        </p:nvSpPr>
        <p:spPr>
          <a:xfrm>
            <a:off x="2567608" y="6543221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 dirty="0"/>
              <a:t>2023</a:t>
            </a:r>
          </a:p>
        </p:txBody>
      </p:sp>
      <p:sp>
        <p:nvSpPr>
          <p:cNvPr id="14" name="Google Shape;14;p65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 dirty="0"/>
              <a:t>Ingeniería de Software II</a:t>
            </a:r>
          </a:p>
        </p:txBody>
      </p:sp>
      <p:cxnSp>
        <p:nvCxnSpPr>
          <p:cNvPr id="15" name="Google Shape;15;p65"/>
          <p:cNvCxnSpPr/>
          <p:nvPr/>
        </p:nvCxnSpPr>
        <p:spPr>
          <a:xfrm>
            <a:off x="623391" y="1169122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81509" y="2"/>
            <a:ext cx="1210492" cy="11872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5737F8-CC97-42A1-AEE3-9201830A9A15}"/>
              </a:ext>
            </a:extLst>
          </p:cNvPr>
          <p:cNvSpPr txBox="1"/>
          <p:nvPr/>
        </p:nvSpPr>
        <p:spPr>
          <a:xfrm>
            <a:off x="3763618" y="6554697"/>
            <a:ext cx="825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019513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9"/>
          <p:cNvCxnSpPr/>
          <p:nvPr/>
        </p:nvCxnSpPr>
        <p:spPr>
          <a:xfrm>
            <a:off x="623040" y="1772640"/>
            <a:ext cx="1077312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45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11680" y="5612040"/>
            <a:ext cx="121008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11680" y="5612040"/>
            <a:ext cx="121008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9" descr="2"/>
          <p:cNvPicPr preferRelativeResize="0"/>
          <p:nvPr/>
        </p:nvPicPr>
        <p:blipFill rotWithShape="1">
          <a:blip r:embed="rId15">
            <a:alphaModFix/>
          </a:blip>
          <a:srcRect l="8461"/>
          <a:stretch/>
        </p:blipFill>
        <p:spPr>
          <a:xfrm>
            <a:off x="32160" y="116640"/>
            <a:ext cx="12159360" cy="41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551520" y="2050920"/>
            <a:ext cx="1078032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551520" y="4359600"/>
            <a:ext cx="922896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3407520" y="5805360"/>
            <a:ext cx="4114560" cy="2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2024</a:t>
            </a:r>
            <a:endParaRPr dirty="0"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623520" y="5661360"/>
            <a:ext cx="2241600" cy="3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Ingeniería de Software II</a:t>
            </a:r>
            <a:endParaRPr dirty="0"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9265920" y="2781000"/>
            <a:ext cx="29256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417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ct val="100000"/>
            </a:pPr>
            <a:r>
              <a:rPr lang="es-AR" dirty="0"/>
              <a:t>Ingeniería de software II</a:t>
            </a:r>
            <a:endParaRPr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2014484" y="5350828"/>
            <a:ext cx="53467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AR" sz="24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Gestión del Proyecto</a:t>
            </a:r>
            <a:endParaRPr dirty="0">
              <a:solidFill>
                <a:schemeClr val="accent5"/>
              </a:solidFill>
            </a:endParaRPr>
          </a:p>
          <a:p>
            <a:pPr>
              <a:buSzPts val="2400"/>
            </a:pPr>
            <a:r>
              <a:rPr lang="es-AR" sz="24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Planificación temporal  </a:t>
            </a:r>
            <a:endParaRPr dirty="0">
              <a:solidFill>
                <a:schemeClr val="accent5"/>
              </a:solidFill>
            </a:endParaRPr>
          </a:p>
          <a:p>
            <a:pPr>
              <a:buSzPts val="2400"/>
            </a:pPr>
            <a:br>
              <a:rPr lang="es-AR" sz="24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Planificación Temporal</a:t>
            </a:r>
            <a:endParaRPr dirty="0"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2"/>
          </p:nvPr>
        </p:nvSpPr>
        <p:spPr>
          <a:xfrm>
            <a:off x="714391" y="1661808"/>
            <a:ext cx="2006235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AR" sz="3200" dirty="0"/>
              <a:t>Red de tareas</a:t>
            </a:r>
            <a:endParaRPr dirty="0"/>
          </a:p>
          <a:p>
            <a:pPr marL="91440" indent="0">
              <a:spcBef>
                <a:spcPts val="1300"/>
              </a:spcBef>
              <a:buSzPts val="3200"/>
              <a:buNone/>
            </a:pPr>
            <a:endParaRPr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9B6DAB-C320-9CA3-A830-E7869D2B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78" y="1940430"/>
            <a:ext cx="9471374" cy="4265644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CB4811-1845-2780-96E0-1EAA1FC50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995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584395" y="296461"/>
            <a:ext cx="8079581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endParaRPr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/>
            <a:r>
              <a:rPr lang="es-AR" dirty="0"/>
              <a:t>Pfleeger Cap 3</a:t>
            </a:r>
            <a:endParaRPr dirty="0"/>
          </a:p>
          <a:p>
            <a:pPr marL="91440" indent="-91440"/>
            <a:endParaRPr dirty="0"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AR" sz="3200" dirty="0"/>
              <a:t>GANTT </a:t>
            </a:r>
            <a:endParaRPr dirty="0"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3286" y="527223"/>
            <a:ext cx="6694715" cy="633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endParaRPr dirty="0"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indent="-91440"/>
            <a:endParaRPr dirty="0"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2"/>
          </p:nvPr>
        </p:nvSpPr>
        <p:spPr>
          <a:xfrm>
            <a:off x="623392" y="1533425"/>
            <a:ext cx="10729235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AR" sz="3200" dirty="0"/>
              <a:t>PERT (Program Evaluation &amp; Review Technique):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Creado para proyectos del programa de defensa del gobierno norteamericano entre 1958 y 1959. 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Se utiliza para controlar la ejecución de proyectos con gran número de actividades que implican investigación, desarrollo y pruebas.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Red de tareas con Fechas tempranas, tardías, Camino crítico 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Probabilístico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endParaRPr dirty="0"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indent="-91440"/>
            <a:endParaRPr dirty="0"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2"/>
          </p:nvPr>
        </p:nvSpPr>
        <p:spPr>
          <a:xfrm>
            <a:off x="623393" y="1577767"/>
            <a:ext cx="10476016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AR" sz="3200" dirty="0"/>
              <a:t>CPM (Critical Path Method):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Desarrollado para dos empresas americanas entre 1956 y 1958. 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Se utiliza en proyectos en los que hay poca incertidumbre en las estimaciones.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Tiempo de inicio temprano y tardío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Determinístico</a:t>
            </a:r>
            <a:endParaRPr dirty="0"/>
          </a:p>
          <a:p>
            <a:pPr marL="347472" lvl="1" indent="-139700">
              <a:spcBef>
                <a:spcPts val="600"/>
              </a:spcBef>
              <a:buSzPts val="3200"/>
              <a:buNone/>
            </a:pPr>
            <a:endParaRPr sz="3200" dirty="0"/>
          </a:p>
          <a:p>
            <a:pPr marL="91440" indent="0">
              <a:spcBef>
                <a:spcPts val="1300"/>
              </a:spcBef>
              <a:buSzPts val="3200"/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endParaRPr dirty="0"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indent="-91440"/>
            <a:endParaRPr dirty="0"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2"/>
          </p:nvPr>
        </p:nvSpPr>
        <p:spPr>
          <a:xfrm>
            <a:off x="698635" y="1393685"/>
            <a:ext cx="8856984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dirty="0"/>
              <a:t>PERT y CPM</a:t>
            </a:r>
            <a:endParaRPr dirty="0"/>
          </a:p>
          <a:p>
            <a:pPr marL="347472" lvl="1" indent="-342900">
              <a:spcBef>
                <a:spcPts val="600"/>
              </a:spcBef>
            </a:pPr>
            <a:r>
              <a:rPr lang="es-AR" dirty="0"/>
              <a:t>Actualmente se ha tomado lo mejor de ambos métodos y se han vuelto uno solo, conocido como </a:t>
            </a:r>
            <a:r>
              <a:rPr lang="es-AR" i="1" dirty="0"/>
              <a:t>Método del Camino Crítico.</a:t>
            </a:r>
            <a:endParaRPr dirty="0"/>
          </a:p>
          <a:p>
            <a:pPr marL="548640" lvl="2" indent="-548640">
              <a:spcBef>
                <a:spcPts val="600"/>
              </a:spcBef>
              <a:buSzPts val="2400"/>
              <a:buFont typeface="Calibri"/>
              <a:buAutoNum type="arabicPeriod"/>
            </a:pPr>
            <a:r>
              <a:rPr lang="es-AR" sz="2400" dirty="0"/>
              <a:t>Establecer lista de tareas</a:t>
            </a:r>
            <a:endParaRPr dirty="0"/>
          </a:p>
          <a:p>
            <a:pPr marL="548640" lvl="2" indent="-548640">
              <a:spcBef>
                <a:spcPts val="600"/>
              </a:spcBef>
              <a:buSzPts val="2400"/>
              <a:buFont typeface="Calibri"/>
              <a:buAutoNum type="arabicPeriod"/>
            </a:pPr>
            <a:r>
              <a:rPr lang="es-AR" sz="2400" dirty="0"/>
              <a:t>Fijar dependencia entre tareas y duración</a:t>
            </a:r>
            <a:endParaRPr dirty="0"/>
          </a:p>
          <a:p>
            <a:pPr marL="548640" lvl="2" indent="-548640">
              <a:spcBef>
                <a:spcPts val="600"/>
              </a:spcBef>
              <a:buSzPts val="2400"/>
              <a:buFont typeface="Calibri"/>
              <a:buAutoNum type="arabicPeriod"/>
            </a:pPr>
            <a:r>
              <a:rPr lang="es-AR" sz="2400" dirty="0"/>
              <a:t>Construir la red</a:t>
            </a:r>
            <a:endParaRPr dirty="0"/>
          </a:p>
          <a:p>
            <a:pPr marL="548640" lvl="2" indent="-548640">
              <a:spcBef>
                <a:spcPts val="600"/>
              </a:spcBef>
              <a:buSzPts val="2400"/>
              <a:buFont typeface="Calibri"/>
              <a:buAutoNum type="arabicPeriod"/>
            </a:pPr>
            <a:r>
              <a:rPr lang="es-AR" sz="2400" dirty="0"/>
              <a:t>Numerar los nodos</a:t>
            </a:r>
            <a:endParaRPr dirty="0"/>
          </a:p>
          <a:p>
            <a:pPr marL="548640" lvl="2" indent="-548640">
              <a:spcBef>
                <a:spcPts val="600"/>
              </a:spcBef>
              <a:buSzPts val="2400"/>
              <a:buFont typeface="Calibri"/>
              <a:buAutoNum type="arabicPeriod"/>
            </a:pPr>
            <a:r>
              <a:rPr lang="es-AR" sz="2400" dirty="0"/>
              <a:t>Calcular la fecha temprana y tardía de cada nodo</a:t>
            </a:r>
            <a:endParaRPr dirty="0"/>
          </a:p>
          <a:p>
            <a:pPr marL="0" lvl="3" indent="0">
              <a:spcBef>
                <a:spcPts val="600"/>
              </a:spcBef>
              <a:buSzPts val="2400"/>
              <a:buNone/>
            </a:pPr>
            <a:r>
              <a:rPr lang="es-AR" sz="2400" dirty="0"/>
              <a:t>           Tei = Fecha temprana del nodo i</a:t>
            </a:r>
            <a:endParaRPr dirty="0"/>
          </a:p>
          <a:p>
            <a:pPr marL="0" lvl="3" indent="0">
              <a:spcBef>
                <a:spcPts val="600"/>
              </a:spcBef>
              <a:buSzPts val="2400"/>
              <a:buNone/>
            </a:pPr>
            <a:r>
              <a:rPr lang="es-AR" sz="2400" dirty="0"/>
              <a:t>           Tai = Fecha tardía del nodo i</a:t>
            </a:r>
            <a:endParaRPr dirty="0"/>
          </a:p>
          <a:p>
            <a:pPr marL="548640" lvl="2" indent="-548640">
              <a:spcBef>
                <a:spcPts val="600"/>
              </a:spcBef>
              <a:buSzPts val="2400"/>
              <a:buFont typeface="Calibri"/>
              <a:buAutoNum type="arabicPeriod"/>
            </a:pPr>
            <a:r>
              <a:rPr lang="es-AR" sz="2400" dirty="0"/>
              <a:t>Calcular el camino crítico que une las tareas críticas </a:t>
            </a:r>
            <a:endParaRPr dirty="0"/>
          </a:p>
          <a:p>
            <a:pPr marL="0" lvl="3" indent="0">
              <a:spcBef>
                <a:spcPts val="600"/>
              </a:spcBef>
              <a:buSzPts val="2400"/>
              <a:buNone/>
            </a:pPr>
            <a:r>
              <a:rPr lang="es-AR" sz="2400" dirty="0"/>
              <a:t>          ==&gt; Tei = Tai</a:t>
            </a:r>
            <a:endParaRPr sz="2400" dirty="0"/>
          </a:p>
          <a:p>
            <a:pPr marL="91440" indent="0">
              <a:spcBef>
                <a:spcPts val="1300"/>
              </a:spcBef>
              <a:buNone/>
            </a:pPr>
            <a:endParaRPr dirty="0"/>
          </a:p>
        </p:txBody>
      </p:sp>
      <p:sp>
        <p:nvSpPr>
          <p:cNvPr id="171" name="Google Shape;171;p13"/>
          <p:cNvSpPr/>
          <p:nvPr/>
        </p:nvSpPr>
        <p:spPr>
          <a:xfrm>
            <a:off x="6896598" y="464186"/>
            <a:ext cx="4248472" cy="4081772"/>
          </a:xfrm>
          <a:prstGeom prst="wedgeRoundRectCallout">
            <a:avLst>
              <a:gd name="adj1" fmla="val -129012"/>
              <a:gd name="adj2" fmla="val 15761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3"/>
          <p:cNvGraphicFramePr/>
          <p:nvPr/>
        </p:nvGraphicFramePr>
        <p:xfrm>
          <a:off x="7391653" y="904872"/>
          <a:ext cx="3258350" cy="3200480"/>
        </p:xfrm>
        <a:graphic>
          <a:graphicData uri="http://schemas.openxmlformats.org/drawingml/2006/table">
            <a:tbl>
              <a:tblPr>
                <a:noFill/>
                <a:tableStyleId>{3CB65AB1-12CD-4928-94E2-027FF63208B2}</a:tableStyleId>
              </a:tblPr>
              <a:tblGrid>
                <a:gridCol w="85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Tarea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Precedida por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Duración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C-D-E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3" name="Google Shape;173;p13"/>
          <p:cNvGrpSpPr/>
          <p:nvPr/>
        </p:nvGrpSpPr>
        <p:grpSpPr>
          <a:xfrm>
            <a:off x="3707778" y="2852720"/>
            <a:ext cx="7436971" cy="3801050"/>
            <a:chOff x="6732240" y="2661144"/>
            <a:chExt cx="4591290" cy="2808312"/>
          </a:xfrm>
        </p:grpSpPr>
        <p:sp>
          <p:nvSpPr>
            <p:cNvPr id="174" name="Google Shape;174;p13"/>
            <p:cNvSpPr/>
            <p:nvPr/>
          </p:nvSpPr>
          <p:spPr>
            <a:xfrm>
              <a:off x="6733344" y="2661144"/>
              <a:ext cx="4590186" cy="2808312"/>
            </a:xfrm>
            <a:prstGeom prst="wedgeRoundRectCallout">
              <a:avLst>
                <a:gd name="adj1" fmla="val -107010"/>
                <a:gd name="adj2" fmla="val -43711"/>
                <a:gd name="adj3" fmla="val 16667"/>
              </a:avLst>
            </a:prstGeom>
            <a:solidFill>
              <a:schemeClr val="lt1"/>
            </a:solidFill>
            <a:ln w="127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800"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p13"/>
            <p:cNvGrpSpPr/>
            <p:nvPr/>
          </p:nvGrpSpPr>
          <p:grpSpPr>
            <a:xfrm>
              <a:off x="6732240" y="2732604"/>
              <a:ext cx="4248472" cy="2159584"/>
              <a:chOff x="168275" y="1987550"/>
              <a:chExt cx="8382000" cy="3429000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ini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6" name="Google Shape;186;p13"/>
              <p:cNvSpPr txBox="1"/>
              <p:nvPr/>
            </p:nvSpPr>
            <p:spPr>
              <a:xfrm>
                <a:off x="2454275" y="2063750"/>
                <a:ext cx="208200" cy="54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2400"/>
                </a:pPr>
                <a:endParaRPr sz="2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Google Shape;187;p13"/>
              <p:cNvSpPr txBox="1"/>
              <p:nvPr/>
            </p:nvSpPr>
            <p:spPr>
              <a:xfrm>
                <a:off x="2362200" y="2276475"/>
                <a:ext cx="3474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2301875" y="3968750"/>
                <a:ext cx="323797" cy="39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4283075" y="2368549"/>
                <a:ext cx="347287" cy="39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206875" y="4883150"/>
                <a:ext cx="309341" cy="39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91" name="Google Shape;191;p13"/>
              <p:cNvCxnSpPr/>
              <p:nvPr/>
            </p:nvCxnSpPr>
            <p:spPr>
              <a:xfrm rot="10800000" flipH="1">
                <a:off x="1235075" y="2520950"/>
                <a:ext cx="9906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2" name="Google Shape;192;p13"/>
              <p:cNvCxnSpPr/>
              <p:nvPr/>
            </p:nvCxnSpPr>
            <p:spPr>
              <a:xfrm rot="10800000" flipH="1">
                <a:off x="2835275" y="4044950"/>
                <a:ext cx="11430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3" name="Google Shape;193;p13"/>
              <p:cNvCxnSpPr/>
              <p:nvPr/>
            </p:nvCxnSpPr>
            <p:spPr>
              <a:xfrm>
                <a:off x="1082675" y="3359150"/>
                <a:ext cx="1066800" cy="5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4" name="Google Shape;194;p13"/>
              <p:cNvCxnSpPr/>
              <p:nvPr/>
            </p:nvCxnSpPr>
            <p:spPr>
              <a:xfrm>
                <a:off x="2911475" y="2368550"/>
                <a:ext cx="12192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5" name="Google Shape;195;p13"/>
              <p:cNvCxnSpPr/>
              <p:nvPr/>
            </p:nvCxnSpPr>
            <p:spPr>
              <a:xfrm>
                <a:off x="2682875" y="4349750"/>
                <a:ext cx="1295400" cy="60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6" name="Google Shape;196;p13"/>
              <p:cNvCxnSpPr/>
              <p:nvPr/>
            </p:nvCxnSpPr>
            <p:spPr>
              <a:xfrm rot="10800000" flipH="1">
                <a:off x="4740275" y="3892550"/>
                <a:ext cx="1447800" cy="1219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7" name="Google Shape;197;p13"/>
              <p:cNvCxnSpPr/>
              <p:nvPr/>
            </p:nvCxnSpPr>
            <p:spPr>
              <a:xfrm rot="10800000" flipH="1">
                <a:off x="4740275" y="3663950"/>
                <a:ext cx="1219200" cy="30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8" name="Google Shape;198;p13"/>
              <p:cNvCxnSpPr/>
              <p:nvPr/>
            </p:nvCxnSpPr>
            <p:spPr>
              <a:xfrm>
                <a:off x="4816475" y="2597150"/>
                <a:ext cx="1143000" cy="76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9" name="Google Shape;199;p13"/>
              <p:cNvCxnSpPr/>
              <p:nvPr/>
            </p:nvCxnSpPr>
            <p:spPr>
              <a:xfrm rot="10800000" flipH="1">
                <a:off x="4664075" y="5187950"/>
                <a:ext cx="24384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0" name="Google Shape;200;p13"/>
              <p:cNvCxnSpPr/>
              <p:nvPr/>
            </p:nvCxnSpPr>
            <p:spPr>
              <a:xfrm>
                <a:off x="6721475" y="3587750"/>
                <a:ext cx="106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01" name="Google Shape;201;p13"/>
              <p:cNvSpPr/>
              <p:nvPr/>
            </p:nvSpPr>
            <p:spPr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Fin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02" name="Google Shape;202;p13"/>
              <p:cNvCxnSpPr/>
              <p:nvPr/>
            </p:nvCxnSpPr>
            <p:spPr>
              <a:xfrm rot="10800000" flipH="1">
                <a:off x="7483475" y="3740150"/>
                <a:ext cx="533400" cy="99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03" name="Google Shape;203;p13"/>
              <p:cNvSpPr txBox="1"/>
              <p:nvPr/>
            </p:nvSpPr>
            <p:spPr>
              <a:xfrm>
                <a:off x="1219199" y="2428875"/>
                <a:ext cx="2715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4" name="Google Shape;204;p13"/>
              <p:cNvSpPr txBox="1"/>
              <p:nvPr/>
            </p:nvSpPr>
            <p:spPr>
              <a:xfrm>
                <a:off x="3216276" y="2063750"/>
                <a:ext cx="2715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5" name="Google Shape;205;p13"/>
              <p:cNvSpPr txBox="1"/>
              <p:nvPr/>
            </p:nvSpPr>
            <p:spPr>
              <a:xfrm>
                <a:off x="3140075" y="3740150"/>
                <a:ext cx="2715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6" name="Google Shape;206;p13"/>
              <p:cNvSpPr txBox="1"/>
              <p:nvPr/>
            </p:nvSpPr>
            <p:spPr>
              <a:xfrm>
                <a:off x="5273673" y="2673350"/>
                <a:ext cx="2082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7" name="Google Shape;207;p13"/>
              <p:cNvSpPr txBox="1"/>
              <p:nvPr/>
            </p:nvSpPr>
            <p:spPr>
              <a:xfrm>
                <a:off x="5730876" y="4883150"/>
                <a:ext cx="2715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8" name="Google Shape;208;p13"/>
              <p:cNvSpPr txBox="1"/>
              <p:nvPr/>
            </p:nvSpPr>
            <p:spPr>
              <a:xfrm>
                <a:off x="7026275" y="3282950"/>
                <a:ext cx="2082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indent="-91440"/>
            <a:endParaRPr dirty="0"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2"/>
          </p:nvPr>
        </p:nvSpPr>
        <p:spPr>
          <a:xfrm>
            <a:off x="790657" y="1852986"/>
            <a:ext cx="25922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AR" sz="3200" dirty="0"/>
              <a:t>Ejemplo</a:t>
            </a:r>
            <a:endParaRPr dirty="0"/>
          </a:p>
          <a:p>
            <a:pPr marL="514350" indent="-514350">
              <a:spcBef>
                <a:spcPts val="1300"/>
              </a:spcBef>
              <a:buFont typeface="Calibri"/>
              <a:buAutoNum type="arabicPeriod"/>
            </a:pPr>
            <a:r>
              <a:rPr lang="es-AR" i="1" dirty="0"/>
              <a:t>Establecer lista de tareas</a:t>
            </a:r>
            <a:endParaRPr dirty="0"/>
          </a:p>
          <a:p>
            <a:pPr marL="514350" lvl="2" indent="-514350">
              <a:spcBef>
                <a:spcPts val="1300"/>
              </a:spcBef>
              <a:buClr>
                <a:srgbClr val="C00000"/>
              </a:buClr>
              <a:buSzPts val="2400"/>
              <a:buFont typeface="Calibri"/>
              <a:buAutoNum type="arabicPeriod" startAt="2"/>
            </a:pPr>
            <a:r>
              <a:rPr lang="es-AR" sz="2400" dirty="0"/>
              <a:t>Fijar dependencia entre tareas y duración</a:t>
            </a:r>
            <a:endParaRPr dirty="0"/>
          </a:p>
          <a:p>
            <a:pPr marL="514350" indent="-336550">
              <a:spcBef>
                <a:spcPts val="1300"/>
              </a:spcBef>
              <a:buSzPts val="2800"/>
              <a:buNone/>
            </a:pPr>
            <a:endParaRPr sz="2800" dirty="0"/>
          </a:p>
          <a:p>
            <a:pPr marL="91440" indent="0">
              <a:spcBef>
                <a:spcPts val="1300"/>
              </a:spcBef>
              <a:buSzPts val="3200"/>
              <a:buNone/>
            </a:pPr>
            <a:endParaRPr sz="3200" dirty="0"/>
          </a:p>
        </p:txBody>
      </p:sp>
      <p:graphicFrame>
        <p:nvGraphicFramePr>
          <p:cNvPr id="218" name="Google Shape;218;p14"/>
          <p:cNvGraphicFramePr/>
          <p:nvPr/>
        </p:nvGraphicFramePr>
        <p:xfrm>
          <a:off x="4511824" y="1988840"/>
          <a:ext cx="5593375" cy="3757660"/>
        </p:xfrm>
        <a:graphic>
          <a:graphicData uri="http://schemas.openxmlformats.org/drawingml/2006/table">
            <a:tbl>
              <a:tblPr>
                <a:noFill/>
                <a:tableStyleId>{3CB65AB1-12CD-4928-94E2-027FF63208B2}</a:tableStyleId>
              </a:tblPr>
              <a:tblGrid>
                <a:gridCol w="145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Tarea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Precedida por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Duración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C-D-E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s-AR" sz="2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9" name="Google Shape;219;p14"/>
          <p:cNvSpPr/>
          <p:nvPr/>
        </p:nvSpPr>
        <p:spPr>
          <a:xfrm>
            <a:off x="5951984" y="1988840"/>
            <a:ext cx="4176464" cy="374441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2" name="Marcador de fech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dirty="0"/>
              <a:t>2023</a:t>
            </a:r>
          </a:p>
        </p:txBody>
      </p:sp>
      <p:sp>
        <p:nvSpPr>
          <p:cNvPr id="226" name="Google Shape;226;p15"/>
          <p:cNvSpPr txBox="1">
            <a:spLocks noGrp="1"/>
          </p:cNvSpPr>
          <p:nvPr>
            <p:ph type="ftr" idx="11"/>
          </p:nvPr>
        </p:nvSpPr>
        <p:spPr>
          <a:xfrm>
            <a:off x="1679507" y="6330204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/>
              <a:t>Ingeniería de Software II</a:t>
            </a:r>
            <a:endParaRPr dirty="0"/>
          </a:p>
        </p:txBody>
      </p:sp>
      <p:sp>
        <p:nvSpPr>
          <p:cNvPr id="227" name="Google Shape;227;p15"/>
          <p:cNvSpPr txBox="1"/>
          <p:nvPr/>
        </p:nvSpPr>
        <p:spPr>
          <a:xfrm>
            <a:off x="4210051" y="1571626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8" name="Google Shape;228;p15"/>
          <p:cNvGrpSpPr/>
          <p:nvPr/>
        </p:nvGrpSpPr>
        <p:grpSpPr>
          <a:xfrm>
            <a:off x="2062832" y="2129010"/>
            <a:ext cx="7436150" cy="4304045"/>
            <a:chOff x="168275" y="1987550"/>
            <a:chExt cx="8382000" cy="3429000"/>
          </a:xfrm>
        </p:grpSpPr>
        <p:sp>
          <p:nvSpPr>
            <p:cNvPr id="229" name="Google Shape;229;p15"/>
            <p:cNvSpPr/>
            <p:nvPr/>
          </p:nvSpPr>
          <p:spPr>
            <a:xfrm>
              <a:off x="168275" y="2368550"/>
              <a:ext cx="685800" cy="533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36550" y="2825750"/>
              <a:ext cx="746126" cy="38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ini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073275" y="37401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73075" y="27495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149475" y="19875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130675" y="22161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978275" y="47307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59475" y="32067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978275" y="36639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7026275" y="47307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9" name="Google Shape;239;p15"/>
            <p:cNvSpPr txBox="1"/>
            <p:nvPr/>
          </p:nvSpPr>
          <p:spPr>
            <a:xfrm>
              <a:off x="2454275" y="2063750"/>
              <a:ext cx="208228" cy="367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400"/>
              </a:pPr>
              <a:endParaRPr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5"/>
            <p:cNvSpPr txBox="1"/>
            <p:nvPr/>
          </p:nvSpPr>
          <p:spPr>
            <a:xfrm>
              <a:off x="2362200" y="2276475"/>
              <a:ext cx="347287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301875" y="3968750"/>
              <a:ext cx="32379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283075" y="2368550"/>
              <a:ext cx="347287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206875" y="4883150"/>
              <a:ext cx="309341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44" name="Google Shape;244;p15"/>
            <p:cNvCxnSpPr/>
            <p:nvPr/>
          </p:nvCxnSpPr>
          <p:spPr>
            <a:xfrm rot="10800000" flipH="1">
              <a:off x="1235075" y="2520950"/>
              <a:ext cx="990600" cy="45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5" name="Google Shape;245;p15"/>
            <p:cNvCxnSpPr/>
            <p:nvPr/>
          </p:nvCxnSpPr>
          <p:spPr>
            <a:xfrm rot="10800000" flipH="1">
              <a:off x="2835275" y="4044950"/>
              <a:ext cx="1143000" cy="7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6" name="Google Shape;246;p15"/>
            <p:cNvCxnSpPr/>
            <p:nvPr/>
          </p:nvCxnSpPr>
          <p:spPr>
            <a:xfrm>
              <a:off x="1082675" y="3359150"/>
              <a:ext cx="106680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7" name="Google Shape;247;p15"/>
            <p:cNvCxnSpPr/>
            <p:nvPr/>
          </p:nvCxnSpPr>
          <p:spPr>
            <a:xfrm>
              <a:off x="2911475" y="2368550"/>
              <a:ext cx="1219200" cy="7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8" name="Google Shape;248;p15"/>
            <p:cNvCxnSpPr/>
            <p:nvPr/>
          </p:nvCxnSpPr>
          <p:spPr>
            <a:xfrm>
              <a:off x="2682875" y="4349750"/>
              <a:ext cx="1295400" cy="60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9" name="Google Shape;249;p15"/>
            <p:cNvCxnSpPr/>
            <p:nvPr/>
          </p:nvCxnSpPr>
          <p:spPr>
            <a:xfrm rot="10800000" flipH="1">
              <a:off x="4740275" y="3892550"/>
              <a:ext cx="1447800" cy="1219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0" name="Google Shape;250;p15"/>
            <p:cNvCxnSpPr/>
            <p:nvPr/>
          </p:nvCxnSpPr>
          <p:spPr>
            <a:xfrm rot="10800000" flipH="1">
              <a:off x="4740275" y="3663950"/>
              <a:ext cx="1219200" cy="304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1" name="Google Shape;251;p15"/>
            <p:cNvCxnSpPr/>
            <p:nvPr/>
          </p:nvCxnSpPr>
          <p:spPr>
            <a:xfrm>
              <a:off x="4816475" y="2597150"/>
              <a:ext cx="1143000" cy="762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2" name="Google Shape;252;p15"/>
            <p:cNvCxnSpPr/>
            <p:nvPr/>
          </p:nvCxnSpPr>
          <p:spPr>
            <a:xfrm rot="10800000" flipH="1">
              <a:off x="4664075" y="5187950"/>
              <a:ext cx="2438400" cy="7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3" name="Google Shape;253;p15"/>
            <p:cNvCxnSpPr/>
            <p:nvPr/>
          </p:nvCxnSpPr>
          <p:spPr>
            <a:xfrm>
              <a:off x="6721475" y="3587750"/>
              <a:ext cx="106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54" name="Google Shape;254;p15"/>
            <p:cNvSpPr/>
            <p:nvPr/>
          </p:nvSpPr>
          <p:spPr>
            <a:xfrm>
              <a:off x="7788275" y="30543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Fin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55" name="Google Shape;255;p15"/>
            <p:cNvCxnSpPr/>
            <p:nvPr/>
          </p:nvCxnSpPr>
          <p:spPr>
            <a:xfrm rot="10800000" flipH="1">
              <a:off x="7483475" y="3740150"/>
              <a:ext cx="533400" cy="99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56" name="Google Shape;256;p15"/>
            <p:cNvSpPr txBox="1"/>
            <p:nvPr/>
          </p:nvSpPr>
          <p:spPr>
            <a:xfrm>
              <a:off x="1219199" y="2428875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1500188" y="342900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8" name="Google Shape;258;p15"/>
            <p:cNvSpPr txBox="1"/>
            <p:nvPr/>
          </p:nvSpPr>
          <p:spPr>
            <a:xfrm>
              <a:off x="3216275" y="206375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9" name="Google Shape;259;p15"/>
            <p:cNvSpPr txBox="1"/>
            <p:nvPr/>
          </p:nvSpPr>
          <p:spPr>
            <a:xfrm>
              <a:off x="3140075" y="374015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0" name="Google Shape;260;p15"/>
            <p:cNvSpPr txBox="1"/>
            <p:nvPr/>
          </p:nvSpPr>
          <p:spPr>
            <a:xfrm>
              <a:off x="5273674" y="267335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5273674" y="343535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7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2" name="Google Shape;262;p15"/>
            <p:cNvSpPr txBox="1"/>
            <p:nvPr/>
          </p:nvSpPr>
          <p:spPr>
            <a:xfrm>
              <a:off x="5121275" y="427355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3" name="Google Shape;263;p15"/>
            <p:cNvSpPr txBox="1"/>
            <p:nvPr/>
          </p:nvSpPr>
          <p:spPr>
            <a:xfrm>
              <a:off x="3292475" y="450215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4" name="Google Shape;264;p15"/>
            <p:cNvSpPr txBox="1"/>
            <p:nvPr/>
          </p:nvSpPr>
          <p:spPr>
            <a:xfrm>
              <a:off x="5730875" y="488315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5" name="Google Shape;265;p15"/>
            <p:cNvSpPr txBox="1"/>
            <p:nvPr/>
          </p:nvSpPr>
          <p:spPr>
            <a:xfrm>
              <a:off x="7407275" y="4044950"/>
              <a:ext cx="39968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 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6" name="Google Shape;266;p15"/>
            <p:cNvSpPr txBox="1"/>
            <p:nvPr/>
          </p:nvSpPr>
          <p:spPr>
            <a:xfrm>
              <a:off x="7026275" y="3282950"/>
              <a:ext cx="336446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274" name="Google Shape;274;p16"/>
          <p:cNvSpPr txBox="1"/>
          <p:nvPr/>
        </p:nvSpPr>
        <p:spPr>
          <a:xfrm>
            <a:off x="4210051" y="1571626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5" name="Google Shape;275;p16"/>
          <p:cNvGrpSpPr/>
          <p:nvPr/>
        </p:nvGrpSpPr>
        <p:grpSpPr>
          <a:xfrm>
            <a:off x="2062833" y="1800227"/>
            <a:ext cx="7813685" cy="4971379"/>
            <a:chOff x="168275" y="2641872"/>
            <a:chExt cx="8807555" cy="3960661"/>
          </a:xfrm>
        </p:grpSpPr>
        <p:sp>
          <p:nvSpPr>
            <p:cNvPr id="276" name="Google Shape;276;p16"/>
            <p:cNvSpPr txBox="1"/>
            <p:nvPr/>
          </p:nvSpPr>
          <p:spPr>
            <a:xfrm>
              <a:off x="1790700" y="2641872"/>
              <a:ext cx="809419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Te=0|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7" name="Google Shape;277;p16"/>
            <p:cNvSpPr txBox="1"/>
            <p:nvPr/>
          </p:nvSpPr>
          <p:spPr>
            <a:xfrm>
              <a:off x="2690124" y="2659335"/>
              <a:ext cx="1097314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Ta=6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8" name="Google Shape;278;p16"/>
            <p:cNvGrpSpPr/>
            <p:nvPr/>
          </p:nvGrpSpPr>
          <p:grpSpPr>
            <a:xfrm>
              <a:off x="168275" y="2827610"/>
              <a:ext cx="8807555" cy="3774923"/>
              <a:chOff x="168275" y="1911350"/>
              <a:chExt cx="8807555" cy="3774923"/>
            </a:xfrm>
          </p:grpSpPr>
          <p:sp>
            <p:nvSpPr>
              <p:cNvPr id="279" name="Google Shape;279;p16"/>
              <p:cNvSpPr/>
              <p:nvPr/>
            </p:nvSpPr>
            <p:spPr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ini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9" name="Google Shape;289;p16"/>
              <p:cNvSpPr txBox="1"/>
              <p:nvPr/>
            </p:nvSpPr>
            <p:spPr>
              <a:xfrm>
                <a:off x="2454275" y="2063750"/>
                <a:ext cx="208228" cy="367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2400"/>
                </a:pPr>
                <a:endParaRPr sz="2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0" name="Google Shape;290;p16"/>
              <p:cNvSpPr txBox="1"/>
              <p:nvPr/>
            </p:nvSpPr>
            <p:spPr>
              <a:xfrm>
                <a:off x="2362200" y="2276475"/>
                <a:ext cx="34728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2301875" y="3968750"/>
                <a:ext cx="32379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283075" y="2368550"/>
                <a:ext cx="34728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206875" y="4883150"/>
                <a:ext cx="309341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94" name="Google Shape;294;p16"/>
              <p:cNvCxnSpPr/>
              <p:nvPr/>
            </p:nvCxnSpPr>
            <p:spPr>
              <a:xfrm rot="10800000" flipH="1">
                <a:off x="1235075" y="2520950"/>
                <a:ext cx="9906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95" name="Google Shape;295;p16"/>
              <p:cNvCxnSpPr/>
              <p:nvPr/>
            </p:nvCxnSpPr>
            <p:spPr>
              <a:xfrm rot="10800000" flipH="1">
                <a:off x="2835275" y="4044950"/>
                <a:ext cx="11430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96" name="Google Shape;296;p16"/>
              <p:cNvCxnSpPr/>
              <p:nvPr/>
            </p:nvCxnSpPr>
            <p:spPr>
              <a:xfrm>
                <a:off x="1082675" y="3359150"/>
                <a:ext cx="1066800" cy="5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97" name="Google Shape;297;p16"/>
              <p:cNvCxnSpPr/>
              <p:nvPr/>
            </p:nvCxnSpPr>
            <p:spPr>
              <a:xfrm>
                <a:off x="2911475" y="2368550"/>
                <a:ext cx="12192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98" name="Google Shape;298;p16"/>
              <p:cNvCxnSpPr/>
              <p:nvPr/>
            </p:nvCxnSpPr>
            <p:spPr>
              <a:xfrm>
                <a:off x="2682875" y="4349750"/>
                <a:ext cx="1295400" cy="60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99" name="Google Shape;299;p16"/>
              <p:cNvCxnSpPr/>
              <p:nvPr/>
            </p:nvCxnSpPr>
            <p:spPr>
              <a:xfrm rot="10800000" flipH="1">
                <a:off x="4740275" y="3892550"/>
                <a:ext cx="1447800" cy="1219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0" name="Google Shape;300;p16"/>
              <p:cNvCxnSpPr/>
              <p:nvPr/>
            </p:nvCxnSpPr>
            <p:spPr>
              <a:xfrm rot="10800000" flipH="1">
                <a:off x="4740275" y="3663950"/>
                <a:ext cx="1219200" cy="30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1" name="Google Shape;301;p16"/>
              <p:cNvCxnSpPr/>
              <p:nvPr/>
            </p:nvCxnSpPr>
            <p:spPr>
              <a:xfrm>
                <a:off x="4816475" y="2597150"/>
                <a:ext cx="1143000" cy="76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2" name="Google Shape;302;p16"/>
              <p:cNvCxnSpPr/>
              <p:nvPr/>
            </p:nvCxnSpPr>
            <p:spPr>
              <a:xfrm rot="10800000" flipH="1">
                <a:off x="4664075" y="5187950"/>
                <a:ext cx="24384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3" name="Google Shape;303;p16"/>
              <p:cNvCxnSpPr/>
              <p:nvPr/>
            </p:nvCxnSpPr>
            <p:spPr>
              <a:xfrm>
                <a:off x="6721475" y="3587750"/>
                <a:ext cx="106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" name="Google Shape;304;p16"/>
              <p:cNvSpPr/>
              <p:nvPr/>
            </p:nvSpPr>
            <p:spPr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Fin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305" name="Google Shape;305;p16"/>
              <p:cNvCxnSpPr/>
              <p:nvPr/>
            </p:nvCxnSpPr>
            <p:spPr>
              <a:xfrm rot="10800000" flipH="1">
                <a:off x="7483475" y="3740150"/>
                <a:ext cx="533400" cy="99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" name="Google Shape;306;p16"/>
              <p:cNvSpPr txBox="1"/>
              <p:nvPr/>
            </p:nvSpPr>
            <p:spPr>
              <a:xfrm>
                <a:off x="1219199" y="2428875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1500188" y="342900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08" name="Google Shape;308;p16"/>
              <p:cNvSpPr txBox="1"/>
              <p:nvPr/>
            </p:nvSpPr>
            <p:spPr>
              <a:xfrm>
                <a:off x="3216275" y="20637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09" name="Google Shape;309;p16"/>
              <p:cNvSpPr txBox="1"/>
              <p:nvPr/>
            </p:nvSpPr>
            <p:spPr>
              <a:xfrm>
                <a:off x="3140075" y="37401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0" name="Google Shape;310;p16"/>
              <p:cNvSpPr txBox="1"/>
              <p:nvPr/>
            </p:nvSpPr>
            <p:spPr>
              <a:xfrm>
                <a:off x="5273674" y="26733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1" name="Google Shape;311;p16"/>
              <p:cNvSpPr txBox="1"/>
              <p:nvPr/>
            </p:nvSpPr>
            <p:spPr>
              <a:xfrm>
                <a:off x="5273674" y="34353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5121275" y="42735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3" name="Google Shape;313;p16"/>
              <p:cNvSpPr txBox="1"/>
              <p:nvPr/>
            </p:nvSpPr>
            <p:spPr>
              <a:xfrm>
                <a:off x="3292475" y="45021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4" name="Google Shape;314;p16"/>
              <p:cNvSpPr txBox="1"/>
              <p:nvPr/>
            </p:nvSpPr>
            <p:spPr>
              <a:xfrm>
                <a:off x="5730875" y="48831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5" name="Google Shape;315;p16"/>
              <p:cNvSpPr txBox="1"/>
              <p:nvPr/>
            </p:nvSpPr>
            <p:spPr>
              <a:xfrm>
                <a:off x="7407275" y="40449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6" name="Google Shape;316;p16"/>
              <p:cNvSpPr txBox="1"/>
              <p:nvPr/>
            </p:nvSpPr>
            <p:spPr>
              <a:xfrm>
                <a:off x="1768474" y="3511550"/>
                <a:ext cx="840758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Te=0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3902075" y="1911350"/>
                <a:ext cx="990600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Te=2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8" name="Google Shape;318;p16"/>
              <p:cNvSpPr txBox="1"/>
              <p:nvPr/>
            </p:nvSpPr>
            <p:spPr>
              <a:xfrm>
                <a:off x="3436529" y="3511550"/>
                <a:ext cx="925302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Te=5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9" name="Google Shape;319;p16"/>
              <p:cNvSpPr txBox="1"/>
              <p:nvPr/>
            </p:nvSpPr>
            <p:spPr>
              <a:xfrm>
                <a:off x="3140075" y="5187950"/>
                <a:ext cx="1069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Te=5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0" name="Google Shape;320;p16"/>
              <p:cNvSpPr txBox="1"/>
              <p:nvPr/>
            </p:nvSpPr>
            <p:spPr>
              <a:xfrm>
                <a:off x="5730875" y="2901950"/>
                <a:ext cx="81664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Te=12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1" name="Google Shape;321;p16"/>
              <p:cNvSpPr txBox="1"/>
              <p:nvPr/>
            </p:nvSpPr>
            <p:spPr>
              <a:xfrm>
                <a:off x="6495431" y="5416550"/>
                <a:ext cx="1066800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Te=9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7026275" y="3282950"/>
                <a:ext cx="33644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3" name="Google Shape;323;p16"/>
              <p:cNvSpPr txBox="1"/>
              <p:nvPr/>
            </p:nvSpPr>
            <p:spPr>
              <a:xfrm>
                <a:off x="8016875" y="3740150"/>
                <a:ext cx="958955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Te=17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4" name="Google Shape;324;p16"/>
              <p:cNvSpPr txBox="1"/>
              <p:nvPr/>
            </p:nvSpPr>
            <p:spPr>
              <a:xfrm>
                <a:off x="7559676" y="2673350"/>
                <a:ext cx="1209230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Ta=17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6"/>
              <p:cNvSpPr txBox="1"/>
              <p:nvPr/>
            </p:nvSpPr>
            <p:spPr>
              <a:xfrm>
                <a:off x="6416675" y="2901950"/>
                <a:ext cx="829294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Ta=12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6" name="Google Shape;326;p16"/>
              <p:cNvSpPr txBox="1"/>
              <p:nvPr/>
            </p:nvSpPr>
            <p:spPr>
              <a:xfrm>
                <a:off x="7712073" y="5035550"/>
                <a:ext cx="1234522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Ta=13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6"/>
              <p:cNvSpPr txBox="1"/>
              <p:nvPr/>
            </p:nvSpPr>
            <p:spPr>
              <a:xfrm>
                <a:off x="4587875" y="5340350"/>
                <a:ext cx="1085485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Ta=8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6"/>
              <p:cNvSpPr txBox="1"/>
              <p:nvPr/>
            </p:nvSpPr>
            <p:spPr>
              <a:xfrm>
                <a:off x="4314719" y="3511550"/>
                <a:ext cx="897962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Ta=5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9" name="Google Shape;329;p16"/>
              <p:cNvSpPr txBox="1"/>
              <p:nvPr/>
            </p:nvSpPr>
            <p:spPr>
              <a:xfrm>
                <a:off x="4664075" y="2063750"/>
                <a:ext cx="765175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Ta=8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6"/>
              <p:cNvSpPr txBox="1"/>
              <p:nvPr/>
            </p:nvSpPr>
            <p:spPr>
              <a:xfrm>
                <a:off x="2454274" y="3587750"/>
                <a:ext cx="864991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Ta=0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1" name="Google Shape;331;p16"/>
              <p:cNvCxnSpPr/>
              <p:nvPr/>
            </p:nvCxnSpPr>
            <p:spPr>
              <a:xfrm>
                <a:off x="930275" y="3435350"/>
                <a:ext cx="1143000" cy="762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32" name="Google Shape;332;p16"/>
              <p:cNvCxnSpPr/>
              <p:nvPr/>
            </p:nvCxnSpPr>
            <p:spPr>
              <a:xfrm>
                <a:off x="2835275" y="4197350"/>
                <a:ext cx="1143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33" name="Google Shape;333;p16"/>
              <p:cNvCxnSpPr/>
              <p:nvPr/>
            </p:nvCxnSpPr>
            <p:spPr>
              <a:xfrm rot="10800000" flipH="1">
                <a:off x="4664075" y="3740150"/>
                <a:ext cx="1371600" cy="381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34" name="Google Shape;334;p16"/>
              <p:cNvCxnSpPr/>
              <p:nvPr/>
            </p:nvCxnSpPr>
            <p:spPr>
              <a:xfrm>
                <a:off x="6721475" y="3663950"/>
                <a:ext cx="1295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341" name="Google Shape;34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>
              <a:buSzPct val="100000"/>
            </a:pPr>
            <a:r>
              <a:rPr lang="es-AR" dirty="0"/>
              <a:t>Munier,  Manual de PERT –CPM 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2"/>
          </p:nvPr>
        </p:nvSpPr>
        <p:spPr>
          <a:xfrm>
            <a:off x="702658" y="1678123"/>
            <a:ext cx="765183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1" indent="-457200">
              <a:spcBef>
                <a:spcPts val="0"/>
              </a:spcBef>
              <a:buSzPct val="108108"/>
              <a:buFont typeface="Wingdings" panose="05000000000000000000" pitchFamily="2" charset="2"/>
              <a:buChar char="v"/>
            </a:pPr>
            <a:r>
              <a:rPr lang="es-AR" sz="3200" b="1" dirty="0"/>
              <a:t>Fechas Tempranas</a:t>
            </a:r>
            <a:endParaRPr dirty="0"/>
          </a:p>
          <a:p>
            <a:pPr marL="347472" lvl="1" indent="-342900">
              <a:spcBef>
                <a:spcPts val="600"/>
              </a:spcBef>
              <a:buSzPct val="108108"/>
            </a:pPr>
            <a:r>
              <a:rPr lang="es-AR" sz="3200" dirty="0"/>
              <a:t>TeJ = TeI + tlJ</a:t>
            </a:r>
            <a:endParaRPr sz="3200" dirty="0"/>
          </a:p>
          <a:p>
            <a:pPr marL="347472" lvl="1" indent="-342900">
              <a:spcBef>
                <a:spcPts val="600"/>
              </a:spcBef>
              <a:buSzPct val="108108"/>
            </a:pPr>
            <a:r>
              <a:rPr lang="es-AR" sz="3200" dirty="0"/>
              <a:t>Donde  </a:t>
            </a:r>
            <a:endParaRPr dirty="0"/>
          </a:p>
          <a:p>
            <a:pPr marL="548640" lvl="2" indent="-548640">
              <a:spcBef>
                <a:spcPts val="600"/>
              </a:spcBef>
              <a:buSzPct val="108108"/>
            </a:pPr>
            <a:r>
              <a:rPr lang="es-AR" sz="3200" dirty="0"/>
              <a:t>TeJ =  fecha más temprana del nodo destino </a:t>
            </a:r>
            <a:endParaRPr dirty="0"/>
          </a:p>
          <a:p>
            <a:pPr marL="548640" lvl="2" indent="-548640">
              <a:spcBef>
                <a:spcPts val="600"/>
              </a:spcBef>
              <a:buSzPct val="108108"/>
            </a:pPr>
            <a:r>
              <a:rPr lang="es-AR" sz="3200" dirty="0"/>
              <a:t>TeI = fecha más temprana del nodo origen </a:t>
            </a:r>
            <a:endParaRPr dirty="0"/>
          </a:p>
          <a:p>
            <a:pPr marL="548640" lvl="2" indent="-548640">
              <a:spcBef>
                <a:spcPts val="600"/>
              </a:spcBef>
              <a:buSzPct val="108108"/>
            </a:pPr>
            <a:r>
              <a:rPr lang="es-AR" sz="3200" dirty="0"/>
              <a:t>tIJ  = duración de la tarea desde el nodo I hasta el nodo J</a:t>
            </a:r>
            <a:endParaRPr dirty="0"/>
          </a:p>
          <a:p>
            <a:pPr marL="548640" lvl="2" indent="-548640">
              <a:spcBef>
                <a:spcPts val="600"/>
              </a:spcBef>
              <a:buSzPct val="108108"/>
            </a:pPr>
            <a:r>
              <a:rPr lang="es-AR" sz="3200" dirty="0"/>
              <a:t>Si hay más de un camino ... Max (TeJ1, TeJ2..)</a:t>
            </a:r>
            <a:endParaRPr dirty="0"/>
          </a:p>
          <a:p>
            <a:pPr marL="91440" indent="0">
              <a:spcBef>
                <a:spcPts val="1300"/>
              </a:spcBef>
              <a:buSzPct val="108108"/>
              <a:buNone/>
            </a:pPr>
            <a:endParaRPr sz="3200" dirty="0"/>
          </a:p>
        </p:txBody>
      </p:sp>
      <p:sp>
        <p:nvSpPr>
          <p:cNvPr id="344" name="Google Shape;344;p17"/>
          <p:cNvSpPr/>
          <p:nvPr/>
        </p:nvSpPr>
        <p:spPr>
          <a:xfrm>
            <a:off x="7032104" y="116633"/>
            <a:ext cx="4248472" cy="2735978"/>
          </a:xfrm>
          <a:prstGeom prst="wedgeRoundRectCallout">
            <a:avLst>
              <a:gd name="adj1" fmla="val -50474"/>
              <a:gd name="adj2" fmla="val 20771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p17"/>
          <p:cNvGraphicFramePr/>
          <p:nvPr/>
        </p:nvGraphicFramePr>
        <p:xfrm>
          <a:off x="7176120" y="626029"/>
          <a:ext cx="3384375" cy="1920290"/>
        </p:xfrm>
        <a:graphic>
          <a:graphicData uri="http://schemas.openxmlformats.org/drawingml/2006/table">
            <a:tbl>
              <a:tblPr>
                <a:noFill/>
                <a:tableStyleId>{3CB65AB1-12CD-4928-94E2-027FF63208B2}</a:tableStyleId>
              </a:tblPr>
              <a:tblGrid>
                <a:gridCol w="75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Tarea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Precedida por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Duración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352" name="Google Shape;35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>
              <a:buSzPct val="100000"/>
            </a:pPr>
            <a:r>
              <a:rPr lang="es-AR" dirty="0"/>
              <a:t>Munier,  Manual de PERT –CPM </a:t>
            </a:r>
            <a:endParaRPr dirty="0"/>
          </a:p>
          <a:p>
            <a:pPr marL="91440" indent="-91440">
              <a:buSzPct val="100000"/>
            </a:pPr>
            <a:endParaRPr dirty="0"/>
          </a:p>
        </p:txBody>
      </p:sp>
      <p:sp>
        <p:nvSpPr>
          <p:cNvPr id="353" name="Google Shape;353;p18"/>
          <p:cNvSpPr txBox="1">
            <a:spLocks noGrp="1"/>
          </p:cNvSpPr>
          <p:nvPr>
            <p:ph type="body" idx="2"/>
          </p:nvPr>
        </p:nvSpPr>
        <p:spPr>
          <a:xfrm>
            <a:off x="739519" y="1655874"/>
            <a:ext cx="765183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b="1" dirty="0"/>
              <a:t>Fechas Tardías</a:t>
            </a:r>
            <a:endParaRPr dirty="0"/>
          </a:p>
          <a:p>
            <a:pPr marL="347472" lvl="1" indent="-342900">
              <a:spcBef>
                <a:spcPts val="600"/>
              </a:spcBef>
              <a:buSzPts val="3200"/>
            </a:pPr>
            <a:r>
              <a:rPr lang="es-AR" sz="3200" dirty="0"/>
              <a:t>TaI = TaJ – tIJ</a:t>
            </a:r>
            <a:endParaRPr sz="3200" dirty="0"/>
          </a:p>
          <a:p>
            <a:pPr marL="347472" lvl="1" indent="-342900">
              <a:spcBef>
                <a:spcPts val="600"/>
              </a:spcBef>
              <a:buSzPts val="3200"/>
            </a:pPr>
            <a:r>
              <a:rPr lang="es-AR" sz="3200" dirty="0"/>
              <a:t>Donde  </a:t>
            </a:r>
            <a:endParaRPr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TaI =  fecha más tardía del nodo origen</a:t>
            </a:r>
            <a:endParaRPr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TaJ = fecha más tardía del nodo destino </a:t>
            </a:r>
            <a:endParaRPr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 tIJ  = duración de la tarea desde el nodo I hasta el nodo J</a:t>
            </a:r>
            <a:endParaRPr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Si hay más de un camino ... Min (TaJ1, TaJ2..)</a:t>
            </a:r>
            <a:endParaRPr dirty="0"/>
          </a:p>
          <a:p>
            <a:pPr marL="91440" indent="0">
              <a:spcBef>
                <a:spcPts val="1300"/>
              </a:spcBef>
              <a:buSzPts val="320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"/>
          <p:cNvSpPr txBox="1"/>
          <p:nvPr/>
        </p:nvSpPr>
        <p:spPr>
          <a:xfrm>
            <a:off x="2100000" y="4586220"/>
            <a:ext cx="9747943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s-AR" sz="5400" b="1" dirty="0">
                <a:solidFill>
                  <a:schemeClr val="accent5"/>
                </a:solidFill>
              </a:rPr>
              <a:t>Planificación Temporal</a:t>
            </a:r>
          </a:p>
        </p:txBody>
      </p:sp>
      <p:sp>
        <p:nvSpPr>
          <p:cNvPr id="1402" name="Google Shape;1402;p2"/>
          <p:cNvSpPr txBox="1"/>
          <p:nvPr/>
        </p:nvSpPr>
        <p:spPr>
          <a:xfrm>
            <a:off x="1937640" y="4359600"/>
            <a:ext cx="692172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"/>
          <p:cNvSpPr txBox="1"/>
          <p:nvPr/>
        </p:nvSpPr>
        <p:spPr>
          <a:xfrm>
            <a:off x="2100000" y="5661360"/>
            <a:ext cx="3312000" cy="6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3891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Ingeniería de Software II – 2024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3891F">
                  <a:lumMod val="75000"/>
                </a:srgbClr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3891F">
                  <a:lumMod val="75000"/>
                </a:srgbClr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623393" y="220121"/>
            <a:ext cx="1028409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361" name="Google Shape;36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>
              <a:buSzPct val="100000"/>
            </a:pPr>
            <a:r>
              <a:rPr lang="es-AR" dirty="0"/>
              <a:t>Munier,  Manual de PERT –CPM </a:t>
            </a:r>
            <a:endParaRPr dirty="0"/>
          </a:p>
          <a:p>
            <a:pPr marL="91440" indent="-91440">
              <a:buSzPct val="100000"/>
            </a:pPr>
            <a:endParaRPr dirty="0"/>
          </a:p>
        </p:txBody>
      </p:sp>
      <p:sp>
        <p:nvSpPr>
          <p:cNvPr id="362" name="Google Shape;362;p19"/>
          <p:cNvSpPr txBox="1">
            <a:spLocks noGrp="1"/>
          </p:cNvSpPr>
          <p:nvPr>
            <p:ph type="body" idx="2"/>
          </p:nvPr>
        </p:nvSpPr>
        <p:spPr>
          <a:xfrm>
            <a:off x="623393" y="1413362"/>
            <a:ext cx="9121855" cy="403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b="1" dirty="0"/>
              <a:t>Margen Total</a:t>
            </a:r>
            <a:endParaRPr dirty="0"/>
          </a:p>
          <a:p>
            <a:pPr marL="347472" lvl="1" indent="-342900">
              <a:spcBef>
                <a:spcPts val="600"/>
              </a:spcBef>
              <a:buSzPts val="3200"/>
            </a:pPr>
            <a:r>
              <a:rPr lang="es-AR" sz="3200" dirty="0"/>
              <a:t>Mt = TaJ – TeI - tIJ </a:t>
            </a:r>
            <a:endParaRPr dirty="0"/>
          </a:p>
          <a:p>
            <a:pPr marL="347472" lvl="1" indent="-342900">
              <a:spcBef>
                <a:spcPts val="600"/>
              </a:spcBef>
              <a:buSzPts val="3200"/>
            </a:pPr>
            <a:r>
              <a:rPr lang="es-AR" sz="3200" dirty="0"/>
              <a:t>Donde  </a:t>
            </a:r>
            <a:endParaRPr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TaJ = fecha tardía del nodo destino</a:t>
            </a:r>
            <a:endParaRPr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TeI = fecha temprana del nodo origen</a:t>
            </a:r>
            <a:endParaRPr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 tIJ = duración de la tarea desde el nodo I hasta el nodo J</a:t>
            </a:r>
            <a:endParaRPr dirty="0"/>
          </a:p>
          <a:p>
            <a:pPr marL="548640" lvl="2" indent="-548640">
              <a:spcBef>
                <a:spcPts val="600"/>
              </a:spcBef>
              <a:buClr>
                <a:srgbClr val="FF3F40"/>
              </a:buClr>
              <a:buSzPts val="2400"/>
            </a:pPr>
            <a:r>
              <a:rPr lang="es-AR" sz="2400" dirty="0">
                <a:solidFill>
                  <a:srgbClr val="FF3F40"/>
                </a:solidFill>
              </a:rPr>
              <a:t>OBSERVAR que el Margen  total también puede calcularse como MtJ= TaJ-TeJ</a:t>
            </a:r>
            <a:endParaRPr sz="2400" dirty="0">
              <a:solidFill>
                <a:srgbClr val="FF3F40"/>
              </a:solidFill>
            </a:endParaRPr>
          </a:p>
          <a:p>
            <a:pPr marL="548640" lvl="2" indent="-548640">
              <a:spcBef>
                <a:spcPts val="600"/>
              </a:spcBef>
              <a:buClr>
                <a:srgbClr val="FF3F40"/>
              </a:buClr>
              <a:buSzPts val="2400"/>
            </a:pPr>
            <a:r>
              <a:rPr lang="es-AR" sz="2400" dirty="0">
                <a:solidFill>
                  <a:srgbClr val="FF3F40"/>
                </a:solidFill>
              </a:rPr>
              <a:t>Es decir como la diferencia entre la fecha más tardía y más temprana del mismo nodo</a:t>
            </a:r>
            <a:endParaRPr dirty="0"/>
          </a:p>
          <a:p>
            <a:pPr marL="548640" lvl="2" indent="-345440">
              <a:spcBef>
                <a:spcPts val="600"/>
              </a:spcBef>
              <a:buSzPts val="3200"/>
              <a:buNone/>
            </a:pPr>
            <a:endParaRPr sz="3200" dirty="0"/>
          </a:p>
          <a:p>
            <a:pPr marL="91440" indent="0">
              <a:spcBef>
                <a:spcPts val="1300"/>
              </a:spcBef>
              <a:buSzPts val="320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370" name="Google Shape;37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>
              <a:buSzPct val="100000"/>
            </a:pPr>
            <a:r>
              <a:rPr lang="es-AR" dirty="0"/>
              <a:t>Munier,  Manual de PERT –CPM </a:t>
            </a:r>
            <a:endParaRPr dirty="0"/>
          </a:p>
          <a:p>
            <a:pPr marL="91440" indent="-91440">
              <a:buSzPct val="100000"/>
            </a:pPr>
            <a:endParaRPr dirty="0"/>
          </a:p>
        </p:txBody>
      </p:sp>
      <p:sp>
        <p:nvSpPr>
          <p:cNvPr id="371" name="Google Shape;371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472" lvl="1" indent="-342900"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s-AR" sz="3200" b="1" dirty="0">
                <a:solidFill>
                  <a:srgbClr val="FF0000"/>
                </a:solidFill>
              </a:rPr>
              <a:t>¿Qué ocurre cuando tengo un margen total de por ej. 6 días?</a:t>
            </a:r>
            <a:endParaRPr dirty="0"/>
          </a:p>
          <a:p>
            <a:pPr marL="548640" lvl="2" indent="-345440">
              <a:spcBef>
                <a:spcPts val="600"/>
              </a:spcBef>
              <a:buSzPts val="3200"/>
              <a:buNone/>
            </a:pPr>
            <a:endParaRPr sz="3200"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 Significa que la tarea puede iniciarse con 6 días de retraso sin que ello afecte a la duración total del proyecto.</a:t>
            </a:r>
            <a:endParaRPr dirty="0"/>
          </a:p>
          <a:p>
            <a:pPr marL="347472" lvl="1" indent="-139700">
              <a:spcBef>
                <a:spcPts val="600"/>
              </a:spcBef>
              <a:buSzPts val="3200"/>
              <a:buNone/>
            </a:pPr>
            <a:endParaRPr sz="3200" dirty="0"/>
          </a:p>
          <a:p>
            <a:pPr marL="91440" indent="0">
              <a:spcBef>
                <a:spcPts val="1300"/>
              </a:spcBef>
              <a:buSzPts val="320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379" name="Google Shape;37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>
              <a:buSzPct val="100000"/>
            </a:pPr>
            <a:r>
              <a:rPr lang="es-AR" dirty="0"/>
              <a:t>Munier,  Manual de PERT –CPM </a:t>
            </a:r>
            <a:endParaRPr dirty="0"/>
          </a:p>
          <a:p>
            <a:pPr marL="91440" indent="-91440">
              <a:buSzPct val="100000"/>
            </a:pPr>
            <a:endParaRPr dirty="0"/>
          </a:p>
        </p:txBody>
      </p:sp>
      <p:sp>
        <p:nvSpPr>
          <p:cNvPr id="380" name="Google Shape;380;p21"/>
          <p:cNvSpPr txBox="1">
            <a:spLocks noGrp="1"/>
          </p:cNvSpPr>
          <p:nvPr>
            <p:ph type="body" idx="2"/>
          </p:nvPr>
        </p:nvSpPr>
        <p:spPr>
          <a:xfrm>
            <a:off x="869770" y="1661808"/>
            <a:ext cx="10284095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68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AR" sz="3200" b="1" dirty="0">
                <a:solidFill>
                  <a:srgbClr val="FF0000"/>
                </a:solidFill>
              </a:rPr>
              <a:t>¿Qué ocurre cuando el margen total es 0?</a:t>
            </a:r>
            <a:endParaRPr dirty="0"/>
          </a:p>
          <a:p>
            <a:pPr marL="548640" lvl="2" indent="-548640">
              <a:spcBef>
                <a:spcPts val="600"/>
              </a:spcBef>
              <a:buSzPct val="100000"/>
            </a:pPr>
            <a:r>
              <a:rPr lang="es-AR" sz="3200" dirty="0"/>
              <a:t>Significa que no hay margen y que esa tarea hay que iniciarla y finalizarla en las fechas más tempranas.</a:t>
            </a:r>
            <a:endParaRPr dirty="0"/>
          </a:p>
          <a:p>
            <a:pPr marL="548640" lvl="2" indent="-548640">
              <a:spcBef>
                <a:spcPts val="600"/>
              </a:spcBef>
              <a:buSzPct val="100000"/>
            </a:pPr>
            <a:r>
              <a:rPr lang="es-AR" sz="3200" dirty="0"/>
              <a:t>Puntualmente estas tareas con margen cero serían críticas.</a:t>
            </a:r>
            <a:endParaRPr dirty="0"/>
          </a:p>
          <a:p>
            <a:pPr marL="360680" indent="-457200">
              <a:spcBef>
                <a:spcPts val="130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AR" sz="3200" dirty="0"/>
              <a:t>El camino formado por una sucesión de tareas críticas recibe el nombre de camino crítico.</a:t>
            </a:r>
            <a:endParaRPr dirty="0"/>
          </a:p>
          <a:p>
            <a:pPr marL="360680" indent="-457200">
              <a:spcBef>
                <a:spcPts val="130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AR" sz="3200" dirty="0"/>
              <a:t>El camino crítico puede obtenerse utilizando el cálculo del margen total.</a:t>
            </a:r>
            <a:endParaRPr dirty="0"/>
          </a:p>
          <a:p>
            <a:pPr marL="91440" indent="0">
              <a:spcBef>
                <a:spcPts val="1300"/>
              </a:spcBef>
              <a:buSzPct val="100000"/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388" name="Google Shape;388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indent="-91440"/>
            <a:endParaRPr dirty="0"/>
          </a:p>
        </p:txBody>
      </p:sp>
      <p:sp>
        <p:nvSpPr>
          <p:cNvPr id="389" name="Google Shape;389;p2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AR" sz="3200" dirty="0"/>
              <a:t>Ejemplo</a:t>
            </a:r>
            <a:endParaRPr dirty="0"/>
          </a:p>
          <a:p>
            <a:pPr marL="91440" indent="0">
              <a:spcBef>
                <a:spcPts val="1300"/>
              </a:spcBef>
              <a:buSzPts val="3200"/>
              <a:buNone/>
            </a:pPr>
            <a:endParaRPr sz="3200" dirty="0"/>
          </a:p>
        </p:txBody>
      </p:sp>
      <p:graphicFrame>
        <p:nvGraphicFramePr>
          <p:cNvPr id="391" name="Google Shape;391;p22"/>
          <p:cNvGraphicFramePr/>
          <p:nvPr/>
        </p:nvGraphicFramePr>
        <p:xfrm>
          <a:off x="3773742" y="1998481"/>
          <a:ext cx="5593375" cy="4726700"/>
        </p:xfrm>
        <a:graphic>
          <a:graphicData uri="http://schemas.openxmlformats.org/drawingml/2006/table">
            <a:tbl>
              <a:tblPr>
                <a:noFill/>
                <a:tableStyleId>{3CB65AB1-12CD-4928-94E2-027FF63208B2}</a:tableStyleId>
              </a:tblPr>
              <a:tblGrid>
                <a:gridCol w="145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Tarea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Precedida por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Duración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C-D-E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s-AR" sz="28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634114" y="120454"/>
            <a:ext cx="1028409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399" name="Google Shape;399;p23"/>
          <p:cNvSpPr txBox="1"/>
          <p:nvPr/>
        </p:nvSpPr>
        <p:spPr>
          <a:xfrm>
            <a:off x="4210051" y="1571626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0" name="Google Shape;400;p23"/>
          <p:cNvGrpSpPr/>
          <p:nvPr/>
        </p:nvGrpSpPr>
        <p:grpSpPr>
          <a:xfrm>
            <a:off x="1628275" y="1800227"/>
            <a:ext cx="8734925" cy="4971379"/>
            <a:chOff x="168275" y="2641872"/>
            <a:chExt cx="8665247" cy="3960661"/>
          </a:xfrm>
        </p:grpSpPr>
        <p:sp>
          <p:nvSpPr>
            <p:cNvPr id="401" name="Google Shape;401;p23"/>
            <p:cNvSpPr txBox="1"/>
            <p:nvPr/>
          </p:nvSpPr>
          <p:spPr>
            <a:xfrm>
              <a:off x="1790700" y="2641872"/>
              <a:ext cx="809419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Te=0|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2" name="Google Shape;402;p23"/>
            <p:cNvSpPr txBox="1"/>
            <p:nvPr/>
          </p:nvSpPr>
          <p:spPr>
            <a:xfrm>
              <a:off x="2690124" y="2659335"/>
              <a:ext cx="636390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Ta=6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23"/>
            <p:cNvGrpSpPr/>
            <p:nvPr/>
          </p:nvGrpSpPr>
          <p:grpSpPr>
            <a:xfrm>
              <a:off x="168275" y="2827610"/>
              <a:ext cx="8665247" cy="3774923"/>
              <a:chOff x="168275" y="1911350"/>
              <a:chExt cx="8665247" cy="3774923"/>
            </a:xfrm>
          </p:grpSpPr>
          <p:sp>
            <p:nvSpPr>
              <p:cNvPr id="404" name="Google Shape;404;p23"/>
              <p:cNvSpPr/>
              <p:nvPr/>
            </p:nvSpPr>
            <p:spPr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ini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4" name="Google Shape;414;p23"/>
              <p:cNvSpPr txBox="1"/>
              <p:nvPr/>
            </p:nvSpPr>
            <p:spPr>
              <a:xfrm>
                <a:off x="2454275" y="2063750"/>
                <a:ext cx="208228" cy="367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2400"/>
                </a:pPr>
                <a:endParaRPr sz="2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5" name="Google Shape;415;p23"/>
              <p:cNvSpPr txBox="1"/>
              <p:nvPr/>
            </p:nvSpPr>
            <p:spPr>
              <a:xfrm>
                <a:off x="2362200" y="2276475"/>
                <a:ext cx="34728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6" name="Google Shape;416;p23"/>
              <p:cNvSpPr/>
              <p:nvPr/>
            </p:nvSpPr>
            <p:spPr>
              <a:xfrm>
                <a:off x="2301875" y="3968750"/>
                <a:ext cx="32379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>
                <a:off x="4283075" y="2368550"/>
                <a:ext cx="34728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>
                <a:off x="4206875" y="4883150"/>
                <a:ext cx="309341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19" name="Google Shape;419;p23"/>
              <p:cNvCxnSpPr/>
              <p:nvPr/>
            </p:nvCxnSpPr>
            <p:spPr>
              <a:xfrm rot="10800000" flipH="1">
                <a:off x="1235075" y="2520950"/>
                <a:ext cx="9906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0" name="Google Shape;420;p23"/>
              <p:cNvCxnSpPr/>
              <p:nvPr/>
            </p:nvCxnSpPr>
            <p:spPr>
              <a:xfrm rot="10800000" flipH="1">
                <a:off x="2835275" y="4044950"/>
                <a:ext cx="11430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1" name="Google Shape;421;p23"/>
              <p:cNvCxnSpPr/>
              <p:nvPr/>
            </p:nvCxnSpPr>
            <p:spPr>
              <a:xfrm>
                <a:off x="1082675" y="3359150"/>
                <a:ext cx="1066800" cy="5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2" name="Google Shape;422;p23"/>
              <p:cNvCxnSpPr/>
              <p:nvPr/>
            </p:nvCxnSpPr>
            <p:spPr>
              <a:xfrm>
                <a:off x="2911475" y="2368550"/>
                <a:ext cx="12192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3" name="Google Shape;423;p23"/>
              <p:cNvCxnSpPr/>
              <p:nvPr/>
            </p:nvCxnSpPr>
            <p:spPr>
              <a:xfrm>
                <a:off x="2682875" y="4349750"/>
                <a:ext cx="1295400" cy="60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4" name="Google Shape;424;p23"/>
              <p:cNvCxnSpPr/>
              <p:nvPr/>
            </p:nvCxnSpPr>
            <p:spPr>
              <a:xfrm rot="10800000" flipH="1">
                <a:off x="4740275" y="3892550"/>
                <a:ext cx="1447800" cy="1219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5" name="Google Shape;425;p23"/>
              <p:cNvCxnSpPr/>
              <p:nvPr/>
            </p:nvCxnSpPr>
            <p:spPr>
              <a:xfrm rot="10800000" flipH="1">
                <a:off x="4740275" y="3663950"/>
                <a:ext cx="1219200" cy="30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6" name="Google Shape;426;p23"/>
              <p:cNvCxnSpPr/>
              <p:nvPr/>
            </p:nvCxnSpPr>
            <p:spPr>
              <a:xfrm>
                <a:off x="4816475" y="2597150"/>
                <a:ext cx="1143000" cy="76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7" name="Google Shape;427;p23"/>
              <p:cNvCxnSpPr/>
              <p:nvPr/>
            </p:nvCxnSpPr>
            <p:spPr>
              <a:xfrm rot="10800000" flipH="1">
                <a:off x="4664075" y="5187950"/>
                <a:ext cx="2438400" cy="7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8" name="Google Shape;428;p23"/>
              <p:cNvCxnSpPr/>
              <p:nvPr/>
            </p:nvCxnSpPr>
            <p:spPr>
              <a:xfrm>
                <a:off x="6721475" y="3587750"/>
                <a:ext cx="106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29" name="Google Shape;429;p23"/>
              <p:cNvSpPr/>
              <p:nvPr/>
            </p:nvSpPr>
            <p:spPr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Fin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30" name="Google Shape;430;p23"/>
              <p:cNvCxnSpPr/>
              <p:nvPr/>
            </p:nvCxnSpPr>
            <p:spPr>
              <a:xfrm rot="10800000" flipH="1">
                <a:off x="7483475" y="3740150"/>
                <a:ext cx="533400" cy="99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31" name="Google Shape;431;p23"/>
              <p:cNvSpPr txBox="1"/>
              <p:nvPr/>
            </p:nvSpPr>
            <p:spPr>
              <a:xfrm>
                <a:off x="1219199" y="2428875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2" name="Google Shape;432;p23"/>
              <p:cNvSpPr txBox="1"/>
              <p:nvPr/>
            </p:nvSpPr>
            <p:spPr>
              <a:xfrm>
                <a:off x="1500188" y="342900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3" name="Google Shape;433;p23"/>
              <p:cNvSpPr txBox="1"/>
              <p:nvPr/>
            </p:nvSpPr>
            <p:spPr>
              <a:xfrm>
                <a:off x="3216275" y="20637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4" name="Google Shape;434;p23"/>
              <p:cNvSpPr txBox="1"/>
              <p:nvPr/>
            </p:nvSpPr>
            <p:spPr>
              <a:xfrm>
                <a:off x="3140075" y="37401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5" name="Google Shape;435;p23"/>
              <p:cNvSpPr txBox="1"/>
              <p:nvPr/>
            </p:nvSpPr>
            <p:spPr>
              <a:xfrm>
                <a:off x="5273674" y="26733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6" name="Google Shape;436;p23"/>
              <p:cNvSpPr txBox="1"/>
              <p:nvPr/>
            </p:nvSpPr>
            <p:spPr>
              <a:xfrm>
                <a:off x="5273674" y="34353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7" name="Google Shape;437;p23"/>
              <p:cNvSpPr txBox="1"/>
              <p:nvPr/>
            </p:nvSpPr>
            <p:spPr>
              <a:xfrm>
                <a:off x="5121275" y="42735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8" name="Google Shape;438;p23"/>
              <p:cNvSpPr txBox="1"/>
              <p:nvPr/>
            </p:nvSpPr>
            <p:spPr>
              <a:xfrm>
                <a:off x="3292475" y="45021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9" name="Google Shape;439;p23"/>
              <p:cNvSpPr txBox="1"/>
              <p:nvPr/>
            </p:nvSpPr>
            <p:spPr>
              <a:xfrm>
                <a:off x="5730875" y="48831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0" name="Google Shape;440;p23"/>
              <p:cNvSpPr txBox="1"/>
              <p:nvPr/>
            </p:nvSpPr>
            <p:spPr>
              <a:xfrm>
                <a:off x="7407275" y="40449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1" name="Google Shape;441;p23"/>
              <p:cNvSpPr txBox="1"/>
              <p:nvPr/>
            </p:nvSpPr>
            <p:spPr>
              <a:xfrm>
                <a:off x="1920875" y="3511550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Te=0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2" name="Google Shape;442;p23"/>
              <p:cNvSpPr txBox="1"/>
              <p:nvPr/>
            </p:nvSpPr>
            <p:spPr>
              <a:xfrm>
                <a:off x="3902075" y="1911350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Te=2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3" name="Google Shape;443;p23"/>
              <p:cNvSpPr txBox="1"/>
              <p:nvPr/>
            </p:nvSpPr>
            <p:spPr>
              <a:xfrm>
                <a:off x="3673475" y="3511550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Te=5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4" name="Google Shape;444;p23"/>
              <p:cNvSpPr txBox="1"/>
              <p:nvPr/>
            </p:nvSpPr>
            <p:spPr>
              <a:xfrm>
                <a:off x="3521075" y="5187950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Te=5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5" name="Google Shape;445;p23"/>
              <p:cNvSpPr txBox="1"/>
              <p:nvPr/>
            </p:nvSpPr>
            <p:spPr>
              <a:xfrm>
                <a:off x="5730875" y="2901950"/>
                <a:ext cx="81664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Te=12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6" name="Google Shape;446;p23"/>
              <p:cNvSpPr txBox="1"/>
              <p:nvPr/>
            </p:nvSpPr>
            <p:spPr>
              <a:xfrm>
                <a:off x="6873875" y="5416550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Te=9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7" name="Google Shape;447;p23"/>
              <p:cNvSpPr txBox="1"/>
              <p:nvPr/>
            </p:nvSpPr>
            <p:spPr>
              <a:xfrm>
                <a:off x="7026275" y="3282950"/>
                <a:ext cx="33644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8" name="Google Shape;448;p23"/>
              <p:cNvSpPr txBox="1"/>
              <p:nvPr/>
            </p:nvSpPr>
            <p:spPr>
              <a:xfrm>
                <a:off x="8016875" y="3740150"/>
                <a:ext cx="81664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Te=17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9" name="Google Shape;449;p23"/>
              <p:cNvSpPr txBox="1"/>
              <p:nvPr/>
            </p:nvSpPr>
            <p:spPr>
              <a:xfrm>
                <a:off x="8016875" y="2673350"/>
                <a:ext cx="752031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Ta=17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3"/>
              <p:cNvSpPr txBox="1"/>
              <p:nvPr/>
            </p:nvSpPr>
            <p:spPr>
              <a:xfrm>
                <a:off x="6416675" y="2901950"/>
                <a:ext cx="829294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Ta=12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51" name="Google Shape;451;p23"/>
              <p:cNvSpPr txBox="1"/>
              <p:nvPr/>
            </p:nvSpPr>
            <p:spPr>
              <a:xfrm>
                <a:off x="7712075" y="5035550"/>
                <a:ext cx="752031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Ta=13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3"/>
              <p:cNvSpPr txBox="1"/>
              <p:nvPr/>
            </p:nvSpPr>
            <p:spPr>
              <a:xfrm>
                <a:off x="4587875" y="5340350"/>
                <a:ext cx="636390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Ta=8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3"/>
              <p:cNvSpPr txBox="1"/>
              <p:nvPr/>
            </p:nvSpPr>
            <p:spPr>
              <a:xfrm>
                <a:off x="4511675" y="3511550"/>
                <a:ext cx="70100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Ta=5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54" name="Google Shape;454;p23"/>
              <p:cNvSpPr txBox="1"/>
              <p:nvPr/>
            </p:nvSpPr>
            <p:spPr>
              <a:xfrm>
                <a:off x="4664075" y="2063750"/>
                <a:ext cx="765175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Ta=8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3"/>
              <p:cNvSpPr txBox="1"/>
              <p:nvPr/>
            </p:nvSpPr>
            <p:spPr>
              <a:xfrm>
                <a:off x="2682875" y="3587750"/>
                <a:ext cx="636390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Ta=0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6" name="Google Shape;456;p23"/>
              <p:cNvCxnSpPr/>
              <p:nvPr/>
            </p:nvCxnSpPr>
            <p:spPr>
              <a:xfrm>
                <a:off x="930275" y="3435350"/>
                <a:ext cx="1143000" cy="762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57" name="Google Shape;457;p23"/>
              <p:cNvCxnSpPr/>
              <p:nvPr/>
            </p:nvCxnSpPr>
            <p:spPr>
              <a:xfrm>
                <a:off x="2835275" y="4197350"/>
                <a:ext cx="1143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58" name="Google Shape;458;p23"/>
              <p:cNvCxnSpPr/>
              <p:nvPr/>
            </p:nvCxnSpPr>
            <p:spPr>
              <a:xfrm rot="10800000" flipH="1">
                <a:off x="4664075" y="3740150"/>
                <a:ext cx="1371600" cy="381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59" name="Google Shape;459;p23"/>
              <p:cNvCxnSpPr/>
              <p:nvPr/>
            </p:nvCxnSpPr>
            <p:spPr>
              <a:xfrm>
                <a:off x="6721475" y="3663950"/>
                <a:ext cx="1295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 txBox="1">
            <a:spLocks noGrp="1"/>
          </p:cNvSpPr>
          <p:nvPr>
            <p:ph type="title"/>
          </p:nvPr>
        </p:nvSpPr>
        <p:spPr>
          <a:xfrm>
            <a:off x="673596" y="179669"/>
            <a:ext cx="1028409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grpSp>
        <p:nvGrpSpPr>
          <p:cNvPr id="467" name="Google Shape;467;p24"/>
          <p:cNvGrpSpPr/>
          <p:nvPr/>
        </p:nvGrpSpPr>
        <p:grpSpPr>
          <a:xfrm>
            <a:off x="1524000" y="1910445"/>
            <a:ext cx="7984673" cy="4569681"/>
            <a:chOff x="1692275" y="1571625"/>
            <a:chExt cx="8648052" cy="4152577"/>
          </a:xfrm>
        </p:grpSpPr>
        <p:sp>
          <p:nvSpPr>
            <p:cNvPr id="468" name="Google Shape;468;p24"/>
            <p:cNvSpPr/>
            <p:nvPr/>
          </p:nvSpPr>
          <p:spPr>
            <a:xfrm>
              <a:off x="1692275" y="2368550"/>
              <a:ext cx="685800" cy="533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073275" y="2825750"/>
              <a:ext cx="533400" cy="38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3597275" y="37401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997075" y="27495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3673475" y="19875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654675" y="22161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5502275" y="47307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7483475" y="32067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502275" y="36639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8550275" y="47307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4"/>
            <p:cNvSpPr txBox="1"/>
            <p:nvPr/>
          </p:nvSpPr>
          <p:spPr>
            <a:xfrm>
              <a:off x="3978275" y="2063750"/>
              <a:ext cx="217985" cy="41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400"/>
              </a:pPr>
              <a:endParaRPr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3886200" y="2276475"/>
              <a:ext cx="354101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825875" y="3968750"/>
              <a:ext cx="348427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5807075" y="2368550"/>
              <a:ext cx="348427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5730876" y="4883150"/>
              <a:ext cx="337078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3" name="Google Shape;483;p24"/>
            <p:cNvCxnSpPr/>
            <p:nvPr/>
          </p:nvCxnSpPr>
          <p:spPr>
            <a:xfrm rot="10800000" flipH="1">
              <a:off x="2759075" y="2520950"/>
              <a:ext cx="990600" cy="45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4" name="Google Shape;484;p24"/>
            <p:cNvCxnSpPr/>
            <p:nvPr/>
          </p:nvCxnSpPr>
          <p:spPr>
            <a:xfrm rot="10800000" flipH="1">
              <a:off x="4359275" y="4044950"/>
              <a:ext cx="1143000" cy="7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5" name="Google Shape;485;p24"/>
            <p:cNvCxnSpPr/>
            <p:nvPr/>
          </p:nvCxnSpPr>
          <p:spPr>
            <a:xfrm>
              <a:off x="2606675" y="3359150"/>
              <a:ext cx="106680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6" name="Google Shape;486;p24"/>
            <p:cNvCxnSpPr/>
            <p:nvPr/>
          </p:nvCxnSpPr>
          <p:spPr>
            <a:xfrm>
              <a:off x="4435475" y="2368550"/>
              <a:ext cx="1219200" cy="7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7" name="Google Shape;487;p24"/>
            <p:cNvCxnSpPr/>
            <p:nvPr/>
          </p:nvCxnSpPr>
          <p:spPr>
            <a:xfrm>
              <a:off x="4206875" y="4349750"/>
              <a:ext cx="1295400" cy="60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8" name="Google Shape;488;p24"/>
            <p:cNvCxnSpPr/>
            <p:nvPr/>
          </p:nvCxnSpPr>
          <p:spPr>
            <a:xfrm rot="10800000" flipH="1">
              <a:off x="6264275" y="3892550"/>
              <a:ext cx="1447800" cy="1219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9" name="Google Shape;489;p24"/>
            <p:cNvCxnSpPr/>
            <p:nvPr/>
          </p:nvCxnSpPr>
          <p:spPr>
            <a:xfrm rot="10800000" flipH="1">
              <a:off x="6264275" y="3663950"/>
              <a:ext cx="1219200" cy="304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0" name="Google Shape;490;p24"/>
            <p:cNvCxnSpPr/>
            <p:nvPr/>
          </p:nvCxnSpPr>
          <p:spPr>
            <a:xfrm>
              <a:off x="6340475" y="2597150"/>
              <a:ext cx="1143000" cy="762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1" name="Google Shape;491;p24"/>
            <p:cNvCxnSpPr/>
            <p:nvPr/>
          </p:nvCxnSpPr>
          <p:spPr>
            <a:xfrm rot="10800000" flipH="1">
              <a:off x="6188075" y="5187950"/>
              <a:ext cx="2438400" cy="7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2" name="Google Shape;492;p24"/>
            <p:cNvCxnSpPr/>
            <p:nvPr/>
          </p:nvCxnSpPr>
          <p:spPr>
            <a:xfrm>
              <a:off x="8245475" y="3587750"/>
              <a:ext cx="106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93" name="Google Shape;493;p24"/>
            <p:cNvSpPr/>
            <p:nvPr/>
          </p:nvSpPr>
          <p:spPr>
            <a:xfrm>
              <a:off x="9312275" y="3054350"/>
              <a:ext cx="762000" cy="685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4" name="Google Shape;494;p24"/>
            <p:cNvCxnSpPr/>
            <p:nvPr/>
          </p:nvCxnSpPr>
          <p:spPr>
            <a:xfrm rot="10800000" flipH="1">
              <a:off x="9007475" y="3740150"/>
              <a:ext cx="533400" cy="99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95" name="Google Shape;495;p24"/>
            <p:cNvSpPr txBox="1"/>
            <p:nvPr/>
          </p:nvSpPr>
          <p:spPr>
            <a:xfrm>
              <a:off x="2743201" y="2428875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4"/>
            <p:cNvSpPr txBox="1"/>
            <p:nvPr/>
          </p:nvSpPr>
          <p:spPr>
            <a:xfrm>
              <a:off x="3024168" y="342900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4"/>
            <p:cNvSpPr txBox="1"/>
            <p:nvPr/>
          </p:nvSpPr>
          <p:spPr>
            <a:xfrm>
              <a:off x="4740276" y="206375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4"/>
            <p:cNvSpPr txBox="1"/>
            <p:nvPr/>
          </p:nvSpPr>
          <p:spPr>
            <a:xfrm>
              <a:off x="4664076" y="374015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4"/>
            <p:cNvSpPr txBox="1"/>
            <p:nvPr/>
          </p:nvSpPr>
          <p:spPr>
            <a:xfrm>
              <a:off x="6797676" y="267335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6797676" y="343535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 txBox="1"/>
            <p:nvPr/>
          </p:nvSpPr>
          <p:spPr>
            <a:xfrm>
              <a:off x="6645276" y="427355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 txBox="1"/>
            <p:nvPr/>
          </p:nvSpPr>
          <p:spPr>
            <a:xfrm>
              <a:off x="4816476" y="450215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4"/>
            <p:cNvSpPr txBox="1"/>
            <p:nvPr/>
          </p:nvSpPr>
          <p:spPr>
            <a:xfrm>
              <a:off x="7254876" y="488315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4"/>
            <p:cNvSpPr txBox="1"/>
            <p:nvPr/>
          </p:nvSpPr>
          <p:spPr>
            <a:xfrm>
              <a:off x="8931276" y="4044950"/>
              <a:ext cx="39571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3581400" y="1571625"/>
              <a:ext cx="217985" cy="41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400"/>
              </a:pPr>
              <a:endParaRPr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24"/>
            <p:cNvSpPr txBox="1"/>
            <p:nvPr/>
          </p:nvSpPr>
          <p:spPr>
            <a:xfrm>
              <a:off x="3368676" y="1758950"/>
              <a:ext cx="786212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Te=0|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4"/>
            <p:cNvSpPr txBox="1"/>
            <p:nvPr/>
          </p:nvSpPr>
          <p:spPr>
            <a:xfrm>
              <a:off x="3444876" y="3511550"/>
              <a:ext cx="67650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Te=0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4"/>
            <p:cNvSpPr txBox="1"/>
            <p:nvPr/>
          </p:nvSpPr>
          <p:spPr>
            <a:xfrm>
              <a:off x="5426076" y="1911350"/>
              <a:ext cx="67650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Te=2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4"/>
            <p:cNvSpPr txBox="1"/>
            <p:nvPr/>
          </p:nvSpPr>
          <p:spPr>
            <a:xfrm>
              <a:off x="5197476" y="3511550"/>
              <a:ext cx="67650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Te=5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4"/>
            <p:cNvSpPr txBox="1"/>
            <p:nvPr/>
          </p:nvSpPr>
          <p:spPr>
            <a:xfrm>
              <a:off x="5045076" y="5187950"/>
              <a:ext cx="67650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Te=5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4"/>
            <p:cNvSpPr txBox="1"/>
            <p:nvPr/>
          </p:nvSpPr>
          <p:spPr>
            <a:xfrm>
              <a:off x="7254876" y="2901950"/>
              <a:ext cx="799451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Te=12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4"/>
            <p:cNvSpPr txBox="1"/>
            <p:nvPr/>
          </p:nvSpPr>
          <p:spPr>
            <a:xfrm>
              <a:off x="8397876" y="5416550"/>
              <a:ext cx="67650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Te=9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4"/>
            <p:cNvSpPr txBox="1"/>
            <p:nvPr/>
          </p:nvSpPr>
          <p:spPr>
            <a:xfrm>
              <a:off x="8550276" y="3282950"/>
              <a:ext cx="340861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4"/>
            <p:cNvSpPr txBox="1"/>
            <p:nvPr/>
          </p:nvSpPr>
          <p:spPr>
            <a:xfrm>
              <a:off x="9540876" y="3740150"/>
              <a:ext cx="799451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Te=17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4"/>
            <p:cNvSpPr txBox="1"/>
            <p:nvPr/>
          </p:nvSpPr>
          <p:spPr>
            <a:xfrm>
              <a:off x="9540876" y="2673350"/>
              <a:ext cx="78727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Ta=17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4"/>
            <p:cNvSpPr txBox="1"/>
            <p:nvPr/>
          </p:nvSpPr>
          <p:spPr>
            <a:xfrm>
              <a:off x="7940676" y="2901950"/>
              <a:ext cx="796728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Ta=12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4"/>
            <p:cNvSpPr txBox="1"/>
            <p:nvPr/>
          </p:nvSpPr>
          <p:spPr>
            <a:xfrm>
              <a:off x="9236076" y="5035550"/>
              <a:ext cx="78727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Ta=13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4"/>
            <p:cNvSpPr txBox="1"/>
            <p:nvPr/>
          </p:nvSpPr>
          <p:spPr>
            <a:xfrm>
              <a:off x="6111876" y="5340350"/>
              <a:ext cx="66621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Ta=8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4"/>
            <p:cNvSpPr txBox="1"/>
            <p:nvPr/>
          </p:nvSpPr>
          <p:spPr>
            <a:xfrm>
              <a:off x="6035676" y="3511550"/>
              <a:ext cx="673776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Ta=5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4"/>
            <p:cNvSpPr txBox="1"/>
            <p:nvPr/>
          </p:nvSpPr>
          <p:spPr>
            <a:xfrm>
              <a:off x="6188076" y="2063750"/>
              <a:ext cx="765175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Ta=8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4"/>
            <p:cNvSpPr txBox="1"/>
            <p:nvPr/>
          </p:nvSpPr>
          <p:spPr>
            <a:xfrm>
              <a:off x="4206876" y="1758950"/>
              <a:ext cx="66621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Ta=6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4206876" y="3587750"/>
              <a:ext cx="666210" cy="307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Ta=0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3" name="Google Shape;523;p24"/>
            <p:cNvCxnSpPr/>
            <p:nvPr/>
          </p:nvCxnSpPr>
          <p:spPr>
            <a:xfrm>
              <a:off x="2454275" y="3435350"/>
              <a:ext cx="1143000" cy="762000"/>
            </a:xfrm>
            <a:prstGeom prst="straightConnector1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4" name="Google Shape;524;p24"/>
            <p:cNvCxnSpPr/>
            <p:nvPr/>
          </p:nvCxnSpPr>
          <p:spPr>
            <a:xfrm>
              <a:off x="4359275" y="4197350"/>
              <a:ext cx="1143000" cy="0"/>
            </a:xfrm>
            <a:prstGeom prst="straightConnector1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5" name="Google Shape;525;p24"/>
            <p:cNvCxnSpPr/>
            <p:nvPr/>
          </p:nvCxnSpPr>
          <p:spPr>
            <a:xfrm rot="10800000" flipH="1">
              <a:off x="6188075" y="3740150"/>
              <a:ext cx="1371600" cy="381000"/>
            </a:xfrm>
            <a:prstGeom prst="straightConnector1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6" name="Google Shape;526;p24"/>
            <p:cNvCxnSpPr/>
            <p:nvPr/>
          </p:nvCxnSpPr>
          <p:spPr>
            <a:xfrm>
              <a:off x="8245475" y="3663950"/>
              <a:ext cx="1295400" cy="0"/>
            </a:xfrm>
            <a:prstGeom prst="straightConnector1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aphicFrame>
        <p:nvGraphicFramePr>
          <p:cNvPr id="527" name="Google Shape;527;p24"/>
          <p:cNvGraphicFramePr/>
          <p:nvPr/>
        </p:nvGraphicFramePr>
        <p:xfrm>
          <a:off x="7141099" y="51981"/>
          <a:ext cx="2277000" cy="2926160"/>
        </p:xfrm>
        <a:graphic>
          <a:graphicData uri="http://schemas.openxmlformats.org/drawingml/2006/table">
            <a:tbl>
              <a:tblPr>
                <a:noFill/>
                <a:tableStyleId>{3CB65AB1-12CD-4928-94E2-027FF63208B2}</a:tableStyleId>
              </a:tblPr>
              <a:tblGrid>
                <a:gridCol w="7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Tarea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Preced.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Dur.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C-D-E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 txBox="1">
            <a:spLocks noGrp="1"/>
          </p:cNvSpPr>
          <p:nvPr>
            <p:ph type="title"/>
          </p:nvPr>
        </p:nvSpPr>
        <p:spPr>
          <a:xfrm>
            <a:off x="567122" y="212725"/>
            <a:ext cx="1028409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graphicFrame>
        <p:nvGraphicFramePr>
          <p:cNvPr id="535" name="Google Shape;535;p25"/>
          <p:cNvGraphicFramePr/>
          <p:nvPr>
            <p:extLst>
              <p:ext uri="{D42A27DB-BD31-4B8C-83A1-F6EECF244321}">
                <p14:modId xmlns:p14="http://schemas.microsoft.com/office/powerpoint/2010/main" val="3825721821"/>
              </p:ext>
            </p:extLst>
          </p:nvPr>
        </p:nvGraphicFramePr>
        <p:xfrm>
          <a:off x="1649725" y="1484645"/>
          <a:ext cx="8892550" cy="4904625"/>
        </p:xfrm>
        <a:graphic>
          <a:graphicData uri="http://schemas.openxmlformats.org/drawingml/2006/table">
            <a:tbl>
              <a:tblPr>
                <a:noFill/>
                <a:tableStyleId>{3CB65AB1-12CD-4928-94E2-027FF63208B2}</a:tableStyleId>
              </a:tblPr>
              <a:tblGrid>
                <a:gridCol w="9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72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Tarea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Duración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terminada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6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1 semana después de terminada B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2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terminada C terminada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2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6 semanas después del comienzo de B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2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terminada. Empieza 2 semanas después del comienzo de E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1 semana antes del fin de F 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2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  Empieza 3 semanas después del fin de G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400" marR="97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/>
        </p:nvSpPr>
        <p:spPr>
          <a:xfrm>
            <a:off x="6365648" y="4728372"/>
            <a:ext cx="288131" cy="230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2667003" y="3068638"/>
            <a:ext cx="6075760" cy="315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2" name="Google Shape;5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graphicFrame>
        <p:nvGraphicFramePr>
          <p:cNvPr id="545" name="Google Shape;545;p26"/>
          <p:cNvGraphicFramePr/>
          <p:nvPr/>
        </p:nvGraphicFramePr>
        <p:xfrm>
          <a:off x="1524000" y="1858963"/>
          <a:ext cx="5092925" cy="2905970"/>
        </p:xfrm>
        <a:graphic>
          <a:graphicData uri="http://schemas.openxmlformats.org/drawingml/2006/table">
            <a:tbl>
              <a:tblPr>
                <a:noFill/>
                <a:tableStyleId>{3CB65AB1-12CD-4928-94E2-027FF63208B2}</a:tableStyleId>
              </a:tblPr>
              <a:tblGrid>
                <a:gridCol w="9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52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Tarea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Duración (semanas )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2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terminada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1 semana después de terminada B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terminada C terminada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6 semanas después del comienzo de B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terminada. Empieza 2 semanas después del comienzo de E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8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1 semana antes del fin de F 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A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  Empieza 3 semanas después del fin de G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75" marR="1474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46" name="Google Shape;546;p26"/>
          <p:cNvGrpSpPr/>
          <p:nvPr/>
        </p:nvGrpSpPr>
        <p:grpSpPr>
          <a:xfrm>
            <a:off x="2978947" y="4324491"/>
            <a:ext cx="5269706" cy="2468425"/>
            <a:chOff x="307975" y="3395800"/>
            <a:chExt cx="7026275" cy="2468425"/>
          </a:xfrm>
        </p:grpSpPr>
        <p:sp>
          <p:nvSpPr>
            <p:cNvPr id="547" name="Google Shape;547;p26"/>
            <p:cNvSpPr txBox="1"/>
            <p:nvPr/>
          </p:nvSpPr>
          <p:spPr>
            <a:xfrm>
              <a:off x="5940425" y="4292600"/>
              <a:ext cx="382588" cy="231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48" name="Google Shape;548;p26"/>
            <p:cNvSpPr txBox="1"/>
            <p:nvPr/>
          </p:nvSpPr>
          <p:spPr>
            <a:xfrm>
              <a:off x="6184900" y="3914775"/>
              <a:ext cx="382588" cy="231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6056313" y="4914900"/>
              <a:ext cx="382587" cy="15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0" name="Google Shape;550;p26"/>
            <p:cNvSpPr txBox="1"/>
            <p:nvPr/>
          </p:nvSpPr>
          <p:spPr>
            <a:xfrm>
              <a:off x="4395788" y="4760913"/>
              <a:ext cx="382587" cy="230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1" name="Google Shape;551;p26"/>
            <p:cNvSpPr txBox="1"/>
            <p:nvPr/>
          </p:nvSpPr>
          <p:spPr>
            <a:xfrm>
              <a:off x="4206081" y="3395800"/>
              <a:ext cx="382587" cy="231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2" name="Google Shape;552;p26"/>
            <p:cNvSpPr txBox="1"/>
            <p:nvPr/>
          </p:nvSpPr>
          <p:spPr>
            <a:xfrm>
              <a:off x="5418138" y="4376738"/>
              <a:ext cx="509587" cy="195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3" name="Google Shape;553;p26"/>
            <p:cNvSpPr txBox="1"/>
            <p:nvPr/>
          </p:nvSpPr>
          <p:spPr>
            <a:xfrm>
              <a:off x="4522788" y="4452938"/>
              <a:ext cx="384175" cy="231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4" name="Google Shape;554;p26"/>
            <p:cNvSpPr txBox="1"/>
            <p:nvPr/>
          </p:nvSpPr>
          <p:spPr>
            <a:xfrm>
              <a:off x="2989263" y="3838575"/>
              <a:ext cx="384175" cy="230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5" name="Google Shape;555;p26"/>
            <p:cNvSpPr txBox="1"/>
            <p:nvPr/>
          </p:nvSpPr>
          <p:spPr>
            <a:xfrm>
              <a:off x="4572000" y="4005263"/>
              <a:ext cx="382588" cy="231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6" name="Google Shape;556;p26"/>
            <p:cNvSpPr txBox="1"/>
            <p:nvPr/>
          </p:nvSpPr>
          <p:spPr>
            <a:xfrm>
              <a:off x="3884613" y="4530725"/>
              <a:ext cx="384175" cy="230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7" name="Google Shape;557;p26"/>
            <p:cNvSpPr txBox="1"/>
            <p:nvPr/>
          </p:nvSpPr>
          <p:spPr>
            <a:xfrm>
              <a:off x="2268538" y="4005263"/>
              <a:ext cx="382587" cy="231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07975" y="4068763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434975" y="4068763"/>
              <a:ext cx="511175" cy="23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455738" y="4068763"/>
              <a:ext cx="639762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1619250" y="4076700"/>
              <a:ext cx="509588" cy="23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62" name="Google Shape;562;p26"/>
            <p:cNvCxnSpPr/>
            <p:nvPr/>
          </p:nvCxnSpPr>
          <p:spPr>
            <a:xfrm>
              <a:off x="946150" y="4222750"/>
              <a:ext cx="50958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63" name="Google Shape;563;p26"/>
            <p:cNvSpPr/>
            <p:nvPr/>
          </p:nvSpPr>
          <p:spPr>
            <a:xfrm>
              <a:off x="2733675" y="4068763"/>
              <a:ext cx="639763" cy="30956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4" name="Google Shape;564;p26"/>
            <p:cNvSpPr txBox="1"/>
            <p:nvPr/>
          </p:nvSpPr>
          <p:spPr>
            <a:xfrm>
              <a:off x="2916238" y="4076700"/>
              <a:ext cx="511175" cy="233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65" name="Google Shape;565;p26"/>
            <p:cNvCxnSpPr/>
            <p:nvPr/>
          </p:nvCxnSpPr>
          <p:spPr>
            <a:xfrm>
              <a:off x="2095500" y="4222750"/>
              <a:ext cx="63817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66" name="Google Shape;566;p26"/>
            <p:cNvSpPr txBox="1"/>
            <p:nvPr/>
          </p:nvSpPr>
          <p:spPr>
            <a:xfrm>
              <a:off x="3419475" y="4005263"/>
              <a:ext cx="382588" cy="231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886200" y="4068763"/>
              <a:ext cx="639763" cy="30956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8" name="Google Shape;568;p26"/>
            <p:cNvSpPr txBox="1"/>
            <p:nvPr/>
          </p:nvSpPr>
          <p:spPr>
            <a:xfrm>
              <a:off x="3995738" y="4149725"/>
              <a:ext cx="514350" cy="233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69" name="Google Shape;569;p26"/>
            <p:cNvCxnSpPr/>
            <p:nvPr/>
          </p:nvCxnSpPr>
          <p:spPr>
            <a:xfrm>
              <a:off x="3373438" y="4222750"/>
              <a:ext cx="51117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70" name="Google Shape;570;p26"/>
            <p:cNvSpPr txBox="1"/>
            <p:nvPr/>
          </p:nvSpPr>
          <p:spPr>
            <a:xfrm>
              <a:off x="2606675" y="4684713"/>
              <a:ext cx="384175" cy="230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3117850" y="4760913"/>
              <a:ext cx="639763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2" name="Google Shape;572;p26"/>
            <p:cNvSpPr txBox="1"/>
            <p:nvPr/>
          </p:nvSpPr>
          <p:spPr>
            <a:xfrm>
              <a:off x="3203575" y="4797425"/>
              <a:ext cx="512763" cy="230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968500" y="4300538"/>
              <a:ext cx="1149350" cy="53816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74" name="Google Shape;574;p26"/>
            <p:cNvCxnSpPr/>
            <p:nvPr/>
          </p:nvCxnSpPr>
          <p:spPr>
            <a:xfrm flipH="1">
              <a:off x="3629025" y="4376738"/>
              <a:ext cx="511175" cy="3841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75" name="Google Shape;575;p26"/>
            <p:cNvSpPr/>
            <p:nvPr/>
          </p:nvSpPr>
          <p:spPr>
            <a:xfrm>
              <a:off x="5035550" y="4068763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5219700" y="4076700"/>
              <a:ext cx="384175" cy="23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77" name="Google Shape;577;p26"/>
            <p:cNvCxnSpPr/>
            <p:nvPr/>
          </p:nvCxnSpPr>
          <p:spPr>
            <a:xfrm>
              <a:off x="4524375" y="4222750"/>
              <a:ext cx="51117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78" name="Google Shape;578;p26"/>
            <p:cNvSpPr/>
            <p:nvPr/>
          </p:nvSpPr>
          <p:spPr>
            <a:xfrm>
              <a:off x="3502025" y="3530600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9" name="Google Shape;579;p26"/>
            <p:cNvSpPr txBox="1"/>
            <p:nvPr/>
          </p:nvSpPr>
          <p:spPr>
            <a:xfrm>
              <a:off x="3635375" y="3573463"/>
              <a:ext cx="382588" cy="230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80" name="Google Shape;580;p26"/>
            <p:cNvCxnSpPr/>
            <p:nvPr/>
          </p:nvCxnSpPr>
          <p:spPr>
            <a:xfrm rot="10800000" flipH="1">
              <a:off x="3117850" y="3760788"/>
              <a:ext cx="384175" cy="3079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81" name="Google Shape;581;p26"/>
            <p:cNvSpPr/>
            <p:nvPr/>
          </p:nvSpPr>
          <p:spPr>
            <a:xfrm>
              <a:off x="5033963" y="4606925"/>
              <a:ext cx="639762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2" name="Google Shape;582;p26"/>
            <p:cNvSpPr txBox="1"/>
            <p:nvPr/>
          </p:nvSpPr>
          <p:spPr>
            <a:xfrm>
              <a:off x="5148263" y="4581525"/>
              <a:ext cx="382587" cy="230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4522788" y="4300538"/>
              <a:ext cx="511175" cy="3841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84" name="Google Shape;584;p26"/>
            <p:cNvCxnSpPr/>
            <p:nvPr/>
          </p:nvCxnSpPr>
          <p:spPr>
            <a:xfrm>
              <a:off x="5418138" y="4376738"/>
              <a:ext cx="0" cy="23018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85" name="Google Shape;585;p26"/>
            <p:cNvSpPr/>
            <p:nvPr/>
          </p:nvSpPr>
          <p:spPr>
            <a:xfrm>
              <a:off x="5003800" y="3429000"/>
              <a:ext cx="639763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6" name="Google Shape;586;p26"/>
            <p:cNvSpPr txBox="1"/>
            <p:nvPr/>
          </p:nvSpPr>
          <p:spPr>
            <a:xfrm>
              <a:off x="5148263" y="3429000"/>
              <a:ext cx="384175" cy="23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87" name="Google Shape;587;p26"/>
            <p:cNvCxnSpPr/>
            <p:nvPr/>
          </p:nvCxnSpPr>
          <p:spPr>
            <a:xfrm rot="10800000" flipH="1">
              <a:off x="4124325" y="3549288"/>
              <a:ext cx="895350" cy="76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88" name="Google Shape;588;p26"/>
            <p:cNvSpPr/>
            <p:nvPr/>
          </p:nvSpPr>
          <p:spPr>
            <a:xfrm>
              <a:off x="4906963" y="5146675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9" name="Google Shape;589;p26"/>
            <p:cNvSpPr txBox="1"/>
            <p:nvPr/>
          </p:nvSpPr>
          <p:spPr>
            <a:xfrm>
              <a:off x="5076825" y="5157788"/>
              <a:ext cx="384175" cy="230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90" name="Google Shape;590;p26"/>
            <p:cNvCxnSpPr/>
            <p:nvPr/>
          </p:nvCxnSpPr>
          <p:spPr>
            <a:xfrm>
              <a:off x="4267200" y="4376738"/>
              <a:ext cx="639763" cy="8461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1" name="Google Shape;591;p26"/>
            <p:cNvCxnSpPr/>
            <p:nvPr/>
          </p:nvCxnSpPr>
          <p:spPr>
            <a:xfrm flipH="1">
              <a:off x="5292725" y="4941888"/>
              <a:ext cx="128588" cy="2317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92" name="Google Shape;592;p26"/>
            <p:cNvSpPr txBox="1"/>
            <p:nvPr/>
          </p:nvSpPr>
          <p:spPr>
            <a:xfrm>
              <a:off x="5418138" y="4914900"/>
              <a:ext cx="382587" cy="231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6696075" y="4530725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4" name="Google Shape;594;p26"/>
            <p:cNvSpPr txBox="1"/>
            <p:nvPr/>
          </p:nvSpPr>
          <p:spPr>
            <a:xfrm>
              <a:off x="6823075" y="4606925"/>
              <a:ext cx="382588" cy="230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000"/>
              </a:pPr>
              <a:r>
                <a:rPr lang="es-AR" sz="1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95" name="Google Shape;595;p26"/>
            <p:cNvCxnSpPr/>
            <p:nvPr/>
          </p:nvCxnSpPr>
          <p:spPr>
            <a:xfrm rot="10800000" flipH="1">
              <a:off x="5545138" y="4837113"/>
              <a:ext cx="1277937" cy="46196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6" name="Google Shape;596;p26"/>
            <p:cNvCxnSpPr/>
            <p:nvPr/>
          </p:nvCxnSpPr>
          <p:spPr>
            <a:xfrm>
              <a:off x="5651500" y="3644900"/>
              <a:ext cx="1171575" cy="8858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97" name="Google Shape;597;p26"/>
            <p:cNvSpPr/>
            <p:nvPr/>
          </p:nvSpPr>
          <p:spPr>
            <a:xfrm>
              <a:off x="3373438" y="4838700"/>
              <a:ext cx="3578225" cy="1025525"/>
            </a:xfrm>
            <a:custGeom>
              <a:avLst/>
              <a:gdLst/>
              <a:ahLst/>
              <a:cxnLst/>
              <a:rect l="l" t="t" r="r" b="b"/>
              <a:pathLst>
                <a:path w="5040" h="2400" extrusionOk="0">
                  <a:moveTo>
                    <a:pt x="0" y="540"/>
                  </a:moveTo>
                  <a:cubicBezTo>
                    <a:pt x="30" y="1230"/>
                    <a:pt x="60" y="1920"/>
                    <a:pt x="720" y="2160"/>
                  </a:cubicBezTo>
                  <a:cubicBezTo>
                    <a:pt x="1380" y="2400"/>
                    <a:pt x="3240" y="2340"/>
                    <a:pt x="3960" y="1980"/>
                  </a:cubicBezTo>
                  <a:cubicBezTo>
                    <a:pt x="4680" y="1620"/>
                    <a:pt x="4860" y="810"/>
                    <a:pt x="50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800"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6"/>
            <p:cNvSpPr txBox="1"/>
            <p:nvPr/>
          </p:nvSpPr>
          <p:spPr>
            <a:xfrm>
              <a:off x="5451482" y="5429269"/>
              <a:ext cx="382587" cy="15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s-A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99" name="Google Shape;599;p26"/>
            <p:cNvCxnSpPr/>
            <p:nvPr/>
          </p:nvCxnSpPr>
          <p:spPr>
            <a:xfrm>
              <a:off x="5651500" y="4221163"/>
              <a:ext cx="1081088" cy="3603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00" name="Google Shape;600;p26"/>
          <p:cNvSpPr txBox="1"/>
          <p:nvPr/>
        </p:nvSpPr>
        <p:spPr>
          <a:xfrm>
            <a:off x="623393" y="1258544"/>
            <a:ext cx="1350169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AR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</a:t>
            </a:r>
            <a:endParaRPr dirty="0"/>
          </a:p>
        </p:txBody>
      </p:sp>
      <p:cxnSp>
        <p:nvCxnSpPr>
          <p:cNvPr id="601" name="Google Shape;601;p26"/>
          <p:cNvCxnSpPr/>
          <p:nvPr/>
        </p:nvCxnSpPr>
        <p:spPr>
          <a:xfrm rot="-5400000" flipH="1">
            <a:off x="6461923" y="4005263"/>
            <a:ext cx="782637" cy="205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med"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/>
          <p:nvPr/>
        </p:nvSpPr>
        <p:spPr>
          <a:xfrm>
            <a:off x="6581776" y="5589593"/>
            <a:ext cx="286941" cy="23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7267576" y="4997455"/>
            <a:ext cx="286941" cy="23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909890" y="3933830"/>
            <a:ext cx="6075760" cy="315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7450932" y="4619630"/>
            <a:ext cx="286941" cy="23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7354494" y="5619750"/>
            <a:ext cx="286940" cy="1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6109100" y="5465768"/>
            <a:ext cx="286940" cy="230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6096001" y="4143380"/>
            <a:ext cx="286941" cy="23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6875863" y="5081588"/>
            <a:ext cx="382190" cy="195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6204351" y="5157793"/>
            <a:ext cx="288131" cy="23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5054207" y="4543425"/>
            <a:ext cx="288131" cy="230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6205539" y="4773618"/>
            <a:ext cx="286941" cy="23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5725720" y="5235575"/>
            <a:ext cx="288131" cy="230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4513663" y="4710118"/>
            <a:ext cx="286940" cy="23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3043241" y="4773618"/>
            <a:ext cx="478631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3138491" y="4773618"/>
            <a:ext cx="383381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3904060" y="4773618"/>
            <a:ext cx="479822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4026695" y="4781555"/>
            <a:ext cx="382191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23" name="Google Shape;623;p27"/>
          <p:cNvCxnSpPr/>
          <p:nvPr/>
        </p:nvCxnSpPr>
        <p:spPr>
          <a:xfrm>
            <a:off x="3521870" y="4927600"/>
            <a:ext cx="38219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4" name="Google Shape;624;p27"/>
          <p:cNvSpPr/>
          <p:nvPr/>
        </p:nvSpPr>
        <p:spPr>
          <a:xfrm>
            <a:off x="4862515" y="4773613"/>
            <a:ext cx="479822" cy="309562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5" name="Google Shape;625;p27"/>
          <p:cNvSpPr txBox="1"/>
          <p:nvPr/>
        </p:nvSpPr>
        <p:spPr>
          <a:xfrm>
            <a:off x="4958957" y="4849813"/>
            <a:ext cx="383381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26" name="Google Shape;626;p27"/>
          <p:cNvCxnSpPr/>
          <p:nvPr/>
        </p:nvCxnSpPr>
        <p:spPr>
          <a:xfrm>
            <a:off x="4383885" y="4927600"/>
            <a:ext cx="47863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7" name="Google Shape;627;p27"/>
          <p:cNvSpPr txBox="1"/>
          <p:nvPr/>
        </p:nvSpPr>
        <p:spPr>
          <a:xfrm>
            <a:off x="5343526" y="4773618"/>
            <a:ext cx="286941" cy="23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5726909" y="4773613"/>
            <a:ext cx="479822" cy="309562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9" name="Google Shape;629;p27"/>
          <p:cNvSpPr txBox="1"/>
          <p:nvPr/>
        </p:nvSpPr>
        <p:spPr>
          <a:xfrm>
            <a:off x="5809061" y="4854580"/>
            <a:ext cx="385763" cy="23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30" name="Google Shape;630;p27"/>
          <p:cNvCxnSpPr/>
          <p:nvPr/>
        </p:nvCxnSpPr>
        <p:spPr>
          <a:xfrm>
            <a:off x="5342339" y="4927600"/>
            <a:ext cx="38338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1" name="Google Shape;631;p27"/>
          <p:cNvSpPr txBox="1"/>
          <p:nvPr/>
        </p:nvSpPr>
        <p:spPr>
          <a:xfrm>
            <a:off x="4767266" y="5389568"/>
            <a:ext cx="288131" cy="230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5150647" y="5465768"/>
            <a:ext cx="479822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3" name="Google Shape;633;p27"/>
          <p:cNvSpPr txBox="1"/>
          <p:nvPr/>
        </p:nvSpPr>
        <p:spPr>
          <a:xfrm>
            <a:off x="5214940" y="5502275"/>
            <a:ext cx="384572" cy="23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34" name="Google Shape;634;p27"/>
          <p:cNvCxnSpPr/>
          <p:nvPr/>
        </p:nvCxnSpPr>
        <p:spPr>
          <a:xfrm>
            <a:off x="4288632" y="5005388"/>
            <a:ext cx="862013" cy="5381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5" name="Google Shape;635;p27"/>
          <p:cNvCxnSpPr/>
          <p:nvPr/>
        </p:nvCxnSpPr>
        <p:spPr>
          <a:xfrm flipH="1">
            <a:off x="5534029" y="5081593"/>
            <a:ext cx="383381" cy="384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6" name="Google Shape;636;p27"/>
          <p:cNvSpPr/>
          <p:nvPr/>
        </p:nvSpPr>
        <p:spPr>
          <a:xfrm>
            <a:off x="6588923" y="4773618"/>
            <a:ext cx="478631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7" name="Google Shape;637;p27"/>
          <p:cNvSpPr txBox="1"/>
          <p:nvPr/>
        </p:nvSpPr>
        <p:spPr>
          <a:xfrm>
            <a:off x="6727035" y="4781555"/>
            <a:ext cx="288131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38" name="Google Shape;638;p27"/>
          <p:cNvCxnSpPr/>
          <p:nvPr/>
        </p:nvCxnSpPr>
        <p:spPr>
          <a:xfrm>
            <a:off x="6205541" y="4927600"/>
            <a:ext cx="38338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9" name="Google Shape;639;p27"/>
          <p:cNvSpPr/>
          <p:nvPr/>
        </p:nvSpPr>
        <p:spPr>
          <a:xfrm>
            <a:off x="5438779" y="4235455"/>
            <a:ext cx="478631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0" name="Google Shape;640;p27"/>
          <p:cNvSpPr txBox="1"/>
          <p:nvPr/>
        </p:nvSpPr>
        <p:spPr>
          <a:xfrm>
            <a:off x="5538789" y="4278318"/>
            <a:ext cx="286941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41" name="Google Shape;641;p27"/>
          <p:cNvCxnSpPr/>
          <p:nvPr/>
        </p:nvCxnSpPr>
        <p:spPr>
          <a:xfrm rot="10800000" flipH="1">
            <a:off x="5150648" y="4465643"/>
            <a:ext cx="288131" cy="3079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2" name="Google Shape;642;p27"/>
          <p:cNvSpPr/>
          <p:nvPr/>
        </p:nvSpPr>
        <p:spPr>
          <a:xfrm>
            <a:off x="6587728" y="5311780"/>
            <a:ext cx="479822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3" name="Google Shape;643;p27"/>
          <p:cNvSpPr txBox="1"/>
          <p:nvPr/>
        </p:nvSpPr>
        <p:spPr>
          <a:xfrm>
            <a:off x="6673456" y="5286375"/>
            <a:ext cx="286940" cy="23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44" name="Google Shape;644;p27"/>
          <p:cNvCxnSpPr/>
          <p:nvPr/>
        </p:nvCxnSpPr>
        <p:spPr>
          <a:xfrm>
            <a:off x="6204351" y="5005393"/>
            <a:ext cx="383381" cy="384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5" name="Google Shape;645;p27"/>
          <p:cNvCxnSpPr/>
          <p:nvPr/>
        </p:nvCxnSpPr>
        <p:spPr>
          <a:xfrm>
            <a:off x="6875860" y="5081593"/>
            <a:ext cx="0" cy="2301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6" name="Google Shape;646;p27"/>
          <p:cNvSpPr/>
          <p:nvPr/>
        </p:nvSpPr>
        <p:spPr>
          <a:xfrm>
            <a:off x="6565109" y="4133855"/>
            <a:ext cx="479822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7" name="Google Shape;647;p27"/>
          <p:cNvSpPr txBox="1"/>
          <p:nvPr/>
        </p:nvSpPr>
        <p:spPr>
          <a:xfrm>
            <a:off x="6673457" y="4133855"/>
            <a:ext cx="288131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48" name="Google Shape;648;p27"/>
          <p:cNvCxnSpPr/>
          <p:nvPr/>
        </p:nvCxnSpPr>
        <p:spPr>
          <a:xfrm rot="10800000" flipH="1">
            <a:off x="5913836" y="4271963"/>
            <a:ext cx="671513" cy="7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9" name="Google Shape;649;p27"/>
          <p:cNvSpPr/>
          <p:nvPr/>
        </p:nvSpPr>
        <p:spPr>
          <a:xfrm>
            <a:off x="6492482" y="5851530"/>
            <a:ext cx="478631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6619879" y="5862643"/>
            <a:ext cx="288131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51" name="Google Shape;651;p27"/>
          <p:cNvCxnSpPr/>
          <p:nvPr/>
        </p:nvCxnSpPr>
        <p:spPr>
          <a:xfrm>
            <a:off x="6012659" y="5081593"/>
            <a:ext cx="479822" cy="8461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2" name="Google Shape;652;p27"/>
          <p:cNvCxnSpPr/>
          <p:nvPr/>
        </p:nvCxnSpPr>
        <p:spPr>
          <a:xfrm flipH="1">
            <a:off x="6781801" y="5646743"/>
            <a:ext cx="96441" cy="2317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3" name="Google Shape;653;p27"/>
          <p:cNvSpPr/>
          <p:nvPr/>
        </p:nvSpPr>
        <p:spPr>
          <a:xfrm>
            <a:off x="7834316" y="5235580"/>
            <a:ext cx="478631" cy="3079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4" name="Google Shape;654;p27"/>
          <p:cNvSpPr txBox="1"/>
          <p:nvPr/>
        </p:nvSpPr>
        <p:spPr>
          <a:xfrm>
            <a:off x="7929564" y="5311775"/>
            <a:ext cx="286941" cy="23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000"/>
            </a:pPr>
            <a:r>
              <a:rPr lang="es-A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55" name="Google Shape;655;p27"/>
          <p:cNvCxnSpPr/>
          <p:nvPr/>
        </p:nvCxnSpPr>
        <p:spPr>
          <a:xfrm rot="10800000" flipH="1">
            <a:off x="6971113" y="5541963"/>
            <a:ext cx="958453" cy="4619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6" name="Google Shape;656;p27"/>
          <p:cNvCxnSpPr/>
          <p:nvPr/>
        </p:nvCxnSpPr>
        <p:spPr>
          <a:xfrm>
            <a:off x="7050885" y="4349755"/>
            <a:ext cx="878681" cy="8858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7" name="Google Shape;657;p27"/>
          <p:cNvSpPr/>
          <p:nvPr/>
        </p:nvSpPr>
        <p:spPr>
          <a:xfrm>
            <a:off x="5342338" y="5543555"/>
            <a:ext cx="2683669" cy="1025525"/>
          </a:xfrm>
          <a:custGeom>
            <a:avLst/>
            <a:gdLst/>
            <a:ahLst/>
            <a:cxnLst/>
            <a:rect l="l" t="t" r="r" b="b"/>
            <a:pathLst>
              <a:path w="5040" h="2400" extrusionOk="0">
                <a:moveTo>
                  <a:pt x="0" y="540"/>
                </a:moveTo>
                <a:cubicBezTo>
                  <a:pt x="30" y="1230"/>
                  <a:pt x="60" y="1920"/>
                  <a:pt x="720" y="2160"/>
                </a:cubicBezTo>
                <a:cubicBezTo>
                  <a:pt x="1380" y="2400"/>
                  <a:pt x="3240" y="2340"/>
                  <a:pt x="3960" y="1980"/>
                </a:cubicBezTo>
                <a:cubicBezTo>
                  <a:pt x="4680" y="1620"/>
                  <a:pt x="4860" y="810"/>
                  <a:pt x="504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6835381" y="6294443"/>
            <a:ext cx="286940" cy="15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9" name="Google Shape;65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661" name="Google Shape;66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0">
              <a:buSzPts val="2400"/>
            </a:pPr>
            <a:endParaRPr dirty="0"/>
          </a:p>
        </p:txBody>
      </p:sp>
      <p:sp>
        <p:nvSpPr>
          <p:cNvPr id="2" name="Marcador de fech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dirty="0"/>
              <a:t>2023</a:t>
            </a:r>
          </a:p>
        </p:txBody>
      </p:sp>
      <p:sp>
        <p:nvSpPr>
          <p:cNvPr id="662" name="Google Shape;662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/>
              <a:t>Ingeniería de Software II</a:t>
            </a:r>
            <a:endParaRPr dirty="0"/>
          </a:p>
        </p:txBody>
      </p:sp>
      <p:graphicFrame>
        <p:nvGraphicFramePr>
          <p:cNvPr id="663" name="Google Shape;663;p27"/>
          <p:cNvGraphicFramePr/>
          <p:nvPr/>
        </p:nvGraphicFramePr>
        <p:xfrm>
          <a:off x="1524000" y="450850"/>
          <a:ext cx="6719300" cy="3666655"/>
        </p:xfrm>
        <a:graphic>
          <a:graphicData uri="http://schemas.openxmlformats.org/drawingml/2006/table">
            <a:tbl>
              <a:tblPr>
                <a:noFill/>
                <a:tableStyleId>{3CB65AB1-12CD-4928-94E2-027FF63208B2}</a:tableStyleId>
              </a:tblPr>
              <a:tblGrid>
                <a:gridCol w="100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Tarea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Duración (semanas 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2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4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terminada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1 semana después de terminada B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terminada C terminada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4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6 semanas después del comienzo de B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6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terminada. Empieza 2 semanas después del comienzo de E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400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Empieza 1 semana antes del fin de F 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terminada  Empieza 3 semanas después del fin de G 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25"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 sz="1400" u="none" strike="noStrike" cap="none" dirty="0"/>
                    </a:p>
                  </a:txBody>
                  <a:tcPr marL="161850" marR="1618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64" name="Google Shape;664;p27"/>
          <p:cNvCxnSpPr/>
          <p:nvPr/>
        </p:nvCxnSpPr>
        <p:spPr>
          <a:xfrm>
            <a:off x="7050881" y="4926013"/>
            <a:ext cx="810816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5" name="Google Shape;665;p27"/>
          <p:cNvSpPr txBox="1"/>
          <p:nvPr/>
        </p:nvSpPr>
        <p:spPr>
          <a:xfrm>
            <a:off x="1302081" y="5170488"/>
            <a:ext cx="1350169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AR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</a:t>
            </a:r>
            <a:endParaRPr dirty="0"/>
          </a:p>
        </p:txBody>
      </p:sp>
      <p:cxnSp>
        <p:nvCxnSpPr>
          <p:cNvPr id="666" name="Google Shape;666;p27"/>
          <p:cNvCxnSpPr/>
          <p:nvPr/>
        </p:nvCxnSpPr>
        <p:spPr>
          <a:xfrm>
            <a:off x="3449245" y="4724400"/>
            <a:ext cx="486965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7" name="Google Shape;667;p27"/>
          <p:cNvCxnSpPr/>
          <p:nvPr/>
        </p:nvCxnSpPr>
        <p:spPr>
          <a:xfrm>
            <a:off x="4368405" y="4724400"/>
            <a:ext cx="485775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8" name="Google Shape;668;p27"/>
          <p:cNvCxnSpPr/>
          <p:nvPr/>
        </p:nvCxnSpPr>
        <p:spPr>
          <a:xfrm>
            <a:off x="5286376" y="4797425"/>
            <a:ext cx="485775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9" name="Google Shape;669;p27"/>
          <p:cNvCxnSpPr/>
          <p:nvPr/>
        </p:nvCxnSpPr>
        <p:spPr>
          <a:xfrm>
            <a:off x="6149580" y="4724400"/>
            <a:ext cx="485775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0" name="Google Shape;670;p27"/>
          <p:cNvCxnSpPr/>
          <p:nvPr/>
        </p:nvCxnSpPr>
        <p:spPr>
          <a:xfrm>
            <a:off x="7013975" y="5084768"/>
            <a:ext cx="53578" cy="2889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1" name="Google Shape;671;p27"/>
          <p:cNvCxnSpPr/>
          <p:nvPr/>
        </p:nvCxnSpPr>
        <p:spPr>
          <a:xfrm flipH="1">
            <a:off x="6905628" y="5589588"/>
            <a:ext cx="107156" cy="21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2" name="Google Shape;672;p27"/>
          <p:cNvCxnSpPr/>
          <p:nvPr/>
        </p:nvCxnSpPr>
        <p:spPr>
          <a:xfrm rot="10800000" flipH="1">
            <a:off x="6960394" y="5734055"/>
            <a:ext cx="971550" cy="3587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3" name="Google Shape;673;p27"/>
          <p:cNvSpPr/>
          <p:nvPr/>
        </p:nvSpPr>
        <p:spPr>
          <a:xfrm>
            <a:off x="2984897" y="6000755"/>
            <a:ext cx="270272" cy="1444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800"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4" name="Google Shape;674;p27"/>
          <p:cNvSpPr txBox="1"/>
          <p:nvPr/>
        </p:nvSpPr>
        <p:spPr>
          <a:xfrm>
            <a:off x="3363516" y="5929317"/>
            <a:ext cx="1226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s-AR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Camino Crítico</a:t>
            </a:r>
            <a:endParaRPr dirty="0"/>
          </a:p>
        </p:txBody>
      </p:sp>
      <p:cxnSp>
        <p:nvCxnSpPr>
          <p:cNvPr id="675" name="Google Shape;675;p27"/>
          <p:cNvCxnSpPr/>
          <p:nvPr/>
        </p:nvCxnSpPr>
        <p:spPr>
          <a:xfrm rot="-5400000" flipH="1">
            <a:off x="6519072" y="3720307"/>
            <a:ext cx="782637" cy="205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6" name="Google Shape;676;p27"/>
          <p:cNvSpPr txBox="1"/>
          <p:nvPr/>
        </p:nvSpPr>
        <p:spPr>
          <a:xfrm>
            <a:off x="6738941" y="4500568"/>
            <a:ext cx="288131" cy="230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r>
              <a:rPr lang="es-A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endParaRPr dirty="0"/>
          </a:p>
        </p:txBody>
      </p:sp>
      <p:sp>
        <p:nvSpPr>
          <p:cNvPr id="683" name="Google Shape;683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>
              <a:buSzPct val="100000"/>
            </a:pPr>
            <a:r>
              <a:rPr lang="es-AR" dirty="0"/>
              <a:t>Munier,  Manual de PERT –CPM </a:t>
            </a:r>
            <a:endParaRPr dirty="0"/>
          </a:p>
          <a:p>
            <a:pPr marL="91440" indent="-91440">
              <a:buSzPct val="100000"/>
            </a:pPr>
            <a:endParaRPr dirty="0"/>
          </a:p>
        </p:txBody>
      </p:sp>
      <p:sp>
        <p:nvSpPr>
          <p:cNvPr id="684" name="Google Shape;684;p28"/>
          <p:cNvSpPr txBox="1">
            <a:spLocks noGrp="1"/>
          </p:cNvSpPr>
          <p:nvPr>
            <p:ph type="body" idx="2"/>
          </p:nvPr>
        </p:nvSpPr>
        <p:spPr>
          <a:xfrm>
            <a:off x="623393" y="1682338"/>
            <a:ext cx="81661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AR" sz="3200" dirty="0"/>
              <a:t>Datos que se obtienen del PERT - CPM: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Camino crítico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Ventana temporal para cada actividad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Fecha temprana de inicio de una tarea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Fecha tardía de inicio de una tarea sin retrasar la finalización del proyecto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Final más temprano de la tarea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Final más tardío de la tarea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Margen total</a:t>
            </a:r>
            <a:endParaRPr dirty="0"/>
          </a:p>
          <a:p>
            <a:pPr marL="347472" lvl="1" indent="-139700">
              <a:spcBef>
                <a:spcPts val="600"/>
              </a:spcBef>
              <a:buSzPts val="3200"/>
              <a:buNone/>
            </a:pPr>
            <a:endParaRPr sz="3200" dirty="0"/>
          </a:p>
          <a:p>
            <a:pPr marL="347472" lvl="1" indent="-139700">
              <a:spcBef>
                <a:spcPts val="600"/>
              </a:spcBef>
              <a:buSzPts val="3200"/>
              <a:buNone/>
            </a:pPr>
            <a:endParaRPr sz="3200" dirty="0"/>
          </a:p>
          <a:p>
            <a:pPr marL="347472" lvl="1" indent="-139700">
              <a:spcBef>
                <a:spcPts val="600"/>
              </a:spcBef>
              <a:buSzPts val="320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Planificación Temporal</a:t>
            </a:r>
            <a:endParaRPr dirty="0"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indent="-91440"/>
            <a:endParaRPr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0">
              <a:spcBef>
                <a:spcPts val="0"/>
              </a:spcBef>
              <a:buNone/>
            </a:pPr>
            <a:endParaRPr dirty="0"/>
          </a:p>
          <a:p>
            <a:pPr marL="91440" indent="0">
              <a:spcBef>
                <a:spcPts val="1300"/>
              </a:spcBef>
              <a:buNone/>
            </a:pPr>
            <a:endParaRPr dirty="0"/>
          </a:p>
          <a:p>
            <a:pPr marL="91440" indent="0">
              <a:spcBef>
                <a:spcPts val="1300"/>
              </a:spcBef>
              <a:buNone/>
            </a:pPr>
            <a:endParaRPr dirty="0"/>
          </a:p>
          <a:p>
            <a:pPr marL="91440" indent="0">
              <a:spcBef>
                <a:spcPts val="1300"/>
              </a:spcBef>
              <a:buNone/>
            </a:pPr>
            <a:endParaRPr dirty="0"/>
          </a:p>
          <a:p>
            <a:pPr marL="91440" indent="0">
              <a:spcBef>
                <a:spcPts val="1300"/>
              </a:spcBef>
              <a:buNone/>
            </a:pPr>
            <a:endParaRPr dirty="0"/>
          </a:p>
          <a:p>
            <a:pPr marL="91440" indent="0">
              <a:spcBef>
                <a:spcPts val="1300"/>
              </a:spcBef>
              <a:buNone/>
            </a:pPr>
            <a:endParaRPr dirty="0"/>
          </a:p>
          <a:p>
            <a:pPr marL="0" indent="0">
              <a:spcBef>
                <a:spcPts val="1300"/>
              </a:spcBef>
              <a:buSzPts val="3200"/>
              <a:buNone/>
            </a:pPr>
            <a:r>
              <a:rPr lang="es-AR" sz="3200" dirty="0"/>
              <a:t>La precisión de la planificación temporal es muy importante para no generar clientes insatisfechos, costos adicionales, reducción del impacto en el mercado, etc.</a:t>
            </a:r>
            <a:endParaRPr sz="3200" dirty="0"/>
          </a:p>
        </p:txBody>
      </p:sp>
      <p:sp>
        <p:nvSpPr>
          <p:cNvPr id="78" name="Google Shape;78;p3"/>
          <p:cNvSpPr/>
          <p:nvPr/>
        </p:nvSpPr>
        <p:spPr>
          <a:xfrm>
            <a:off x="2927648" y="2065983"/>
            <a:ext cx="5913416" cy="18111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D903B"/>
              </a:gs>
              <a:gs pos="50000">
                <a:srgbClr val="63891D"/>
              </a:gs>
              <a:gs pos="100000">
                <a:srgbClr val="58791A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200"/>
            </a:pPr>
            <a:r>
              <a:rPr lang="es-A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actividad que distribuye el esfuerzo estimado a lo largo de la duración prevista del proyecto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Planificación temporal</a:t>
            </a:r>
            <a:endParaRPr dirty="0"/>
          </a:p>
        </p:txBody>
      </p:sp>
      <p:sp>
        <p:nvSpPr>
          <p:cNvPr id="692" name="Google Shape;69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indent="-91440"/>
            <a:endParaRPr dirty="0"/>
          </a:p>
        </p:txBody>
      </p:sp>
      <p:sp>
        <p:nvSpPr>
          <p:cNvPr id="693" name="Google Shape;693;p29"/>
          <p:cNvSpPr txBox="1">
            <a:spLocks noGrp="1"/>
          </p:cNvSpPr>
          <p:nvPr>
            <p:ph type="body" idx="2"/>
          </p:nvPr>
        </p:nvSpPr>
        <p:spPr>
          <a:xfrm>
            <a:off x="623393" y="1693187"/>
            <a:ext cx="10284094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r>
              <a:rPr lang="es-AR" sz="2800" b="1" dirty="0">
                <a:solidFill>
                  <a:srgbClr val="FF0000"/>
                </a:solidFill>
              </a:rPr>
              <a:t>¿QUÉ HACER CUANDO UNA TAREA SE SALE DE LA AGENDA?</a:t>
            </a:r>
            <a:endParaRPr dirty="0"/>
          </a:p>
          <a:p>
            <a:pPr marL="347472" lvl="1" indent="-203200">
              <a:spcBef>
                <a:spcPts val="600"/>
              </a:spcBef>
              <a:buSzPts val="2200"/>
              <a:buNone/>
            </a:pPr>
            <a:endParaRPr sz="2200" dirty="0"/>
          </a:p>
          <a:p>
            <a:pPr marL="347472" lvl="1" indent="-342900">
              <a:spcBef>
                <a:spcPts val="600"/>
              </a:spcBef>
              <a:buSzPts val="3200"/>
            </a:pPr>
            <a:r>
              <a:rPr lang="es-AR" sz="3200" dirty="0"/>
              <a:t>Revisar el impacto sobre la fecha de entrega</a:t>
            </a:r>
            <a:endParaRPr dirty="0"/>
          </a:p>
          <a:p>
            <a:pPr marL="347472" lvl="1" indent="-342900">
              <a:spcBef>
                <a:spcPts val="600"/>
              </a:spcBef>
              <a:buSzPts val="3200"/>
            </a:pPr>
            <a:r>
              <a:rPr lang="es-AR" sz="3200" dirty="0"/>
              <a:t>Reasignar recursos</a:t>
            </a:r>
            <a:endParaRPr dirty="0"/>
          </a:p>
          <a:p>
            <a:pPr marL="548640" lvl="2" indent="-548640">
              <a:spcBef>
                <a:spcPts val="600"/>
              </a:spcBef>
              <a:buSzPts val="3200"/>
            </a:pPr>
            <a:r>
              <a:rPr lang="es-AR" sz="3200" dirty="0"/>
              <a:t>La inclusión de más personas en el desarrollo no siempre genera aumento en la productividad</a:t>
            </a:r>
            <a:endParaRPr dirty="0"/>
          </a:p>
          <a:p>
            <a:pPr marL="347472" lvl="1" indent="-342900">
              <a:spcBef>
                <a:spcPts val="600"/>
              </a:spcBef>
              <a:buSzPts val="3200"/>
            </a:pPr>
            <a:r>
              <a:rPr lang="es-AR" sz="3200" dirty="0"/>
              <a:t>Reordenar tareas</a:t>
            </a:r>
            <a:endParaRPr dirty="0"/>
          </a:p>
          <a:p>
            <a:pPr marL="347472" lvl="1" indent="-342900">
              <a:spcBef>
                <a:spcPts val="600"/>
              </a:spcBef>
              <a:buSzPts val="3200"/>
            </a:pPr>
            <a:r>
              <a:rPr lang="es-AR" sz="3200" dirty="0"/>
              <a:t>Modificar entrega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D1B2-3240-F6F6-4E48-5284495C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FCA05C-446D-801F-8FCF-60165D06D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C6F817A7-DBE1-7915-5871-10A54083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94954"/>
              </p:ext>
            </p:extLst>
          </p:nvPr>
        </p:nvGraphicFramePr>
        <p:xfrm>
          <a:off x="1271827" y="2264898"/>
          <a:ext cx="8730300" cy="3913699"/>
        </p:xfrm>
        <a:graphic>
          <a:graphicData uri="http://schemas.openxmlformats.org/drawingml/2006/table">
            <a:tbl>
              <a:tblPr firstRow="1" bandRow="1">
                <a:tableStyleId>{3CB65AB1-12CD-4928-94E2-027FF63208B2}</a:tableStyleId>
              </a:tblPr>
              <a:tblGrid>
                <a:gridCol w="799994">
                  <a:extLst>
                    <a:ext uri="{9D8B030D-6E8A-4147-A177-3AD203B41FA5}">
                      <a16:colId xmlns:a16="http://schemas.microsoft.com/office/drawing/2014/main" val="2039622971"/>
                    </a:ext>
                  </a:extLst>
                </a:gridCol>
                <a:gridCol w="3565156">
                  <a:extLst>
                    <a:ext uri="{9D8B030D-6E8A-4147-A177-3AD203B41FA5}">
                      <a16:colId xmlns:a16="http://schemas.microsoft.com/office/drawing/2014/main" val="2974049284"/>
                    </a:ext>
                  </a:extLst>
                </a:gridCol>
                <a:gridCol w="2182575">
                  <a:extLst>
                    <a:ext uri="{9D8B030D-6E8A-4147-A177-3AD203B41FA5}">
                      <a16:colId xmlns:a16="http://schemas.microsoft.com/office/drawing/2014/main" val="4214821877"/>
                    </a:ext>
                  </a:extLst>
                </a:gridCol>
                <a:gridCol w="2182575">
                  <a:extLst>
                    <a:ext uri="{9D8B030D-6E8A-4147-A177-3AD203B41FA5}">
                      <a16:colId xmlns:a16="http://schemas.microsoft.com/office/drawing/2014/main" val="1716986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s-A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dirty="0"/>
                        <a:t>DESCRIPCION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PREDEC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TIEMPO </a:t>
                      </a:r>
                      <a:endParaRPr lang="es-A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7701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s-AR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/>
                        <a:t>Hacer los cimientos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536283"/>
                  </a:ext>
                </a:extLst>
              </a:tr>
              <a:tr h="389473">
                <a:tc>
                  <a:txBody>
                    <a:bodyPr/>
                    <a:lstStyle/>
                    <a:p>
                      <a:r>
                        <a:rPr lang="es-ES" sz="1400" dirty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/>
                        <a:t>Erigir la estructura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5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59590"/>
                  </a:ext>
                </a:extLst>
              </a:tr>
              <a:tr h="389473">
                <a:tc>
                  <a:txBody>
                    <a:bodyPr/>
                    <a:lstStyle/>
                    <a:p>
                      <a:r>
                        <a:rPr lang="es-ES" sz="1400" dirty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Poner las vigas del techo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01416"/>
                  </a:ext>
                </a:extLst>
              </a:tr>
              <a:tr h="389473">
                <a:tc>
                  <a:txBody>
                    <a:bodyPr/>
                    <a:lstStyle/>
                    <a:p>
                      <a:r>
                        <a:rPr lang="es-ES" sz="1400" dirty="0"/>
                        <a:t>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Revestir el techo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05463"/>
                  </a:ext>
                </a:extLst>
              </a:tr>
              <a:tr h="389473">
                <a:tc>
                  <a:txBody>
                    <a:bodyPr/>
                    <a:lstStyle/>
                    <a:p>
                      <a:r>
                        <a:rPr lang="es-ES" sz="1400" dirty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Cableado eléctrico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4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06201"/>
                  </a:ext>
                </a:extLst>
              </a:tr>
              <a:tr h="389473">
                <a:tc>
                  <a:txBody>
                    <a:bodyPr/>
                    <a:lstStyle/>
                    <a:p>
                      <a:r>
                        <a:rPr lang="es-ES" sz="1400" dirty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Paredes exteriores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4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78647"/>
                  </a:ext>
                </a:extLst>
              </a:tr>
              <a:tr h="389473">
                <a:tc>
                  <a:txBody>
                    <a:bodyPr/>
                    <a:lstStyle/>
                    <a:p>
                      <a:r>
                        <a:rPr lang="es-ES" sz="1400" dirty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Colocar ventanas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14320"/>
                  </a:ext>
                </a:extLst>
              </a:tr>
              <a:tr h="389473">
                <a:tc>
                  <a:txBody>
                    <a:bodyPr/>
                    <a:lstStyle/>
                    <a:p>
                      <a:r>
                        <a:rPr lang="es-ES" sz="1400" dirty="0"/>
                        <a:t>H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Paredes interiores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D,F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663683"/>
                  </a:ext>
                </a:extLst>
              </a:tr>
              <a:tr h="389473">
                <a:tc>
                  <a:txBody>
                    <a:bodyPr/>
                    <a:lstStyle/>
                    <a:p>
                      <a:r>
                        <a:rPr lang="es-ES" sz="1400" dirty="0"/>
                        <a:t>I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Pintura exterior e interior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F,H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634114" y="120454"/>
            <a:ext cx="1028409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Método de planificación temporal</a:t>
            </a:r>
            <a:br>
              <a:rPr lang="es-AR" dirty="0"/>
            </a:br>
            <a:r>
              <a:rPr lang="es-AR" dirty="0"/>
              <a:t>PERT - CPM</a:t>
            </a:r>
            <a:endParaRPr dirty="0"/>
          </a:p>
        </p:txBody>
      </p:sp>
      <p:sp>
        <p:nvSpPr>
          <p:cNvPr id="399" name="Google Shape;399;p23"/>
          <p:cNvSpPr txBox="1"/>
          <p:nvPr/>
        </p:nvSpPr>
        <p:spPr>
          <a:xfrm>
            <a:off x="4210051" y="1571626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0" name="Google Shape;400;p23"/>
          <p:cNvGrpSpPr/>
          <p:nvPr/>
        </p:nvGrpSpPr>
        <p:grpSpPr>
          <a:xfrm>
            <a:off x="384517" y="1130901"/>
            <a:ext cx="11516845" cy="5150560"/>
            <a:chOff x="168275" y="2659335"/>
            <a:chExt cx="8736462" cy="3016137"/>
          </a:xfrm>
        </p:grpSpPr>
        <p:sp>
          <p:nvSpPr>
            <p:cNvPr id="401" name="Google Shape;401;p23"/>
            <p:cNvSpPr txBox="1"/>
            <p:nvPr/>
          </p:nvSpPr>
          <p:spPr>
            <a:xfrm>
              <a:off x="1752096" y="3438825"/>
              <a:ext cx="809419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Te=0|</a:t>
              </a:r>
              <a:endParaRPr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2" name="Google Shape;402;p23"/>
            <p:cNvSpPr txBox="1"/>
            <p:nvPr/>
          </p:nvSpPr>
          <p:spPr>
            <a:xfrm>
              <a:off x="2690124" y="2659335"/>
              <a:ext cx="636390" cy="269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600"/>
              </a:pPr>
              <a:r>
                <a:rPr lang="es-AR"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rPr>
                <a:t>Ta=6</a:t>
              </a:r>
              <a:endParaRPr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23"/>
            <p:cNvGrpSpPr/>
            <p:nvPr/>
          </p:nvGrpSpPr>
          <p:grpSpPr>
            <a:xfrm>
              <a:off x="168275" y="2724556"/>
              <a:ext cx="8736462" cy="2950916"/>
              <a:chOff x="168275" y="1808296"/>
              <a:chExt cx="8736462" cy="2950916"/>
            </a:xfrm>
          </p:grpSpPr>
          <p:sp>
            <p:nvSpPr>
              <p:cNvPr id="404" name="Google Shape;404;p23"/>
              <p:cNvSpPr/>
              <p:nvPr/>
            </p:nvSpPr>
            <p:spPr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ini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2577121" y="2907543"/>
                <a:ext cx="548285" cy="55426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1731962" y="2749550"/>
                <a:ext cx="521422" cy="4953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3893970" y="2104542"/>
                <a:ext cx="636390" cy="523649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3618497" y="4248350"/>
                <a:ext cx="609600" cy="510862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SzPts val="1800"/>
                </a:pPr>
                <a:endParaRPr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5139650" y="3244850"/>
                <a:ext cx="551516" cy="531298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978275" y="3199802"/>
                <a:ext cx="609600" cy="443648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ES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>
                <a:off x="7023223" y="3084640"/>
                <a:ext cx="619854" cy="487327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ES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I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4" name="Google Shape;414;p23"/>
              <p:cNvSpPr txBox="1"/>
              <p:nvPr/>
            </p:nvSpPr>
            <p:spPr>
              <a:xfrm>
                <a:off x="2454275" y="2063750"/>
                <a:ext cx="208228" cy="367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2400"/>
                </a:pPr>
                <a:endParaRPr sz="2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5" name="Google Shape;415;p23"/>
              <p:cNvSpPr txBox="1"/>
              <p:nvPr/>
            </p:nvSpPr>
            <p:spPr>
              <a:xfrm>
                <a:off x="1912450" y="2805329"/>
                <a:ext cx="347287" cy="269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ES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6" name="Google Shape;416;p23"/>
              <p:cNvSpPr/>
              <p:nvPr/>
            </p:nvSpPr>
            <p:spPr>
              <a:xfrm>
                <a:off x="2731891" y="3117888"/>
                <a:ext cx="32379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>
                <a:off x="4068935" y="2280545"/>
                <a:ext cx="34728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>
                <a:off x="3862982" y="4279127"/>
                <a:ext cx="309341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19" name="Google Shape;419;p23"/>
              <p:cNvCxnSpPr>
                <a:cxnSpLocks/>
              </p:cNvCxnSpPr>
              <p:nvPr/>
            </p:nvCxnSpPr>
            <p:spPr>
              <a:xfrm>
                <a:off x="1235074" y="2978151"/>
                <a:ext cx="549390" cy="88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0" name="Google Shape;420;p23"/>
              <p:cNvCxnSpPr>
                <a:cxnSpLocks/>
              </p:cNvCxnSpPr>
              <p:nvPr/>
            </p:nvCxnSpPr>
            <p:spPr>
              <a:xfrm>
                <a:off x="3104396" y="3214539"/>
                <a:ext cx="857631" cy="144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1" name="Google Shape;421;p23"/>
              <p:cNvCxnSpPr>
                <a:cxnSpLocks/>
                <a:endCxn id="406" idx="2"/>
              </p:cNvCxnSpPr>
              <p:nvPr/>
            </p:nvCxnSpPr>
            <p:spPr>
              <a:xfrm>
                <a:off x="2331038" y="3130703"/>
                <a:ext cx="246083" cy="5397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2" name="Google Shape;422;p23"/>
              <p:cNvCxnSpPr>
                <a:cxnSpLocks/>
              </p:cNvCxnSpPr>
              <p:nvPr/>
            </p:nvCxnSpPr>
            <p:spPr>
              <a:xfrm flipV="1">
                <a:off x="3120719" y="2484624"/>
                <a:ext cx="809392" cy="4420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3" name="Google Shape;423;p23"/>
              <p:cNvCxnSpPr>
                <a:cxnSpLocks/>
                <a:stCxn id="406" idx="5"/>
              </p:cNvCxnSpPr>
              <p:nvPr/>
            </p:nvCxnSpPr>
            <p:spPr>
              <a:xfrm>
                <a:off x="3045112" y="3380638"/>
                <a:ext cx="719769" cy="88121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5" name="Google Shape;425;p23"/>
              <p:cNvCxnSpPr>
                <a:cxnSpLocks/>
              </p:cNvCxnSpPr>
              <p:nvPr/>
            </p:nvCxnSpPr>
            <p:spPr>
              <a:xfrm>
                <a:off x="5741016" y="2412202"/>
                <a:ext cx="443937" cy="7242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6" name="Google Shape;426;p23"/>
              <p:cNvCxnSpPr>
                <a:cxnSpLocks/>
                <a:stCxn id="409" idx="6"/>
              </p:cNvCxnSpPr>
              <p:nvPr/>
            </p:nvCxnSpPr>
            <p:spPr>
              <a:xfrm>
                <a:off x="4530360" y="2366367"/>
                <a:ext cx="653895" cy="2106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7" name="Google Shape;427;p23"/>
              <p:cNvCxnSpPr>
                <a:cxnSpLocks/>
                <a:endCxn id="429" idx="2"/>
              </p:cNvCxnSpPr>
              <p:nvPr/>
            </p:nvCxnSpPr>
            <p:spPr>
              <a:xfrm flipV="1">
                <a:off x="4233598" y="4012731"/>
                <a:ext cx="3817215" cy="51164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8" name="Google Shape;428;p23"/>
              <p:cNvCxnSpPr>
                <a:cxnSpLocks/>
                <a:endCxn id="18" idx="3"/>
              </p:cNvCxnSpPr>
              <p:nvPr/>
            </p:nvCxnSpPr>
            <p:spPr>
              <a:xfrm flipV="1">
                <a:off x="5714594" y="2471117"/>
                <a:ext cx="471526" cy="91757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29" name="Google Shape;429;p23"/>
              <p:cNvSpPr/>
              <p:nvPr/>
            </p:nvSpPr>
            <p:spPr>
              <a:xfrm>
                <a:off x="8050813" y="3710789"/>
                <a:ext cx="762000" cy="603883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Fin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30" name="Google Shape;430;p23"/>
              <p:cNvCxnSpPr>
                <a:cxnSpLocks/>
                <a:stCxn id="18" idx="5"/>
                <a:endCxn id="413" idx="1"/>
              </p:cNvCxnSpPr>
              <p:nvPr/>
            </p:nvCxnSpPr>
            <p:spPr>
              <a:xfrm>
                <a:off x="6609266" y="2471117"/>
                <a:ext cx="504733" cy="68489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31" name="Google Shape;431;p23"/>
              <p:cNvSpPr txBox="1"/>
              <p:nvPr/>
            </p:nvSpPr>
            <p:spPr>
              <a:xfrm>
                <a:off x="1304360" y="2808516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3" name="Google Shape;433;p23"/>
              <p:cNvSpPr txBox="1"/>
              <p:nvPr/>
            </p:nvSpPr>
            <p:spPr>
              <a:xfrm>
                <a:off x="3281464" y="254586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4" name="Google Shape;434;p23"/>
              <p:cNvSpPr txBox="1"/>
              <p:nvPr/>
            </p:nvSpPr>
            <p:spPr>
              <a:xfrm>
                <a:off x="3140075" y="3740150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5" name="Google Shape;435;p23"/>
              <p:cNvSpPr txBox="1"/>
              <p:nvPr/>
            </p:nvSpPr>
            <p:spPr>
              <a:xfrm>
                <a:off x="4756399" y="2102045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ES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6" name="Google Shape;436;p23"/>
              <p:cNvSpPr txBox="1"/>
              <p:nvPr/>
            </p:nvSpPr>
            <p:spPr>
              <a:xfrm>
                <a:off x="5788182" y="2812452"/>
                <a:ext cx="598416" cy="198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7" name="Google Shape;437;p23"/>
              <p:cNvSpPr txBox="1"/>
              <p:nvPr/>
            </p:nvSpPr>
            <p:spPr>
              <a:xfrm>
                <a:off x="5184254" y="4216583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8" name="Google Shape;438;p23"/>
              <p:cNvSpPr txBox="1"/>
              <p:nvPr/>
            </p:nvSpPr>
            <p:spPr>
              <a:xfrm>
                <a:off x="2200496" y="3111255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9" name="Google Shape;439;p23"/>
              <p:cNvSpPr txBox="1"/>
              <p:nvPr/>
            </p:nvSpPr>
            <p:spPr>
              <a:xfrm>
                <a:off x="5850596" y="2094197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0" name="Google Shape;440;p23"/>
              <p:cNvSpPr txBox="1"/>
              <p:nvPr/>
            </p:nvSpPr>
            <p:spPr>
              <a:xfrm>
                <a:off x="7853538" y="3516458"/>
                <a:ext cx="39968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 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1" name="Google Shape;441;p23"/>
              <p:cNvSpPr txBox="1"/>
              <p:nvPr/>
            </p:nvSpPr>
            <p:spPr>
              <a:xfrm>
                <a:off x="2603698" y="2646019"/>
                <a:ext cx="679244" cy="269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Te=3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2" name="Google Shape;442;p23"/>
              <p:cNvSpPr txBox="1"/>
              <p:nvPr/>
            </p:nvSpPr>
            <p:spPr>
              <a:xfrm>
                <a:off x="3902075" y="1911350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Te=8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3" name="Google Shape;443;p23"/>
              <p:cNvSpPr txBox="1"/>
              <p:nvPr/>
            </p:nvSpPr>
            <p:spPr>
              <a:xfrm>
                <a:off x="3930111" y="2952292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Te=8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4" name="Google Shape;444;p23"/>
              <p:cNvSpPr txBox="1"/>
              <p:nvPr/>
            </p:nvSpPr>
            <p:spPr>
              <a:xfrm>
                <a:off x="3685112" y="4044949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Te=8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5" name="Google Shape;445;p23"/>
              <p:cNvSpPr txBox="1"/>
              <p:nvPr/>
            </p:nvSpPr>
            <p:spPr>
              <a:xfrm>
                <a:off x="5131536" y="2992075"/>
                <a:ext cx="81664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Te=10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6" name="Google Shape;446;p23"/>
              <p:cNvSpPr txBox="1"/>
              <p:nvPr/>
            </p:nvSpPr>
            <p:spPr>
              <a:xfrm>
                <a:off x="5099826" y="1808296"/>
                <a:ext cx="688356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Te=10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7" name="Google Shape;447;p23"/>
              <p:cNvSpPr txBox="1"/>
              <p:nvPr/>
            </p:nvSpPr>
            <p:spPr>
              <a:xfrm>
                <a:off x="6979677" y="2702893"/>
                <a:ext cx="312488" cy="269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ES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8" name="Google Shape;448;p23"/>
              <p:cNvSpPr txBox="1"/>
              <p:nvPr/>
            </p:nvSpPr>
            <p:spPr>
              <a:xfrm>
                <a:off x="8088090" y="3470428"/>
                <a:ext cx="816647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Te=19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9" name="Google Shape;449;p23"/>
              <p:cNvSpPr txBox="1"/>
              <p:nvPr/>
            </p:nvSpPr>
            <p:spPr>
              <a:xfrm>
                <a:off x="8088090" y="4315859"/>
                <a:ext cx="752031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4A661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Ta=19</a:t>
                </a:r>
                <a:endParaRPr sz="1600" b="1" dirty="0">
                  <a:solidFill>
                    <a:srgbClr val="4A6617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3"/>
              <p:cNvSpPr txBox="1"/>
              <p:nvPr/>
            </p:nvSpPr>
            <p:spPr>
              <a:xfrm>
                <a:off x="6250282" y="2039377"/>
                <a:ext cx="829294" cy="269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dirty="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Te=14</a:t>
                </a:r>
                <a:endParaRPr sz="16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53" name="Google Shape;453;p23"/>
              <p:cNvSpPr txBox="1"/>
              <p:nvPr/>
            </p:nvSpPr>
            <p:spPr>
              <a:xfrm>
                <a:off x="1667927" y="3287938"/>
                <a:ext cx="701006" cy="198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600"/>
                </a:pPr>
                <a:r>
                  <a:rPr lang="es-AR" sz="1600" b="1" dirty="0">
                    <a:solidFill>
                      <a:srgbClr val="5D811D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Ta=0</a:t>
                </a:r>
                <a:endParaRPr sz="1600" b="1" dirty="0">
                  <a:solidFill>
                    <a:srgbClr val="5D811D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17" name="Google Shape;411;p23">
            <a:extLst>
              <a:ext uri="{FF2B5EF4-FFF2-40B4-BE49-F238E27FC236}">
                <a16:creationId xmlns:a16="http://schemas.microsoft.com/office/drawing/2014/main" id="{4340DDDF-C511-FEFB-7935-B674DAFB9B91}"/>
              </a:ext>
            </a:extLst>
          </p:cNvPr>
          <p:cNvSpPr/>
          <p:nvPr/>
        </p:nvSpPr>
        <p:spPr>
          <a:xfrm>
            <a:off x="6978080" y="1587594"/>
            <a:ext cx="745568" cy="71259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600"/>
            </a:pPr>
            <a:r>
              <a:rPr lang="es-E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endParaRPr sz="16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411;p23">
            <a:extLst>
              <a:ext uri="{FF2B5EF4-FFF2-40B4-BE49-F238E27FC236}">
                <a16:creationId xmlns:a16="http://schemas.microsoft.com/office/drawing/2014/main" id="{8E8C4B7C-8E41-D3B9-69EA-058CAB63A1F2}"/>
              </a:ext>
            </a:extLst>
          </p:cNvPr>
          <p:cNvSpPr/>
          <p:nvPr/>
        </p:nvSpPr>
        <p:spPr>
          <a:xfrm>
            <a:off x="8202019" y="1873981"/>
            <a:ext cx="788863" cy="58599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600"/>
            </a:pPr>
            <a:r>
              <a:rPr lang="es-AR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</a:t>
            </a:r>
            <a:endParaRPr sz="16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1" name="Google Shape;420;p23">
            <a:extLst>
              <a:ext uri="{FF2B5EF4-FFF2-40B4-BE49-F238E27FC236}">
                <a16:creationId xmlns:a16="http://schemas.microsoft.com/office/drawing/2014/main" id="{CA125CC1-E810-7EB7-D819-C44E8FA1BC50}"/>
              </a:ext>
            </a:extLst>
          </p:cNvPr>
          <p:cNvCxnSpPr>
            <a:cxnSpLocks/>
            <a:stCxn id="412" idx="6"/>
            <a:endCxn id="411" idx="2"/>
          </p:cNvCxnSpPr>
          <p:nvPr/>
        </p:nvCxnSpPr>
        <p:spPr>
          <a:xfrm>
            <a:off x="6210656" y="3997309"/>
            <a:ext cx="727378" cy="15176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420;p23">
            <a:extLst>
              <a:ext uri="{FF2B5EF4-FFF2-40B4-BE49-F238E27FC236}">
                <a16:creationId xmlns:a16="http://schemas.microsoft.com/office/drawing/2014/main" id="{45CDDD5B-A034-8469-BD4C-4D030FC758EE}"/>
              </a:ext>
            </a:extLst>
          </p:cNvPr>
          <p:cNvCxnSpPr>
            <a:cxnSpLocks/>
          </p:cNvCxnSpPr>
          <p:nvPr/>
        </p:nvCxnSpPr>
        <p:spPr>
          <a:xfrm>
            <a:off x="10187325" y="4217503"/>
            <a:ext cx="637492" cy="398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Google Shape;433;p23">
            <a:extLst>
              <a:ext uri="{FF2B5EF4-FFF2-40B4-BE49-F238E27FC236}">
                <a16:creationId xmlns:a16="http://schemas.microsoft.com/office/drawing/2014/main" id="{B0C05CBF-2F1B-8817-9037-C58BBE7E2065}"/>
              </a:ext>
            </a:extLst>
          </p:cNvPr>
          <p:cNvSpPr txBox="1"/>
          <p:nvPr/>
        </p:nvSpPr>
        <p:spPr>
          <a:xfrm>
            <a:off x="4670221" y="3317886"/>
            <a:ext cx="526886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 </a:t>
            </a:r>
            <a:endParaRPr sz="16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" name="Google Shape;435;p23">
            <a:extLst>
              <a:ext uri="{FF2B5EF4-FFF2-40B4-BE49-F238E27FC236}">
                <a16:creationId xmlns:a16="http://schemas.microsoft.com/office/drawing/2014/main" id="{71A2BE8C-4497-8641-50CD-9E518C26CC2A}"/>
              </a:ext>
            </a:extLst>
          </p:cNvPr>
          <p:cNvSpPr txBox="1"/>
          <p:nvPr/>
        </p:nvSpPr>
        <p:spPr>
          <a:xfrm>
            <a:off x="6438519" y="3767145"/>
            <a:ext cx="526886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E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sz="16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48;p23">
            <a:extLst>
              <a:ext uri="{FF2B5EF4-FFF2-40B4-BE49-F238E27FC236}">
                <a16:creationId xmlns:a16="http://schemas.microsoft.com/office/drawing/2014/main" id="{0B52108F-785D-07B4-D663-BF186B6A8BC7}"/>
              </a:ext>
            </a:extLst>
          </p:cNvPr>
          <p:cNvSpPr txBox="1"/>
          <p:nvPr/>
        </p:nvSpPr>
        <p:spPr>
          <a:xfrm>
            <a:off x="9573193" y="3103835"/>
            <a:ext cx="107654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Te=16</a:t>
            </a:r>
            <a:endParaRPr sz="16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" name="Google Shape;449;p23">
            <a:extLst>
              <a:ext uri="{FF2B5EF4-FFF2-40B4-BE49-F238E27FC236}">
                <a16:creationId xmlns:a16="http://schemas.microsoft.com/office/drawing/2014/main" id="{2A97F27A-651F-58FC-E72C-C18BA1A6E2A4}"/>
              </a:ext>
            </a:extLst>
          </p:cNvPr>
          <p:cNvSpPr txBox="1"/>
          <p:nvPr/>
        </p:nvSpPr>
        <p:spPr>
          <a:xfrm>
            <a:off x="9300747" y="4616488"/>
            <a:ext cx="99136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rPr>
              <a:t>Ta=16</a:t>
            </a:r>
            <a:endParaRPr sz="1600" b="1" dirty="0">
              <a:solidFill>
                <a:srgbClr val="4A66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49;p23">
            <a:extLst>
              <a:ext uri="{FF2B5EF4-FFF2-40B4-BE49-F238E27FC236}">
                <a16:creationId xmlns:a16="http://schemas.microsoft.com/office/drawing/2014/main" id="{EA73ED0B-7675-AAAD-68B3-A563924FADD7}"/>
              </a:ext>
            </a:extLst>
          </p:cNvPr>
          <p:cNvSpPr txBox="1"/>
          <p:nvPr/>
        </p:nvSpPr>
        <p:spPr>
          <a:xfrm>
            <a:off x="8345494" y="2504893"/>
            <a:ext cx="99136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rPr>
              <a:t>Ta=14</a:t>
            </a:r>
            <a:endParaRPr sz="1600" b="1" dirty="0">
              <a:solidFill>
                <a:srgbClr val="4A66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449;p23">
            <a:extLst>
              <a:ext uri="{FF2B5EF4-FFF2-40B4-BE49-F238E27FC236}">
                <a16:creationId xmlns:a16="http://schemas.microsoft.com/office/drawing/2014/main" id="{7D52D476-B6B7-A69F-4C46-49646DEC52C6}"/>
              </a:ext>
            </a:extLst>
          </p:cNvPr>
          <p:cNvSpPr txBox="1"/>
          <p:nvPr/>
        </p:nvSpPr>
        <p:spPr>
          <a:xfrm>
            <a:off x="6965405" y="4616488"/>
            <a:ext cx="99136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rPr>
              <a:t>Ta=10</a:t>
            </a:r>
            <a:endParaRPr sz="1600" b="1" dirty="0">
              <a:solidFill>
                <a:srgbClr val="4A66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449;p23">
            <a:extLst>
              <a:ext uri="{FF2B5EF4-FFF2-40B4-BE49-F238E27FC236}">
                <a16:creationId xmlns:a16="http://schemas.microsoft.com/office/drawing/2014/main" id="{0929C6F6-B54E-2B76-B3E9-4205283319A5}"/>
              </a:ext>
            </a:extLst>
          </p:cNvPr>
          <p:cNvSpPr txBox="1"/>
          <p:nvPr/>
        </p:nvSpPr>
        <p:spPr>
          <a:xfrm>
            <a:off x="6965405" y="2249172"/>
            <a:ext cx="99136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rPr>
              <a:t>Ta=11</a:t>
            </a:r>
            <a:endParaRPr sz="1600" b="1" dirty="0">
              <a:solidFill>
                <a:srgbClr val="4A66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449;p23">
            <a:extLst>
              <a:ext uri="{FF2B5EF4-FFF2-40B4-BE49-F238E27FC236}">
                <a16:creationId xmlns:a16="http://schemas.microsoft.com/office/drawing/2014/main" id="{E14555BF-35EA-0770-E27C-C08027AB26EB}"/>
              </a:ext>
            </a:extLst>
          </p:cNvPr>
          <p:cNvSpPr txBox="1"/>
          <p:nvPr/>
        </p:nvSpPr>
        <p:spPr>
          <a:xfrm>
            <a:off x="5374679" y="4345091"/>
            <a:ext cx="99136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rPr>
              <a:t>Ta=8</a:t>
            </a:r>
            <a:endParaRPr sz="1600" b="1" dirty="0">
              <a:solidFill>
                <a:srgbClr val="4A66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449;p23">
            <a:extLst>
              <a:ext uri="{FF2B5EF4-FFF2-40B4-BE49-F238E27FC236}">
                <a16:creationId xmlns:a16="http://schemas.microsoft.com/office/drawing/2014/main" id="{C0C25A49-78E4-124F-806F-6A9C92D57393}"/>
              </a:ext>
            </a:extLst>
          </p:cNvPr>
          <p:cNvSpPr txBox="1"/>
          <p:nvPr/>
        </p:nvSpPr>
        <p:spPr>
          <a:xfrm>
            <a:off x="5247948" y="2585797"/>
            <a:ext cx="99136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rPr>
              <a:t>Ta=9</a:t>
            </a:r>
            <a:endParaRPr sz="1600" b="1" dirty="0">
              <a:solidFill>
                <a:srgbClr val="4A66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449;p23">
            <a:extLst>
              <a:ext uri="{FF2B5EF4-FFF2-40B4-BE49-F238E27FC236}">
                <a16:creationId xmlns:a16="http://schemas.microsoft.com/office/drawing/2014/main" id="{CF784AC4-B8CF-A0DD-4F07-A5F5498E6EDC}"/>
              </a:ext>
            </a:extLst>
          </p:cNvPr>
          <p:cNvSpPr txBox="1"/>
          <p:nvPr/>
        </p:nvSpPr>
        <p:spPr>
          <a:xfrm>
            <a:off x="5441449" y="6148268"/>
            <a:ext cx="99136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rPr>
              <a:t>Ta=15</a:t>
            </a:r>
            <a:endParaRPr sz="1600" b="1" dirty="0">
              <a:solidFill>
                <a:srgbClr val="4A66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449;p23">
            <a:extLst>
              <a:ext uri="{FF2B5EF4-FFF2-40B4-BE49-F238E27FC236}">
                <a16:creationId xmlns:a16="http://schemas.microsoft.com/office/drawing/2014/main" id="{7F066E4E-6D22-A401-715F-C4F7A04C551C}"/>
              </a:ext>
            </a:extLst>
          </p:cNvPr>
          <p:cNvSpPr txBox="1"/>
          <p:nvPr/>
        </p:nvSpPr>
        <p:spPr>
          <a:xfrm>
            <a:off x="3486095" y="4192266"/>
            <a:ext cx="991365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AR" sz="1600" b="1" dirty="0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rPr>
              <a:t>Ta=3</a:t>
            </a:r>
            <a:endParaRPr sz="1600" b="1" dirty="0">
              <a:solidFill>
                <a:srgbClr val="4A66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423;p23">
            <a:extLst>
              <a:ext uri="{FF2B5EF4-FFF2-40B4-BE49-F238E27FC236}">
                <a16:creationId xmlns:a16="http://schemas.microsoft.com/office/drawing/2014/main" id="{B8E3E3FE-E951-ADCA-EE99-CFE33828FE4B}"/>
              </a:ext>
            </a:extLst>
          </p:cNvPr>
          <p:cNvCxnSpPr>
            <a:cxnSpLocks/>
            <a:endCxn id="408" idx="3"/>
          </p:cNvCxnSpPr>
          <p:nvPr/>
        </p:nvCxnSpPr>
        <p:spPr>
          <a:xfrm>
            <a:off x="1743634" y="3465391"/>
            <a:ext cx="802876" cy="106177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23;p23">
            <a:extLst>
              <a:ext uri="{FF2B5EF4-FFF2-40B4-BE49-F238E27FC236}">
                <a16:creationId xmlns:a16="http://schemas.microsoft.com/office/drawing/2014/main" id="{04F4B749-BF1A-0BFD-610A-902ED7531CB7}"/>
              </a:ext>
            </a:extLst>
          </p:cNvPr>
          <p:cNvCxnSpPr>
            <a:cxnSpLocks/>
          </p:cNvCxnSpPr>
          <p:nvPr/>
        </p:nvCxnSpPr>
        <p:spPr>
          <a:xfrm>
            <a:off x="2921016" y="3800148"/>
            <a:ext cx="645825" cy="214108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23;p23">
            <a:extLst>
              <a:ext uri="{FF2B5EF4-FFF2-40B4-BE49-F238E27FC236}">
                <a16:creationId xmlns:a16="http://schemas.microsoft.com/office/drawing/2014/main" id="{21F53D8E-D6BB-7EE5-9408-ECE1DBA148CD}"/>
              </a:ext>
            </a:extLst>
          </p:cNvPr>
          <p:cNvCxnSpPr>
            <a:cxnSpLocks/>
          </p:cNvCxnSpPr>
          <p:nvPr/>
        </p:nvCxnSpPr>
        <p:spPr>
          <a:xfrm>
            <a:off x="4288926" y="3912418"/>
            <a:ext cx="1085753" cy="198526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5" name="Google Shape;423;p23">
            <a:extLst>
              <a:ext uri="{FF2B5EF4-FFF2-40B4-BE49-F238E27FC236}">
                <a16:creationId xmlns:a16="http://schemas.microsoft.com/office/drawing/2014/main" id="{FF21B412-2F4A-C397-A2BB-095B817FF5B1}"/>
              </a:ext>
            </a:extLst>
          </p:cNvPr>
          <p:cNvCxnSpPr>
            <a:cxnSpLocks/>
          </p:cNvCxnSpPr>
          <p:nvPr/>
        </p:nvCxnSpPr>
        <p:spPr>
          <a:xfrm>
            <a:off x="6188112" y="4336255"/>
            <a:ext cx="802876" cy="106177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23;p23">
            <a:extLst>
              <a:ext uri="{FF2B5EF4-FFF2-40B4-BE49-F238E27FC236}">
                <a16:creationId xmlns:a16="http://schemas.microsoft.com/office/drawing/2014/main" id="{82267399-ECAA-D381-875D-202DE5692B9E}"/>
              </a:ext>
            </a:extLst>
          </p:cNvPr>
          <p:cNvCxnSpPr>
            <a:cxnSpLocks/>
          </p:cNvCxnSpPr>
          <p:nvPr/>
        </p:nvCxnSpPr>
        <p:spPr>
          <a:xfrm flipV="1">
            <a:off x="7748772" y="2473745"/>
            <a:ext cx="802876" cy="1720969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8" name="Google Shape;423;p23">
            <a:extLst>
              <a:ext uri="{FF2B5EF4-FFF2-40B4-BE49-F238E27FC236}">
                <a16:creationId xmlns:a16="http://schemas.microsoft.com/office/drawing/2014/main" id="{681802D0-B6BD-E7C8-7E24-C85ED01D27D2}"/>
              </a:ext>
            </a:extLst>
          </p:cNvPr>
          <p:cNvCxnSpPr>
            <a:cxnSpLocks/>
          </p:cNvCxnSpPr>
          <p:nvPr/>
        </p:nvCxnSpPr>
        <p:spPr>
          <a:xfrm>
            <a:off x="9103944" y="2306597"/>
            <a:ext cx="642208" cy="1009309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3" name="Google Shape;423;p23">
            <a:extLst>
              <a:ext uri="{FF2B5EF4-FFF2-40B4-BE49-F238E27FC236}">
                <a16:creationId xmlns:a16="http://schemas.microsoft.com/office/drawing/2014/main" id="{881F8ECF-A656-4CC4-D0E3-0534AEEFC671}"/>
              </a:ext>
            </a:extLst>
          </p:cNvPr>
          <p:cNvCxnSpPr>
            <a:cxnSpLocks/>
          </p:cNvCxnSpPr>
          <p:nvPr/>
        </p:nvCxnSpPr>
        <p:spPr>
          <a:xfrm>
            <a:off x="10307331" y="3851963"/>
            <a:ext cx="762212" cy="493128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3314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Planificación Temporal</a:t>
            </a:r>
            <a:endParaRPr dirty="0"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5452" y="1704768"/>
            <a:ext cx="10182036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buSzPts val="3000"/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chemeClr val="tx1"/>
                </a:solidFill>
              </a:rPr>
              <a:t>La </a:t>
            </a:r>
            <a:r>
              <a:rPr lang="es-AR" sz="2800" b="1" i="1" dirty="0">
                <a:solidFill>
                  <a:schemeClr val="tx1"/>
                </a:solidFill>
              </a:rPr>
              <a:t>calendarización del proyecto </a:t>
            </a:r>
            <a:r>
              <a:rPr lang="es-AR" sz="2800" dirty="0">
                <a:solidFill>
                  <a:schemeClr val="tx1"/>
                </a:solidFill>
              </a:rPr>
              <a:t>de software es una acción que distribuye el esfuerzo estimado a través de la duración planificada del proyecto, asignando el esfuerzo a </a:t>
            </a:r>
            <a:r>
              <a:rPr lang="es-AR" sz="2800" b="1" i="1" dirty="0">
                <a:solidFill>
                  <a:schemeClr val="tx1"/>
                </a:solidFill>
              </a:rPr>
              <a:t>tareas</a:t>
            </a:r>
            <a:r>
              <a:rPr lang="es-AR" sz="2800" dirty="0">
                <a:solidFill>
                  <a:schemeClr val="tx1"/>
                </a:solidFill>
              </a:rPr>
              <a:t> específicas del desarrollo de software.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Calendarización </a:t>
            </a:r>
            <a:endParaRPr dirty="0"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/>
            <a:r>
              <a:rPr lang="es-AR" dirty="0"/>
              <a:t>Pressman Cap. 7</a:t>
            </a:r>
            <a:endParaRPr dirty="0"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2"/>
          </p:nvPr>
        </p:nvSpPr>
        <p:spPr>
          <a:xfrm>
            <a:off x="818916" y="1560277"/>
            <a:ext cx="10088571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s-AR" sz="3200" dirty="0"/>
              <a:t>Casos </a:t>
            </a:r>
            <a:endParaRPr dirty="0"/>
          </a:p>
          <a:p>
            <a:pPr marL="461772" lvl="1" indent="-45720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AR" sz="3200" dirty="0"/>
              <a:t>Con fecha final establecida por el cliente</a:t>
            </a:r>
            <a:endParaRPr dirty="0"/>
          </a:p>
          <a:p>
            <a:pPr marL="0" lvl="2" indent="0">
              <a:spcBef>
                <a:spcPts val="600"/>
              </a:spcBef>
              <a:buSzPct val="100000"/>
              <a:buNone/>
            </a:pPr>
            <a:r>
              <a:rPr lang="es-AR" sz="3200" dirty="0"/>
              <a:t>Obligados a distribuir el esfuerzo dentro del plazo previsto</a:t>
            </a:r>
            <a:endParaRPr dirty="0"/>
          </a:p>
          <a:p>
            <a:pPr marL="461772" lvl="1" indent="-45720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AR" sz="3200" dirty="0"/>
              <a:t>Con fecha final fijada por los desarrolladores	</a:t>
            </a:r>
            <a:endParaRPr dirty="0"/>
          </a:p>
          <a:p>
            <a:pPr marL="0" lvl="2" indent="0">
              <a:spcBef>
                <a:spcPts val="600"/>
              </a:spcBef>
              <a:buSzPct val="100000"/>
              <a:buNone/>
            </a:pPr>
            <a:r>
              <a:rPr lang="es-AR" sz="3200" dirty="0"/>
              <a:t>El esfuerzo se distribuye para conseguir un uso óptimo de los recursos y se define una fecha de fin luego de un cuidadoso análisis</a:t>
            </a:r>
            <a:endParaRPr dirty="0"/>
          </a:p>
          <a:p>
            <a:pPr marL="548640" lvl="2" indent="-360680">
              <a:spcBef>
                <a:spcPts val="600"/>
              </a:spcBef>
              <a:buSzPct val="100000"/>
              <a:buNone/>
            </a:pPr>
            <a:endParaRPr sz="3200" dirty="0"/>
          </a:p>
          <a:p>
            <a:pPr marL="548640" lvl="2" indent="-548640" algn="ctr">
              <a:spcBef>
                <a:spcPts val="600"/>
              </a:spcBef>
              <a:buClr>
                <a:srgbClr val="FF0000"/>
              </a:buClr>
              <a:buSzPct val="100000"/>
            </a:pPr>
            <a:r>
              <a:rPr lang="es-AR" sz="3200" b="1" dirty="0">
                <a:solidFill>
                  <a:srgbClr val="FF0000"/>
                </a:solidFill>
              </a:rPr>
              <a:t>Lamentablemente la primera es la más frecuente </a:t>
            </a:r>
            <a:endParaRPr dirty="0"/>
          </a:p>
          <a:p>
            <a:pPr marL="91440" indent="0">
              <a:spcBef>
                <a:spcPts val="1300"/>
              </a:spcBef>
              <a:buSzPct val="100000"/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Planificación Temporal-Calendarización  </a:t>
            </a:r>
            <a:endParaRPr dirty="0"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250904" y="1583674"/>
            <a:ext cx="11029071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lvl="2" indent="-548640">
              <a:spcBef>
                <a:spcPts val="0"/>
              </a:spcBef>
              <a:buSzPts val="2800"/>
            </a:pPr>
            <a:r>
              <a:rPr lang="es-AR" sz="2800" b="1" dirty="0"/>
              <a:t>Compuesta por:</a:t>
            </a:r>
            <a:endParaRPr dirty="0"/>
          </a:p>
          <a:p>
            <a:pPr marL="548640" lvl="2" indent="-370840">
              <a:spcBef>
                <a:spcPts val="600"/>
              </a:spcBef>
              <a:buSzPts val="2800"/>
              <a:buNone/>
            </a:pPr>
            <a:endParaRPr sz="2800" b="1" dirty="0"/>
          </a:p>
          <a:p>
            <a:pPr marL="548640" lvl="2" indent="-548640">
              <a:spcBef>
                <a:spcPts val="600"/>
              </a:spcBef>
              <a:buSzPts val="2800"/>
            </a:pPr>
            <a:r>
              <a:rPr lang="es-AR" sz="2800" b="1" dirty="0"/>
              <a:t>Tarea   </a:t>
            </a:r>
            <a:r>
              <a:rPr lang="es-AR" sz="2800" dirty="0"/>
              <a:t>Secuencia de acciones a realizar en un plazo determinado.</a:t>
            </a:r>
            <a:endParaRPr dirty="0"/>
          </a:p>
          <a:p>
            <a:pPr marL="548640" lvl="2" indent="-548640">
              <a:spcBef>
                <a:spcPts val="600"/>
              </a:spcBef>
              <a:buSzPts val="2800"/>
            </a:pPr>
            <a:r>
              <a:rPr lang="es-AR" sz="2800" b="1" dirty="0"/>
              <a:t>Tarea Crítica     </a:t>
            </a:r>
            <a:r>
              <a:rPr lang="es-AR" sz="2800" dirty="0"/>
              <a:t>Es aquella cuyo retraso genera un retraso en todo el proyecto.</a:t>
            </a:r>
            <a:endParaRPr dirty="0"/>
          </a:p>
          <a:p>
            <a:pPr marL="548640" lvl="2" indent="-548640">
              <a:spcBef>
                <a:spcPts val="600"/>
              </a:spcBef>
              <a:buSzPts val="2800"/>
            </a:pPr>
            <a:r>
              <a:rPr lang="es-AR" sz="2800" b="1" dirty="0"/>
              <a:t>Hito   </a:t>
            </a:r>
            <a:r>
              <a:rPr lang="es-AR" sz="2800" dirty="0"/>
              <a:t>Es “algo” que se espera que esté hecho para alguna fecha, como por ejemplo, un módulo testeado o una característica del funcionamiento, un logro que sea objetivo, fácil de evaluar y notable.</a:t>
            </a:r>
            <a:endParaRPr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29B529-3C6A-8601-ABC3-C7B74A1E0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Planificación Temporal</a:t>
            </a:r>
            <a:endParaRPr dirty="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/>
            <a:r>
              <a:rPr lang="es-AR" dirty="0"/>
              <a:t>Pfleeger Cap. 3</a:t>
            </a:r>
            <a:endParaRPr dirty="0"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2"/>
          </p:nvPr>
        </p:nvSpPr>
        <p:spPr>
          <a:xfrm>
            <a:off x="623392" y="1573729"/>
            <a:ext cx="10616693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68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AR" sz="3200" dirty="0"/>
              <a:t>Tareas</a:t>
            </a:r>
            <a:endParaRPr dirty="0"/>
          </a:p>
          <a:p>
            <a:pPr marL="347472" lvl="1" indent="-342900">
              <a:spcBef>
                <a:spcPts val="600"/>
              </a:spcBef>
              <a:buSzPct val="100000"/>
            </a:pPr>
            <a:r>
              <a:rPr lang="es-AR" sz="3200" dirty="0"/>
              <a:t>Una tarea puede describirse con cuatro parámetros :</a:t>
            </a:r>
            <a:endParaRPr dirty="0"/>
          </a:p>
          <a:p>
            <a:pPr marL="548640" lvl="2" indent="-548640">
              <a:spcBef>
                <a:spcPts val="600"/>
              </a:spcBef>
              <a:buSzPct val="100000"/>
            </a:pPr>
            <a:r>
              <a:rPr lang="es-AR" sz="3200" b="1" dirty="0"/>
              <a:t>Precursor</a:t>
            </a:r>
            <a:r>
              <a:rPr lang="es-AR" sz="3200" dirty="0"/>
              <a:t>: evento o conjunto de eventos que deben ocurrir antes de que la actividad pueda comenzar.</a:t>
            </a:r>
            <a:endParaRPr dirty="0"/>
          </a:p>
          <a:p>
            <a:pPr marL="548640" lvl="2" indent="-548640">
              <a:spcBef>
                <a:spcPts val="600"/>
              </a:spcBef>
              <a:buSzPct val="100000"/>
            </a:pPr>
            <a:r>
              <a:rPr lang="es-AR" sz="3200" b="1" dirty="0"/>
              <a:t>Duración</a:t>
            </a:r>
            <a:r>
              <a:rPr lang="es-AR" sz="3200" dirty="0"/>
              <a:t>: cantidad de tiempo necesaria para completar la actividad.</a:t>
            </a:r>
            <a:endParaRPr dirty="0"/>
          </a:p>
          <a:p>
            <a:pPr marL="548640" lvl="2" indent="-548640">
              <a:spcBef>
                <a:spcPts val="600"/>
              </a:spcBef>
              <a:buSzPct val="100000"/>
            </a:pPr>
            <a:r>
              <a:rPr lang="es-AR" sz="3200" b="1" dirty="0"/>
              <a:t>Fecha de entrega</a:t>
            </a:r>
            <a:r>
              <a:rPr lang="es-AR" sz="3200" dirty="0"/>
              <a:t>: fecha para la cual la actividad debe estar completada.</a:t>
            </a:r>
            <a:endParaRPr dirty="0"/>
          </a:p>
          <a:p>
            <a:pPr marL="548640" lvl="2" indent="-548640">
              <a:spcBef>
                <a:spcPts val="600"/>
              </a:spcBef>
              <a:buSzPct val="100000"/>
            </a:pPr>
            <a:r>
              <a:rPr lang="es-AR" sz="3200" b="1" dirty="0"/>
              <a:t>Resultado:</a:t>
            </a:r>
            <a:r>
              <a:rPr lang="es-AR" sz="3200" dirty="0"/>
              <a:t> Hito o componente listo.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Planificación Temporal-Calendarización </a:t>
            </a:r>
            <a:endParaRPr dirty="0"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/>
            <a:r>
              <a:rPr lang="es-AR" dirty="0"/>
              <a:t>Pressman Cap. 7</a:t>
            </a:r>
            <a:endParaRPr dirty="0"/>
          </a:p>
          <a:p>
            <a:pPr marL="91440" indent="-91440"/>
            <a:endParaRPr dirty="0"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2"/>
          </p:nvPr>
        </p:nvSpPr>
        <p:spPr>
          <a:xfrm>
            <a:off x="623393" y="1559889"/>
            <a:ext cx="10813641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AR" sz="3200" dirty="0"/>
              <a:t>Red de tareas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Es una representación gráfica del flujo de las tareas desde el inicio hasta el fin de un proyecto 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En algunos casos los conjuntos de tareas permiten realizar algunas actividades en paralelo. </a:t>
            </a:r>
            <a:endParaRPr dirty="0"/>
          </a:p>
          <a:p>
            <a:pPr marL="461772" lvl="1" indent="-457200">
              <a:spcBef>
                <a:spcPts val="600"/>
              </a:spcBef>
              <a:buSzPts val="3200"/>
              <a:buFont typeface="Wingdings" panose="05000000000000000000" pitchFamily="2" charset="2"/>
              <a:buChar char="v"/>
            </a:pPr>
            <a:r>
              <a:rPr lang="es-AR" sz="3200" dirty="0"/>
              <a:t>Representan la secuencia de las tareas y su interdependencia</a:t>
            </a:r>
          </a:p>
          <a:p>
            <a:pPr marL="347472" lvl="1" indent="-139700">
              <a:spcBef>
                <a:spcPts val="600"/>
              </a:spcBef>
              <a:buSzPts val="320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AR" dirty="0"/>
              <a:t>Planificación Temporal-Calendarización </a:t>
            </a:r>
            <a:endParaRPr dirty="0"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-91440"/>
            <a:r>
              <a:rPr lang="es-AR" dirty="0"/>
              <a:t>Pressman Cap. 7</a:t>
            </a:r>
            <a:endParaRPr dirty="0"/>
          </a:p>
          <a:p>
            <a:pPr marL="91440" indent="-91440"/>
            <a:endParaRPr dirty="0"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2"/>
          </p:nvPr>
        </p:nvSpPr>
        <p:spPr>
          <a:xfrm>
            <a:off x="623393" y="1559889"/>
            <a:ext cx="10419745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s-ES" sz="2800" dirty="0"/>
              <a:t>El conjunto de tareas variará dependiendo del tipo de proyecto y grado de rigor.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s-ES" sz="2800" dirty="0"/>
              <a:t>Los factores que influyen en el conjunto de tareas a elegir son 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s-ES" sz="2800" dirty="0"/>
          </a:p>
          <a:p>
            <a:pPr lvl="1" indent="-3429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ES" dirty="0"/>
              <a:t>Tamaño  del proyecto</a:t>
            </a:r>
          </a:p>
          <a:p>
            <a:pPr lvl="1" indent="-3429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ES" dirty="0"/>
              <a:t>Número de usuarios potenciales</a:t>
            </a:r>
          </a:p>
          <a:p>
            <a:pPr lvl="1" indent="-3429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ES" dirty="0"/>
              <a:t>Criticidad del proyecto</a:t>
            </a:r>
          </a:p>
          <a:p>
            <a:pPr lvl="1" indent="-3429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ES" dirty="0"/>
              <a:t>Estabilidad de los requerimientos</a:t>
            </a:r>
          </a:p>
          <a:p>
            <a:pPr lvl="1" indent="-3429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ES" dirty="0"/>
              <a:t>Facilidad de comunicación con el cliente/usuario</a:t>
            </a:r>
          </a:p>
          <a:p>
            <a:pPr lvl="1" indent="-3429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ES" dirty="0"/>
              <a:t>Madurez de la tecnología aplicable</a:t>
            </a:r>
          </a:p>
          <a:p>
            <a:pPr lvl="1" indent="-34290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r>
              <a:rPr lang="es-ES" dirty="0"/>
              <a:t>Restricciones</a:t>
            </a:r>
          </a:p>
          <a:p>
            <a:pPr marL="342900" lvl="1" indent="0">
              <a:spcBef>
                <a:spcPts val="0"/>
              </a:spcBef>
              <a:buSzPts val="3200"/>
              <a:buNone/>
            </a:pPr>
            <a:r>
              <a:rPr lang="es-ES" dirty="0"/>
              <a:t> entre otros</a:t>
            </a:r>
            <a:endParaRPr dirty="0"/>
          </a:p>
          <a:p>
            <a:pPr marL="690372" lvl="2" indent="-139700">
              <a:spcBef>
                <a:spcPts val="600"/>
              </a:spcBef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495430"/>
      </p:ext>
    </p:extLst>
  </p:cSld>
  <p:clrMapOvr>
    <a:masterClrMapping/>
  </p:clrMapOvr>
</p:sld>
</file>

<file path=ppt/theme/theme1.xml><?xml version="1.0" encoding="utf-8"?>
<a:theme xmlns:a="http://schemas.openxmlformats.org/drawingml/2006/main" name="Ing soft 2_Plantilla_2019">
  <a:themeElements>
    <a:clrScheme name="Personalizado 2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 Clase 1_Comunicacion_SRS" id="{B2B3351E-C920-4412-887A-EE69E6642349}" vid="{70DCBF3E-1BC3-4428-B6CB-66B056A5C9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436</TotalTime>
  <Words>2026</Words>
  <Application>Microsoft Office PowerPoint</Application>
  <PresentationFormat>Panorámica</PresentationFormat>
  <Paragraphs>676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2" baseType="lpstr">
      <vt:lpstr>Arial</vt:lpstr>
      <vt:lpstr>Calibri</vt:lpstr>
      <vt:lpstr>LeawoodStd-Book</vt:lpstr>
      <vt:lpstr>Noto Sans Symbols</vt:lpstr>
      <vt:lpstr>Times New Roman</vt:lpstr>
      <vt:lpstr>Twentieth Century</vt:lpstr>
      <vt:lpstr>Verdana</vt:lpstr>
      <vt:lpstr>Wingdings</vt:lpstr>
      <vt:lpstr>Ing soft 2_Plantilla_2019</vt:lpstr>
      <vt:lpstr>Office Theme</vt:lpstr>
      <vt:lpstr>Ingeniería de software II</vt:lpstr>
      <vt:lpstr>Presentación de PowerPoint</vt:lpstr>
      <vt:lpstr>Planificación Temporal</vt:lpstr>
      <vt:lpstr>Planificación Temporal</vt:lpstr>
      <vt:lpstr>Calendarización </vt:lpstr>
      <vt:lpstr>Planificación Temporal-Calendarización  </vt:lpstr>
      <vt:lpstr>Planificación Temporal</vt:lpstr>
      <vt:lpstr>Planificación Temporal-Calendarización </vt:lpstr>
      <vt:lpstr>Planificación Temporal-Calendarización </vt:lpstr>
      <vt:lpstr>Planificación Temporal</vt:lpstr>
      <vt:lpstr>Método de planificación temporal</vt:lpstr>
      <vt:lpstr>Método de planificación temporal</vt:lpstr>
      <vt:lpstr>Método de planificación temporal</vt:lpstr>
      <vt:lpstr>Método de planificación temporal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</vt:lpstr>
      <vt:lpstr>Planificación temporal</vt:lpstr>
      <vt:lpstr>Ejemplo</vt:lpstr>
      <vt:lpstr>Método de planificación temporal PERT - CPM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</dc:title>
  <dc:creator>Ariel</dc:creator>
  <cp:lastModifiedBy>Alejandro Héctor González- UNLP</cp:lastModifiedBy>
  <cp:revision>3</cp:revision>
  <cp:lastPrinted>2023-03-23T13:33:39Z</cp:lastPrinted>
  <dcterms:created xsi:type="dcterms:W3CDTF">2012-03-08T17:26:38Z</dcterms:created>
  <dcterms:modified xsi:type="dcterms:W3CDTF">2024-03-22T12:03:56Z</dcterms:modified>
</cp:coreProperties>
</file>