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B80D2F-19DD-7350-9C0F-6172858B6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</a:t>
            </a:r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457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 which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960338"/>
            <a:ext cx="4981575" cy="323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6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32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2545113"/>
            <a:ext cx="5190126" cy="249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32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(Line/ Area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(Bar Chart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(Tree/ Heat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6B3D0-09AE-4F17-9CB2-07E656EB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78" y="1568168"/>
            <a:ext cx="10569521" cy="1860832"/>
          </a:xfrm>
          <a:prstGeom prst="rect">
            <a:avLst/>
          </a:prstGeom>
        </p:spPr>
      </p:pic>
      <p:pic>
        <p:nvPicPr>
          <p:cNvPr id="6" name="Picture 6" descr="Like Comment Share PNGs for Free Download">
            <a:extLst>
              <a:ext uri="{FF2B5EF4-FFF2-40B4-BE49-F238E27FC236}">
                <a16:creationId xmlns:a16="http://schemas.microsoft.com/office/drawing/2014/main" id="{82211E88-89CC-1B62-06B7-D0439322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34" y="2132881"/>
            <a:ext cx="5978106" cy="59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393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Swapnajeet A</cp:lastModifiedBy>
  <cp:revision>15</cp:revision>
  <dcterms:created xsi:type="dcterms:W3CDTF">2023-10-07T01:44:58Z</dcterms:created>
  <dcterms:modified xsi:type="dcterms:W3CDTF">2025-08-10T10:00:46Z</dcterms:modified>
</cp:coreProperties>
</file>