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7"/>
  </p:notesMasterIdLst>
  <p:sldIdLst>
    <p:sldId id="358" r:id="rId4"/>
    <p:sldId id="357" r:id="rId5"/>
    <p:sldId id="35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10" d="100"/>
          <a:sy n="110" d="100"/>
        </p:scale>
        <p:origin x="-1392" y="-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343D5AB-FDE8-4863-8B0B-FF0EDBC68861}"/>
              </a:ext>
            </a:extLst>
          </p:cNvPr>
          <p:cNvSpPr/>
          <p:nvPr userDrawn="1"/>
        </p:nvSpPr>
        <p:spPr>
          <a:xfrm>
            <a:off x="3657599" y="1899950"/>
            <a:ext cx="7513502" cy="32903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0C96F43-3876-47CC-B363-9FBE2E05752F}"/>
              </a:ext>
            </a:extLst>
          </p:cNvPr>
          <p:cNvSpPr/>
          <p:nvPr userDrawn="1"/>
        </p:nvSpPr>
        <p:spPr>
          <a:xfrm rot="20400000">
            <a:off x="1053734" y="2229400"/>
            <a:ext cx="2882538" cy="341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4127DCA-3196-491D-86F7-98470FD4534B}"/>
              </a:ext>
            </a:extLst>
          </p:cNvPr>
          <p:cNvSpPr/>
          <p:nvPr userDrawn="1"/>
        </p:nvSpPr>
        <p:spPr>
          <a:xfrm rot="20640000">
            <a:off x="1079861" y="2203273"/>
            <a:ext cx="2882538" cy="3413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0F3D9F4-8CA6-4676-B29C-CF1677EB90FF}"/>
              </a:ext>
            </a:extLst>
          </p:cNvPr>
          <p:cNvSpPr/>
          <p:nvPr userDrawn="1"/>
        </p:nvSpPr>
        <p:spPr>
          <a:xfrm rot="20971299">
            <a:off x="1114697" y="2133601"/>
            <a:ext cx="2882538" cy="3413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BCD635CC-1412-43AB-9F1C-D19087A8B8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0971299">
            <a:off x="1195968" y="2286619"/>
            <a:ext cx="2598070" cy="2355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="" xmlns:a16="http://schemas.microsoft.com/office/drawing/2014/main" id="{A92F2F0B-AB18-4F91-BFCD-5E07920CEC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="" xmlns:a16="http://schemas.microsoft.com/office/drawing/2014/main" id="{FB08BDAF-A042-4560-BBD8-F1CA5D9DB15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690341" y="2999128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="" xmlns:a16="http://schemas.microsoft.com/office/drawing/2014/main" id="{E375B096-EBDB-4C71-BACA-9F780BF7023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674653" y="3623107"/>
            <a:ext cx="2785716" cy="2770089"/>
          </a:xfrm>
          <a:custGeom>
            <a:avLst/>
            <a:gdLst>
              <a:gd name="connsiteX0" fmla="*/ 1137861 w 2785716"/>
              <a:gd name="connsiteY0" fmla="*/ 0 h 2770089"/>
              <a:gd name="connsiteX1" fmla="*/ 2785716 w 2785716"/>
              <a:gd name="connsiteY1" fmla="*/ 1140221 h 2770089"/>
              <a:gd name="connsiteX2" fmla="*/ 1657942 w 2785716"/>
              <a:gd name="connsiteY2" fmla="*/ 2770089 h 2770089"/>
              <a:gd name="connsiteX3" fmla="*/ 1626789 w 2785716"/>
              <a:gd name="connsiteY3" fmla="*/ 2770089 h 2770089"/>
              <a:gd name="connsiteX4" fmla="*/ 0 w 2785716"/>
              <a:gd name="connsiteY4" fmla="*/ 1644444 h 277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5716" h="2770089">
                <a:moveTo>
                  <a:pt x="1137861" y="0"/>
                </a:moveTo>
                <a:lnTo>
                  <a:pt x="2785716" y="1140221"/>
                </a:lnTo>
                <a:lnTo>
                  <a:pt x="1657942" y="2770089"/>
                </a:lnTo>
                <a:lnTo>
                  <a:pt x="1626789" y="2770089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="" xmlns:a16="http://schemas.microsoft.com/office/drawing/2014/main" id="{31F3A08B-34AD-476C-9953-B19BAF7F628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893127" y="1209715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164DE5B1-7A92-485E-BF4B-DC34DB0ECFF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7439" y="1833693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D6D283E2-312F-41C5-9422-DB6C85B4455D}"/>
              </a:ext>
            </a:extLst>
          </p:cNvPr>
          <p:cNvSpPr/>
          <p:nvPr userDrawn="1"/>
        </p:nvSpPr>
        <p:spPr>
          <a:xfrm flipH="1">
            <a:off x="9483952" y="2398143"/>
            <a:ext cx="2708047" cy="3413083"/>
          </a:xfrm>
          <a:custGeom>
            <a:avLst/>
            <a:gdLst>
              <a:gd name="connsiteX0" fmla="*/ 0 w 2708047"/>
              <a:gd name="connsiteY0" fmla="*/ 0 h 3335839"/>
              <a:gd name="connsiteX1" fmla="*/ 347734 w 2708047"/>
              <a:gd name="connsiteY1" fmla="*/ 0 h 3335839"/>
              <a:gd name="connsiteX2" fmla="*/ 2708047 w 2708047"/>
              <a:gd name="connsiteY2" fmla="*/ 3335839 h 3335839"/>
              <a:gd name="connsiteX3" fmla="*/ 0 w 2708047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047" h="3335839">
                <a:moveTo>
                  <a:pt x="0" y="0"/>
                </a:moveTo>
                <a:lnTo>
                  <a:pt x="347734" y="0"/>
                </a:lnTo>
                <a:lnTo>
                  <a:pt x="2708047" y="3335839"/>
                </a:lnTo>
                <a:lnTo>
                  <a:pt x="0" y="333583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B1AAC7CE-37C6-4882-8A2F-D617C7403A00}"/>
              </a:ext>
            </a:extLst>
          </p:cNvPr>
          <p:cNvSpPr/>
          <p:nvPr userDrawn="1"/>
        </p:nvSpPr>
        <p:spPr>
          <a:xfrm flipH="1">
            <a:off x="0" y="1819635"/>
            <a:ext cx="6869544" cy="3399346"/>
          </a:xfrm>
          <a:custGeom>
            <a:avLst/>
            <a:gdLst>
              <a:gd name="connsiteX0" fmla="*/ 6869544 w 6869544"/>
              <a:gd name="connsiteY0" fmla="*/ 0 h 3399346"/>
              <a:gd name="connsiteX1" fmla="*/ 0 w 6869544"/>
              <a:gd name="connsiteY1" fmla="*/ 0 h 3399346"/>
              <a:gd name="connsiteX2" fmla="*/ 2360312 w 6869544"/>
              <a:gd name="connsiteY2" fmla="*/ 3399346 h 3399346"/>
              <a:gd name="connsiteX3" fmla="*/ 6869544 w 6869544"/>
              <a:gd name="connsiteY3" fmla="*/ 3399346 h 339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9544" h="3399346">
                <a:moveTo>
                  <a:pt x="6869544" y="0"/>
                </a:moveTo>
                <a:lnTo>
                  <a:pt x="0" y="0"/>
                </a:lnTo>
                <a:lnTo>
                  <a:pt x="2360312" y="3399346"/>
                </a:lnTo>
                <a:lnTo>
                  <a:pt x="6869544" y="339934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ABD26266-8DF8-4F9E-8108-90547D7F6DB4}"/>
              </a:ext>
            </a:extLst>
          </p:cNvPr>
          <p:cNvGrpSpPr/>
          <p:nvPr userDrawn="1"/>
        </p:nvGrpSpPr>
        <p:grpSpPr>
          <a:xfrm>
            <a:off x="9613650" y="2003247"/>
            <a:ext cx="2578350" cy="4052320"/>
            <a:chOff x="9508727" y="2147107"/>
            <a:chExt cx="2683273" cy="4217224"/>
          </a:xfrm>
        </p:grpSpPr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27F633FE-376E-404F-91E4-885447763090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400AA72A-9E73-4E92-9A24-FC8789F6DFA4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46BD5C51-A833-433E-BB70-71DFE09A603C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F38E9B8E-66AA-4D07-8C4F-4CA5F0182522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3BC8E66A-1394-4D3C-B2E0-334A1F599DAF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BD4802E1-A5FC-45E8-8180-8E940D832B5F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92825B71-4111-4DEB-8EF4-3C86689A682C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23A80384-9207-4A80-9B70-A1F7CDE8F6C3}"/>
              </a:ext>
            </a:extLst>
          </p:cNvPr>
          <p:cNvSpPr/>
          <p:nvPr userDrawn="1"/>
        </p:nvSpPr>
        <p:spPr>
          <a:xfrm>
            <a:off x="0" y="2"/>
            <a:ext cx="12192000" cy="18804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4C416A75-B8CF-4929-BC37-2BBFEDC80AA1}"/>
              </a:ext>
            </a:extLst>
          </p:cNvPr>
          <p:cNvSpPr/>
          <p:nvPr userDrawn="1"/>
        </p:nvSpPr>
        <p:spPr>
          <a:xfrm>
            <a:off x="5466000" y="1233032"/>
            <a:ext cx="1260000" cy="12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1" name="Oval 9">
            <a:extLst>
              <a:ext uri="{FF2B5EF4-FFF2-40B4-BE49-F238E27FC236}">
                <a16:creationId xmlns="" xmlns:a16="http://schemas.microsoft.com/office/drawing/2014/main" id="{01AED590-6033-41B9-B612-A655FC2D2471}"/>
              </a:ext>
            </a:extLst>
          </p:cNvPr>
          <p:cNvSpPr/>
          <p:nvPr userDrawn="1"/>
        </p:nvSpPr>
        <p:spPr>
          <a:xfrm>
            <a:off x="6714751" y="3743880"/>
            <a:ext cx="2520000" cy="25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Picture Placeholder 2">
            <a:extLst>
              <a:ext uri="{FF2B5EF4-FFF2-40B4-BE49-F238E27FC236}">
                <a16:creationId xmlns="" xmlns:a16="http://schemas.microsoft.com/office/drawing/2014/main" id="{4BA74944-B383-469B-9810-16FAA4736103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745813" y="2221239"/>
            <a:ext cx="2446188" cy="27368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23" name="Group 20">
            <a:extLst>
              <a:ext uri="{FF2B5EF4-FFF2-40B4-BE49-F238E27FC236}">
                <a16:creationId xmlns="" xmlns:a16="http://schemas.microsoft.com/office/drawing/2014/main" id="{73844864-235F-4E14-9FBA-EB17CB8C013A}"/>
              </a:ext>
            </a:extLst>
          </p:cNvPr>
          <p:cNvGrpSpPr/>
          <p:nvPr userDrawn="1"/>
        </p:nvGrpSpPr>
        <p:grpSpPr>
          <a:xfrm>
            <a:off x="7019112" y="2341950"/>
            <a:ext cx="1890758" cy="3323854"/>
            <a:chOff x="445712" y="1449040"/>
            <a:chExt cx="2113018" cy="3924176"/>
          </a:xfrm>
        </p:grpSpPr>
        <p:sp>
          <p:nvSpPr>
            <p:cNvPr id="24" name="Rounded Rectangle 21">
              <a:extLst>
                <a:ext uri="{FF2B5EF4-FFF2-40B4-BE49-F238E27FC236}">
                  <a16:creationId xmlns="" xmlns:a16="http://schemas.microsoft.com/office/drawing/2014/main" id="{A0C7D66C-8C6F-4B9E-8DC1-072BF2073C6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="" xmlns:a16="http://schemas.microsoft.com/office/drawing/2014/main" id="{764ECC13-9256-4F74-B289-1001D8F2747F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26" name="Group 23">
              <a:extLst>
                <a:ext uri="{FF2B5EF4-FFF2-40B4-BE49-F238E27FC236}">
                  <a16:creationId xmlns="" xmlns:a16="http://schemas.microsoft.com/office/drawing/2014/main" id="{808E2BAA-465D-4C79-8B44-51C252EE8A0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7" name="Oval 24">
                <a:extLst>
                  <a:ext uri="{FF2B5EF4-FFF2-40B4-BE49-F238E27FC236}">
                    <a16:creationId xmlns="" xmlns:a16="http://schemas.microsoft.com/office/drawing/2014/main" id="{2402E4F7-C37D-4790-B616-737E2810F7F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8" name="Rounded Rectangle 25">
                <a:extLst>
                  <a:ext uri="{FF2B5EF4-FFF2-40B4-BE49-F238E27FC236}">
                    <a16:creationId xmlns="" xmlns:a16="http://schemas.microsoft.com/office/drawing/2014/main" id="{76D07C3D-86F4-43C7-B719-BBBFD744E107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9" name="Picture Placeholder 2">
            <a:extLst>
              <a:ext uri="{FF2B5EF4-FFF2-40B4-BE49-F238E27FC236}">
                <a16:creationId xmlns="" xmlns:a16="http://schemas.microsoft.com/office/drawing/2014/main" id="{1B67B68D-FEC5-42A8-B837-0016014A5CE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145482" y="2668904"/>
            <a:ext cx="1624041" cy="26634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0" name="Text Placeholder 9">
            <a:extLst>
              <a:ext uri="{FF2B5EF4-FFF2-40B4-BE49-F238E27FC236}">
                <a16:creationId xmlns="" xmlns:a16="http://schemas.microsoft.com/office/drawing/2014/main" id="{16F402C5-963E-430D-8D32-CCEA9657B8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2">
            <a:extLst>
              <a:ext uri="{FF2B5EF4-FFF2-40B4-BE49-F238E27FC236}">
                <a16:creationId xmlns="" xmlns:a16="http://schemas.microsoft.com/office/drawing/2014/main" id="{E58C46AB-72B0-452F-8968-7F13D6C6933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0AE252F-2F95-498B-9748-639B6E785753}"/>
              </a:ext>
            </a:extLst>
          </p:cNvPr>
          <p:cNvSpPr/>
          <p:nvPr userDrawn="1"/>
        </p:nvSpPr>
        <p:spPr>
          <a:xfrm>
            <a:off x="360608" y="303727"/>
            <a:ext cx="5520743" cy="6250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000EF3A-BE58-433D-9D14-B9221C51EC7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49499" y="523741"/>
            <a:ext cx="3709115" cy="5855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1635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343D5AB-FDE8-4863-8B0B-FF0EDBC68861}"/>
              </a:ext>
            </a:extLst>
          </p:cNvPr>
          <p:cNvSpPr/>
          <p:nvPr userDrawn="1"/>
        </p:nvSpPr>
        <p:spPr>
          <a:xfrm>
            <a:off x="3657599" y="1899950"/>
            <a:ext cx="7513502" cy="32903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0C96F43-3876-47CC-B363-9FBE2E05752F}"/>
              </a:ext>
            </a:extLst>
          </p:cNvPr>
          <p:cNvSpPr/>
          <p:nvPr userDrawn="1"/>
        </p:nvSpPr>
        <p:spPr>
          <a:xfrm rot="20400000">
            <a:off x="1053734" y="2229400"/>
            <a:ext cx="2882538" cy="341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4127DCA-3196-491D-86F7-98470FD4534B}"/>
              </a:ext>
            </a:extLst>
          </p:cNvPr>
          <p:cNvSpPr/>
          <p:nvPr userDrawn="1"/>
        </p:nvSpPr>
        <p:spPr>
          <a:xfrm rot="20640000">
            <a:off x="1079861" y="2203273"/>
            <a:ext cx="2882538" cy="3413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0F3D9F4-8CA6-4676-B29C-CF1677EB90FF}"/>
              </a:ext>
            </a:extLst>
          </p:cNvPr>
          <p:cNvSpPr/>
          <p:nvPr userDrawn="1"/>
        </p:nvSpPr>
        <p:spPr>
          <a:xfrm rot="20971299">
            <a:off x="1114697" y="2133601"/>
            <a:ext cx="2882538" cy="3413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BCD635CC-1412-43AB-9F1C-D19087A8B8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0971299">
            <a:off x="1195968" y="2286619"/>
            <a:ext cx="2598070" cy="2355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="" xmlns:a16="http://schemas.microsoft.com/office/drawing/2014/main" id="{A92F2F0B-AB18-4F91-BFCD-5E07920CEC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80195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=""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CA1A6E33-8A0F-4192-83F6-2FB90AE8DE7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="" xmlns:a16="http://schemas.microsoft.com/office/drawing/2014/main" id="{B7332FD6-4CCE-4EA6-A914-847EA767CDE7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5A41DCAB-7A97-4D72-8703-2A5EBB6B4047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DE59F880-57D5-4D69-ADDA-A3030C94684E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92" r:id="rId3"/>
    <p:sldLayoutId id="214748369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3">
            <a:extLst>
              <a:ext uri="{FF2B5EF4-FFF2-40B4-BE49-F238E27FC236}">
                <a16:creationId xmlns="" xmlns:a16="http://schemas.microsoft.com/office/drawing/2014/main" id="{3B79C4F1-6B5C-48D0-BD8F-CB688162E9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2" t="9829" r="15009" b="820"/>
          <a:stretch/>
        </p:blipFill>
        <p:spPr>
          <a:xfrm rot="20971299">
            <a:off x="1195968" y="2286619"/>
            <a:ext cx="2598070" cy="2355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CA17E4F-37CF-48F0-B72E-1E7B19771DAE}"/>
              </a:ext>
            </a:extLst>
          </p:cNvPr>
          <p:cNvSpPr txBox="1"/>
          <p:nvPr/>
        </p:nvSpPr>
        <p:spPr>
          <a:xfrm>
            <a:off x="5057391" y="2171482"/>
            <a:ext cx="6201010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cs typeface="Arial" pitchFamily="34" charset="0"/>
              </a:rPr>
              <a:t>BIODATA DOSEN TEKNOLOGI INFORMASI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964CB9F-863F-4A7D-A278-8B303E619C23}"/>
              </a:ext>
            </a:extLst>
          </p:cNvPr>
          <p:cNvSpPr txBox="1"/>
          <p:nvPr/>
        </p:nvSpPr>
        <p:spPr>
          <a:xfrm rot="21033012">
            <a:off x="1479656" y="4891676"/>
            <a:ext cx="264446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Jejaring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Social Facebook</a:t>
            </a:r>
            <a:endParaRPr lang="ko-KR" altLang="en-US" sz="2000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3" b="4673"/>
          <a:stretch>
            <a:fillRect/>
          </a:stretch>
        </p:blipFill>
        <p:spPr/>
      </p:pic>
      <p:pic>
        <p:nvPicPr>
          <p:cNvPr id="11" name="Picture 2" descr="UHB - Universitas Harapan Bangsa // Harapan Bangsa Universit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5187" y="6022024"/>
            <a:ext cx="685465" cy="68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85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32322" y="3611348"/>
            <a:ext cx="2129960" cy="452869"/>
          </a:xfrm>
        </p:spPr>
        <p:txBody>
          <a:bodyPr/>
          <a:lstStyle/>
          <a:p>
            <a:pPr algn="r"/>
            <a:r>
              <a:rPr lang="en-US" sz="1800" b="1" dirty="0" smtClean="0"/>
              <a:t>PENDIDIKAN</a:t>
            </a:r>
            <a:endParaRPr lang="en-US" sz="1800" b="1" dirty="0"/>
          </a:p>
        </p:txBody>
      </p:sp>
      <p:sp>
        <p:nvSpPr>
          <p:cNvPr id="3" name="Rectangle 56">
            <a:extLst>
              <a:ext uri="{FF2B5EF4-FFF2-40B4-BE49-F238E27FC236}">
                <a16:creationId xmlns="" xmlns:a16="http://schemas.microsoft.com/office/drawing/2014/main" id="{53A42C63-F353-41C2-831B-E6BFF05A7218}"/>
              </a:ext>
            </a:extLst>
          </p:cNvPr>
          <p:cNvSpPr/>
          <p:nvPr/>
        </p:nvSpPr>
        <p:spPr>
          <a:xfrm>
            <a:off x="4388769" y="1794871"/>
            <a:ext cx="2484002" cy="3216063"/>
          </a:xfrm>
          <a:custGeom>
            <a:avLst/>
            <a:gdLst/>
            <a:ahLst/>
            <a:cxnLst/>
            <a:rect l="l" t="t" r="r" b="b"/>
            <a:pathLst>
              <a:path w="2484001" h="3216063">
                <a:moveTo>
                  <a:pt x="214881" y="2675904"/>
                </a:moveTo>
                <a:cubicBezTo>
                  <a:pt x="161809" y="2675904"/>
                  <a:pt x="118785" y="2718928"/>
                  <a:pt x="118785" y="2772000"/>
                </a:cubicBezTo>
                <a:cubicBezTo>
                  <a:pt x="118785" y="2825072"/>
                  <a:pt x="161809" y="2868096"/>
                  <a:pt x="214881" y="2868096"/>
                </a:cubicBezTo>
                <a:cubicBezTo>
                  <a:pt x="267953" y="2868096"/>
                  <a:pt x="310977" y="2825072"/>
                  <a:pt x="310977" y="2772000"/>
                </a:cubicBezTo>
                <a:cubicBezTo>
                  <a:pt x="310977" y="2718928"/>
                  <a:pt x="267953" y="2675904"/>
                  <a:pt x="214881" y="2675904"/>
                </a:cubicBezTo>
                <a:close/>
                <a:moveTo>
                  <a:pt x="214881" y="2257909"/>
                </a:moveTo>
                <a:cubicBezTo>
                  <a:pt x="161809" y="2257909"/>
                  <a:pt x="118785" y="2300933"/>
                  <a:pt x="118785" y="2354005"/>
                </a:cubicBezTo>
                <a:cubicBezTo>
                  <a:pt x="118785" y="2407077"/>
                  <a:pt x="161809" y="2450101"/>
                  <a:pt x="214881" y="2450101"/>
                </a:cubicBezTo>
                <a:cubicBezTo>
                  <a:pt x="267953" y="2450101"/>
                  <a:pt x="310977" y="2407077"/>
                  <a:pt x="310977" y="2354005"/>
                </a:cubicBezTo>
                <a:cubicBezTo>
                  <a:pt x="310977" y="2300933"/>
                  <a:pt x="267953" y="2257909"/>
                  <a:pt x="214881" y="2257909"/>
                </a:cubicBezTo>
                <a:close/>
                <a:moveTo>
                  <a:pt x="214881" y="1839914"/>
                </a:moveTo>
                <a:cubicBezTo>
                  <a:pt x="161809" y="1839914"/>
                  <a:pt x="118785" y="1882938"/>
                  <a:pt x="118785" y="1936010"/>
                </a:cubicBezTo>
                <a:cubicBezTo>
                  <a:pt x="118785" y="1989082"/>
                  <a:pt x="161809" y="2032106"/>
                  <a:pt x="214881" y="2032106"/>
                </a:cubicBezTo>
                <a:cubicBezTo>
                  <a:pt x="267953" y="2032106"/>
                  <a:pt x="310977" y="1989082"/>
                  <a:pt x="310977" y="1936010"/>
                </a:cubicBezTo>
                <a:cubicBezTo>
                  <a:pt x="310977" y="1882938"/>
                  <a:pt x="267953" y="1839914"/>
                  <a:pt x="214881" y="1839914"/>
                </a:cubicBezTo>
                <a:close/>
                <a:moveTo>
                  <a:pt x="214881" y="1421919"/>
                </a:moveTo>
                <a:cubicBezTo>
                  <a:pt x="161809" y="1421919"/>
                  <a:pt x="118785" y="1464943"/>
                  <a:pt x="118785" y="1518015"/>
                </a:cubicBezTo>
                <a:cubicBezTo>
                  <a:pt x="118785" y="1571087"/>
                  <a:pt x="161809" y="1614111"/>
                  <a:pt x="214881" y="1614111"/>
                </a:cubicBezTo>
                <a:cubicBezTo>
                  <a:pt x="267953" y="1614111"/>
                  <a:pt x="310977" y="1571087"/>
                  <a:pt x="310977" y="1518015"/>
                </a:cubicBezTo>
                <a:cubicBezTo>
                  <a:pt x="310977" y="1464943"/>
                  <a:pt x="267953" y="1421919"/>
                  <a:pt x="214881" y="1421919"/>
                </a:cubicBezTo>
                <a:close/>
                <a:moveTo>
                  <a:pt x="214881" y="1003924"/>
                </a:moveTo>
                <a:cubicBezTo>
                  <a:pt x="161809" y="1003924"/>
                  <a:pt x="118785" y="1046948"/>
                  <a:pt x="118785" y="1100020"/>
                </a:cubicBezTo>
                <a:cubicBezTo>
                  <a:pt x="118785" y="1153092"/>
                  <a:pt x="161809" y="1196116"/>
                  <a:pt x="214881" y="1196116"/>
                </a:cubicBezTo>
                <a:cubicBezTo>
                  <a:pt x="267953" y="1196116"/>
                  <a:pt x="310977" y="1153092"/>
                  <a:pt x="310977" y="1100020"/>
                </a:cubicBezTo>
                <a:cubicBezTo>
                  <a:pt x="310977" y="1046948"/>
                  <a:pt x="267953" y="1003924"/>
                  <a:pt x="214881" y="1003924"/>
                </a:cubicBezTo>
                <a:close/>
                <a:moveTo>
                  <a:pt x="214881" y="585929"/>
                </a:moveTo>
                <a:cubicBezTo>
                  <a:pt x="161809" y="585929"/>
                  <a:pt x="118785" y="628953"/>
                  <a:pt x="118785" y="682025"/>
                </a:cubicBezTo>
                <a:cubicBezTo>
                  <a:pt x="118785" y="735097"/>
                  <a:pt x="161809" y="778121"/>
                  <a:pt x="214881" y="778121"/>
                </a:cubicBezTo>
                <a:cubicBezTo>
                  <a:pt x="267953" y="778121"/>
                  <a:pt x="310977" y="735097"/>
                  <a:pt x="310977" y="682025"/>
                </a:cubicBezTo>
                <a:cubicBezTo>
                  <a:pt x="310977" y="628953"/>
                  <a:pt x="267953" y="585929"/>
                  <a:pt x="214881" y="585929"/>
                </a:cubicBezTo>
                <a:close/>
                <a:moveTo>
                  <a:pt x="214881" y="167934"/>
                </a:moveTo>
                <a:cubicBezTo>
                  <a:pt x="161809" y="167934"/>
                  <a:pt x="118785" y="210958"/>
                  <a:pt x="118785" y="264030"/>
                </a:cubicBezTo>
                <a:cubicBezTo>
                  <a:pt x="118785" y="317102"/>
                  <a:pt x="161809" y="360126"/>
                  <a:pt x="214881" y="360126"/>
                </a:cubicBezTo>
                <a:cubicBezTo>
                  <a:pt x="267953" y="360126"/>
                  <a:pt x="310977" y="317102"/>
                  <a:pt x="310977" y="264030"/>
                </a:cubicBezTo>
                <a:cubicBezTo>
                  <a:pt x="310977" y="210958"/>
                  <a:pt x="267953" y="167934"/>
                  <a:pt x="214881" y="167934"/>
                </a:cubicBezTo>
                <a:close/>
                <a:moveTo>
                  <a:pt x="0" y="0"/>
                </a:moveTo>
                <a:lnTo>
                  <a:pt x="2484001" y="0"/>
                </a:lnTo>
                <a:lnTo>
                  <a:pt x="2484001" y="232022"/>
                </a:lnTo>
                <a:lnTo>
                  <a:pt x="2484001" y="500040"/>
                </a:lnTo>
                <a:lnTo>
                  <a:pt x="2484001" y="732062"/>
                </a:lnTo>
                <a:lnTo>
                  <a:pt x="0" y="3216063"/>
                </a:lnTo>
                <a:lnTo>
                  <a:pt x="0" y="2984041"/>
                </a:lnTo>
                <a:lnTo>
                  <a:pt x="0" y="2320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ea typeface="+mj-ea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767CF4FD-57BB-4BDA-BB41-137DA1670873}"/>
              </a:ext>
            </a:extLst>
          </p:cNvPr>
          <p:cNvGrpSpPr/>
          <p:nvPr/>
        </p:nvGrpSpPr>
        <p:grpSpPr>
          <a:xfrm>
            <a:off x="1521177" y="3921537"/>
            <a:ext cx="6690809" cy="2520675"/>
            <a:chOff x="1521177" y="3921537"/>
            <a:chExt cx="6690809" cy="2520675"/>
          </a:xfrm>
        </p:grpSpPr>
        <p:sp>
          <p:nvSpPr>
            <p:cNvPr id="5" name="Freeform 55">
              <a:extLst>
                <a:ext uri="{FF2B5EF4-FFF2-40B4-BE49-F238E27FC236}">
                  <a16:creationId xmlns="" xmlns:a16="http://schemas.microsoft.com/office/drawing/2014/main" id="{6E9F503C-C7DB-412B-82CB-07B014941892}"/>
                </a:ext>
              </a:extLst>
            </p:cNvPr>
            <p:cNvSpPr/>
            <p:nvPr/>
          </p:nvSpPr>
          <p:spPr>
            <a:xfrm flipH="1">
              <a:off x="1521177" y="6023586"/>
              <a:ext cx="2595307" cy="418626"/>
            </a:xfrm>
            <a:custGeom>
              <a:avLst/>
              <a:gdLst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85725 w 4124325"/>
                <a:gd name="connsiteY2" fmla="*/ 9525 h 838200"/>
                <a:gd name="connsiteX3" fmla="*/ 123825 w 4124325"/>
                <a:gd name="connsiteY3" fmla="*/ 19050 h 838200"/>
                <a:gd name="connsiteX4" fmla="*/ 209550 w 4124325"/>
                <a:gd name="connsiteY4" fmla="*/ 28575 h 838200"/>
                <a:gd name="connsiteX5" fmla="*/ 285750 w 4124325"/>
                <a:gd name="connsiteY5" fmla="*/ 38100 h 838200"/>
                <a:gd name="connsiteX6" fmla="*/ 323850 w 4124325"/>
                <a:gd name="connsiteY6" fmla="*/ 57150 h 838200"/>
                <a:gd name="connsiteX7" fmla="*/ 323850 w 4124325"/>
                <a:gd name="connsiteY7" fmla="*/ 57150 h 838200"/>
                <a:gd name="connsiteX8" fmla="*/ 238125 w 4124325"/>
                <a:gd name="connsiteY8" fmla="*/ 352425 h 838200"/>
                <a:gd name="connsiteX9" fmla="*/ 971550 w 4124325"/>
                <a:gd name="connsiteY9" fmla="*/ 257175 h 838200"/>
                <a:gd name="connsiteX10" fmla="*/ 800100 w 4124325"/>
                <a:gd name="connsiteY10" fmla="*/ 609600 h 838200"/>
                <a:gd name="connsiteX11" fmla="*/ 2524125 w 4124325"/>
                <a:gd name="connsiteY11" fmla="*/ 495300 h 838200"/>
                <a:gd name="connsiteX12" fmla="*/ 2190750 w 4124325"/>
                <a:gd name="connsiteY12" fmla="*/ 838200 h 838200"/>
                <a:gd name="connsiteX13" fmla="*/ 4124325 w 4124325"/>
                <a:gd name="connsiteY13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85725 w 4124325"/>
                <a:gd name="connsiteY2" fmla="*/ 9525 h 838200"/>
                <a:gd name="connsiteX3" fmla="*/ 123825 w 4124325"/>
                <a:gd name="connsiteY3" fmla="*/ 19050 h 838200"/>
                <a:gd name="connsiteX4" fmla="*/ 285750 w 4124325"/>
                <a:gd name="connsiteY4" fmla="*/ 38100 h 838200"/>
                <a:gd name="connsiteX5" fmla="*/ 323850 w 4124325"/>
                <a:gd name="connsiteY5" fmla="*/ 57150 h 838200"/>
                <a:gd name="connsiteX6" fmla="*/ 323850 w 4124325"/>
                <a:gd name="connsiteY6" fmla="*/ 57150 h 838200"/>
                <a:gd name="connsiteX7" fmla="*/ 238125 w 4124325"/>
                <a:gd name="connsiteY7" fmla="*/ 352425 h 838200"/>
                <a:gd name="connsiteX8" fmla="*/ 971550 w 4124325"/>
                <a:gd name="connsiteY8" fmla="*/ 257175 h 838200"/>
                <a:gd name="connsiteX9" fmla="*/ 800100 w 4124325"/>
                <a:gd name="connsiteY9" fmla="*/ 609600 h 838200"/>
                <a:gd name="connsiteX10" fmla="*/ 2524125 w 4124325"/>
                <a:gd name="connsiteY10" fmla="*/ 495300 h 838200"/>
                <a:gd name="connsiteX11" fmla="*/ 2190750 w 4124325"/>
                <a:gd name="connsiteY11" fmla="*/ 838200 h 838200"/>
                <a:gd name="connsiteX12" fmla="*/ 4124325 w 4124325"/>
                <a:gd name="connsiteY12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85725 w 4124325"/>
                <a:gd name="connsiteY2" fmla="*/ 9525 h 838200"/>
                <a:gd name="connsiteX3" fmla="*/ 285750 w 4124325"/>
                <a:gd name="connsiteY3" fmla="*/ 38100 h 838200"/>
                <a:gd name="connsiteX4" fmla="*/ 323850 w 4124325"/>
                <a:gd name="connsiteY4" fmla="*/ 57150 h 838200"/>
                <a:gd name="connsiteX5" fmla="*/ 323850 w 4124325"/>
                <a:gd name="connsiteY5" fmla="*/ 57150 h 838200"/>
                <a:gd name="connsiteX6" fmla="*/ 238125 w 4124325"/>
                <a:gd name="connsiteY6" fmla="*/ 352425 h 838200"/>
                <a:gd name="connsiteX7" fmla="*/ 971550 w 4124325"/>
                <a:gd name="connsiteY7" fmla="*/ 257175 h 838200"/>
                <a:gd name="connsiteX8" fmla="*/ 800100 w 4124325"/>
                <a:gd name="connsiteY8" fmla="*/ 609600 h 838200"/>
                <a:gd name="connsiteX9" fmla="*/ 2524125 w 4124325"/>
                <a:gd name="connsiteY9" fmla="*/ 495300 h 838200"/>
                <a:gd name="connsiteX10" fmla="*/ 2190750 w 4124325"/>
                <a:gd name="connsiteY10" fmla="*/ 838200 h 838200"/>
                <a:gd name="connsiteX11" fmla="*/ 4124325 w 4124325"/>
                <a:gd name="connsiteY11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285750 w 4124325"/>
                <a:gd name="connsiteY2" fmla="*/ 38100 h 838200"/>
                <a:gd name="connsiteX3" fmla="*/ 323850 w 4124325"/>
                <a:gd name="connsiteY3" fmla="*/ 57150 h 838200"/>
                <a:gd name="connsiteX4" fmla="*/ 323850 w 4124325"/>
                <a:gd name="connsiteY4" fmla="*/ 57150 h 838200"/>
                <a:gd name="connsiteX5" fmla="*/ 238125 w 4124325"/>
                <a:gd name="connsiteY5" fmla="*/ 352425 h 838200"/>
                <a:gd name="connsiteX6" fmla="*/ 971550 w 4124325"/>
                <a:gd name="connsiteY6" fmla="*/ 257175 h 838200"/>
                <a:gd name="connsiteX7" fmla="*/ 800100 w 4124325"/>
                <a:gd name="connsiteY7" fmla="*/ 609600 h 838200"/>
                <a:gd name="connsiteX8" fmla="*/ 2524125 w 4124325"/>
                <a:gd name="connsiteY8" fmla="*/ 495300 h 838200"/>
                <a:gd name="connsiteX9" fmla="*/ 2190750 w 4124325"/>
                <a:gd name="connsiteY9" fmla="*/ 838200 h 838200"/>
                <a:gd name="connsiteX10" fmla="*/ 4124325 w 4124325"/>
                <a:gd name="connsiteY10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323850 w 4124325"/>
                <a:gd name="connsiteY3" fmla="*/ 57150 h 838200"/>
                <a:gd name="connsiteX4" fmla="*/ 238125 w 4124325"/>
                <a:gd name="connsiteY4" fmla="*/ 352425 h 838200"/>
                <a:gd name="connsiteX5" fmla="*/ 971550 w 4124325"/>
                <a:gd name="connsiteY5" fmla="*/ 257175 h 838200"/>
                <a:gd name="connsiteX6" fmla="*/ 800100 w 4124325"/>
                <a:gd name="connsiteY6" fmla="*/ 609600 h 838200"/>
                <a:gd name="connsiteX7" fmla="*/ 2524125 w 4124325"/>
                <a:gd name="connsiteY7" fmla="*/ 495300 h 838200"/>
                <a:gd name="connsiteX8" fmla="*/ 2190750 w 4124325"/>
                <a:gd name="connsiteY8" fmla="*/ 838200 h 838200"/>
                <a:gd name="connsiteX9" fmla="*/ 4124325 w 4124325"/>
                <a:gd name="connsiteY9" fmla="*/ 704850 h 838200"/>
                <a:gd name="connsiteX0" fmla="*/ 0 w 4124325"/>
                <a:gd name="connsiteY0" fmla="*/ 19050 h 857250"/>
                <a:gd name="connsiteX1" fmla="*/ 0 w 4124325"/>
                <a:gd name="connsiteY1" fmla="*/ 19050 h 857250"/>
                <a:gd name="connsiteX2" fmla="*/ 323850 w 4124325"/>
                <a:gd name="connsiteY2" fmla="*/ 76200 h 857250"/>
                <a:gd name="connsiteX3" fmla="*/ 400050 w 4124325"/>
                <a:gd name="connsiteY3" fmla="*/ 0 h 857250"/>
                <a:gd name="connsiteX4" fmla="*/ 238125 w 4124325"/>
                <a:gd name="connsiteY4" fmla="*/ 371475 h 857250"/>
                <a:gd name="connsiteX5" fmla="*/ 971550 w 4124325"/>
                <a:gd name="connsiteY5" fmla="*/ 276225 h 857250"/>
                <a:gd name="connsiteX6" fmla="*/ 800100 w 4124325"/>
                <a:gd name="connsiteY6" fmla="*/ 628650 h 857250"/>
                <a:gd name="connsiteX7" fmla="*/ 2524125 w 4124325"/>
                <a:gd name="connsiteY7" fmla="*/ 514350 h 857250"/>
                <a:gd name="connsiteX8" fmla="*/ 2190750 w 4124325"/>
                <a:gd name="connsiteY8" fmla="*/ 857250 h 857250"/>
                <a:gd name="connsiteX9" fmla="*/ 4124325 w 4124325"/>
                <a:gd name="connsiteY9" fmla="*/ 723900 h 85725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284758 w 4124325"/>
                <a:gd name="connsiteY6" fmla="*/ 437570 h 838200"/>
                <a:gd name="connsiteX7" fmla="*/ 2524125 w 4124325"/>
                <a:gd name="connsiteY7" fmla="*/ 495300 h 838200"/>
                <a:gd name="connsiteX8" fmla="*/ 2190750 w 4124325"/>
                <a:gd name="connsiteY8" fmla="*/ 838200 h 838200"/>
                <a:gd name="connsiteX9" fmla="*/ 4124325 w 4124325"/>
                <a:gd name="connsiteY9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698"/>
                <a:gd name="connsiteX1" fmla="*/ 0 w 4124325"/>
                <a:gd name="connsiteY1" fmla="*/ 0 h 838698"/>
                <a:gd name="connsiteX2" fmla="*/ 323850 w 4124325"/>
                <a:gd name="connsiteY2" fmla="*/ 57150 h 838698"/>
                <a:gd name="connsiteX3" fmla="*/ 238125 w 4124325"/>
                <a:gd name="connsiteY3" fmla="*/ 352425 h 838698"/>
                <a:gd name="connsiteX4" fmla="*/ 971550 w 4124325"/>
                <a:gd name="connsiteY4" fmla="*/ 257175 h 838698"/>
                <a:gd name="connsiteX5" fmla="*/ 704684 w 4124325"/>
                <a:gd name="connsiteY5" fmla="*/ 629478 h 838698"/>
                <a:gd name="connsiteX6" fmla="*/ 2524125 w 4124325"/>
                <a:gd name="connsiteY6" fmla="*/ 495300 h 838698"/>
                <a:gd name="connsiteX7" fmla="*/ 2190750 w 4124325"/>
                <a:gd name="connsiteY7" fmla="*/ 838200 h 838698"/>
                <a:gd name="connsiteX8" fmla="*/ 4124325 w 4124325"/>
                <a:gd name="connsiteY8" fmla="*/ 704850 h 838698"/>
                <a:gd name="connsiteX0" fmla="*/ 0 w 5281240"/>
                <a:gd name="connsiteY0" fmla="*/ 0 h 838698"/>
                <a:gd name="connsiteX1" fmla="*/ 0 w 5281240"/>
                <a:gd name="connsiteY1" fmla="*/ 0 h 838698"/>
                <a:gd name="connsiteX2" fmla="*/ 323850 w 5281240"/>
                <a:gd name="connsiteY2" fmla="*/ 57150 h 838698"/>
                <a:gd name="connsiteX3" fmla="*/ 238125 w 5281240"/>
                <a:gd name="connsiteY3" fmla="*/ 352425 h 838698"/>
                <a:gd name="connsiteX4" fmla="*/ 971550 w 5281240"/>
                <a:gd name="connsiteY4" fmla="*/ 257175 h 838698"/>
                <a:gd name="connsiteX5" fmla="*/ 704684 w 5281240"/>
                <a:gd name="connsiteY5" fmla="*/ 629478 h 838698"/>
                <a:gd name="connsiteX6" fmla="*/ 2524125 w 5281240"/>
                <a:gd name="connsiteY6" fmla="*/ 495300 h 838698"/>
                <a:gd name="connsiteX7" fmla="*/ 2190750 w 5281240"/>
                <a:gd name="connsiteY7" fmla="*/ 838200 h 838698"/>
                <a:gd name="connsiteX8" fmla="*/ 5281240 w 5281240"/>
                <a:gd name="connsiteY8" fmla="*/ 617385 h 838698"/>
                <a:gd name="connsiteX0" fmla="*/ 0 w 4638777"/>
                <a:gd name="connsiteY0" fmla="*/ 0 h 838698"/>
                <a:gd name="connsiteX1" fmla="*/ 0 w 4638777"/>
                <a:gd name="connsiteY1" fmla="*/ 0 h 838698"/>
                <a:gd name="connsiteX2" fmla="*/ 323850 w 4638777"/>
                <a:gd name="connsiteY2" fmla="*/ 57150 h 838698"/>
                <a:gd name="connsiteX3" fmla="*/ 238125 w 4638777"/>
                <a:gd name="connsiteY3" fmla="*/ 352425 h 838698"/>
                <a:gd name="connsiteX4" fmla="*/ 971550 w 4638777"/>
                <a:gd name="connsiteY4" fmla="*/ 257175 h 838698"/>
                <a:gd name="connsiteX5" fmla="*/ 704684 w 4638777"/>
                <a:gd name="connsiteY5" fmla="*/ 629478 h 838698"/>
                <a:gd name="connsiteX6" fmla="*/ 2524125 w 4638777"/>
                <a:gd name="connsiteY6" fmla="*/ 495300 h 838698"/>
                <a:gd name="connsiteX7" fmla="*/ 2190750 w 4638777"/>
                <a:gd name="connsiteY7" fmla="*/ 838200 h 838698"/>
                <a:gd name="connsiteX8" fmla="*/ 4638777 w 4638777"/>
                <a:gd name="connsiteY8" fmla="*/ 655550 h 838698"/>
                <a:gd name="connsiteX0" fmla="*/ 0 w 4519249"/>
                <a:gd name="connsiteY0" fmla="*/ 0 h 838698"/>
                <a:gd name="connsiteX1" fmla="*/ 0 w 4519249"/>
                <a:gd name="connsiteY1" fmla="*/ 0 h 838698"/>
                <a:gd name="connsiteX2" fmla="*/ 323850 w 4519249"/>
                <a:gd name="connsiteY2" fmla="*/ 57150 h 838698"/>
                <a:gd name="connsiteX3" fmla="*/ 238125 w 4519249"/>
                <a:gd name="connsiteY3" fmla="*/ 352425 h 838698"/>
                <a:gd name="connsiteX4" fmla="*/ 971550 w 4519249"/>
                <a:gd name="connsiteY4" fmla="*/ 257175 h 838698"/>
                <a:gd name="connsiteX5" fmla="*/ 704684 w 4519249"/>
                <a:gd name="connsiteY5" fmla="*/ 629478 h 838698"/>
                <a:gd name="connsiteX6" fmla="*/ 2524125 w 4519249"/>
                <a:gd name="connsiteY6" fmla="*/ 495300 h 838698"/>
                <a:gd name="connsiteX7" fmla="*/ 2190750 w 4519249"/>
                <a:gd name="connsiteY7" fmla="*/ 838200 h 838698"/>
                <a:gd name="connsiteX8" fmla="*/ 4519249 w 4519249"/>
                <a:gd name="connsiteY8" fmla="*/ 655550 h 838698"/>
                <a:gd name="connsiteX0" fmla="*/ 0 w 4071019"/>
                <a:gd name="connsiteY0" fmla="*/ 0 h 838698"/>
                <a:gd name="connsiteX1" fmla="*/ 0 w 4071019"/>
                <a:gd name="connsiteY1" fmla="*/ 0 h 838698"/>
                <a:gd name="connsiteX2" fmla="*/ 323850 w 4071019"/>
                <a:gd name="connsiteY2" fmla="*/ 57150 h 838698"/>
                <a:gd name="connsiteX3" fmla="*/ 238125 w 4071019"/>
                <a:gd name="connsiteY3" fmla="*/ 352425 h 838698"/>
                <a:gd name="connsiteX4" fmla="*/ 971550 w 4071019"/>
                <a:gd name="connsiteY4" fmla="*/ 257175 h 838698"/>
                <a:gd name="connsiteX5" fmla="*/ 704684 w 4071019"/>
                <a:gd name="connsiteY5" fmla="*/ 629478 h 838698"/>
                <a:gd name="connsiteX6" fmla="*/ 2524125 w 4071019"/>
                <a:gd name="connsiteY6" fmla="*/ 495300 h 838698"/>
                <a:gd name="connsiteX7" fmla="*/ 2190750 w 4071019"/>
                <a:gd name="connsiteY7" fmla="*/ 838200 h 838698"/>
                <a:gd name="connsiteX8" fmla="*/ 4071019 w 4071019"/>
                <a:gd name="connsiteY8" fmla="*/ 693716 h 83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71019" h="838698">
                  <a:moveTo>
                    <a:pt x="0" y="0"/>
                  </a:moveTo>
                  <a:lnTo>
                    <a:pt x="0" y="0"/>
                  </a:lnTo>
                  <a:cubicBezTo>
                    <a:pt x="107950" y="19050"/>
                    <a:pt x="386654" y="-32693"/>
                    <a:pt x="323850" y="57150"/>
                  </a:cubicBezTo>
                  <a:cubicBezTo>
                    <a:pt x="233116" y="186948"/>
                    <a:pt x="70540" y="342942"/>
                    <a:pt x="238125" y="352425"/>
                  </a:cubicBezTo>
                  <a:cubicBezTo>
                    <a:pt x="482600" y="320675"/>
                    <a:pt x="985493" y="129899"/>
                    <a:pt x="971550" y="257175"/>
                  </a:cubicBezTo>
                  <a:cubicBezTo>
                    <a:pt x="942229" y="426333"/>
                    <a:pt x="475587" y="595492"/>
                    <a:pt x="704684" y="629478"/>
                  </a:cubicBezTo>
                  <a:cubicBezTo>
                    <a:pt x="963446" y="669165"/>
                    <a:pt x="2681964" y="361122"/>
                    <a:pt x="2524125" y="495300"/>
                  </a:cubicBezTo>
                  <a:cubicBezTo>
                    <a:pt x="2413000" y="609600"/>
                    <a:pt x="1912261" y="851121"/>
                    <a:pt x="2190750" y="838200"/>
                  </a:cubicBezTo>
                  <a:lnTo>
                    <a:pt x="4071019" y="693716"/>
                  </a:lnTo>
                </a:path>
              </a:pathLst>
            </a:custGeom>
            <a:ln w="349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ea typeface="+mj-ea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58DAC3E2-30C7-406F-AC84-0286F3959AB3}"/>
                </a:ext>
              </a:extLst>
            </p:cNvPr>
            <p:cNvGrpSpPr/>
            <p:nvPr/>
          </p:nvGrpSpPr>
          <p:grpSpPr>
            <a:xfrm rot="2700000">
              <a:off x="5397067" y="1924558"/>
              <a:ext cx="817939" cy="4811898"/>
              <a:chOff x="6010272" y="2713784"/>
              <a:chExt cx="715173" cy="420733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="" xmlns:a16="http://schemas.microsoft.com/office/drawing/2014/main" id="{F4A3FA5E-B9CF-45B6-B04C-591C5EAC8AF0}"/>
                  </a:ext>
                </a:extLst>
              </p:cNvPr>
              <p:cNvGrpSpPr/>
              <p:nvPr/>
            </p:nvGrpSpPr>
            <p:grpSpPr>
              <a:xfrm>
                <a:off x="6010272" y="6136593"/>
                <a:ext cx="709526" cy="784525"/>
                <a:chOff x="2193351" y="5121188"/>
                <a:chExt cx="896767" cy="906320"/>
              </a:xfrm>
            </p:grpSpPr>
            <p:sp>
              <p:nvSpPr>
                <p:cNvPr id="19" name="Rectangle 8">
                  <a:extLst>
                    <a:ext uri="{FF2B5EF4-FFF2-40B4-BE49-F238E27FC236}">
                      <a16:creationId xmlns="" xmlns:a16="http://schemas.microsoft.com/office/drawing/2014/main" id="{60315477-6D82-499E-AABD-CE43825690AB}"/>
                    </a:ext>
                  </a:extLst>
                </p:cNvPr>
                <p:cNvSpPr/>
                <p:nvPr/>
              </p:nvSpPr>
              <p:spPr>
                <a:xfrm>
                  <a:off x="2193351" y="5127408"/>
                  <a:ext cx="896767" cy="90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2378" h="1800199">
                      <a:moveTo>
                        <a:pt x="0" y="0"/>
                      </a:moveTo>
                      <a:lnTo>
                        <a:pt x="1802378" y="0"/>
                      </a:lnTo>
                      <a:lnTo>
                        <a:pt x="1802378" y="289727"/>
                      </a:lnTo>
                      <a:lnTo>
                        <a:pt x="1801366" y="289727"/>
                      </a:lnTo>
                      <a:lnTo>
                        <a:pt x="901188" y="1800199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>
                        <a:lumMod val="55000"/>
                        <a:lumOff val="45000"/>
                      </a:schemeClr>
                    </a:gs>
                    <a:gs pos="100000">
                      <a:schemeClr val="accent6">
                        <a:lumMod val="55000"/>
                        <a:lumOff val="45000"/>
                      </a:schemeClr>
                    </a:gs>
                  </a:gsLst>
                  <a:lin ang="19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ea typeface="+mj-ea"/>
                  </a:endParaRPr>
                </a:p>
              </p:txBody>
            </p:sp>
            <p:sp>
              <p:nvSpPr>
                <p:cNvPr id="20" name="Rectangle 8">
                  <a:extLst>
                    <a:ext uri="{FF2B5EF4-FFF2-40B4-BE49-F238E27FC236}">
                      <a16:creationId xmlns="" xmlns:a16="http://schemas.microsoft.com/office/drawing/2014/main" id="{BACE5549-35FA-4739-9AED-1B06547AFFE2}"/>
                    </a:ext>
                  </a:extLst>
                </p:cNvPr>
                <p:cNvSpPr/>
                <p:nvPr/>
              </p:nvSpPr>
              <p:spPr>
                <a:xfrm>
                  <a:off x="2195737" y="5121188"/>
                  <a:ext cx="679522" cy="89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043" h="1787331">
                      <a:moveTo>
                        <a:pt x="0" y="0"/>
                      </a:moveTo>
                      <a:lnTo>
                        <a:pt x="1359043" y="0"/>
                      </a:lnTo>
                      <a:lnTo>
                        <a:pt x="1359043" y="212596"/>
                      </a:lnTo>
                      <a:lnTo>
                        <a:pt x="893519" y="1787331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>
                        <a:lumMod val="45000"/>
                        <a:lumOff val="55000"/>
                      </a:schemeClr>
                    </a:gs>
                    <a:gs pos="100000">
                      <a:schemeClr val="accent6">
                        <a:lumMod val="45000"/>
                        <a:lumOff val="55000"/>
                      </a:schemeClr>
                    </a:gs>
                  </a:gsLst>
                  <a:lin ang="19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ea typeface="+mj-ea"/>
                  </a:endParaRPr>
                </a:p>
              </p:txBody>
            </p:sp>
            <p:sp>
              <p:nvSpPr>
                <p:cNvPr id="21" name="Rectangle 8">
                  <a:extLst>
                    <a:ext uri="{FF2B5EF4-FFF2-40B4-BE49-F238E27FC236}">
                      <a16:creationId xmlns="" xmlns:a16="http://schemas.microsoft.com/office/drawing/2014/main" id="{351979AA-3E1F-4AD4-A079-471CC6A42C28}"/>
                    </a:ext>
                  </a:extLst>
                </p:cNvPr>
                <p:cNvSpPr/>
                <p:nvPr/>
              </p:nvSpPr>
              <p:spPr>
                <a:xfrm>
                  <a:off x="2195737" y="5121188"/>
                  <a:ext cx="450922" cy="894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843" h="1789890">
                      <a:moveTo>
                        <a:pt x="0" y="0"/>
                      </a:moveTo>
                      <a:lnTo>
                        <a:pt x="897414" y="0"/>
                      </a:lnTo>
                      <a:lnTo>
                        <a:pt x="901843" y="212596"/>
                      </a:lnTo>
                      <a:lnTo>
                        <a:pt x="895045" y="1789890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>
                        <a:lumMod val="30000"/>
                        <a:lumOff val="70000"/>
                      </a:schemeClr>
                    </a:gs>
                    <a:gs pos="100000">
                      <a:schemeClr val="accent6">
                        <a:lumMod val="30000"/>
                        <a:lumOff val="70000"/>
                      </a:schemeClr>
                    </a:gs>
                  </a:gsLst>
                  <a:lin ang="19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ea typeface="+mj-ea"/>
                  </a:endParaRPr>
                </a:p>
              </p:txBody>
            </p:sp>
            <p:sp>
              <p:nvSpPr>
                <p:cNvPr id="22" name="Rectangle 8">
                  <a:extLst>
                    <a:ext uri="{FF2B5EF4-FFF2-40B4-BE49-F238E27FC236}">
                      <a16:creationId xmlns="" xmlns:a16="http://schemas.microsoft.com/office/drawing/2014/main" id="{63E24784-723C-48C7-84C3-424A29D9A4C9}"/>
                    </a:ext>
                  </a:extLst>
                </p:cNvPr>
                <p:cNvSpPr/>
                <p:nvPr/>
              </p:nvSpPr>
              <p:spPr>
                <a:xfrm>
                  <a:off x="2195736" y="5121188"/>
                  <a:ext cx="448123" cy="895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246" h="1791906">
                      <a:moveTo>
                        <a:pt x="0" y="0"/>
                      </a:moveTo>
                      <a:lnTo>
                        <a:pt x="440115" y="0"/>
                      </a:lnTo>
                      <a:lnTo>
                        <a:pt x="452263" y="212596"/>
                      </a:lnTo>
                      <a:lnTo>
                        <a:pt x="896246" y="1791906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>
                        <a:lumMod val="20000"/>
                        <a:lumOff val="80000"/>
                      </a:schemeClr>
                    </a:gs>
                    <a:gs pos="100000">
                      <a:schemeClr val="accent6">
                        <a:lumMod val="20000"/>
                        <a:lumOff val="80000"/>
                      </a:schemeClr>
                    </a:gs>
                  </a:gsLst>
                  <a:lin ang="19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ea typeface="+mj-ea"/>
                  </a:endParaRPr>
                </a:p>
              </p:txBody>
            </p:sp>
            <p:sp>
              <p:nvSpPr>
                <p:cNvPr id="23" name="Rectangle 8">
                  <a:extLst>
                    <a:ext uri="{FF2B5EF4-FFF2-40B4-BE49-F238E27FC236}">
                      <a16:creationId xmlns="" xmlns:a16="http://schemas.microsoft.com/office/drawing/2014/main" id="{1EE0F6F9-6339-46EF-9DC5-DA4E360D5E2C}"/>
                    </a:ext>
                  </a:extLst>
                </p:cNvPr>
                <p:cNvSpPr/>
                <p:nvPr/>
              </p:nvSpPr>
              <p:spPr>
                <a:xfrm>
                  <a:off x="2542419" y="5815404"/>
                  <a:ext cx="203587" cy="204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1810" h="1800199">
                      <a:moveTo>
                        <a:pt x="229620" y="140779"/>
                      </a:moveTo>
                      <a:cubicBezTo>
                        <a:pt x="334730" y="140779"/>
                        <a:pt x="422984" y="212958"/>
                        <a:pt x="445844" y="310765"/>
                      </a:cubicBezTo>
                      <a:lnTo>
                        <a:pt x="454300" y="310765"/>
                      </a:lnTo>
                      <a:lnTo>
                        <a:pt x="462757" y="310765"/>
                      </a:lnTo>
                      <a:cubicBezTo>
                        <a:pt x="485617" y="212958"/>
                        <a:pt x="573869" y="140779"/>
                        <a:pt x="678980" y="140779"/>
                      </a:cubicBezTo>
                      <a:cubicBezTo>
                        <a:pt x="784090" y="140779"/>
                        <a:pt x="872344" y="212958"/>
                        <a:pt x="895204" y="310765"/>
                      </a:cubicBezTo>
                      <a:lnTo>
                        <a:pt x="903659" y="310765"/>
                      </a:lnTo>
                      <a:lnTo>
                        <a:pt x="903660" y="310765"/>
                      </a:lnTo>
                      <a:lnTo>
                        <a:pt x="912116" y="310765"/>
                      </a:lnTo>
                      <a:cubicBezTo>
                        <a:pt x="934976" y="212958"/>
                        <a:pt x="1023228" y="140779"/>
                        <a:pt x="1128339" y="140779"/>
                      </a:cubicBezTo>
                      <a:cubicBezTo>
                        <a:pt x="1233450" y="140779"/>
                        <a:pt x="1321703" y="212958"/>
                        <a:pt x="1344563" y="310765"/>
                      </a:cubicBezTo>
                      <a:lnTo>
                        <a:pt x="1353019" y="310765"/>
                      </a:lnTo>
                      <a:lnTo>
                        <a:pt x="1361476" y="310765"/>
                      </a:lnTo>
                      <a:cubicBezTo>
                        <a:pt x="1384336" y="212958"/>
                        <a:pt x="1472588" y="140779"/>
                        <a:pt x="1577699" y="140779"/>
                      </a:cubicBezTo>
                      <a:cubicBezTo>
                        <a:pt x="1680932" y="140779"/>
                        <a:pt x="1767904" y="210402"/>
                        <a:pt x="1791810" y="305762"/>
                      </a:cubicBezTo>
                      <a:lnTo>
                        <a:pt x="901188" y="1800199"/>
                      </a:lnTo>
                      <a:lnTo>
                        <a:pt x="13460" y="310615"/>
                      </a:lnTo>
                      <a:cubicBezTo>
                        <a:pt x="36351" y="212881"/>
                        <a:pt x="124565" y="140779"/>
                        <a:pt x="229620" y="140779"/>
                      </a:cubicBezTo>
                      <a:close/>
                      <a:moveTo>
                        <a:pt x="0" y="0"/>
                      </a:moveTo>
                      <a:lnTo>
                        <a:pt x="1" y="0"/>
                      </a:lnTo>
                      <a:lnTo>
                        <a:pt x="4940" y="0"/>
                      </a:lnTo>
                      <a:lnTo>
                        <a:pt x="4940" y="296318"/>
                      </a:lnTo>
                      <a:lnTo>
                        <a:pt x="1012" y="289727"/>
                      </a:lnTo>
                      <a:lnTo>
                        <a:pt x="1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15000">
                      <a:schemeClr val="accent6">
                        <a:lumMod val="50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ea typeface="+mj-ea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="" xmlns:a16="http://schemas.microsoft.com/office/drawing/2014/main" id="{D0C63B24-CFA6-4441-B0A8-65323CF457FC}"/>
                  </a:ext>
                </a:extLst>
              </p:cNvPr>
              <p:cNvGrpSpPr/>
              <p:nvPr/>
            </p:nvGrpSpPr>
            <p:grpSpPr>
              <a:xfrm>
                <a:off x="6012160" y="2852936"/>
                <a:ext cx="707640" cy="3348900"/>
                <a:chOff x="6012160" y="2852936"/>
                <a:chExt cx="707640" cy="3348900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="" xmlns:a16="http://schemas.microsoft.com/office/drawing/2014/main" id="{E17C75E5-CE08-46D4-8EDD-6DCB6A60B251}"/>
                    </a:ext>
                  </a:extLst>
                </p:cNvPr>
                <p:cNvGrpSpPr/>
                <p:nvPr/>
              </p:nvGrpSpPr>
              <p:grpSpPr>
                <a:xfrm>
                  <a:off x="6012160" y="5074485"/>
                  <a:ext cx="707640" cy="1127351"/>
                  <a:chOff x="6012160" y="5074485"/>
                  <a:chExt cx="707640" cy="1127351"/>
                </a:xfrm>
              </p:grpSpPr>
              <p:sp>
                <p:nvSpPr>
                  <p:cNvPr id="16" name="Rectangle 2">
                    <a:extLst>
                      <a:ext uri="{FF2B5EF4-FFF2-40B4-BE49-F238E27FC236}">
                        <a16:creationId xmlns="" xmlns:a16="http://schemas.microsoft.com/office/drawing/2014/main" id="{EE5C985F-3C08-4E51-B4E9-A0EBAE5BB26A}"/>
                      </a:ext>
                    </a:extLst>
                  </p:cNvPr>
                  <p:cNvSpPr/>
                  <p:nvPr/>
                </p:nvSpPr>
                <p:spPr>
                  <a:xfrm>
                    <a:off x="6012160" y="5074486"/>
                    <a:ext cx="237600" cy="1121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1061" h="4392488">
                        <a:moveTo>
                          <a:pt x="0" y="0"/>
                        </a:moveTo>
                        <a:lnTo>
                          <a:pt x="571061" y="0"/>
                        </a:lnTo>
                        <a:lnTo>
                          <a:pt x="571061" y="4392488"/>
                        </a:lnTo>
                        <a:lnTo>
                          <a:pt x="560315" y="4392488"/>
                        </a:lnTo>
                        <a:cubicBezTo>
                          <a:pt x="531263" y="4268191"/>
                          <a:pt x="419108" y="4176464"/>
                          <a:pt x="285530" y="4176464"/>
                        </a:cubicBezTo>
                        <a:cubicBezTo>
                          <a:pt x="151952" y="4176464"/>
                          <a:pt x="39798" y="4268191"/>
                          <a:pt x="10747" y="4392488"/>
                        </a:cubicBezTo>
                        <a:lnTo>
                          <a:pt x="0" y="439248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  <p:sp>
                <p:nvSpPr>
                  <p:cNvPr id="17" name="Rectangle 2">
                    <a:extLst>
                      <a:ext uri="{FF2B5EF4-FFF2-40B4-BE49-F238E27FC236}">
                        <a16:creationId xmlns="" xmlns:a16="http://schemas.microsoft.com/office/drawing/2014/main" id="{D9482157-AFC2-4C58-AF06-A125D70797B8}"/>
                      </a:ext>
                    </a:extLst>
                  </p:cNvPr>
                  <p:cNvSpPr/>
                  <p:nvPr/>
                </p:nvSpPr>
                <p:spPr>
                  <a:xfrm>
                    <a:off x="6249871" y="5074485"/>
                    <a:ext cx="237600" cy="1121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1061" h="4392488">
                        <a:moveTo>
                          <a:pt x="0" y="0"/>
                        </a:moveTo>
                        <a:lnTo>
                          <a:pt x="571061" y="0"/>
                        </a:lnTo>
                        <a:lnTo>
                          <a:pt x="571061" y="4392488"/>
                        </a:lnTo>
                        <a:lnTo>
                          <a:pt x="560315" y="4392488"/>
                        </a:lnTo>
                        <a:cubicBezTo>
                          <a:pt x="531263" y="4268191"/>
                          <a:pt x="419108" y="4176464"/>
                          <a:pt x="285530" y="4176464"/>
                        </a:cubicBezTo>
                        <a:cubicBezTo>
                          <a:pt x="151952" y="4176464"/>
                          <a:pt x="39798" y="4268191"/>
                          <a:pt x="10747" y="4392488"/>
                        </a:cubicBezTo>
                        <a:lnTo>
                          <a:pt x="0" y="439248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  <p:sp>
                <p:nvSpPr>
                  <p:cNvPr id="18" name="Rectangle 2">
                    <a:extLst>
                      <a:ext uri="{FF2B5EF4-FFF2-40B4-BE49-F238E27FC236}">
                        <a16:creationId xmlns="" xmlns:a16="http://schemas.microsoft.com/office/drawing/2014/main" id="{9D65716A-ED71-4E38-A03A-FC8F3777B396}"/>
                      </a:ext>
                    </a:extLst>
                  </p:cNvPr>
                  <p:cNvSpPr/>
                  <p:nvPr/>
                </p:nvSpPr>
                <p:spPr>
                  <a:xfrm>
                    <a:off x="6482200" y="5079873"/>
                    <a:ext cx="237600" cy="1121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1061" h="4392488">
                        <a:moveTo>
                          <a:pt x="0" y="0"/>
                        </a:moveTo>
                        <a:lnTo>
                          <a:pt x="571061" y="0"/>
                        </a:lnTo>
                        <a:lnTo>
                          <a:pt x="571061" y="4392488"/>
                        </a:lnTo>
                        <a:lnTo>
                          <a:pt x="560315" y="4392488"/>
                        </a:lnTo>
                        <a:cubicBezTo>
                          <a:pt x="531263" y="4268191"/>
                          <a:pt x="419108" y="4176464"/>
                          <a:pt x="285530" y="4176464"/>
                        </a:cubicBezTo>
                        <a:cubicBezTo>
                          <a:pt x="151952" y="4176464"/>
                          <a:pt x="39798" y="4268191"/>
                          <a:pt x="10747" y="4392488"/>
                        </a:cubicBezTo>
                        <a:lnTo>
                          <a:pt x="0" y="439248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="" xmlns:a16="http://schemas.microsoft.com/office/drawing/2014/main" id="{B39A9241-39E2-4272-B389-B34C14914D78}"/>
                    </a:ext>
                  </a:extLst>
                </p:cNvPr>
                <p:cNvGrpSpPr/>
                <p:nvPr/>
              </p:nvGrpSpPr>
              <p:grpSpPr>
                <a:xfrm>
                  <a:off x="6012160" y="2852936"/>
                  <a:ext cx="707640" cy="2237706"/>
                  <a:chOff x="6012160" y="2852936"/>
                  <a:chExt cx="707640" cy="2237706"/>
                </a:xfrm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="" xmlns:a16="http://schemas.microsoft.com/office/drawing/2014/main" id="{09099238-A69E-4AAB-B6D4-DC2D521D72F9}"/>
                      </a:ext>
                    </a:extLst>
                  </p:cNvPr>
                  <p:cNvSpPr/>
                  <p:nvPr/>
                </p:nvSpPr>
                <p:spPr>
                  <a:xfrm>
                    <a:off x="6482200" y="2858320"/>
                    <a:ext cx="237600" cy="2232322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="" xmlns:a16="http://schemas.microsoft.com/office/drawing/2014/main" id="{132AA088-2BD3-4D3D-9F5A-F17EAEA60043}"/>
                      </a:ext>
                    </a:extLst>
                  </p:cNvPr>
                  <p:cNvSpPr/>
                  <p:nvPr/>
                </p:nvSpPr>
                <p:spPr>
                  <a:xfrm>
                    <a:off x="6250133" y="2852936"/>
                    <a:ext cx="237600" cy="2232322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="" xmlns:a16="http://schemas.microsoft.com/office/drawing/2014/main" id="{A31FA620-5E20-4512-A102-15A956E44C9A}"/>
                      </a:ext>
                    </a:extLst>
                  </p:cNvPr>
                  <p:cNvSpPr/>
                  <p:nvPr/>
                </p:nvSpPr>
                <p:spPr>
                  <a:xfrm>
                    <a:off x="6012160" y="2852936"/>
                    <a:ext cx="237600" cy="2232322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 dirty="0">
                      <a:ea typeface="+mj-ea"/>
                    </a:endParaRPr>
                  </a:p>
                </p:txBody>
              </p:sp>
            </p:grpSp>
          </p:grpSp>
          <p:sp>
            <p:nvSpPr>
              <p:cNvPr id="9" name="Hexagon 1">
                <a:extLst>
                  <a:ext uri="{FF2B5EF4-FFF2-40B4-BE49-F238E27FC236}">
                    <a16:creationId xmlns="" xmlns:a16="http://schemas.microsoft.com/office/drawing/2014/main" id="{E754CEF8-F9C6-4025-8427-503266392BE6}"/>
                  </a:ext>
                </a:extLst>
              </p:cNvPr>
              <p:cNvSpPr/>
              <p:nvPr/>
            </p:nvSpPr>
            <p:spPr>
              <a:xfrm rot="10800000" flipH="1" flipV="1">
                <a:off x="6012421" y="2713784"/>
                <a:ext cx="713024" cy="278304"/>
              </a:xfrm>
              <a:custGeom>
                <a:avLst/>
                <a:gdLst>
                  <a:gd name="connsiteX0" fmla="*/ 0 w 713024"/>
                  <a:gd name="connsiteY0" fmla="*/ 277692 h 555383"/>
                  <a:gd name="connsiteX1" fmla="*/ 138846 w 713024"/>
                  <a:gd name="connsiteY1" fmla="*/ 0 h 555383"/>
                  <a:gd name="connsiteX2" fmla="*/ 574178 w 713024"/>
                  <a:gd name="connsiteY2" fmla="*/ 0 h 555383"/>
                  <a:gd name="connsiteX3" fmla="*/ 713024 w 713024"/>
                  <a:gd name="connsiteY3" fmla="*/ 277692 h 555383"/>
                  <a:gd name="connsiteX4" fmla="*/ 574178 w 713024"/>
                  <a:gd name="connsiteY4" fmla="*/ 555383 h 555383"/>
                  <a:gd name="connsiteX5" fmla="*/ 138846 w 713024"/>
                  <a:gd name="connsiteY5" fmla="*/ 555383 h 555383"/>
                  <a:gd name="connsiteX6" fmla="*/ 0 w 713024"/>
                  <a:gd name="connsiteY6" fmla="*/ 277692 h 555383"/>
                  <a:gd name="connsiteX0" fmla="*/ 0 w 713024"/>
                  <a:gd name="connsiteY0" fmla="*/ 277692 h 555383"/>
                  <a:gd name="connsiteX1" fmla="*/ 138846 w 713024"/>
                  <a:gd name="connsiteY1" fmla="*/ 0 h 555383"/>
                  <a:gd name="connsiteX2" fmla="*/ 574178 w 713024"/>
                  <a:gd name="connsiteY2" fmla="*/ 0 h 555383"/>
                  <a:gd name="connsiteX3" fmla="*/ 713024 w 713024"/>
                  <a:gd name="connsiteY3" fmla="*/ 277692 h 555383"/>
                  <a:gd name="connsiteX4" fmla="*/ 574178 w 713024"/>
                  <a:gd name="connsiteY4" fmla="*/ 555383 h 555383"/>
                  <a:gd name="connsiteX5" fmla="*/ 231715 w 713024"/>
                  <a:gd name="connsiteY5" fmla="*/ 555383 h 555383"/>
                  <a:gd name="connsiteX6" fmla="*/ 0 w 713024"/>
                  <a:gd name="connsiteY6" fmla="*/ 277692 h 555383"/>
                  <a:gd name="connsiteX0" fmla="*/ 0 w 713024"/>
                  <a:gd name="connsiteY0" fmla="*/ 277692 h 555383"/>
                  <a:gd name="connsiteX1" fmla="*/ 138846 w 713024"/>
                  <a:gd name="connsiteY1" fmla="*/ 0 h 555383"/>
                  <a:gd name="connsiteX2" fmla="*/ 574178 w 713024"/>
                  <a:gd name="connsiteY2" fmla="*/ 0 h 555383"/>
                  <a:gd name="connsiteX3" fmla="*/ 713024 w 713024"/>
                  <a:gd name="connsiteY3" fmla="*/ 277692 h 555383"/>
                  <a:gd name="connsiteX4" fmla="*/ 490834 w 713024"/>
                  <a:gd name="connsiteY4" fmla="*/ 553001 h 555383"/>
                  <a:gd name="connsiteX5" fmla="*/ 231715 w 713024"/>
                  <a:gd name="connsiteY5" fmla="*/ 555383 h 555383"/>
                  <a:gd name="connsiteX6" fmla="*/ 0 w 713024"/>
                  <a:gd name="connsiteY6" fmla="*/ 277692 h 555383"/>
                  <a:gd name="connsiteX0" fmla="*/ 0 w 713024"/>
                  <a:gd name="connsiteY0" fmla="*/ 277692 h 555383"/>
                  <a:gd name="connsiteX1" fmla="*/ 217427 w 713024"/>
                  <a:gd name="connsiteY1" fmla="*/ 0 h 555383"/>
                  <a:gd name="connsiteX2" fmla="*/ 574178 w 713024"/>
                  <a:gd name="connsiteY2" fmla="*/ 0 h 555383"/>
                  <a:gd name="connsiteX3" fmla="*/ 713024 w 713024"/>
                  <a:gd name="connsiteY3" fmla="*/ 277692 h 555383"/>
                  <a:gd name="connsiteX4" fmla="*/ 490834 w 713024"/>
                  <a:gd name="connsiteY4" fmla="*/ 553001 h 555383"/>
                  <a:gd name="connsiteX5" fmla="*/ 231715 w 713024"/>
                  <a:gd name="connsiteY5" fmla="*/ 555383 h 555383"/>
                  <a:gd name="connsiteX6" fmla="*/ 0 w 713024"/>
                  <a:gd name="connsiteY6" fmla="*/ 277692 h 555383"/>
                  <a:gd name="connsiteX0" fmla="*/ 0 w 713024"/>
                  <a:gd name="connsiteY0" fmla="*/ 277692 h 555383"/>
                  <a:gd name="connsiteX1" fmla="*/ 217427 w 713024"/>
                  <a:gd name="connsiteY1" fmla="*/ 0 h 555383"/>
                  <a:gd name="connsiteX2" fmla="*/ 478928 w 713024"/>
                  <a:gd name="connsiteY2" fmla="*/ 7144 h 555383"/>
                  <a:gd name="connsiteX3" fmla="*/ 713024 w 713024"/>
                  <a:gd name="connsiteY3" fmla="*/ 277692 h 555383"/>
                  <a:gd name="connsiteX4" fmla="*/ 490834 w 713024"/>
                  <a:gd name="connsiteY4" fmla="*/ 553001 h 555383"/>
                  <a:gd name="connsiteX5" fmla="*/ 231715 w 713024"/>
                  <a:gd name="connsiteY5" fmla="*/ 555383 h 555383"/>
                  <a:gd name="connsiteX6" fmla="*/ 0 w 713024"/>
                  <a:gd name="connsiteY6" fmla="*/ 277692 h 555383"/>
                  <a:gd name="connsiteX0" fmla="*/ 0 w 713024"/>
                  <a:gd name="connsiteY0" fmla="*/ 277692 h 555383"/>
                  <a:gd name="connsiteX1" fmla="*/ 217427 w 713024"/>
                  <a:gd name="connsiteY1" fmla="*/ 0 h 555383"/>
                  <a:gd name="connsiteX2" fmla="*/ 486072 w 713024"/>
                  <a:gd name="connsiteY2" fmla="*/ 0 h 555383"/>
                  <a:gd name="connsiteX3" fmla="*/ 713024 w 713024"/>
                  <a:gd name="connsiteY3" fmla="*/ 277692 h 555383"/>
                  <a:gd name="connsiteX4" fmla="*/ 490834 w 713024"/>
                  <a:gd name="connsiteY4" fmla="*/ 553001 h 555383"/>
                  <a:gd name="connsiteX5" fmla="*/ 231715 w 713024"/>
                  <a:gd name="connsiteY5" fmla="*/ 555383 h 555383"/>
                  <a:gd name="connsiteX6" fmla="*/ 0 w 713024"/>
                  <a:gd name="connsiteY6" fmla="*/ 277692 h 555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3024" h="555383">
                    <a:moveTo>
                      <a:pt x="0" y="277692"/>
                    </a:moveTo>
                    <a:lnTo>
                      <a:pt x="217427" y="0"/>
                    </a:lnTo>
                    <a:lnTo>
                      <a:pt x="486072" y="0"/>
                    </a:lnTo>
                    <a:lnTo>
                      <a:pt x="713024" y="277692"/>
                    </a:lnTo>
                    <a:lnTo>
                      <a:pt x="490834" y="553001"/>
                    </a:lnTo>
                    <a:lnTo>
                      <a:pt x="231715" y="555383"/>
                    </a:lnTo>
                    <a:lnTo>
                      <a:pt x="0" y="277692"/>
                    </a:lnTo>
                    <a:close/>
                  </a:path>
                </a:pathLst>
              </a:custGeom>
              <a:blipFill dpi="0" rotWithShape="1">
                <a:blip r:embed="rId2"/>
                <a:srcRect/>
                <a:tile tx="0" ty="0" sx="1000" sy="9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ea typeface="+mj-ea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="" xmlns:a16="http://schemas.microsoft.com/office/drawing/2014/main" id="{0B02EB5C-4BBD-471F-B760-0199148DE77A}"/>
                  </a:ext>
                </a:extLst>
              </p:cNvPr>
              <p:cNvSpPr/>
              <p:nvPr/>
            </p:nvSpPr>
            <p:spPr>
              <a:xfrm>
                <a:off x="6270232" y="2798936"/>
                <a:ext cx="197403" cy="108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ea typeface="+mj-ea"/>
                </a:endParaRPr>
              </a:p>
            </p:txBody>
          </p:sp>
        </p:grpSp>
      </p:grpSp>
      <p:sp>
        <p:nvSpPr>
          <p:cNvPr id="24" name="Rectangle 56">
            <a:extLst>
              <a:ext uri="{FF2B5EF4-FFF2-40B4-BE49-F238E27FC236}">
                <a16:creationId xmlns="" xmlns:a16="http://schemas.microsoft.com/office/drawing/2014/main" id="{E198698F-2F5E-4218-9AAA-F4565A3CF802}"/>
              </a:ext>
            </a:extLst>
          </p:cNvPr>
          <p:cNvSpPr/>
          <p:nvPr/>
        </p:nvSpPr>
        <p:spPr>
          <a:xfrm rot="10800000">
            <a:off x="5301793" y="3099058"/>
            <a:ext cx="2484002" cy="2984042"/>
          </a:xfrm>
          <a:custGeom>
            <a:avLst/>
            <a:gdLst/>
            <a:ahLst/>
            <a:cxnLst/>
            <a:rect l="l" t="t" r="r" b="b"/>
            <a:pathLst>
              <a:path w="2484001" h="2984041">
                <a:moveTo>
                  <a:pt x="198155" y="398133"/>
                </a:moveTo>
                <a:cubicBezTo>
                  <a:pt x="251227" y="398133"/>
                  <a:pt x="294251" y="355109"/>
                  <a:pt x="294251" y="302037"/>
                </a:cubicBezTo>
                <a:cubicBezTo>
                  <a:pt x="294251" y="248965"/>
                  <a:pt x="251227" y="205941"/>
                  <a:pt x="198155" y="205941"/>
                </a:cubicBezTo>
                <a:cubicBezTo>
                  <a:pt x="145083" y="205941"/>
                  <a:pt x="102059" y="248965"/>
                  <a:pt x="102059" y="302037"/>
                </a:cubicBezTo>
                <a:cubicBezTo>
                  <a:pt x="102059" y="355109"/>
                  <a:pt x="145083" y="398133"/>
                  <a:pt x="198155" y="398133"/>
                </a:cubicBezTo>
                <a:close/>
                <a:moveTo>
                  <a:pt x="198155" y="816128"/>
                </a:moveTo>
                <a:cubicBezTo>
                  <a:pt x="251227" y="816128"/>
                  <a:pt x="294251" y="773104"/>
                  <a:pt x="294251" y="720032"/>
                </a:cubicBezTo>
                <a:cubicBezTo>
                  <a:pt x="294251" y="666960"/>
                  <a:pt x="251227" y="623936"/>
                  <a:pt x="198155" y="623936"/>
                </a:cubicBezTo>
                <a:cubicBezTo>
                  <a:pt x="145083" y="623936"/>
                  <a:pt x="102059" y="666960"/>
                  <a:pt x="102059" y="720032"/>
                </a:cubicBezTo>
                <a:cubicBezTo>
                  <a:pt x="102059" y="773104"/>
                  <a:pt x="145083" y="816128"/>
                  <a:pt x="198155" y="816128"/>
                </a:cubicBezTo>
                <a:close/>
                <a:moveTo>
                  <a:pt x="198155" y="1234123"/>
                </a:moveTo>
                <a:cubicBezTo>
                  <a:pt x="251227" y="1234123"/>
                  <a:pt x="294251" y="1191099"/>
                  <a:pt x="294251" y="1138027"/>
                </a:cubicBezTo>
                <a:cubicBezTo>
                  <a:pt x="294251" y="1084955"/>
                  <a:pt x="251227" y="1041931"/>
                  <a:pt x="198155" y="1041931"/>
                </a:cubicBezTo>
                <a:cubicBezTo>
                  <a:pt x="145083" y="1041931"/>
                  <a:pt x="102059" y="1084955"/>
                  <a:pt x="102059" y="1138027"/>
                </a:cubicBezTo>
                <a:cubicBezTo>
                  <a:pt x="102059" y="1191099"/>
                  <a:pt x="145083" y="1234123"/>
                  <a:pt x="198155" y="1234123"/>
                </a:cubicBezTo>
                <a:close/>
                <a:moveTo>
                  <a:pt x="198155" y="1652118"/>
                </a:moveTo>
                <a:cubicBezTo>
                  <a:pt x="251227" y="1652118"/>
                  <a:pt x="294251" y="1609094"/>
                  <a:pt x="294251" y="1556022"/>
                </a:cubicBezTo>
                <a:cubicBezTo>
                  <a:pt x="294251" y="1502950"/>
                  <a:pt x="251227" y="1459926"/>
                  <a:pt x="198155" y="1459926"/>
                </a:cubicBezTo>
                <a:cubicBezTo>
                  <a:pt x="145083" y="1459926"/>
                  <a:pt x="102059" y="1502950"/>
                  <a:pt x="102059" y="1556022"/>
                </a:cubicBezTo>
                <a:cubicBezTo>
                  <a:pt x="102059" y="1609094"/>
                  <a:pt x="145083" y="1652118"/>
                  <a:pt x="198155" y="1652118"/>
                </a:cubicBezTo>
                <a:close/>
                <a:moveTo>
                  <a:pt x="198155" y="2070113"/>
                </a:moveTo>
                <a:cubicBezTo>
                  <a:pt x="251227" y="2070113"/>
                  <a:pt x="294251" y="2027089"/>
                  <a:pt x="294251" y="1974017"/>
                </a:cubicBezTo>
                <a:cubicBezTo>
                  <a:pt x="294251" y="1920945"/>
                  <a:pt x="251227" y="1877921"/>
                  <a:pt x="198155" y="1877921"/>
                </a:cubicBezTo>
                <a:cubicBezTo>
                  <a:pt x="145083" y="1877921"/>
                  <a:pt x="102059" y="1920945"/>
                  <a:pt x="102059" y="1974017"/>
                </a:cubicBezTo>
                <a:cubicBezTo>
                  <a:pt x="102059" y="2027089"/>
                  <a:pt x="145083" y="2070113"/>
                  <a:pt x="198155" y="2070113"/>
                </a:cubicBezTo>
                <a:close/>
                <a:moveTo>
                  <a:pt x="198155" y="2488108"/>
                </a:moveTo>
                <a:cubicBezTo>
                  <a:pt x="251227" y="2488108"/>
                  <a:pt x="294251" y="2445084"/>
                  <a:pt x="294251" y="2392012"/>
                </a:cubicBezTo>
                <a:cubicBezTo>
                  <a:pt x="294251" y="2338940"/>
                  <a:pt x="251227" y="2295916"/>
                  <a:pt x="198155" y="2295916"/>
                </a:cubicBezTo>
                <a:cubicBezTo>
                  <a:pt x="145083" y="2295916"/>
                  <a:pt x="102059" y="2338940"/>
                  <a:pt x="102059" y="2392012"/>
                </a:cubicBezTo>
                <a:cubicBezTo>
                  <a:pt x="102059" y="2445084"/>
                  <a:pt x="145083" y="2488108"/>
                  <a:pt x="198155" y="2488108"/>
                </a:cubicBezTo>
                <a:close/>
                <a:moveTo>
                  <a:pt x="0" y="2984041"/>
                </a:moveTo>
                <a:lnTo>
                  <a:pt x="0" y="0"/>
                </a:lnTo>
                <a:lnTo>
                  <a:pt x="2484001" y="0"/>
                </a:lnTo>
                <a:lnTo>
                  <a:pt x="2484001" y="5000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25" name="Rectangle 56">
            <a:extLst>
              <a:ext uri="{FF2B5EF4-FFF2-40B4-BE49-F238E27FC236}">
                <a16:creationId xmlns="" xmlns:a16="http://schemas.microsoft.com/office/drawing/2014/main" id="{58B90DE3-6B76-409F-9B38-75B75D4B4136}"/>
              </a:ext>
            </a:extLst>
          </p:cNvPr>
          <p:cNvSpPr/>
          <p:nvPr/>
        </p:nvSpPr>
        <p:spPr>
          <a:xfrm>
            <a:off x="4864656" y="1928218"/>
            <a:ext cx="1838581" cy="2359781"/>
          </a:xfrm>
          <a:custGeom>
            <a:avLst/>
            <a:gdLst/>
            <a:ahLst/>
            <a:cxnLst/>
            <a:rect l="l" t="t" r="r" b="b"/>
            <a:pathLst>
              <a:path w="2484001" h="3216063">
                <a:moveTo>
                  <a:pt x="0" y="0"/>
                </a:moveTo>
                <a:lnTo>
                  <a:pt x="2484001" y="0"/>
                </a:lnTo>
                <a:lnTo>
                  <a:pt x="2484001" y="232022"/>
                </a:lnTo>
                <a:lnTo>
                  <a:pt x="2484001" y="500040"/>
                </a:lnTo>
                <a:lnTo>
                  <a:pt x="2484001" y="732062"/>
                </a:lnTo>
                <a:lnTo>
                  <a:pt x="0" y="3216063"/>
                </a:lnTo>
                <a:lnTo>
                  <a:pt x="0" y="2984041"/>
                </a:lnTo>
                <a:lnTo>
                  <a:pt x="0" y="2320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26" name="Rectangle 56">
            <a:extLst>
              <a:ext uri="{FF2B5EF4-FFF2-40B4-BE49-F238E27FC236}">
                <a16:creationId xmlns="" xmlns:a16="http://schemas.microsoft.com/office/drawing/2014/main" id="{76A7CCD9-F665-4CA4-96D5-4784A9893C65}"/>
              </a:ext>
            </a:extLst>
          </p:cNvPr>
          <p:cNvSpPr/>
          <p:nvPr/>
        </p:nvSpPr>
        <p:spPr>
          <a:xfrm rot="10800000">
            <a:off x="5493946" y="3829236"/>
            <a:ext cx="1768867" cy="2124949"/>
          </a:xfrm>
          <a:custGeom>
            <a:avLst/>
            <a:gdLst/>
            <a:ahLst/>
            <a:cxnLst/>
            <a:rect l="l" t="t" r="r" b="b"/>
            <a:pathLst>
              <a:path w="2484001" h="2984041">
                <a:moveTo>
                  <a:pt x="0" y="0"/>
                </a:moveTo>
                <a:lnTo>
                  <a:pt x="2484001" y="0"/>
                </a:lnTo>
                <a:lnTo>
                  <a:pt x="2484001" y="500040"/>
                </a:lnTo>
                <a:lnTo>
                  <a:pt x="0" y="29840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27" name="Rectangle 56">
            <a:extLst>
              <a:ext uri="{FF2B5EF4-FFF2-40B4-BE49-F238E27FC236}">
                <a16:creationId xmlns="" xmlns:a16="http://schemas.microsoft.com/office/drawing/2014/main" id="{43817861-7C95-4913-9E0A-9FF3855BA999}"/>
              </a:ext>
            </a:extLst>
          </p:cNvPr>
          <p:cNvSpPr/>
          <p:nvPr/>
        </p:nvSpPr>
        <p:spPr>
          <a:xfrm rot="10800000">
            <a:off x="5491483" y="3846854"/>
            <a:ext cx="1768867" cy="2124949"/>
          </a:xfrm>
          <a:custGeom>
            <a:avLst/>
            <a:gdLst/>
            <a:ahLst/>
            <a:cxnLst/>
            <a:rect l="l" t="t" r="r" b="b"/>
            <a:pathLst>
              <a:path w="2484001" h="2984041">
                <a:moveTo>
                  <a:pt x="0" y="0"/>
                </a:moveTo>
                <a:lnTo>
                  <a:pt x="2484001" y="0"/>
                </a:lnTo>
                <a:lnTo>
                  <a:pt x="2484001" y="500040"/>
                </a:lnTo>
                <a:lnTo>
                  <a:pt x="0" y="29840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ea typeface="+mj-ea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4C7D4E99-1251-414A-9B5C-8E10D6B850DC}"/>
              </a:ext>
            </a:extLst>
          </p:cNvPr>
          <p:cNvGrpSpPr/>
          <p:nvPr/>
        </p:nvGrpSpPr>
        <p:grpSpPr>
          <a:xfrm>
            <a:off x="848779" y="4074790"/>
            <a:ext cx="3115837" cy="766890"/>
            <a:chOff x="2571742" y="4283314"/>
            <a:chExt cx="2220098" cy="766889"/>
          </a:xfrm>
        </p:grpSpPr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5DF2410B-E342-4FD3-BA7D-1D51D11B2584}"/>
                </a:ext>
              </a:extLst>
            </p:cNvPr>
            <p:cNvSpPr txBox="1"/>
            <p:nvPr/>
          </p:nvSpPr>
          <p:spPr>
            <a:xfrm>
              <a:off x="2585877" y="4773205"/>
              <a:ext cx="2205963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2014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2018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7ABF688E-A17D-47F5-B3ED-ADB74A6626D4}"/>
                </a:ext>
              </a:extLst>
            </p:cNvPr>
            <p:cNvSpPr txBox="1"/>
            <p:nvPr/>
          </p:nvSpPr>
          <p:spPr>
            <a:xfrm>
              <a:off x="2571742" y="4283314"/>
              <a:ext cx="2205963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accent1"/>
                  </a:solidFill>
                  <a:ea typeface="+mj-ea"/>
                  <a:cs typeface="Arial" pitchFamily="34" charset="0"/>
                </a:rPr>
                <a:t>S1 – </a:t>
              </a:r>
              <a:r>
                <a:rPr lang="en-US" altLang="ko-KR" sz="1200" b="1" dirty="0" err="1" smtClean="0">
                  <a:solidFill>
                    <a:schemeClr val="accent1"/>
                  </a:solidFill>
                  <a:ea typeface="+mj-ea"/>
                  <a:cs typeface="Arial" pitchFamily="34" charset="0"/>
                </a:rPr>
                <a:t>Teknik</a:t>
              </a:r>
              <a:r>
                <a:rPr lang="en-US" altLang="ko-KR" sz="1200" b="1" dirty="0" smtClean="0">
                  <a:solidFill>
                    <a:schemeClr val="accent1"/>
                  </a:solidFill>
                  <a:ea typeface="+mj-ea"/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accent1"/>
                  </a:solidFill>
                  <a:ea typeface="+mj-ea"/>
                  <a:cs typeface="Arial" pitchFamily="34" charset="0"/>
                </a:rPr>
                <a:t>Informatika</a:t>
              </a:r>
              <a:r>
                <a:rPr lang="en-US" altLang="ko-KR" sz="1200" b="1" dirty="0" smtClean="0">
                  <a:solidFill>
                    <a:schemeClr val="accent1"/>
                  </a:solidFill>
                  <a:ea typeface="+mj-ea"/>
                  <a:cs typeface="Arial" pitchFamily="34" charset="0"/>
                </a:rPr>
                <a:t>, </a:t>
              </a:r>
              <a:r>
                <a:rPr lang="en-US" altLang="ko-KR" sz="1200" b="1" dirty="0" smtClean="0">
                  <a:solidFill>
                    <a:schemeClr val="accent1"/>
                  </a:solidFill>
                  <a:ea typeface="+mj-ea"/>
                  <a:cs typeface="Arial" pitchFamily="34" charset="0"/>
                </a:rPr>
                <a:t>STMIK </a:t>
              </a:r>
              <a:r>
                <a:rPr lang="en-US" altLang="ko-KR" sz="1200" b="1" dirty="0" err="1" smtClean="0">
                  <a:solidFill>
                    <a:schemeClr val="accent1"/>
                  </a:solidFill>
                  <a:ea typeface="+mj-ea"/>
                  <a:cs typeface="Arial" pitchFamily="34" charset="0"/>
                </a:rPr>
                <a:t>Muhammadiyah</a:t>
              </a:r>
              <a:r>
                <a:rPr lang="en-US" altLang="ko-KR" sz="1200" b="1" dirty="0" smtClean="0">
                  <a:solidFill>
                    <a:schemeClr val="accent1"/>
                  </a:solidFill>
                  <a:ea typeface="+mj-ea"/>
                  <a:cs typeface="Arial" pitchFamily="34" charset="0"/>
                </a:rPr>
                <a:t> Jakarta</a:t>
              </a:r>
              <a:endParaRPr lang="ko-KR" altLang="en-US" sz="1200" b="1" dirty="0">
                <a:solidFill>
                  <a:schemeClr val="accent1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017084CC-8519-4275-B213-40C49694106F}"/>
              </a:ext>
            </a:extLst>
          </p:cNvPr>
          <p:cNvGrpSpPr/>
          <p:nvPr/>
        </p:nvGrpSpPr>
        <p:grpSpPr>
          <a:xfrm>
            <a:off x="861498" y="1725970"/>
            <a:ext cx="3096002" cy="1471708"/>
            <a:chOff x="2551706" y="4104268"/>
            <a:chExt cx="2205964" cy="1471707"/>
          </a:xfrm>
        </p:grpSpPr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1A7EEE1A-F165-4D95-A46D-C7117A687BA8}"/>
                </a:ext>
              </a:extLst>
            </p:cNvPr>
            <p:cNvSpPr txBox="1"/>
            <p:nvPr/>
          </p:nvSpPr>
          <p:spPr>
            <a:xfrm>
              <a:off x="2551706" y="4560313"/>
              <a:ext cx="2205964" cy="1015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Nama :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Arif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Setia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Sandi A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Tempat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Tanggal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Lahir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: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Brebes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11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Maret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1994</a:t>
              </a:r>
            </a:p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Agama : Islam</a:t>
              </a:r>
            </a:p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No.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Handphone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: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0853-2777-9177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Email :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arifsetia@uhb.ac.id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F92F758A-9EFA-4AC7-9C94-C886B301B9DC}"/>
                </a:ext>
              </a:extLst>
            </p:cNvPr>
            <p:cNvSpPr txBox="1"/>
            <p:nvPr/>
          </p:nvSpPr>
          <p:spPr>
            <a:xfrm>
              <a:off x="2551706" y="4104268"/>
              <a:ext cx="2205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accent3"/>
                  </a:solidFill>
                  <a:ea typeface="+mj-ea"/>
                  <a:cs typeface="Arial" pitchFamily="34" charset="0"/>
                </a:rPr>
                <a:t>Data </a:t>
              </a:r>
              <a:r>
                <a:rPr lang="en-US" altLang="ko-KR" b="1" dirty="0" err="1" smtClean="0">
                  <a:solidFill>
                    <a:schemeClr val="accent3"/>
                  </a:solidFill>
                  <a:ea typeface="+mj-ea"/>
                  <a:cs typeface="Arial" pitchFamily="34" charset="0"/>
                </a:rPr>
                <a:t>Pribadi</a:t>
              </a:r>
              <a:endParaRPr lang="ko-KR" altLang="en-US" b="1" dirty="0">
                <a:solidFill>
                  <a:schemeClr val="accent3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7B7BE0D0-B68F-4DC7-BED2-09B97DEBEC0F}"/>
              </a:ext>
            </a:extLst>
          </p:cNvPr>
          <p:cNvGrpSpPr/>
          <p:nvPr/>
        </p:nvGrpSpPr>
        <p:grpSpPr>
          <a:xfrm>
            <a:off x="842172" y="4836060"/>
            <a:ext cx="3128789" cy="758086"/>
            <a:chOff x="2528344" y="4283314"/>
            <a:chExt cx="2229326" cy="758085"/>
          </a:xfrm>
        </p:grpSpPr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4E81CF91-EE42-4210-98DC-CEE2E7554ADF}"/>
                </a:ext>
              </a:extLst>
            </p:cNvPr>
            <p:cNvSpPr txBox="1"/>
            <p:nvPr/>
          </p:nvSpPr>
          <p:spPr>
            <a:xfrm>
              <a:off x="2528344" y="4764401"/>
              <a:ext cx="2205964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2019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2021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045EF796-3C98-4158-9FD1-10DA8206AC23}"/>
                </a:ext>
              </a:extLst>
            </p:cNvPr>
            <p:cNvSpPr txBox="1"/>
            <p:nvPr/>
          </p:nvSpPr>
          <p:spPr>
            <a:xfrm>
              <a:off x="2551706" y="4283314"/>
              <a:ext cx="2205964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accent2"/>
                  </a:solidFill>
                  <a:ea typeface="+mj-ea"/>
                  <a:cs typeface="Arial" pitchFamily="34" charset="0"/>
                </a:rPr>
                <a:t>S2 – </a:t>
              </a:r>
              <a:r>
                <a:rPr lang="en-US" altLang="ko-KR" sz="1200" b="1" dirty="0" err="1" smtClean="0">
                  <a:solidFill>
                    <a:schemeClr val="accent2"/>
                  </a:solidFill>
                  <a:ea typeface="+mj-ea"/>
                  <a:cs typeface="Arial" pitchFamily="34" charset="0"/>
                </a:rPr>
                <a:t>Teknik</a:t>
              </a:r>
              <a:r>
                <a:rPr lang="en-US" altLang="ko-KR" sz="1200" b="1" dirty="0" smtClean="0">
                  <a:solidFill>
                    <a:schemeClr val="accent2"/>
                  </a:solidFill>
                  <a:ea typeface="+mj-ea"/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accent2"/>
                  </a:solidFill>
                  <a:ea typeface="+mj-ea"/>
                  <a:cs typeface="Arial" pitchFamily="34" charset="0"/>
                </a:rPr>
                <a:t>Informatika</a:t>
              </a:r>
              <a:r>
                <a:rPr lang="en-US" altLang="ko-KR" sz="1200" b="1" dirty="0" smtClean="0">
                  <a:solidFill>
                    <a:schemeClr val="accent2"/>
                  </a:solidFill>
                  <a:ea typeface="+mj-ea"/>
                  <a:cs typeface="Arial" pitchFamily="34" charset="0"/>
                </a:rPr>
                <a:t>, </a:t>
              </a:r>
              <a:r>
                <a:rPr lang="en-US" altLang="ko-KR" sz="1200" b="1" dirty="0" err="1" smtClean="0">
                  <a:solidFill>
                    <a:schemeClr val="accent2"/>
                  </a:solidFill>
                  <a:ea typeface="+mj-ea"/>
                  <a:cs typeface="Arial" pitchFamily="34" charset="0"/>
                </a:rPr>
                <a:t>Universitas</a:t>
              </a:r>
              <a:r>
                <a:rPr lang="en-US" altLang="ko-KR" sz="1200" b="1" dirty="0" smtClean="0">
                  <a:solidFill>
                    <a:schemeClr val="accent2"/>
                  </a:solidFill>
                  <a:ea typeface="+mj-ea"/>
                  <a:cs typeface="Arial" pitchFamily="34" charset="0"/>
                </a:rPr>
                <a:t> AMIKOM Yogyakarta</a:t>
              </a:r>
              <a:endParaRPr lang="ko-KR" altLang="en-US" sz="1200" b="1" dirty="0">
                <a:solidFill>
                  <a:schemeClr val="accent2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="" xmlns:a16="http://schemas.microsoft.com/office/drawing/2014/main" id="{AA3B87A8-A090-4211-A84B-3792BE9053D1}"/>
              </a:ext>
            </a:extLst>
          </p:cNvPr>
          <p:cNvGrpSpPr/>
          <p:nvPr/>
        </p:nvGrpSpPr>
        <p:grpSpPr>
          <a:xfrm>
            <a:off x="8171443" y="3942594"/>
            <a:ext cx="3096000" cy="738665"/>
            <a:chOff x="2551705" y="4283314"/>
            <a:chExt cx="2319429" cy="738664"/>
          </a:xfrm>
        </p:grpSpPr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5A87B7A0-C44B-478E-B44F-241BEA4C6663}"/>
                </a:ext>
              </a:extLst>
            </p:cNvPr>
            <p:cNvSpPr txBox="1"/>
            <p:nvPr/>
          </p:nvSpPr>
          <p:spPr>
            <a:xfrm>
              <a:off x="2551705" y="4560313"/>
              <a:ext cx="23194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Owner CV. SETIA BANGSA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2020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–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Sekarang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ADD2A336-4578-4BEA-A1D6-34C0D7C91D0B}"/>
                </a:ext>
              </a:extLst>
            </p:cNvPr>
            <p:cNvSpPr txBox="1"/>
            <p:nvPr/>
          </p:nvSpPr>
          <p:spPr>
            <a:xfrm>
              <a:off x="2551705" y="4283314"/>
              <a:ext cx="2319429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5"/>
                  </a:solidFill>
                  <a:ea typeface="+mj-ea"/>
                  <a:cs typeface="Arial" pitchFamily="34" charset="0"/>
                </a:rPr>
                <a:t>Freelance </a:t>
              </a:r>
              <a:r>
                <a:rPr lang="en-US" altLang="ko-KR" sz="1200" b="1" dirty="0" smtClean="0">
                  <a:solidFill>
                    <a:schemeClr val="accent5"/>
                  </a:solidFill>
                  <a:ea typeface="+mj-ea"/>
                  <a:cs typeface="Arial" pitchFamily="34" charset="0"/>
                </a:rPr>
                <a:t>Jobs</a:t>
              </a:r>
              <a:endParaRPr lang="ko-KR" altLang="en-US" sz="1200" b="1" dirty="0">
                <a:solidFill>
                  <a:schemeClr val="accent5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63682ED4-DD3F-4E5C-BB5A-3C9FE9D9976E}"/>
              </a:ext>
            </a:extLst>
          </p:cNvPr>
          <p:cNvGrpSpPr/>
          <p:nvPr/>
        </p:nvGrpSpPr>
        <p:grpSpPr>
          <a:xfrm>
            <a:off x="8171441" y="2745691"/>
            <a:ext cx="3096003" cy="1107996"/>
            <a:chOff x="2551703" y="4283314"/>
            <a:chExt cx="2339318" cy="1107995"/>
          </a:xfrm>
        </p:grpSpPr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5732797F-8FBD-4D57-A58A-081A9D3CA5E7}"/>
                </a:ext>
              </a:extLst>
            </p:cNvPr>
            <p:cNvSpPr txBox="1"/>
            <p:nvPr/>
          </p:nvSpPr>
          <p:spPr>
            <a:xfrm>
              <a:off x="2551703" y="4560313"/>
              <a:ext cx="2339316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Studi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Teknologi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Informasi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Universitas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Harapan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Bangsa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Purwokerto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2021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Sekarang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3F9D0144-0315-4520-BF00-30C9838479BB}"/>
                </a:ext>
              </a:extLst>
            </p:cNvPr>
            <p:cNvSpPr txBox="1"/>
            <p:nvPr/>
          </p:nvSpPr>
          <p:spPr>
            <a:xfrm>
              <a:off x="2551705" y="4283314"/>
              <a:ext cx="2339316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accent4"/>
                  </a:solidFill>
                  <a:ea typeface="+mj-ea"/>
                  <a:cs typeface="Arial" pitchFamily="34" charset="0"/>
                </a:rPr>
                <a:t>Dosen</a:t>
              </a:r>
              <a:endParaRPr lang="ko-KR" altLang="en-US" sz="1200" b="1" dirty="0">
                <a:solidFill>
                  <a:schemeClr val="accent4"/>
                </a:solidFill>
                <a:ea typeface="+mj-ea"/>
                <a:cs typeface="Arial" pitchFamily="34" charset="0"/>
              </a:endParaRPr>
            </a:p>
          </p:txBody>
        </p:sp>
      </p:grpSp>
      <p:sp>
        <p:nvSpPr>
          <p:cNvPr id="5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8171441" y="1919433"/>
            <a:ext cx="2129960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 smtClean="0"/>
              <a:t>KARIR</a:t>
            </a:r>
            <a:endParaRPr lang="en-US" sz="2400" b="1" dirty="0"/>
          </a:p>
        </p:txBody>
      </p:sp>
      <p:sp>
        <p:nvSpPr>
          <p:cNvPr id="56" name="Rectangle 55"/>
          <p:cNvSpPr/>
          <p:nvPr/>
        </p:nvSpPr>
        <p:spPr>
          <a:xfrm>
            <a:off x="244444" y="1486742"/>
            <a:ext cx="1167897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44443" y="1552029"/>
            <a:ext cx="11678971" cy="1295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6" y="134106"/>
            <a:ext cx="1226891" cy="12268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5732797F-8FBD-4D57-A58A-081A9D3CA5E7}"/>
              </a:ext>
            </a:extLst>
          </p:cNvPr>
          <p:cNvSpPr txBox="1"/>
          <p:nvPr/>
        </p:nvSpPr>
        <p:spPr>
          <a:xfrm>
            <a:off x="1856913" y="294289"/>
            <a:ext cx="3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>
                    <a:lumMod val="75000"/>
                    <a:lumOff val="25000"/>
                  </a:schemeClr>
                </a:solidFill>
                <a:cs typeface="Arial" pitchFamily="34" charset="0"/>
              </a:rPr>
              <a:t>Arif </a:t>
            </a:r>
            <a:r>
              <a:rPr lang="en-US" altLang="ko-KR" sz="1600" dirty="0" err="1" smtClean="0">
                <a:solidFill>
                  <a:schemeClr val="accent3">
                    <a:lumMod val="75000"/>
                    <a:lumOff val="25000"/>
                  </a:schemeClr>
                </a:solidFill>
                <a:cs typeface="Arial" pitchFamily="34" charset="0"/>
              </a:rPr>
              <a:t>Setia</a:t>
            </a:r>
            <a:r>
              <a:rPr lang="en-US" altLang="ko-KR" sz="1600" dirty="0" smtClean="0">
                <a:solidFill>
                  <a:schemeClr val="accent3">
                    <a:lumMod val="75000"/>
                    <a:lumOff val="25000"/>
                  </a:schemeClr>
                </a:solidFill>
                <a:cs typeface="Arial" pitchFamily="34" charset="0"/>
              </a:rPr>
              <a:t> Sandi A, </a:t>
            </a:r>
            <a:r>
              <a:rPr lang="en-US" altLang="ko-KR" sz="1600" dirty="0" err="1" smtClean="0">
                <a:solidFill>
                  <a:schemeClr val="accent3">
                    <a:lumMod val="75000"/>
                    <a:lumOff val="25000"/>
                  </a:schemeClr>
                </a:solidFill>
                <a:cs typeface="Arial" pitchFamily="34" charset="0"/>
              </a:rPr>
              <a:t>S.Kom</a:t>
            </a:r>
            <a:r>
              <a:rPr lang="en-US" altLang="ko-KR" sz="1600" dirty="0" smtClean="0">
                <a:solidFill>
                  <a:schemeClr val="accent3">
                    <a:lumMod val="75000"/>
                    <a:lumOff val="25000"/>
                  </a:schemeClr>
                </a:solidFill>
                <a:cs typeface="Arial" pitchFamily="34" charset="0"/>
              </a:rPr>
              <a:t>., </a:t>
            </a:r>
            <a:r>
              <a:rPr lang="en-US" altLang="ko-KR" sz="1600" dirty="0" err="1" smtClean="0">
                <a:solidFill>
                  <a:schemeClr val="accent3">
                    <a:lumMod val="75000"/>
                    <a:lumOff val="25000"/>
                  </a:schemeClr>
                </a:solidFill>
                <a:cs typeface="Arial" pitchFamily="34" charset="0"/>
              </a:rPr>
              <a:t>M.Kom</a:t>
            </a:r>
            <a:r>
              <a:rPr lang="en-US" altLang="ko-KR" sz="1600" dirty="0" smtClean="0">
                <a:solidFill>
                  <a:schemeClr val="accent3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en-US" altLang="ko-KR" sz="1600" dirty="0" smtClean="0">
              <a:solidFill>
                <a:schemeClr val="accent3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Dosen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Program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Teknologi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Universitas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Harapan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Bangsa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Purwokerto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026" name="Picture 2" descr="Penerimaan Mahasiswa Baru - PMB Universitas Harapan Bangs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380" y="217516"/>
            <a:ext cx="2074034" cy="108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5732797F-8FBD-4D57-A58A-081A9D3CA5E7}"/>
              </a:ext>
            </a:extLst>
          </p:cNvPr>
          <p:cNvSpPr txBox="1"/>
          <p:nvPr/>
        </p:nvSpPr>
        <p:spPr>
          <a:xfrm>
            <a:off x="5491482" y="272361"/>
            <a:ext cx="3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>
                    <a:lumMod val="75000"/>
                    <a:lumOff val="25000"/>
                  </a:schemeClr>
                </a:solidFill>
                <a:cs typeface="Arial" pitchFamily="34" charset="0"/>
              </a:rPr>
              <a:t>Decision Support System,</a:t>
            </a:r>
          </a:p>
          <a:p>
            <a:r>
              <a:rPr lang="en-US" altLang="ko-KR" sz="1600" dirty="0" smtClean="0">
                <a:solidFill>
                  <a:schemeClr val="accent3">
                    <a:lumMod val="75000"/>
                    <a:lumOff val="25000"/>
                  </a:schemeClr>
                </a:solidFill>
                <a:cs typeface="Arial" pitchFamily="34" charset="0"/>
              </a:rPr>
              <a:t>Database Analysist</a:t>
            </a:r>
          </a:p>
          <a:p>
            <a:r>
              <a:rPr lang="en-US" altLang="ko-KR" sz="1600" dirty="0" smtClean="0">
                <a:solidFill>
                  <a:schemeClr val="accent3">
                    <a:lumMod val="75000"/>
                    <a:lumOff val="25000"/>
                  </a:schemeClr>
                </a:solidFill>
                <a:cs typeface="Arial" pitchFamily="34" charset="0"/>
              </a:rPr>
              <a:t>Web Programmer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5145154" y="397566"/>
            <a:ext cx="0" cy="57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16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71448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 smtClean="0">
                <a:cs typeface="Arial" pitchFamily="34" charset="0"/>
              </a:rPr>
              <a:t>TERIMA KASIH</a:t>
            </a:r>
            <a:endParaRPr lang="ko-KR" altLang="en-US" sz="6000" dirty="0">
              <a:cs typeface="Arial" pitchFamily="34" charset="0"/>
            </a:endParaRPr>
          </a:p>
        </p:txBody>
      </p:sp>
      <p:pic>
        <p:nvPicPr>
          <p:cNvPr id="3" name="Picture 2" descr="UHB - Universitas Harapan Bangsa // Harapan Bangsa Univers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5187" y="6022024"/>
            <a:ext cx="685465" cy="68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09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2983</TotalTime>
  <Words>113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 Unicode MS</vt:lpstr>
      <vt:lpstr>맑은 고딕</vt:lpstr>
      <vt:lpstr>Arial</vt:lpstr>
      <vt:lpstr>Calibri</vt:lpstr>
      <vt:lpstr>Calibri Light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TIANDI</cp:lastModifiedBy>
  <cp:revision>215</cp:revision>
  <dcterms:created xsi:type="dcterms:W3CDTF">2020-01-20T05:08:25Z</dcterms:created>
  <dcterms:modified xsi:type="dcterms:W3CDTF">2021-09-30T08:51:42Z</dcterms:modified>
</cp:coreProperties>
</file>