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BCF98-1EDB-BFEB-401F-B7ACD4B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69A471-392E-4552-B2FA-649B26CFF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400F88-3FB5-3135-98FE-CB4AD934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C148C-4298-5134-0CD4-EE68F394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B83384-D63C-92CE-6D8F-AC234880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44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1CFD1-1DD5-AAC3-22EB-63AE5574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0DE8C-A7C8-BF36-D143-DE4AF451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54162-03F5-1E1A-8794-9DD8D2D0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916273-0E76-0483-5F0A-0F3C045C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B06FA-BC51-218B-ED81-EC393B04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3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E2B548-A6D3-E535-F5EF-E1496F44D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AA49D3-B645-68E0-3A3E-2AC08EB69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30D66-79B3-AC60-4A9C-00B2D74D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622E6-F8DF-D4C6-CE84-FDF0CFF7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BB39B-1035-9829-6760-096B62CE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0B5B3-9505-643F-B6E7-703906C4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F3560-DCEC-21BF-62C4-865C89EA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E6AA1A-4234-C120-2801-2A49E9AA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98922-AA6A-10A9-80D1-5B0147C5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011925-DA29-B1D0-DAFD-94814281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173F9-87AB-1080-0B9E-E927B529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ADABD-3BAE-9327-F07F-784EF3D8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F6300-9C93-7B48-119C-786CC7F6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090D4-BFCE-544F-2D3A-7D075851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C170F9-43E2-F46E-97EF-81421A79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8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80539-AC3F-0227-690F-9A19C13E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DBD6D-BEB8-0226-4A8F-3D3C49E2B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095778-DB7A-DEB9-69BC-465D20FF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08E33-E3B6-871B-57DE-94ACA312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A0529F-AA44-04C4-BE2A-B029FDA5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0070C-09E2-CEF1-C4CB-9ADEEF28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6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56CD6-16B0-0F01-EC70-CF8A2ABD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68288-3CA1-45B1-5DD0-BB796FC3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3528F1-8185-4C27-069A-10EC11700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C47488-13F0-7FCE-D50A-B801B8570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661EA2-2222-826D-8A0C-4EB73C605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A7CC51-A72D-8CC9-FA21-E2432201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B8A6E7-5EFE-0E1A-4EF1-8B92EE0D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6CF2C4-BA4C-FC39-8E4D-40146B66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66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2F9DE-953A-6B33-E3DC-4F41524C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085BC9-D433-7DA4-CE00-6C9AEE7B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26CE0B-5B62-764A-0C7A-CE2A7908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D0B799-DBB3-8666-976C-96C28DA6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3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B680CF-7CAE-AE2C-EB8B-9F20D4DF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E2911B-1BFC-2228-D624-42F0F380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F12E20-3D27-4611-BE61-1F6C9AD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6050E-3649-1ADD-CCFD-2B9BFC27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153CB-1C38-AD14-6E3E-8640BDBE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CBCE97-159A-7C12-F2D6-7632640DC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520F7-54D0-20FC-D834-74C487A8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30469-EF16-9AA8-4939-EA5E00FF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45B4D-5A3F-B575-7DED-61202BEB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6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02DC8-F20D-E966-9431-C6C2E48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77FBD0-EEDE-947B-6F6C-3B65BCF42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4F3E12-0CB5-BFD9-8C81-822173B97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C81561-6C19-0671-69CA-260A450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BFFF0E-E74E-7DBC-CF01-49745E01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67DCD-F8E9-D74B-8CF2-EFC03039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17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73278E-6965-E789-7523-BD4FE78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9C3BB-BA63-D7A8-6B0B-57692DD6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3ED47-B78A-2D9C-76AE-0CC9F9962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39686-1D7E-48EE-9FD2-FEA737A492E7}" type="datetimeFigureOut">
              <a:rPr lang="fr-FR" smtClean="0"/>
              <a:t>17/04/2024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10813-F8D2-B00C-34F1-7EDB4AE3D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2D9F3-DFFE-57E6-9B88-BB396A742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50D1-C90F-4E4F-A57F-09F65F027D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99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B0C3C-D276-0C81-8C36-D82ABBC4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Loup-garou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AD3ED-38B8-4BA1-68B5-1CB487180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344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Rejoindre une partie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23B59-4F71-38EB-5A7A-DDCD719B0822}"/>
              </a:ext>
            </a:extLst>
          </p:cNvPr>
          <p:cNvSpPr txBox="1"/>
          <p:nvPr/>
        </p:nvSpPr>
        <p:spPr>
          <a:xfrm>
            <a:off x="550416" y="1526959"/>
            <a:ext cx="8842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Rejoindre une partie permettra de d’afficher une petite fenêtre permettant d’entrer </a:t>
            </a:r>
            <a:r>
              <a:rPr lang="fr-FR" dirty="0" err="1"/>
              <a:t>l’ip</a:t>
            </a:r>
            <a:r>
              <a:rPr lang="fr-FR" dirty="0"/>
              <a:t> de l’</a:t>
            </a:r>
            <a:r>
              <a:rPr lang="fr-FR" dirty="0" err="1"/>
              <a:t>hote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1 champ de texte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validé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annulé</a:t>
            </a:r>
          </a:p>
        </p:txBody>
      </p:sp>
    </p:spTree>
    <p:extLst>
      <p:ext uri="{BB962C8B-B14F-4D97-AF65-F5344CB8AC3E}">
        <p14:creationId xmlns:p14="http://schemas.microsoft.com/office/powerpoint/2010/main" val="22275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Rejoindre une partie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247830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En jeu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23B59-4F71-38EB-5A7A-DDCD719B0822}"/>
              </a:ext>
            </a:extLst>
          </p:cNvPr>
          <p:cNvSpPr txBox="1"/>
          <p:nvPr/>
        </p:nvSpPr>
        <p:spPr>
          <a:xfrm>
            <a:off x="550416" y="1526959"/>
            <a:ext cx="88421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En jeux nous pourrons voir notre carte s’afficher et les autre cartes de chaque joueur caché</a:t>
            </a:r>
          </a:p>
          <a:p>
            <a:pPr marL="285750" indent="-285750">
              <a:buFontTx/>
              <a:buChar char="-"/>
            </a:pPr>
            <a:r>
              <a:rPr lang="fr-FR" dirty="0"/>
              <a:t>Lorsqu’un vote est nécessaire les cartes des joueurs encore en vie auront une aura permettant de les reconnaitre </a:t>
            </a:r>
          </a:p>
          <a:p>
            <a:pPr marL="285750" indent="-285750">
              <a:buFontTx/>
              <a:buChar char="-"/>
            </a:pPr>
            <a:r>
              <a:rPr lang="fr-FR" dirty="0"/>
              <a:t>Lorsque la souris passera dessus l’aura changera de couleur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Lorsque d’un clique souris sur un joueur l’aura changera de couleur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En fonction du nombre de vote nécessaire le bouton validé devra être disponible ou indisponible</a:t>
            </a:r>
          </a:p>
          <a:p>
            <a:pPr marL="285750" indent="-285750">
              <a:buFontTx/>
              <a:buChar char="-"/>
            </a:pPr>
            <a:r>
              <a:rPr lang="fr-FR" dirty="0"/>
              <a:t>Le bouton aura 4 état : actif, inactif, </a:t>
            </a:r>
            <a:r>
              <a:rPr lang="fr-FR" dirty="0" err="1"/>
              <a:t>mouseover</a:t>
            </a:r>
            <a:r>
              <a:rPr lang="fr-FR" dirty="0"/>
              <a:t>, </a:t>
            </a:r>
            <a:r>
              <a:rPr lang="fr-FR" dirty="0" err="1"/>
              <a:t>onclick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En cliquant sur un joueur déjà sélectionné, il sera désélectionné et un autre joueur pourra être ensuite sélectionné</a:t>
            </a:r>
          </a:p>
          <a:p>
            <a:pPr marL="285750" indent="-285750">
              <a:buFontTx/>
              <a:buChar char="-"/>
            </a:pPr>
            <a:r>
              <a:rPr lang="fr-FR" dirty="0"/>
              <a:t>Un indicateur de nombre de joueur sélectionnable sera affiché</a:t>
            </a:r>
          </a:p>
          <a:p>
            <a:pPr marL="285750" indent="-285750">
              <a:buFontTx/>
              <a:buChar char="-"/>
            </a:pPr>
            <a:r>
              <a:rPr lang="fr-FR" dirty="0"/>
              <a:t>Deux Background sera disponible (jour/nuit)</a:t>
            </a:r>
          </a:p>
          <a:p>
            <a:pPr marL="285750" indent="-285750">
              <a:buFontTx/>
              <a:buChar char="-"/>
            </a:pPr>
            <a:r>
              <a:rPr lang="fr-FR" dirty="0"/>
              <a:t>Des effets suivant certaines actions pourront être ajouté </a:t>
            </a:r>
          </a:p>
          <a:p>
            <a:pPr marL="285750" indent="-285750">
              <a:buFontTx/>
              <a:buChar char="-"/>
            </a:pPr>
            <a:r>
              <a:rPr lang="fr-FR" dirty="0"/>
              <a:t>Une music d’ambiance et des sons d’ambiance seront inclus</a:t>
            </a:r>
          </a:p>
          <a:p>
            <a:pPr marL="285750" indent="-285750">
              <a:buFontTx/>
              <a:buChar char="-"/>
            </a:pPr>
            <a:r>
              <a:rPr lang="fr-FR" dirty="0"/>
              <a:t>Lorsqu’un joueur meurt sa carte change indiquant a tous le monde son </a:t>
            </a:r>
            <a:r>
              <a:rPr lang="fr-FR" dirty="0" err="1"/>
              <a:t>role</a:t>
            </a:r>
            <a:r>
              <a:rPr lang="fr-FR" dirty="0"/>
              <a:t> et sa mort</a:t>
            </a:r>
          </a:p>
          <a:p>
            <a:pPr marL="285750" indent="-285750">
              <a:buFontTx/>
              <a:buChar char="-"/>
            </a:pPr>
            <a:r>
              <a:rPr lang="fr-FR" dirty="0"/>
              <a:t>Chaque joueur seront notifié par un </a:t>
            </a:r>
            <a:r>
              <a:rPr lang="fr-FR"/>
              <a:t>message lorsqu’ils devront voter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55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Rejoindre une partie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21958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1AB20-0673-BCF6-D0C9-F13DAF09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116550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fr-FR" dirty="0"/>
              <a:t>Le menu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82DBE7-5B80-7CD6-68E1-FE166E9638A6}"/>
              </a:ext>
            </a:extLst>
          </p:cNvPr>
          <p:cNvSpPr txBox="1"/>
          <p:nvPr/>
        </p:nvSpPr>
        <p:spPr>
          <a:xfrm>
            <a:off x="550416" y="1526959"/>
            <a:ext cx="8842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Le menu sera composé de 5 bouton (1 optionnel)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pour lancer une partie en tant qu’host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pour rejoindre une partie en tant que client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Option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« quitter le jeu »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optionnel « Shop »</a:t>
            </a:r>
          </a:p>
          <a:p>
            <a:pPr marL="285750" indent="-285750">
              <a:buFontTx/>
              <a:buChar char="-"/>
            </a:pPr>
            <a:r>
              <a:rPr lang="fr-FR" dirty="0"/>
              <a:t>Dans le menu sera présent 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background sympathique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son d’ambiance</a:t>
            </a:r>
          </a:p>
          <a:p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E014D1F-0C64-F7F8-C893-BC1109C20D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Le menu 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6DEBC-E464-08D0-9A83-5BF39C033390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98705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Le menu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FA3B67-DCC5-9539-3677-4240E65F2194}"/>
              </a:ext>
            </a:extLst>
          </p:cNvPr>
          <p:cNvSpPr txBox="1"/>
          <p:nvPr/>
        </p:nvSpPr>
        <p:spPr>
          <a:xfrm>
            <a:off x="429370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133599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Les options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23B59-4F71-38EB-5A7A-DDCD719B0822}"/>
              </a:ext>
            </a:extLst>
          </p:cNvPr>
          <p:cNvSpPr txBox="1"/>
          <p:nvPr/>
        </p:nvSpPr>
        <p:spPr>
          <a:xfrm>
            <a:off x="550416" y="1526959"/>
            <a:ext cx="8842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Les options comporterons 2 onglets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Onglet Graphique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Onglet Son </a:t>
            </a:r>
          </a:p>
          <a:p>
            <a:pPr marL="285750" indent="-285750">
              <a:buFontTx/>
              <a:buChar char="-"/>
            </a:pPr>
            <a:r>
              <a:rPr lang="fr-FR" dirty="0"/>
              <a:t>Dans l’onglet Graphique pourra être configuré: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La </a:t>
            </a:r>
            <a:r>
              <a:rPr lang="fr-FR" dirty="0" err="1"/>
              <a:t>resolutions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Option fenêtré sans bord</a:t>
            </a:r>
          </a:p>
          <a:p>
            <a:pPr marL="285750" indent="-285750">
              <a:buFontTx/>
              <a:buChar char="-"/>
            </a:pPr>
            <a:r>
              <a:rPr lang="fr-FR" dirty="0"/>
              <a:t>Dans l’onglet Son pourra être configuré: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Le son des sons environnants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Le son des autres joueurs (possibilité peut </a:t>
            </a:r>
            <a:r>
              <a:rPr lang="fr-FR" dirty="0" err="1"/>
              <a:t>etre</a:t>
            </a:r>
            <a:r>
              <a:rPr lang="fr-FR" dirty="0"/>
              <a:t> d’intégrer un chat vocal)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Le son de la music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C68AEF-3C1B-36F5-4A73-3054BAB48D7D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</p:spTree>
    <p:extLst>
      <p:ext uri="{BB962C8B-B14F-4D97-AF65-F5344CB8AC3E}">
        <p14:creationId xmlns:p14="http://schemas.microsoft.com/office/powerpoint/2010/main" val="296937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Les options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411A3C-6592-4197-1D9C-FCC56BAA692C}"/>
              </a:ext>
            </a:extLst>
          </p:cNvPr>
          <p:cNvSpPr txBox="1"/>
          <p:nvPr/>
        </p:nvSpPr>
        <p:spPr>
          <a:xfrm>
            <a:off x="429370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367015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Lancer la partie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23B59-4F71-38EB-5A7A-DDCD719B0822}"/>
              </a:ext>
            </a:extLst>
          </p:cNvPr>
          <p:cNvSpPr txBox="1"/>
          <p:nvPr/>
        </p:nvSpPr>
        <p:spPr>
          <a:xfrm>
            <a:off x="550416" y="1526959"/>
            <a:ext cx="8842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Lancer la partie permettra de lancer un serveur. Il comportera: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Liste de joueur connecté 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pour lancer la partie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pour sélectionner les cartes disponible durant la partie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L’adresse </a:t>
            </a:r>
            <a:r>
              <a:rPr lang="fr-FR" dirty="0" err="1"/>
              <a:t>ip</a:t>
            </a:r>
            <a:r>
              <a:rPr lang="fr-FR" dirty="0"/>
              <a:t> de l’</a:t>
            </a:r>
            <a:r>
              <a:rPr lang="fr-FR" dirty="0" err="1"/>
              <a:t>hote</a:t>
            </a:r>
            <a:r>
              <a:rPr lang="fr-FR" dirty="0"/>
              <a:t> à partager avec ses amis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background (peut être le même que celui du menu)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son d’ambiance (peut être le même que celui du menu)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son sera joué lorsqu’un joueur se connecte</a:t>
            </a:r>
          </a:p>
        </p:txBody>
      </p:sp>
    </p:spTree>
    <p:extLst>
      <p:ext uri="{BB962C8B-B14F-4D97-AF65-F5344CB8AC3E}">
        <p14:creationId xmlns:p14="http://schemas.microsoft.com/office/powerpoint/2010/main" val="120626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Lancer la partie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21297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Collection de carte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5523B59-4F71-38EB-5A7A-DDCD719B0822}"/>
              </a:ext>
            </a:extLst>
          </p:cNvPr>
          <p:cNvSpPr txBox="1"/>
          <p:nvPr/>
        </p:nvSpPr>
        <p:spPr>
          <a:xfrm>
            <a:off x="550416" y="1526959"/>
            <a:ext cx="8842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La collection de carte sera lancé depuis le hub de « lancer la partie ». On y retrouvera 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Liste de carte avec un indicateur du nombre disponible dans la partie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Indicateur de carte manquante (qui deviendront dans le cas échéant des villageois)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background (peut être le même que celui du menu)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son d’ambiance (peut être le même que celui du menu)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Un son sera joué lorsqu’on augmente ou diminue le nombre d’une carte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1 Bouton retour permettra de revenir sur la page précédente</a:t>
            </a:r>
          </a:p>
        </p:txBody>
      </p:sp>
    </p:spTree>
    <p:extLst>
      <p:ext uri="{BB962C8B-B14F-4D97-AF65-F5344CB8AC3E}">
        <p14:creationId xmlns:p14="http://schemas.microsoft.com/office/powerpoint/2010/main" val="178258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6319F62-822F-EE1D-BBB4-0F40C2C7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209931" cy="781235"/>
          </a:xfrm>
          <a:custGeom>
            <a:avLst/>
            <a:gdLst>
              <a:gd name="connsiteX0" fmla="*/ 0 w 6209931"/>
              <a:gd name="connsiteY0" fmla="*/ 0 h 781235"/>
              <a:gd name="connsiteX1" fmla="*/ 6165486 w 6209931"/>
              <a:gd name="connsiteY1" fmla="*/ 0 h 781235"/>
              <a:gd name="connsiteX2" fmla="*/ 6209931 w 6209931"/>
              <a:gd name="connsiteY2" fmla="*/ 110101 h 781235"/>
              <a:gd name="connsiteX3" fmla="*/ 5523866 w 6209931"/>
              <a:gd name="connsiteY3" fmla="*/ 670987 h 781235"/>
              <a:gd name="connsiteX4" fmla="*/ 5159610 w 6209931"/>
              <a:gd name="connsiteY4" fmla="*/ 781235 h 781235"/>
              <a:gd name="connsiteX5" fmla="*/ 0 w 6209931"/>
              <a:gd name="connsiteY5" fmla="*/ 781235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09931" h="781235">
                <a:moveTo>
                  <a:pt x="0" y="0"/>
                </a:moveTo>
                <a:lnTo>
                  <a:pt x="6165486" y="0"/>
                </a:lnTo>
                <a:lnTo>
                  <a:pt x="6209931" y="110101"/>
                </a:lnTo>
                <a:cubicBezTo>
                  <a:pt x="6209931" y="317866"/>
                  <a:pt x="5957012" y="510879"/>
                  <a:pt x="5523866" y="670987"/>
                </a:cubicBezTo>
                <a:lnTo>
                  <a:pt x="5159610" y="781235"/>
                </a:lnTo>
                <a:lnTo>
                  <a:pt x="0" y="7812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fr-FR" dirty="0"/>
              <a:t>Collection de carte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D7AC70-6408-A47F-B944-30906739CCF6}"/>
              </a:ext>
            </a:extLst>
          </p:cNvPr>
          <p:cNvSpPr txBox="1"/>
          <p:nvPr/>
        </p:nvSpPr>
        <p:spPr>
          <a:xfrm>
            <a:off x="469127" y="781235"/>
            <a:ext cx="370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Conception graphique</a:t>
            </a:r>
          </a:p>
        </p:txBody>
      </p:sp>
    </p:spTree>
    <p:extLst>
      <p:ext uri="{BB962C8B-B14F-4D97-AF65-F5344CB8AC3E}">
        <p14:creationId xmlns:p14="http://schemas.microsoft.com/office/powerpoint/2010/main" val="536015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521</Words>
  <Application>Microsoft Office PowerPoint</Application>
  <PresentationFormat>Grand écran</PresentationFormat>
  <Paragraphs>77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Conception Loup-garou</vt:lpstr>
      <vt:lpstr>Le menu </vt:lpstr>
      <vt:lpstr>Le menu </vt:lpstr>
      <vt:lpstr>Les options</vt:lpstr>
      <vt:lpstr>Les options</vt:lpstr>
      <vt:lpstr>Lancer la partie</vt:lpstr>
      <vt:lpstr>Lancer la partie</vt:lpstr>
      <vt:lpstr>Collection de carte</vt:lpstr>
      <vt:lpstr>Collection de carte</vt:lpstr>
      <vt:lpstr>Rejoindre une partie</vt:lpstr>
      <vt:lpstr>Rejoindre une partie</vt:lpstr>
      <vt:lpstr>En jeu</vt:lpstr>
      <vt:lpstr>Rejoindre une partie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Loup-garou</dc:title>
  <dc:creator>matthieu joulain</dc:creator>
  <cp:lastModifiedBy>matthieu joulain</cp:lastModifiedBy>
  <cp:revision>1</cp:revision>
  <dcterms:created xsi:type="dcterms:W3CDTF">2024-04-17T18:27:31Z</dcterms:created>
  <dcterms:modified xsi:type="dcterms:W3CDTF">2024-04-17T19:07:51Z</dcterms:modified>
</cp:coreProperties>
</file>